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92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9" r:id="rId22"/>
    <p:sldId id="390" r:id="rId23"/>
    <p:sldId id="385" r:id="rId24"/>
    <p:sldId id="386" r:id="rId25"/>
    <p:sldId id="391" r:id="rId26"/>
    <p:sldId id="387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xmlns="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>
        <p:scale>
          <a:sx n="66" d="100"/>
          <a:sy n="66" d="100"/>
        </p:scale>
        <p:origin x="-1974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99.github(</a:t>
            </a:r>
            <a:r>
              <a:rPr lang="ko-KR" altLang="en-US" b="1" cap="none" dirty="0"/>
              <a:t>형상관리</a:t>
            </a:r>
            <a:r>
              <a:rPr lang="en-US" altLang="ko-KR" b="1" cap="none" dirty="0"/>
              <a:t>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다음을 눌러 </a:t>
            </a: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소스트리도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설치를 완료한다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333500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62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아니오를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누르고 마무리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771775"/>
            <a:ext cx="42957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62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상단 도구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-&gt;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옵션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-&gt;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git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탭에서 스크롤 내리고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git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버전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embedded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클릭 하여 다운 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8" y="908720"/>
            <a:ext cx="8763520" cy="492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76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8" y="1020624"/>
            <a:ext cx="8190656" cy="47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소스 경로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/ URL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은 다음페이지 참조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03648" y="1124744"/>
            <a:ext cx="1152128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5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6" y="980728"/>
            <a:ext cx="8719864" cy="460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843808" y="2635562"/>
            <a:ext cx="4752528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git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의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url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을 복사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8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96944" cy="505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붙여넣기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1560" y="2132856"/>
            <a:ext cx="3744416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1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3" y="803086"/>
            <a:ext cx="8477629" cy="507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탐색을눌러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경로를 바꿔준다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D:\StudyAndroid\</a:t>
            </a: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공유할폴더생성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39952" y="2715736"/>
            <a:ext cx="1008112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1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352928" cy="495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완료가 되면 클론을 눌러 준다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26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1" y="751273"/>
            <a:ext cx="8204125" cy="522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67687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완료 된 화면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방금 만든 폴더에 아무 프로젝트나 복사해서 테스트 준비 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0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6768752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내용을 전체 복사하여 </a:t>
            </a: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붙여넣기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352928" cy="47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85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5589240"/>
            <a:ext cx="48965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url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접속해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64-bit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git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for window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다운로드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1"/>
            <a:ext cx="39601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https://git-scm.com/download/win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1296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55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1" y="751273"/>
            <a:ext cx="8204125" cy="522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Bundle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67687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붙여넣기가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정상적으로 되면 화면처럼 파일들이 보이게 되고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모두 스테이지에 올리기를 클릭한다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타원 7"/>
          <p:cNvSpPr/>
          <p:nvPr/>
        </p:nvSpPr>
        <p:spPr>
          <a:xfrm>
            <a:off x="2915816" y="3212976"/>
            <a:ext cx="1224136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Bundle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5805264"/>
            <a:ext cx="67687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파일을 업로드 전 제외할 파일을 설정을 해준다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우측 상단 설정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-&gt;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고급설정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-&gt;</a:t>
            </a: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저장소별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무시 목록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-&gt;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편집버튼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-&gt;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메모장으로 열기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4747"/>
            <a:ext cx="8496944" cy="482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7919864" y="1052736"/>
            <a:ext cx="1044624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80112" y="2262245"/>
            <a:ext cx="1044624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436368" y="1938209"/>
            <a:ext cx="1044624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9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2" y="836712"/>
            <a:ext cx="858352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5805264"/>
            <a:ext cx="15841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app/build </a:t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.idea/</a:t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gradle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/		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636" y="5842337"/>
            <a:ext cx="3715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최초 업로드 시에 한번 해준다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4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6032835"/>
            <a:ext cx="67687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커밋을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누르고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textarea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주석을 작성한 후에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Push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누르게 되면 스테이지에 있는 파일들이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git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Server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로 전송됨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19"/>
            <a:ext cx="8496944" cy="509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992875" y="1196752"/>
            <a:ext cx="612068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123560" y="5517232"/>
            <a:ext cx="612068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0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352928" cy="493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6032835"/>
            <a:ext cx="67687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Push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누르게 되면 스테이지에 있는 파일들이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git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Server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로 전송됨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07604" y="1052736"/>
            <a:ext cx="612068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9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24635"/>
            <a:ext cx="8568952" cy="508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6032835"/>
            <a:ext cx="6768752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전송중인 화면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3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1" y="836712"/>
            <a:ext cx="8628331" cy="463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661248"/>
            <a:ext cx="76328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팀원 초대하기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git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로그인 후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Settings - &gt;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좌측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Mange access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클릭 후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invte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버튼 클릭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조원의 경우 모든 과정을 똑같이 해준 후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테스트 제외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) pull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버튼을 통해 소스 다운로드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60032" y="1850278"/>
            <a:ext cx="612068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15616" y="2577885"/>
            <a:ext cx="1440160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52020" y="4826368"/>
            <a:ext cx="1440160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8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424936" cy="475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943183"/>
            <a:ext cx="842493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설정화면이 나오면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Next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계속 눌러서 설치를 완료한다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7651"/>
            <a:ext cx="47529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8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12968" cy="463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Bundle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5589240"/>
            <a:ext cx="48965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github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사이트에 접속해서 회원가입을 먼저 진행한다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1"/>
            <a:ext cx="39601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https://github.com/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380312" y="1268760"/>
            <a:ext cx="792088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3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12968" cy="463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5589240"/>
            <a:ext cx="48965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가입이 정상적으로 완료되었다면 </a:t>
            </a: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로그인을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한뒤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Create Repository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누른다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1"/>
            <a:ext cx="39601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https://github.com/join/get-started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339752" y="4293096"/>
            <a:ext cx="1368152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54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3" y="836712"/>
            <a:ext cx="8698295" cy="463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5589240"/>
            <a:ext cx="48965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Repository name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은 자기의 </a:t>
            </a: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팀명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(ex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ateam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)</a:t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description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은 주석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설명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이다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입력후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create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해준다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1"/>
            <a:ext cx="39601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https://github.com/join/get-started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267744" y="2505844"/>
            <a:ext cx="3744416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17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5589240"/>
            <a:ext cx="489654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소스트리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사이트에 접속해서 다운 받는다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1"/>
            <a:ext cx="39601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https://www.sourcetreeapp.com/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836711"/>
            <a:ext cx="8280920" cy="475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99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눌러서 설치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24936" cy="492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796136" y="2181808"/>
            <a:ext cx="1872208" cy="12471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7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333500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032835"/>
            <a:ext cx="489654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설치가 되면 </a:t>
            </a: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다음과같은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화면이 나오게 됨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5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10325</TotalTime>
  <Words>239</Words>
  <Application>Microsoft Office PowerPoint</Application>
  <PresentationFormat>화면 슬라이드 쇼(4:3)</PresentationFormat>
  <Paragraphs>83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가을</vt:lpstr>
      <vt:lpstr>99.github(형상관리)</vt:lpstr>
      <vt:lpstr>git</vt:lpstr>
      <vt:lpstr>git</vt:lpstr>
      <vt:lpstr>Bundle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Bundle</vt:lpstr>
      <vt:lpstr>Bundle</vt:lpstr>
      <vt:lpstr>git</vt:lpstr>
      <vt:lpstr>git</vt:lpstr>
      <vt:lpstr>git</vt:lpstr>
      <vt:lpstr>git</vt:lpstr>
      <vt:lpstr>git</vt:lpstr>
    </vt:vector>
  </TitlesOfParts>
  <Company>한성대학교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SEC</cp:lastModifiedBy>
  <cp:revision>1296</cp:revision>
  <dcterms:created xsi:type="dcterms:W3CDTF">2009-09-01T01:24:33Z</dcterms:created>
  <dcterms:modified xsi:type="dcterms:W3CDTF">2021-06-15T01:52:54Z</dcterms:modified>
</cp:coreProperties>
</file>