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35" r:id="rId2"/>
    <p:sldMasterId id="2147483783" r:id="rId3"/>
  </p:sldMasterIdLst>
  <p:sldIdLst>
    <p:sldId id="31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318" r:id="rId40"/>
    <p:sldId id="292" r:id="rId41"/>
    <p:sldId id="294" r:id="rId42"/>
    <p:sldId id="295" r:id="rId43"/>
    <p:sldId id="296" r:id="rId44"/>
    <p:sldId id="297" r:id="rId45"/>
    <p:sldId id="298" r:id="rId46"/>
    <p:sldId id="299" r:id="rId47"/>
    <p:sldId id="301" r:id="rId48"/>
    <p:sldId id="302" r:id="rId49"/>
    <p:sldId id="303" r:id="rId50"/>
    <p:sldId id="304" r:id="rId51"/>
    <p:sldId id="305" r:id="rId52"/>
    <p:sldId id="306" r:id="rId53"/>
    <p:sldId id="307" r:id="rId54"/>
    <p:sldId id="308" r:id="rId55"/>
    <p:sldId id="312" r:id="rId56"/>
    <p:sldId id="317" r:id="rId57"/>
    <p:sldId id="316"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44.13793" units="1/cm"/>
          <inkml:channelProperty channel="Y" name="resolution" value="45.17647" units="1/cm"/>
        </inkml:channelProperties>
      </inkml:inkSource>
      <inkml:timestamp xml:id="ts0" timeString="2015-05-27T09:17:42.363"/>
    </inkml:context>
    <inkml:brush xml:id="br0">
      <inkml:brushProperty name="width" value="0.05292" units="cm"/>
      <inkml:brushProperty name="height" value="0.05292" units="cm"/>
      <inkml:brushProperty name="color" value="#FF0000"/>
    </inkml:brush>
  </inkml:definitions>
  <inkml:trace contextRef="#ctx0" brushRef="#br0">15751 8210,'-25'0,"0"0,1 0,-1 25,0-25,0 25,-24 49,24-49,-25 25,50-1,-25 1,1-25,24 0,0-1,0 1,0 0,24-25,-24 25,25-25,0 0,0 0,0 25,-1-25,1 0,0 0,0 0,0 0,-1 0,1 0,0 0,0-25,0 25,-1 0,-24-25,0 0,0 0,0 1,0-1,0 0,0 0,0 0,0 1,0-1,0 0,0-25,-24 26,24-1,-25 25,25-25,-25 25,0 0,0 0</inkml:trace>
  <inkml:trace contextRef="#ctx0" brushRef="#br0" timeOffset="1492.4831">15751 9996,'0'25,"0"0,0 0,0 0,0 49,0-24,0 24,0-24,0-1,0-24,0 0,0 24,0-24,0 0,0 0</inkml:trace>
  <inkml:trace contextRef="#ctx0" brushRef="#br0" timeOffset="3783.9443">16173 8533,'24'-25,"-24"0,25 25,-25-25,25 25,0-24,0 24,24-25,1 0,24 0,1 25,-26-25,1 1,0-1,-1 25,1-25,-25 0,49 25,-24-25,-26 1,26 24,-25 0,0-25,-1 0,1 25,0-25,0 0,0 25,-1 0,-48 0,-26 0</inkml:trace>
  <inkml:trace contextRef="#ctx0" brushRef="#br0" timeOffset="4657.9415">16222 8558,'0'0,"50"24,24-24,26 25,-1 0,74 0,-49 0,50-1,49 51,-24-26,49 26,-75-1,1-24,-50 24,-74-49,-1 0,-24-25,0 0,0 0</inkml:trace>
  <inkml:trace contextRef="#ctx0" brushRef="#br0" timeOffset="6939.0196">17859 7937,'-24'0,"-1"0,0 0,-25 0,50 50,-24-50,-1 25,25 0,-25 0,25-1,0 1,0 0,0 0,25 0,0-1,-1 1,1-25,0 25,0-25,0 0,49 0,-24 0,24 0,-24 0,-1 0,1 0,-1 0,-49-25,25 25,-25-25,0 1,0-1,0 0,0 0,-25 25,1-25,24 1,-25-1,0 25,0-25,0 25,1 0,-1 0,0 0,0 0,-24 0,24 0,0 0,25-25,-25 25,25-25,-25 25</inkml:trace>
  <inkml:trace contextRef="#ctx0" brushRef="#br0" timeOffset="7977.0697">18728 8930,'0'24,"0"1,0 0,0 0,0 0,0 24,-25 1,0 24,25 1,0-26,-25 1,25-25,0 0,0-1,0-48</inkml:trace>
  <inkml:trace contextRef="#ctx0" brushRef="#br0" timeOffset="10038.4192">18926 7987,'0'0,"25"-25,0 25,-1-25,26 1,24-1,1-25,74-24,24 24,26-49,24 25,25-50,74 24,-49-24,-49 50,-26-25,25 24,-49-24,-50 25,-50 49,-24 0,-25 0,0 25,-1 0,-48 25,-1 0,-25 0,-24-1,-50 51,-25 24,25 0,-75 1,1 24,99-75,24-24,26 0,-1-25,25 0,0 0</inkml:trace>
  <inkml:trace contextRef="#ctx0" brushRef="#br0" timeOffset="12102.5548">19149 7913,'0'24,"25"-24,0 0,24 0,1 25,49 25,50 0,0 24,-50-24,25-1,-49 1,49-25,-25 49,25-24,-25 24,-25-49,1 0,-50-1,-1-24,1 0,-25 25,25-25,0 0</inkml:trace>
  <inkml:trace contextRef="#ctx0" brushRef="#br0" timeOffset="14027.3127">22200 6548,'0'0,"-25"0,1 25,24 0,0 0,0 24,0-24,0 0,0 0,0 0,0-1,0 1,0 0,24 0,1 0,0 0,0-25,0 0,-1 0,1 0,0 0,0 0,0 0,-1 0,-24-25,0 0,0 0,0 0,0 0,0 1,0-1,0 0,0 0,0 0,-24 1,-1-1,0 0,0 0,0 25,1-25,-1 25,0 0,0-24,0 24</inkml:trace>
  <inkml:trace contextRef="#ctx0" brushRef="#br0" timeOffset="14938.0765">21332 8310,'0'24,"0"1,0 25,0-1,-25 51,25-1,0-25,0 1,0-51,0 26,0-25,0 0,0-1</inkml:trace>
  <inkml:trace contextRef="#ctx0" brushRef="#br0" timeOffset="16027.5825">19199 9401,'25'-25,"-1"25,26 0,0 0,49-25,0 25,50 0,74-24,-99 24,-25-25,-24 25,-1 0,-24 0,-25 0,-1 0,1 0,0 0</inkml:trace>
  <inkml:trace contextRef="#ctx0" brushRef="#br0" timeOffset="17497.428">21034 9203,'0'0,"-24"0,-1 0,0 24,25 1,-50-25,50 50,-24-50,24 25,0-1,0 1,0 0,0 0,0 0,0-1,24-24,-24 25,25-25,0 0,0 0,0 0,-1 0,1 0,0 0,0-25,0 1,-25-1,0 0,0 0,0 0,0 1,0-1,0 0,-25 0,0 25,0 0,0 0,1 0</inkml:trace>
  <inkml:trace contextRef="#ctx0" brushRef="#br0" timeOffset="18600.0413">19472 9550,'24'0,"1"0,0 0,0 25,25-1,24 26,0 0,26 24,-26-49,-24 24,24-24,0 25,1-1,-26-49,-24 25,50 0,-51 0,1-25</inkml:trace>
  <inkml:trace contextRef="#ctx0" brushRef="#br0" timeOffset="19498.3389">20687 9947,'0'24,"0"1,0 0,0 0,0 25,0 24,0-24,0-1,0 1,0-1,0-24,0 0,0 0</inkml:trace>
  <inkml:trace contextRef="#ctx0" brushRef="#br0" timeOffset="30486.8594">16049 10368,'24'0,"1"0,25-24,-1-1,26 25,-1-50,-24 25,0 25,-1-24,1-1,-1 0,26 25,-26-25,1 25,-25-25,0 25,-1 0,1 0</inkml:trace>
  <inkml:trace contextRef="#ctx0" brushRef="#br0" timeOffset="31627.3369">17289 9922,'0'0,"0"25,-25-25,0 24,0 1,25 0,-24 0,24 0,0 0,0-1,0 1,24-25,1 0,0 25,0-25,0 0,-1 0,1 0,0 0,0 0,-25-25,0 0,0 1,0-1,0-25,0 25,0 0,0 1,0-1,0 0,-25 25,0-25,-24 25,24 0,0 0,0 0</inkml:trace>
  <inkml:trace contextRef="#ctx0" brushRef="#br0" timeOffset="32477.3894">16371 10418,'50'0,"-1"25,1 0,0-25,24 49,25 26,-49-51,-1 1,-49 0,25 0,0-25,0 25</inkml:trace>
  <inkml:trace contextRef="#ctx0" brushRef="#br0" timeOffset="33236.4736">17239 10691,'0'25,"0"24,0-24,0 25,0-1,0 50,0 1,0-26,0-24,0 24,0-49</inkml:trace>
  <inkml:trace contextRef="#ctx0" brushRef="#br0" timeOffset="34158.2529">17686 10220,'25'0,"-1"-25,1 25,25-50,-1 25,1 1,0-1,-1 0,26 25,-51-25,1 25,0-25,0 25,0 0</inkml:trace>
  <inkml:trace contextRef="#ctx0" brushRef="#br0" timeOffset="35795.1462">18752 9922,'0'0,"-24"0,24 25,0-1,0 1,0 0,0 0,0 0,0 0,0-1,0 1,0 0,0 0,0 0,24-25,-24 24,25-24,0 25,0-25,0 0,-1 0,1 0,0 0,0 0,-25-25,0 1,25-1,-25 0,0 0,0 0,0 1,0-1,0 0,-25 0,0 25,0 0,0 0,1 0,-1 0,0 0</inkml:trace>
  <inkml:trace contextRef="#ctx0" brushRef="#br0" timeOffset="36857.64">17810 10269,'0'25,"25"-25,24 25,-49 0,50-25,-25 24,24 1,1 0,-25 25,-1-50,26 49,-25-24,0 0</inkml:trace>
  <inkml:trace contextRef="#ctx0" brushRef="#br0" timeOffset="37617.2126">18479 10567,'0'25,"0"-1,0 1,0 0,0 0,0 0,0 24,-24 1,24-1,0-24,0 0,0 0,0 0</inkml:trace>
  <inkml:trace contextRef="#ctx0" brushRef="#br0" timeOffset="39223.5312">17587 11137,'24'-25,"1"25,0 0,0 0,0 0,49 0,-24 0,-1 0,1 0,-1 0,1 25,-25-25,0 25,-1-25,1 0</inkml:trace>
  <inkml:trace contextRef="#ctx0" brushRef="#br0" timeOffset="40705.772">18331 11162,'0'0,"-25"0,25 50,-25-50,25 25,-25-25,25 24,0 1,0 0,0 25,0-26,0 1,0 0,0 0,0 0,0-1,25-24,-25 25,25-25,0 0,-1 0,1 0,25 0,-25 0,-1 0,26 0,-25 0,0 0,0-25,-1 25,-24-24,0-1,0 0,0 0,0 0,0 1,0-1,-24 25,24-25,-25 25,25-25,-25 0,0 25,0-24,0 24,25-25,-24 25,-1 0,0 0,0 0</inkml:trace>
  <inkml:trace contextRef="#ctx0" brushRef="#br0" timeOffset="41831.7483">17735 11212,'0'25,"0"-1,0 1,25 25,0-1,25 75,-1 25,26 0,-26 0,1-50,-1 0,-24-24,25-1,-1 25,-49-49,25-25,0 0,-25-1</inkml:trace>
  <inkml:trace contextRef="#ctx0" brushRef="#br0" timeOffset="42630.078">18653 12576,'0'25,"0"0,0 24,0 1,0-1,0 1,0 49,0-24,0-1,0-49,0 24,0-24</inkml:trace>
  <inkml:trace contextRef="#ctx0" brushRef="#br0" timeOffset="70464.332">13097 10344,'0'-25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6350" y="20638"/>
            <a:ext cx="9144000" cy="6858000"/>
            <a:chOff x="0" y="0"/>
            <a:chExt cx="5760" cy="4320"/>
          </a:xfrm>
        </p:grpSpPr>
        <p:sp>
          <p:nvSpPr>
            <p:cNvPr id="5" name="Freeform 3"/>
            <p:cNvSpPr>
              <a:spLocks/>
            </p:cNvSpPr>
            <p:nvPr/>
          </p:nvSpPr>
          <p:spPr bwMode="hidden">
            <a:xfrm>
              <a:off x="0" y="3072"/>
              <a:ext cx="5760" cy="1248"/>
            </a:xfrm>
            <a:custGeom>
              <a:avLst/>
              <a:gdLst>
                <a:gd name="T0" fmla="*/ 5760 w 6027"/>
                <a:gd name="T1" fmla="*/ 1248 h 2296"/>
                <a:gd name="T2" fmla="*/ 0 w 6027"/>
                <a:gd name="T3" fmla="*/ 1248 h 2296"/>
                <a:gd name="T4" fmla="*/ 0 w 6027"/>
                <a:gd name="T5" fmla="*/ 0 h 2296"/>
                <a:gd name="T6" fmla="*/ 5760 w 6027"/>
                <a:gd name="T7" fmla="*/ 0 h 2296"/>
                <a:gd name="T8" fmla="*/ 5760 w 6027"/>
                <a:gd name="T9" fmla="*/ 1248 h 2296"/>
                <a:gd name="T10" fmla="*/ 5760 w 6027"/>
                <a:gd name="T11" fmla="*/ 1248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pPr eaLnBrk="1" hangingPunct="1">
                <a:defRPr/>
              </a:pPr>
              <a:endParaRPr lang="en-US"/>
            </a:p>
          </p:txBody>
        </p:sp>
      </p:grpSp>
      <p:sp>
        <p:nvSpPr>
          <p:cNvPr id="7" name="Freeform 5"/>
          <p:cNvSpPr>
            <a:spLocks/>
          </p:cNvSpPr>
          <p:nvPr/>
        </p:nvSpPr>
        <p:spPr bwMode="hidden">
          <a:xfrm>
            <a:off x="6242050" y="6269038"/>
            <a:ext cx="2895600" cy="609600"/>
          </a:xfrm>
          <a:custGeom>
            <a:avLst/>
            <a:gdLst>
              <a:gd name="T0" fmla="*/ 2895600 w 5748"/>
              <a:gd name="T1" fmla="*/ 609600 h 246"/>
              <a:gd name="T2" fmla="*/ 0 w 5748"/>
              <a:gd name="T3" fmla="*/ 609600 h 246"/>
              <a:gd name="T4" fmla="*/ 0 w 5748"/>
              <a:gd name="T5" fmla="*/ 0 h 246"/>
              <a:gd name="T6" fmla="*/ 2895600 w 5748"/>
              <a:gd name="T7" fmla="*/ 0 h 246"/>
              <a:gd name="T8" fmla="*/ 2895600 w 5748"/>
              <a:gd name="T9" fmla="*/ 609600 h 246"/>
              <a:gd name="T10" fmla="*/ 2895600 w 5748"/>
              <a:gd name="T11" fmla="*/ 609600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 name="Group 6"/>
          <p:cNvGrpSpPr>
            <a:grpSpLocks/>
          </p:cNvGrpSpPr>
          <p:nvPr/>
        </p:nvGrpSpPr>
        <p:grpSpPr bwMode="auto">
          <a:xfrm>
            <a:off x="-1588" y="6034088"/>
            <a:ext cx="7845426" cy="850900"/>
            <a:chOff x="0" y="3792"/>
            <a:chExt cx="4942" cy="536"/>
          </a:xfrm>
        </p:grpSpPr>
        <p:sp>
          <p:nvSpPr>
            <p:cNvPr id="9"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eaLnBrk="1" hangingPunct="1">
                <a:defRPr/>
              </a:pPr>
              <a:endParaRPr lang="en-US"/>
            </a:p>
          </p:txBody>
        </p:sp>
        <p:grpSp>
          <p:nvGrpSpPr>
            <p:cNvPr id="10" name="Group 8"/>
            <p:cNvGrpSpPr>
              <a:grpSpLocks/>
            </p:cNvGrpSpPr>
            <p:nvPr userDrawn="1"/>
          </p:nvGrpSpPr>
          <p:grpSpPr bwMode="auto">
            <a:xfrm>
              <a:off x="2486" y="3792"/>
              <a:ext cx="2456" cy="536"/>
              <a:chOff x="2486" y="3792"/>
              <a:chExt cx="2456" cy="536"/>
            </a:xfrm>
          </p:grpSpPr>
          <p:sp>
            <p:nvSpPr>
              <p:cNvPr id="12" name="Freeform 9"/>
              <p:cNvSpPr>
                <a:spLocks/>
              </p:cNvSpPr>
              <p:nvPr userDrawn="1"/>
            </p:nvSpPr>
            <p:spPr bwMode="ltGray">
              <a:xfrm>
                <a:off x="3948" y="3799"/>
                <a:ext cx="994" cy="529"/>
              </a:xfrm>
              <a:custGeom>
                <a:avLst/>
                <a:gdLst>
                  <a:gd name="T0" fmla="*/ 636 w 994"/>
                  <a:gd name="T1" fmla="*/ 373 h 529"/>
                  <a:gd name="T2" fmla="*/ 495 w 994"/>
                  <a:gd name="T3" fmla="*/ 370 h 529"/>
                  <a:gd name="T4" fmla="*/ 280 w 994"/>
                  <a:gd name="T5" fmla="*/ 249 h 529"/>
                  <a:gd name="T6" fmla="*/ 127 w 994"/>
                  <a:gd name="T7" fmla="*/ 66 h 529"/>
                  <a:gd name="T8" fmla="*/ 0 w 994"/>
                  <a:gd name="T9" fmla="*/ 0 h 529"/>
                  <a:gd name="T10" fmla="*/ 22 w 994"/>
                  <a:gd name="T11" fmla="*/ 26 h 529"/>
                  <a:gd name="T12" fmla="*/ 0 w 994"/>
                  <a:gd name="T13" fmla="*/ 65 h 529"/>
                  <a:gd name="T14" fmla="*/ 30 w 994"/>
                  <a:gd name="T15" fmla="*/ 119 h 529"/>
                  <a:gd name="T16" fmla="*/ 75 w 994"/>
                  <a:gd name="T17" fmla="*/ 243 h 529"/>
                  <a:gd name="T18" fmla="*/ 45 w 994"/>
                  <a:gd name="T19" fmla="*/ 422 h 529"/>
                  <a:gd name="T20" fmla="*/ 200 w 994"/>
                  <a:gd name="T21" fmla="*/ 329 h 529"/>
                  <a:gd name="T22" fmla="*/ 592 w 994"/>
                  <a:gd name="T23" fmla="*/ 527 h 529"/>
                  <a:gd name="T24" fmla="*/ 994 w 994"/>
                  <a:gd name="T25" fmla="*/ 529 h 529"/>
                  <a:gd name="T26" fmla="*/ 828 w 994"/>
                  <a:gd name="T27" fmla="*/ 473 h 529"/>
                  <a:gd name="T28" fmla="*/ 636 w 994"/>
                  <a:gd name="T29" fmla="*/ 373 h 5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userDrawn="1"/>
            </p:nvSpPr>
            <p:spPr bwMode="ltGray">
              <a:xfrm>
                <a:off x="2677" y="3792"/>
                <a:ext cx="186" cy="395"/>
              </a:xfrm>
              <a:custGeom>
                <a:avLst/>
                <a:gdLst>
                  <a:gd name="T0" fmla="*/ 36 w 186"/>
                  <a:gd name="T1" fmla="*/ 0 h 353"/>
                  <a:gd name="T2" fmla="*/ 54 w 186"/>
                  <a:gd name="T3" fmla="*/ 20 h 353"/>
                  <a:gd name="T4" fmla="*/ 24 w 186"/>
                  <a:gd name="T5" fmla="*/ 34 h 353"/>
                  <a:gd name="T6" fmla="*/ 18 w 186"/>
                  <a:gd name="T7" fmla="*/ 74 h 353"/>
                  <a:gd name="T8" fmla="*/ 42 w 186"/>
                  <a:gd name="T9" fmla="*/ 128 h 353"/>
                  <a:gd name="T10" fmla="*/ 48 w 186"/>
                  <a:gd name="T11" fmla="*/ 181 h 353"/>
                  <a:gd name="T12" fmla="*/ 0 w 186"/>
                  <a:gd name="T13" fmla="*/ 395 h 353"/>
                  <a:gd name="T14" fmla="*/ 54 w 186"/>
                  <a:gd name="T15" fmla="*/ 261 h 353"/>
                  <a:gd name="T16" fmla="*/ 84 w 186"/>
                  <a:gd name="T17" fmla="*/ 242 h 353"/>
                  <a:gd name="T18" fmla="*/ 126 w 186"/>
                  <a:gd name="T19" fmla="*/ 141 h 353"/>
                  <a:gd name="T20" fmla="*/ 144 w 186"/>
                  <a:gd name="T21" fmla="*/ 134 h 353"/>
                  <a:gd name="T22" fmla="*/ 144 w 186"/>
                  <a:gd name="T23" fmla="*/ 101 h 353"/>
                  <a:gd name="T24" fmla="*/ 186 w 186"/>
                  <a:gd name="T25" fmla="*/ 74 h 353"/>
                  <a:gd name="T26" fmla="*/ 162 w 186"/>
                  <a:gd name="T27" fmla="*/ 67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userDrawn="1"/>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userDrawn="1"/>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7 h 66"/>
                  <a:gd name="T8" fmla="*/ 6 w 155"/>
                  <a:gd name="T9" fmla="*/ 20 h 66"/>
                  <a:gd name="T10" fmla="*/ 0 w 155"/>
                  <a:gd name="T11" fmla="*/ 27 h 66"/>
                  <a:gd name="T12" fmla="*/ 78 w 155"/>
                  <a:gd name="T13" fmla="*/ 67 h 66"/>
                  <a:gd name="T14" fmla="*/ 96 w 155"/>
                  <a:gd name="T15" fmla="*/ 47 h 66"/>
                  <a:gd name="T16" fmla="*/ 155 w 155"/>
                  <a:gd name="T17" fmla="*/ 74 h 66"/>
                  <a:gd name="T18" fmla="*/ 126 w 155"/>
                  <a:gd name="T19" fmla="*/ 27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userDrawn="1"/>
            </p:nvSpPr>
            <p:spPr bwMode="ltGray">
              <a:xfrm>
                <a:off x="2486" y="3859"/>
                <a:ext cx="42" cy="81"/>
              </a:xfrm>
              <a:custGeom>
                <a:avLst/>
                <a:gdLst>
                  <a:gd name="T0" fmla="*/ 6 w 42"/>
                  <a:gd name="T1" fmla="*/ 41 h 72"/>
                  <a:gd name="T2" fmla="*/ 0 w 42"/>
                  <a:gd name="T3" fmla="*/ 20 h 72"/>
                  <a:gd name="T4" fmla="*/ 12 w 42"/>
                  <a:gd name="T5" fmla="*/ 7 h 72"/>
                  <a:gd name="T6" fmla="*/ 0 w 42"/>
                  <a:gd name="T7" fmla="*/ 7 h 72"/>
                  <a:gd name="T8" fmla="*/ 12 w 42"/>
                  <a:gd name="T9" fmla="*/ 7 h 72"/>
                  <a:gd name="T10" fmla="*/ 24 w 42"/>
                  <a:gd name="T11" fmla="*/ 7 h 72"/>
                  <a:gd name="T12" fmla="*/ 36 w 42"/>
                  <a:gd name="T13" fmla="*/ 7 h 72"/>
                  <a:gd name="T14" fmla="*/ 42 w 42"/>
                  <a:gd name="T15" fmla="*/ 0 h 72"/>
                  <a:gd name="T16" fmla="*/ 30 w 42"/>
                  <a:gd name="T17" fmla="*/ 20 h 72"/>
                  <a:gd name="T18" fmla="*/ 42 w 42"/>
                  <a:gd name="T19" fmla="*/ 54 h 72"/>
                  <a:gd name="T20" fmla="*/ 12 w 42"/>
                  <a:gd name="T21" fmla="*/ 81 h 72"/>
                  <a:gd name="T22" fmla="*/ 6 w 42"/>
                  <a:gd name="T23" fmla="*/ 41 h 72"/>
                  <a:gd name="T24" fmla="*/ 6 w 42"/>
                  <a:gd name="T25" fmla="*/ 41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eaLnBrk="1" hangingPunct="1">
                <a:defRPr/>
              </a:pPr>
              <a:endParaRPr lang="en-US"/>
            </a:p>
          </p:txBody>
        </p:sp>
      </p:grpSp>
      <p:grpSp>
        <p:nvGrpSpPr>
          <p:cNvPr id="17" name="Group 15"/>
          <p:cNvGrpSpPr>
            <a:grpSpLocks/>
          </p:cNvGrpSpPr>
          <p:nvPr/>
        </p:nvGrpSpPr>
        <p:grpSpPr bwMode="auto">
          <a:xfrm>
            <a:off x="627063" y="6021388"/>
            <a:ext cx="5684837" cy="849312"/>
            <a:chOff x="395" y="3793"/>
            <a:chExt cx="3581" cy="535"/>
          </a:xfrm>
        </p:grpSpPr>
        <p:sp>
          <p:nvSpPr>
            <p:cNvPr id="18" name="Freeform 16"/>
            <p:cNvSpPr>
              <a:spLocks/>
            </p:cNvSpPr>
            <p:nvPr userDrawn="1"/>
          </p:nvSpPr>
          <p:spPr bwMode="auto">
            <a:xfrm>
              <a:off x="1196" y="3793"/>
              <a:ext cx="365" cy="291"/>
            </a:xfrm>
            <a:custGeom>
              <a:avLst/>
              <a:gdLst>
                <a:gd name="T0" fmla="*/ 24 w 365"/>
                <a:gd name="T1" fmla="*/ 24 h 287"/>
                <a:gd name="T2" fmla="*/ 0 w 365"/>
                <a:gd name="T3" fmla="*/ 61 h 287"/>
                <a:gd name="T4" fmla="*/ 66 w 365"/>
                <a:gd name="T5" fmla="*/ 110 h 287"/>
                <a:gd name="T6" fmla="*/ 143 w 365"/>
                <a:gd name="T7" fmla="*/ 183 h 287"/>
                <a:gd name="T8" fmla="*/ 191 w 365"/>
                <a:gd name="T9" fmla="*/ 170 h 287"/>
                <a:gd name="T10" fmla="*/ 341 w 365"/>
                <a:gd name="T11" fmla="*/ 291 h 287"/>
                <a:gd name="T12" fmla="*/ 305 w 365"/>
                <a:gd name="T13" fmla="*/ 176 h 287"/>
                <a:gd name="T14" fmla="*/ 365 w 365"/>
                <a:gd name="T15" fmla="*/ 134 h 287"/>
                <a:gd name="T16" fmla="*/ 359 w 365"/>
                <a:gd name="T17" fmla="*/ 128 h 287"/>
                <a:gd name="T18" fmla="*/ 335 w 365"/>
                <a:gd name="T19" fmla="*/ 116 h 287"/>
                <a:gd name="T20" fmla="*/ 299 w 365"/>
                <a:gd name="T21" fmla="*/ 91 h 287"/>
                <a:gd name="T22" fmla="*/ 257 w 365"/>
                <a:gd name="T23" fmla="*/ 73 h 287"/>
                <a:gd name="T24" fmla="*/ 215 w 365"/>
                <a:gd name="T25" fmla="*/ 55 h 287"/>
                <a:gd name="T26" fmla="*/ 173 w 365"/>
                <a:gd name="T27" fmla="*/ 37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7"/>
            <p:cNvSpPr>
              <a:spLocks/>
            </p:cNvSpPr>
            <p:nvPr userDrawn="1"/>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8"/>
            <p:cNvSpPr>
              <a:spLocks/>
            </p:cNvSpPr>
            <p:nvPr userDrawn="1"/>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1 h 60"/>
                <a:gd name="T16" fmla="*/ 65 w 71"/>
                <a:gd name="T17" fmla="*/ 43 h 60"/>
                <a:gd name="T18" fmla="*/ 71 w 71"/>
                <a:gd name="T19" fmla="*/ 55 h 60"/>
                <a:gd name="T20" fmla="*/ 71 w 71"/>
                <a:gd name="T21" fmla="*/ 61 h 60"/>
                <a:gd name="T22" fmla="*/ 59 w 71"/>
                <a:gd name="T23" fmla="*/ 55 h 60"/>
                <a:gd name="T24" fmla="*/ 47 w 71"/>
                <a:gd name="T25" fmla="*/ 43 h 60"/>
                <a:gd name="T26" fmla="*/ 23 w 71"/>
                <a:gd name="T27" fmla="*/ 31 h 60"/>
                <a:gd name="T28" fmla="*/ 23 w 71"/>
                <a:gd name="T29" fmla="*/ 37 h 60"/>
                <a:gd name="T30" fmla="*/ 18 w 71"/>
                <a:gd name="T31" fmla="*/ 43 h 60"/>
                <a:gd name="T32" fmla="*/ 12 w 71"/>
                <a:gd name="T33" fmla="*/ 49 h 60"/>
                <a:gd name="T34" fmla="*/ 6 w 71"/>
                <a:gd name="T35" fmla="*/ 49 h 60"/>
                <a:gd name="T36" fmla="*/ 6 w 71"/>
                <a:gd name="T37" fmla="*/ 49 h 60"/>
                <a:gd name="T38" fmla="*/ 6 w 71"/>
                <a:gd name="T39" fmla="*/ 37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9"/>
            <p:cNvSpPr>
              <a:spLocks/>
            </p:cNvSpPr>
            <p:nvPr userDrawn="1"/>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5 h 162"/>
                <a:gd name="T10" fmla="*/ 96 w 161"/>
                <a:gd name="T11" fmla="*/ 61 h 162"/>
                <a:gd name="T12" fmla="*/ 102 w 161"/>
                <a:gd name="T13" fmla="*/ 73 h 162"/>
                <a:gd name="T14" fmla="*/ 108 w 161"/>
                <a:gd name="T15" fmla="*/ 85 h 162"/>
                <a:gd name="T16" fmla="*/ 120 w 161"/>
                <a:gd name="T17" fmla="*/ 97 h 162"/>
                <a:gd name="T18" fmla="*/ 143 w 161"/>
                <a:gd name="T19" fmla="*/ 115 h 162"/>
                <a:gd name="T20" fmla="*/ 155 w 161"/>
                <a:gd name="T21" fmla="*/ 140 h 162"/>
                <a:gd name="T22" fmla="*/ 161 w 161"/>
                <a:gd name="T23" fmla="*/ 158 h 162"/>
                <a:gd name="T24" fmla="*/ 161 w 161"/>
                <a:gd name="T25" fmla="*/ 164 h 162"/>
                <a:gd name="T26" fmla="*/ 96 w 161"/>
                <a:gd name="T27" fmla="*/ 103 h 162"/>
                <a:gd name="T28" fmla="*/ 30 w 161"/>
                <a:gd name="T29" fmla="*/ 55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0"/>
            <p:cNvSpPr>
              <a:spLocks/>
            </p:cNvSpPr>
            <p:nvPr userDrawn="1"/>
          </p:nvSpPr>
          <p:spPr bwMode="auto">
            <a:xfrm>
              <a:off x="706" y="3854"/>
              <a:ext cx="59" cy="61"/>
            </a:xfrm>
            <a:custGeom>
              <a:avLst/>
              <a:gdLst>
                <a:gd name="T0" fmla="*/ 59 w 59"/>
                <a:gd name="T1" fmla="*/ 6 h 60"/>
                <a:gd name="T2" fmla="*/ 41 w 59"/>
                <a:gd name="T3" fmla="*/ 31 h 60"/>
                <a:gd name="T4" fmla="*/ 41 w 59"/>
                <a:gd name="T5" fmla="*/ 37 h 60"/>
                <a:gd name="T6" fmla="*/ 47 w 59"/>
                <a:gd name="T7" fmla="*/ 43 h 60"/>
                <a:gd name="T8" fmla="*/ 53 w 59"/>
                <a:gd name="T9" fmla="*/ 55 h 60"/>
                <a:gd name="T10" fmla="*/ 53 w 59"/>
                <a:gd name="T11" fmla="*/ 61 h 60"/>
                <a:gd name="T12" fmla="*/ 47 w 59"/>
                <a:gd name="T13" fmla="*/ 55 h 60"/>
                <a:gd name="T14" fmla="*/ 35 w 59"/>
                <a:gd name="T15" fmla="*/ 49 h 60"/>
                <a:gd name="T16" fmla="*/ 23 w 59"/>
                <a:gd name="T17" fmla="*/ 37 h 60"/>
                <a:gd name="T18" fmla="*/ 17 w 59"/>
                <a:gd name="T19" fmla="*/ 31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21"/>
            <p:cNvSpPr>
              <a:spLocks/>
            </p:cNvSpPr>
            <p:nvPr userDrawn="1"/>
          </p:nvSpPr>
          <p:spPr bwMode="auto">
            <a:xfrm>
              <a:off x="395" y="3811"/>
              <a:ext cx="245" cy="207"/>
            </a:xfrm>
            <a:custGeom>
              <a:avLst/>
              <a:gdLst>
                <a:gd name="T0" fmla="*/ 233 w 245"/>
                <a:gd name="T1" fmla="*/ 37 h 204"/>
                <a:gd name="T2" fmla="*/ 245 w 245"/>
                <a:gd name="T3" fmla="*/ 43 h 204"/>
                <a:gd name="T4" fmla="*/ 209 w 245"/>
                <a:gd name="T5" fmla="*/ 85 h 204"/>
                <a:gd name="T6" fmla="*/ 143 w 245"/>
                <a:gd name="T7" fmla="*/ 134 h 204"/>
                <a:gd name="T8" fmla="*/ 167 w 245"/>
                <a:gd name="T9" fmla="*/ 158 h 204"/>
                <a:gd name="T10" fmla="*/ 179 w 245"/>
                <a:gd name="T11" fmla="*/ 207 h 204"/>
                <a:gd name="T12" fmla="*/ 77 w 245"/>
                <a:gd name="T13" fmla="*/ 134 h 204"/>
                <a:gd name="T14" fmla="*/ 47 w 245"/>
                <a:gd name="T15" fmla="*/ 85 h 204"/>
                <a:gd name="T16" fmla="*/ 89 w 245"/>
                <a:gd name="T17" fmla="*/ 67 h 204"/>
                <a:gd name="T18" fmla="*/ 59 w 245"/>
                <a:gd name="T19" fmla="*/ 37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7 h 204"/>
                <a:gd name="T50" fmla="*/ 233 w 245"/>
                <a:gd name="T51" fmla="*/ 37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34" name="Rectangle 22"/>
          <p:cNvSpPr>
            <a:spLocks noGrp="1" noChangeArrowheads="1"/>
          </p:cNvSpPr>
          <p:nvPr>
            <p:ph type="ctrTitle" sz="quarter"/>
          </p:nvPr>
        </p:nvSpPr>
        <p:spPr>
          <a:xfrm>
            <a:off x="457200" y="1447800"/>
            <a:ext cx="8229600" cy="1736725"/>
          </a:xfrm>
        </p:spPr>
        <p:txBody>
          <a:bodyPr/>
          <a:lstStyle>
            <a:lvl1pPr>
              <a:defRPr sz="5400"/>
            </a:lvl1pPr>
          </a:lstStyle>
          <a:p>
            <a:r>
              <a:rPr lang="en-US"/>
              <a:t>Click to edit Master title style</a:t>
            </a:r>
          </a:p>
        </p:txBody>
      </p:sp>
      <p:sp>
        <p:nvSpPr>
          <p:cNvPr id="13335"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en-US"/>
              <a:t>Click to edit Master subtitle style</a:t>
            </a:r>
          </a:p>
        </p:txBody>
      </p:sp>
      <p:sp>
        <p:nvSpPr>
          <p:cNvPr id="24" name="Rectangle 24"/>
          <p:cNvSpPr>
            <a:spLocks noGrp="1" noChangeArrowheads="1"/>
          </p:cNvSpPr>
          <p:nvPr>
            <p:ph type="dt" sz="quarter" idx="10"/>
          </p:nvPr>
        </p:nvSpPr>
        <p:spPr/>
        <p:txBody>
          <a:bodyPr/>
          <a:lstStyle>
            <a:lvl1pPr>
              <a:defRPr/>
            </a:lvl1pPr>
          </a:lstStyle>
          <a:p>
            <a:pPr>
              <a:defRPr/>
            </a:pPr>
            <a:endParaRPr lang="en-US"/>
          </a:p>
        </p:txBody>
      </p:sp>
      <p:sp>
        <p:nvSpPr>
          <p:cNvPr id="25" name="Rectangle 25"/>
          <p:cNvSpPr>
            <a:spLocks noGrp="1" noChangeArrowheads="1"/>
          </p:cNvSpPr>
          <p:nvPr>
            <p:ph type="sldNum" sz="quarter" idx="11"/>
          </p:nvPr>
        </p:nvSpPr>
        <p:spPr/>
        <p:txBody>
          <a:bodyPr/>
          <a:lstStyle>
            <a:lvl1pPr>
              <a:defRPr/>
            </a:lvl1pPr>
          </a:lstStyle>
          <a:p>
            <a:fld id="{DCAD8BC2-4C68-49FF-8194-7690E3A20083}" type="slidenum">
              <a:rPr lang="en-US"/>
              <a:pPr/>
              <a:t>‹#›</a:t>
            </a:fld>
            <a:endParaRPr lang="en-US"/>
          </a:p>
        </p:txBody>
      </p:sp>
      <p:sp>
        <p:nvSpPr>
          <p:cNvPr id="26" name="Rectangle 26"/>
          <p:cNvSpPr>
            <a:spLocks noGrp="1" noChangeArrowheads="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93044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fld id="{7A9AF7B4-2488-472B-B8E2-8708E0B41E48}" type="slidenum">
              <a:rPr lang="en-US"/>
              <a:pPr/>
              <a:t>‹#›</a:t>
            </a:fld>
            <a:endParaRPr lang="en-US"/>
          </a:p>
        </p:txBody>
      </p:sp>
    </p:spTree>
    <p:extLst>
      <p:ext uri="{BB962C8B-B14F-4D97-AF65-F5344CB8AC3E}">
        <p14:creationId xmlns:p14="http://schemas.microsoft.com/office/powerpoint/2010/main" val="228826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fld id="{EA346912-CC2A-4420-A005-AFB2FC576AF4}" type="slidenum">
              <a:rPr lang="en-US"/>
              <a:pPr/>
              <a:t>‹#›</a:t>
            </a:fld>
            <a:endParaRPr lang="en-US"/>
          </a:p>
        </p:txBody>
      </p:sp>
    </p:spTree>
    <p:extLst>
      <p:ext uri="{BB962C8B-B14F-4D97-AF65-F5344CB8AC3E}">
        <p14:creationId xmlns:p14="http://schemas.microsoft.com/office/powerpoint/2010/main" val="3340033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fld id="{667E9C83-07F2-4B9F-A732-2CEF272F62C3}" type="slidenum">
              <a:rPr lang="en-US"/>
              <a:pPr/>
              <a:t>‹#›</a:t>
            </a:fld>
            <a:endParaRPr lang="en-US"/>
          </a:p>
        </p:txBody>
      </p:sp>
    </p:spTree>
    <p:extLst>
      <p:ext uri="{BB962C8B-B14F-4D97-AF65-F5344CB8AC3E}">
        <p14:creationId xmlns:p14="http://schemas.microsoft.com/office/powerpoint/2010/main" val="4237493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28600"/>
            <a:ext cx="8229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4"/>
          <p:cNvSpPr>
            <a:spLocks noGrp="1" noChangeArrowheads="1"/>
          </p:cNvSpPr>
          <p:nvPr>
            <p:ph type="dt" sz="half" idx="10"/>
          </p:nvPr>
        </p:nvSpPr>
        <p:spPr>
          <a:ln/>
        </p:spPr>
        <p:txBody>
          <a:bodyPr/>
          <a:lstStyle>
            <a:lvl1pPr>
              <a:defRPr/>
            </a:lvl1pPr>
          </a:lstStyle>
          <a:p>
            <a:pPr>
              <a:defRPr/>
            </a:pPr>
            <a:endParaRPr lang="en-US"/>
          </a:p>
        </p:txBody>
      </p:sp>
      <p:sp>
        <p:nvSpPr>
          <p:cNvPr id="4" name="Rectangle 25"/>
          <p:cNvSpPr>
            <a:spLocks noGrp="1" noChangeArrowheads="1"/>
          </p:cNvSpPr>
          <p:nvPr>
            <p:ph type="ftr" sz="quarter" idx="11"/>
          </p:nvPr>
        </p:nvSpPr>
        <p:spPr>
          <a:ln/>
        </p:spPr>
        <p:txBody>
          <a:bodyPr/>
          <a:lstStyle>
            <a:lvl1pPr>
              <a:defRPr/>
            </a:lvl1pPr>
          </a:lstStyle>
          <a:p>
            <a:pPr>
              <a:defRPr/>
            </a:pPr>
            <a:endParaRPr lang="en-US"/>
          </a:p>
        </p:txBody>
      </p:sp>
      <p:sp>
        <p:nvSpPr>
          <p:cNvPr id="5" name="Rectangle 26"/>
          <p:cNvSpPr>
            <a:spLocks noGrp="1" noChangeArrowheads="1"/>
          </p:cNvSpPr>
          <p:nvPr>
            <p:ph type="sldNum" sz="quarter" idx="12"/>
          </p:nvPr>
        </p:nvSpPr>
        <p:spPr>
          <a:ln/>
        </p:spPr>
        <p:txBody>
          <a:bodyPr/>
          <a:lstStyle>
            <a:lvl1pPr>
              <a:defRPr/>
            </a:lvl1pPr>
          </a:lstStyle>
          <a:p>
            <a:fld id="{354F5EC0-B0FA-4DA5-A9CA-57685A8A1310}" type="slidenum">
              <a:rPr lang="en-US"/>
              <a:pPr/>
              <a:t>‹#›</a:t>
            </a:fld>
            <a:endParaRPr lang="en-US"/>
          </a:p>
        </p:txBody>
      </p:sp>
    </p:spTree>
    <p:extLst>
      <p:ext uri="{BB962C8B-B14F-4D97-AF65-F5344CB8AC3E}">
        <p14:creationId xmlns:p14="http://schemas.microsoft.com/office/powerpoint/2010/main" val="4154195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descr="PTIIK.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43625" y="214313"/>
            <a:ext cx="2743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bwMode="gray">
          <a:xfrm>
            <a:off x="1066800" y="4876800"/>
            <a:ext cx="7543800" cy="838200"/>
          </a:xfrm>
        </p:spPr>
        <p:txBody>
          <a:bodyPr/>
          <a:lstStyle>
            <a:lvl1pPr algn="r">
              <a:defRPr sz="3600"/>
            </a:lvl1pPr>
          </a:lstStyle>
          <a:p>
            <a:r>
              <a:rPr lang="en-US" smtClean="0"/>
              <a:t>Click to edit Master title style</a:t>
            </a:r>
            <a:endParaRPr lang="en-SG"/>
          </a:p>
        </p:txBody>
      </p:sp>
      <p:sp>
        <p:nvSpPr>
          <p:cNvPr id="3075" name="Rectangle 3"/>
          <p:cNvSpPr>
            <a:spLocks noGrp="1" noChangeArrowheads="1"/>
          </p:cNvSpPr>
          <p:nvPr>
            <p:ph type="subTitle" idx="1"/>
          </p:nvPr>
        </p:nvSpPr>
        <p:spPr bwMode="gray">
          <a:xfrm>
            <a:off x="3429000" y="5638800"/>
            <a:ext cx="5181600" cy="457200"/>
          </a:xfrm>
        </p:spPr>
        <p:txBody>
          <a:bodyPr/>
          <a:lstStyle>
            <a:lvl1pPr marL="0" indent="0" algn="r">
              <a:buFont typeface="Wingdings" pitchFamily="2" charset="2"/>
              <a:buNone/>
              <a:defRPr sz="1800"/>
            </a:lvl1pPr>
          </a:lstStyle>
          <a:p>
            <a:r>
              <a:rPr lang="en-US" smtClean="0"/>
              <a:t>Click to edit Master subtitle style</a:t>
            </a:r>
            <a:endParaRPr lang="en-SG"/>
          </a:p>
        </p:txBody>
      </p:sp>
      <p:sp>
        <p:nvSpPr>
          <p:cNvPr id="5" name="Rectangle 4"/>
          <p:cNvSpPr>
            <a:spLocks noGrp="1" noChangeArrowheads="1"/>
          </p:cNvSpPr>
          <p:nvPr>
            <p:ph type="dt" sz="half" idx="10"/>
          </p:nvPr>
        </p:nvSpPr>
        <p:spPr bwMode="gray">
          <a:xfrm>
            <a:off x="457200" y="6553200"/>
            <a:ext cx="1371600" cy="152400"/>
          </a:xfrm>
        </p:spPr>
        <p:txBody>
          <a:bodyPr/>
          <a:lstStyle>
            <a:lvl1pPr eaLnBrk="0" hangingPunct="0">
              <a:defRPr smtClean="0">
                <a:latin typeface="Arial" panose="020B0604020202020204" pitchFamily="34" charset="0"/>
              </a:defRPr>
            </a:lvl1pPr>
          </a:lstStyle>
          <a:p>
            <a:pPr>
              <a:defRPr/>
            </a:pPr>
            <a:fld id="{4C131621-3422-4914-B485-7401A51F6457}" type="datetime1">
              <a:rPr lang="en-US"/>
              <a:pPr>
                <a:defRPr/>
              </a:pPr>
              <a:t>5/15/2016</a:t>
            </a:fld>
            <a:endParaRPr lang="en-SG"/>
          </a:p>
        </p:txBody>
      </p:sp>
      <p:sp>
        <p:nvSpPr>
          <p:cNvPr id="6" name="Rectangle 6"/>
          <p:cNvSpPr>
            <a:spLocks noGrp="1" noChangeArrowheads="1"/>
          </p:cNvSpPr>
          <p:nvPr>
            <p:ph type="sldNum" sz="quarter" idx="11"/>
          </p:nvPr>
        </p:nvSpPr>
        <p:spPr bwMode="gray">
          <a:xfrm>
            <a:off x="7848600" y="6553200"/>
            <a:ext cx="838200" cy="152400"/>
          </a:xfrm>
        </p:spPr>
        <p:txBody>
          <a:bodyPr/>
          <a:lstStyle>
            <a:lvl1pPr algn="r" eaLnBrk="0" hangingPunct="0">
              <a:defRPr/>
            </a:lvl1pPr>
          </a:lstStyle>
          <a:p>
            <a:fld id="{2C657CD3-9712-4A47-B679-DFA09A1302EA}" type="slidenum">
              <a:rPr lang="en-SG"/>
              <a:pPr/>
              <a:t>‹#›</a:t>
            </a:fld>
            <a:endParaRPr lang="en-SG"/>
          </a:p>
        </p:txBody>
      </p:sp>
    </p:spTree>
    <p:extLst>
      <p:ext uri="{BB962C8B-B14F-4D97-AF65-F5344CB8AC3E}">
        <p14:creationId xmlns:p14="http://schemas.microsoft.com/office/powerpoint/2010/main" val="1017595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eaLnBrk="0" hangingPunct="0">
              <a:defRPr smtClean="0">
                <a:latin typeface="Arial" panose="020B0604020202020204" pitchFamily="34" charset="0"/>
              </a:defRPr>
            </a:lvl1pPr>
          </a:lstStyle>
          <a:p>
            <a:pPr>
              <a:defRPr/>
            </a:pPr>
            <a:fld id="{847AF9A1-7F80-4FAB-BEA0-9DFE18913AA7}" type="datetime1">
              <a:rPr lang="en-US"/>
              <a:pPr>
                <a:defRPr/>
              </a:pPr>
              <a:t>5/15/2016</a:t>
            </a:fld>
            <a:endParaRPr lang="en-SG"/>
          </a:p>
        </p:txBody>
      </p:sp>
      <p:sp>
        <p:nvSpPr>
          <p:cNvPr id="5" name="Slide Number Placeholder 5"/>
          <p:cNvSpPr>
            <a:spLocks noGrp="1"/>
          </p:cNvSpPr>
          <p:nvPr>
            <p:ph type="sldNum" sz="quarter" idx="11"/>
          </p:nvPr>
        </p:nvSpPr>
        <p:spPr/>
        <p:txBody>
          <a:bodyPr/>
          <a:lstStyle>
            <a:lvl1pPr eaLnBrk="0" hangingPunct="0">
              <a:defRPr/>
            </a:lvl1pPr>
          </a:lstStyle>
          <a:p>
            <a:fld id="{92B26D9E-571A-4A26-8640-B1CF1ADC83C7}" type="slidenum">
              <a:rPr lang="en-SG"/>
              <a:pPr/>
              <a:t>‹#›</a:t>
            </a:fld>
            <a:endParaRPr lang="en-SG"/>
          </a:p>
        </p:txBody>
      </p:sp>
    </p:spTree>
    <p:extLst>
      <p:ext uri="{BB962C8B-B14F-4D97-AF65-F5344CB8AC3E}">
        <p14:creationId xmlns:p14="http://schemas.microsoft.com/office/powerpoint/2010/main" val="333900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hangingPunct="0">
              <a:defRPr smtClean="0">
                <a:latin typeface="Arial" panose="020B0604020202020204" pitchFamily="34" charset="0"/>
              </a:defRPr>
            </a:lvl1pPr>
          </a:lstStyle>
          <a:p>
            <a:pPr>
              <a:defRPr/>
            </a:pPr>
            <a:fld id="{4CA54175-C4B1-4C36-A10A-1F9293D29DB1}" type="datetime1">
              <a:rPr lang="en-US"/>
              <a:pPr>
                <a:defRPr/>
              </a:pPr>
              <a:t>5/15/2016</a:t>
            </a:fld>
            <a:endParaRPr lang="en-SG"/>
          </a:p>
        </p:txBody>
      </p:sp>
      <p:sp>
        <p:nvSpPr>
          <p:cNvPr id="5" name="Slide Number Placeholder 5"/>
          <p:cNvSpPr>
            <a:spLocks noGrp="1"/>
          </p:cNvSpPr>
          <p:nvPr>
            <p:ph type="sldNum" sz="quarter" idx="11"/>
          </p:nvPr>
        </p:nvSpPr>
        <p:spPr/>
        <p:txBody>
          <a:bodyPr/>
          <a:lstStyle>
            <a:lvl1pPr eaLnBrk="0" hangingPunct="0">
              <a:defRPr/>
            </a:lvl1pPr>
          </a:lstStyle>
          <a:p>
            <a:fld id="{47757176-F0B1-4AD2-9B9A-CA55574F07F1}" type="slidenum">
              <a:rPr lang="en-SG"/>
              <a:pPr/>
              <a:t>‹#›</a:t>
            </a:fld>
            <a:endParaRPr lang="en-SG"/>
          </a:p>
        </p:txBody>
      </p:sp>
    </p:spTree>
    <p:extLst>
      <p:ext uri="{BB962C8B-B14F-4D97-AF65-F5344CB8AC3E}">
        <p14:creationId xmlns:p14="http://schemas.microsoft.com/office/powerpoint/2010/main" val="1343833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533400" y="1219200"/>
            <a:ext cx="4000500" cy="5181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86300" y="1219200"/>
            <a:ext cx="4000500" cy="5181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lvl1pPr eaLnBrk="0" hangingPunct="0">
              <a:defRPr smtClean="0">
                <a:latin typeface="Arial" panose="020B0604020202020204" pitchFamily="34" charset="0"/>
              </a:defRPr>
            </a:lvl1pPr>
          </a:lstStyle>
          <a:p>
            <a:pPr>
              <a:defRPr/>
            </a:pPr>
            <a:fld id="{42092B25-4717-4B95-A104-8EF6DAFE46E1}" type="datetime1">
              <a:rPr lang="en-US"/>
              <a:pPr>
                <a:defRPr/>
              </a:pPr>
              <a:t>5/15/2016</a:t>
            </a:fld>
            <a:endParaRPr lang="en-SG"/>
          </a:p>
        </p:txBody>
      </p:sp>
      <p:sp>
        <p:nvSpPr>
          <p:cNvPr id="6" name="Footer Placeholder 5"/>
          <p:cNvSpPr>
            <a:spLocks noGrp="1"/>
          </p:cNvSpPr>
          <p:nvPr>
            <p:ph type="ftr" sz="quarter" idx="11"/>
          </p:nvPr>
        </p:nvSpPr>
        <p:spPr>
          <a:xfrm>
            <a:off x="6083300" y="6427788"/>
            <a:ext cx="1790700" cy="307975"/>
          </a:xfrm>
          <a:prstGeom prst="rect">
            <a:avLst/>
          </a:prstGeom>
        </p:spPr>
        <p:txBody>
          <a:bodyPr/>
          <a:lstStyle>
            <a:lvl1pPr eaLnBrk="1" hangingPunct="1">
              <a:defRPr>
                <a:solidFill>
                  <a:srgbClr val="FFFFFF"/>
                </a:solidFill>
                <a:latin typeface="Arial"/>
              </a:defRPr>
            </a:lvl1pPr>
          </a:lstStyle>
          <a:p>
            <a:pPr>
              <a:defRPr/>
            </a:pPr>
            <a:endParaRPr lang="en-SG"/>
          </a:p>
        </p:txBody>
      </p:sp>
      <p:sp>
        <p:nvSpPr>
          <p:cNvPr id="7" name="Slide Number Placeholder 6"/>
          <p:cNvSpPr>
            <a:spLocks noGrp="1"/>
          </p:cNvSpPr>
          <p:nvPr>
            <p:ph type="sldNum" sz="quarter" idx="12"/>
          </p:nvPr>
        </p:nvSpPr>
        <p:spPr/>
        <p:txBody>
          <a:bodyPr/>
          <a:lstStyle>
            <a:lvl1pPr eaLnBrk="0" hangingPunct="0">
              <a:defRPr/>
            </a:lvl1pPr>
          </a:lstStyle>
          <a:p>
            <a:fld id="{3FCB6D62-23F8-4A45-98C9-C95F958D99C3}" type="slidenum">
              <a:rPr lang="en-SG"/>
              <a:pPr/>
              <a:t>‹#›</a:t>
            </a:fld>
            <a:endParaRPr lang="en-SG"/>
          </a:p>
        </p:txBody>
      </p:sp>
    </p:spTree>
    <p:extLst>
      <p:ext uri="{BB962C8B-B14F-4D97-AF65-F5344CB8AC3E}">
        <p14:creationId xmlns:p14="http://schemas.microsoft.com/office/powerpoint/2010/main" val="1679496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lvl1pPr eaLnBrk="0" hangingPunct="0">
              <a:defRPr smtClean="0">
                <a:latin typeface="Arial" panose="020B0604020202020204" pitchFamily="34" charset="0"/>
              </a:defRPr>
            </a:lvl1pPr>
          </a:lstStyle>
          <a:p>
            <a:pPr>
              <a:defRPr/>
            </a:pPr>
            <a:fld id="{176E1E8B-1E07-4208-8DED-D72395EDA82C}" type="datetime1">
              <a:rPr lang="en-US"/>
              <a:pPr>
                <a:defRPr/>
              </a:pPr>
              <a:t>5/15/2016</a:t>
            </a:fld>
            <a:endParaRPr lang="en-SG"/>
          </a:p>
        </p:txBody>
      </p:sp>
      <p:sp>
        <p:nvSpPr>
          <p:cNvPr id="8" name="Footer Placeholder 7"/>
          <p:cNvSpPr>
            <a:spLocks noGrp="1"/>
          </p:cNvSpPr>
          <p:nvPr>
            <p:ph type="ftr" sz="quarter" idx="11"/>
          </p:nvPr>
        </p:nvSpPr>
        <p:spPr>
          <a:xfrm>
            <a:off x="6083300" y="6427788"/>
            <a:ext cx="1790700" cy="307975"/>
          </a:xfrm>
          <a:prstGeom prst="rect">
            <a:avLst/>
          </a:prstGeom>
        </p:spPr>
        <p:txBody>
          <a:bodyPr/>
          <a:lstStyle>
            <a:lvl1pPr eaLnBrk="1" hangingPunct="1">
              <a:defRPr>
                <a:solidFill>
                  <a:srgbClr val="FFFFFF"/>
                </a:solidFill>
                <a:latin typeface="Arial"/>
              </a:defRPr>
            </a:lvl1pPr>
          </a:lstStyle>
          <a:p>
            <a:pPr>
              <a:defRPr/>
            </a:pPr>
            <a:endParaRPr lang="en-SG"/>
          </a:p>
        </p:txBody>
      </p:sp>
      <p:sp>
        <p:nvSpPr>
          <p:cNvPr id="9" name="Slide Number Placeholder 8"/>
          <p:cNvSpPr>
            <a:spLocks noGrp="1"/>
          </p:cNvSpPr>
          <p:nvPr>
            <p:ph type="sldNum" sz="quarter" idx="12"/>
          </p:nvPr>
        </p:nvSpPr>
        <p:spPr/>
        <p:txBody>
          <a:bodyPr/>
          <a:lstStyle>
            <a:lvl1pPr eaLnBrk="0" hangingPunct="0">
              <a:defRPr/>
            </a:lvl1pPr>
          </a:lstStyle>
          <a:p>
            <a:fld id="{B0C6EDAE-FC99-4706-8669-024C8F29E8AA}" type="slidenum">
              <a:rPr lang="en-SG"/>
              <a:pPr/>
              <a:t>‹#›</a:t>
            </a:fld>
            <a:endParaRPr lang="en-SG"/>
          </a:p>
        </p:txBody>
      </p:sp>
    </p:spTree>
    <p:extLst>
      <p:ext uri="{BB962C8B-B14F-4D97-AF65-F5344CB8AC3E}">
        <p14:creationId xmlns:p14="http://schemas.microsoft.com/office/powerpoint/2010/main" val="4265466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lvl1pPr eaLnBrk="0" hangingPunct="0">
              <a:defRPr smtClean="0">
                <a:latin typeface="Arial" panose="020B0604020202020204" pitchFamily="34" charset="0"/>
              </a:defRPr>
            </a:lvl1pPr>
          </a:lstStyle>
          <a:p>
            <a:pPr>
              <a:defRPr/>
            </a:pPr>
            <a:fld id="{86065FCE-78B0-4A58-BD6A-E68C5ABB00AB}" type="datetime1">
              <a:rPr lang="en-US"/>
              <a:pPr>
                <a:defRPr/>
              </a:pPr>
              <a:t>5/15/2016</a:t>
            </a:fld>
            <a:endParaRPr lang="en-SG"/>
          </a:p>
        </p:txBody>
      </p:sp>
      <p:sp>
        <p:nvSpPr>
          <p:cNvPr id="4" name="Slide Number Placeholder 4"/>
          <p:cNvSpPr>
            <a:spLocks noGrp="1"/>
          </p:cNvSpPr>
          <p:nvPr>
            <p:ph type="sldNum" sz="quarter" idx="11"/>
          </p:nvPr>
        </p:nvSpPr>
        <p:spPr/>
        <p:txBody>
          <a:bodyPr/>
          <a:lstStyle>
            <a:lvl1pPr eaLnBrk="0" hangingPunct="0">
              <a:defRPr/>
            </a:lvl1pPr>
          </a:lstStyle>
          <a:p>
            <a:fld id="{C13C7E4B-8209-4531-89A4-A487CE424314}" type="slidenum">
              <a:rPr lang="en-SG"/>
              <a:pPr/>
              <a:t>‹#›</a:t>
            </a:fld>
            <a:endParaRPr lang="en-SG"/>
          </a:p>
        </p:txBody>
      </p:sp>
    </p:spTree>
    <p:extLst>
      <p:ext uri="{BB962C8B-B14F-4D97-AF65-F5344CB8AC3E}">
        <p14:creationId xmlns:p14="http://schemas.microsoft.com/office/powerpoint/2010/main" val="148671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fld id="{612F9FC5-BD18-454C-BAA0-51B6C201E330}" type="slidenum">
              <a:rPr lang="en-US"/>
              <a:pPr/>
              <a:t>‹#›</a:t>
            </a:fld>
            <a:endParaRPr lang="en-US"/>
          </a:p>
        </p:txBody>
      </p:sp>
    </p:spTree>
    <p:extLst>
      <p:ext uri="{BB962C8B-B14F-4D97-AF65-F5344CB8AC3E}">
        <p14:creationId xmlns:p14="http://schemas.microsoft.com/office/powerpoint/2010/main" val="12100352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hangingPunct="0">
              <a:defRPr smtClean="0">
                <a:latin typeface="Arial" panose="020B0604020202020204" pitchFamily="34" charset="0"/>
              </a:defRPr>
            </a:lvl1pPr>
          </a:lstStyle>
          <a:p>
            <a:pPr>
              <a:defRPr/>
            </a:pPr>
            <a:fld id="{E8247FB1-1670-4A37-A0CE-2C293C7F507E}" type="datetime1">
              <a:rPr lang="en-US"/>
              <a:pPr>
                <a:defRPr/>
              </a:pPr>
              <a:t>5/15/2016</a:t>
            </a:fld>
            <a:endParaRPr lang="en-SG"/>
          </a:p>
        </p:txBody>
      </p:sp>
      <p:sp>
        <p:nvSpPr>
          <p:cNvPr id="3" name="Footer Placeholder 2"/>
          <p:cNvSpPr>
            <a:spLocks noGrp="1"/>
          </p:cNvSpPr>
          <p:nvPr>
            <p:ph type="ftr" sz="quarter" idx="11"/>
          </p:nvPr>
        </p:nvSpPr>
        <p:spPr>
          <a:xfrm>
            <a:off x="6083300" y="6427788"/>
            <a:ext cx="1790700" cy="307975"/>
          </a:xfrm>
          <a:prstGeom prst="rect">
            <a:avLst/>
          </a:prstGeom>
        </p:spPr>
        <p:txBody>
          <a:bodyPr/>
          <a:lstStyle>
            <a:lvl1pPr eaLnBrk="1" hangingPunct="1">
              <a:defRPr>
                <a:solidFill>
                  <a:srgbClr val="FFFFFF"/>
                </a:solidFill>
                <a:latin typeface="Arial"/>
              </a:defRPr>
            </a:lvl1pPr>
          </a:lstStyle>
          <a:p>
            <a:pPr>
              <a:defRPr/>
            </a:pPr>
            <a:endParaRPr lang="en-SG"/>
          </a:p>
        </p:txBody>
      </p:sp>
      <p:sp>
        <p:nvSpPr>
          <p:cNvPr id="4" name="Slide Number Placeholder 3"/>
          <p:cNvSpPr>
            <a:spLocks noGrp="1"/>
          </p:cNvSpPr>
          <p:nvPr>
            <p:ph type="sldNum" sz="quarter" idx="12"/>
          </p:nvPr>
        </p:nvSpPr>
        <p:spPr/>
        <p:txBody>
          <a:bodyPr/>
          <a:lstStyle>
            <a:lvl1pPr eaLnBrk="0" hangingPunct="0">
              <a:defRPr/>
            </a:lvl1pPr>
          </a:lstStyle>
          <a:p>
            <a:fld id="{7E7ACC33-345C-43F5-A399-B8A3CA98B0C8}" type="slidenum">
              <a:rPr lang="en-SG"/>
              <a:pPr/>
              <a:t>‹#›</a:t>
            </a:fld>
            <a:endParaRPr lang="en-SG"/>
          </a:p>
        </p:txBody>
      </p:sp>
    </p:spTree>
    <p:extLst>
      <p:ext uri="{BB962C8B-B14F-4D97-AF65-F5344CB8AC3E}">
        <p14:creationId xmlns:p14="http://schemas.microsoft.com/office/powerpoint/2010/main" val="2803912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SG"/>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hangingPunct="0">
              <a:defRPr smtClean="0">
                <a:latin typeface="Arial" panose="020B0604020202020204" pitchFamily="34" charset="0"/>
              </a:defRPr>
            </a:lvl1pPr>
          </a:lstStyle>
          <a:p>
            <a:pPr>
              <a:defRPr/>
            </a:pPr>
            <a:fld id="{B7C52FBA-39D4-4386-B742-F12CC36C7C87}" type="datetime1">
              <a:rPr lang="en-US"/>
              <a:pPr>
                <a:defRPr/>
              </a:pPr>
              <a:t>5/15/2016</a:t>
            </a:fld>
            <a:endParaRPr lang="en-SG"/>
          </a:p>
        </p:txBody>
      </p:sp>
      <p:sp>
        <p:nvSpPr>
          <p:cNvPr id="6" name="Footer Placeholder 5"/>
          <p:cNvSpPr>
            <a:spLocks noGrp="1"/>
          </p:cNvSpPr>
          <p:nvPr>
            <p:ph type="ftr" sz="quarter" idx="11"/>
          </p:nvPr>
        </p:nvSpPr>
        <p:spPr>
          <a:xfrm>
            <a:off x="6083300" y="6427788"/>
            <a:ext cx="1790700" cy="307975"/>
          </a:xfrm>
          <a:prstGeom prst="rect">
            <a:avLst/>
          </a:prstGeom>
        </p:spPr>
        <p:txBody>
          <a:bodyPr/>
          <a:lstStyle>
            <a:lvl1pPr eaLnBrk="1" hangingPunct="1">
              <a:defRPr>
                <a:solidFill>
                  <a:srgbClr val="FFFFFF"/>
                </a:solidFill>
                <a:latin typeface="Arial"/>
              </a:defRPr>
            </a:lvl1pPr>
          </a:lstStyle>
          <a:p>
            <a:pPr>
              <a:defRPr/>
            </a:pPr>
            <a:endParaRPr lang="en-SG"/>
          </a:p>
        </p:txBody>
      </p:sp>
      <p:sp>
        <p:nvSpPr>
          <p:cNvPr id="7" name="Slide Number Placeholder 6"/>
          <p:cNvSpPr>
            <a:spLocks noGrp="1"/>
          </p:cNvSpPr>
          <p:nvPr>
            <p:ph type="sldNum" sz="quarter" idx="12"/>
          </p:nvPr>
        </p:nvSpPr>
        <p:spPr/>
        <p:txBody>
          <a:bodyPr/>
          <a:lstStyle>
            <a:lvl1pPr eaLnBrk="0" hangingPunct="0">
              <a:defRPr/>
            </a:lvl1pPr>
          </a:lstStyle>
          <a:p>
            <a:fld id="{7492A82B-9381-4A08-B91C-2EEB60B92336}" type="slidenum">
              <a:rPr lang="en-SG"/>
              <a:pPr/>
              <a:t>‹#›</a:t>
            </a:fld>
            <a:endParaRPr lang="en-SG"/>
          </a:p>
        </p:txBody>
      </p:sp>
    </p:spTree>
    <p:extLst>
      <p:ext uri="{BB962C8B-B14F-4D97-AF65-F5344CB8AC3E}">
        <p14:creationId xmlns:p14="http://schemas.microsoft.com/office/powerpoint/2010/main" val="1124431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hangingPunct="0">
              <a:defRPr smtClean="0">
                <a:latin typeface="Arial" panose="020B0604020202020204" pitchFamily="34" charset="0"/>
              </a:defRPr>
            </a:lvl1pPr>
          </a:lstStyle>
          <a:p>
            <a:pPr>
              <a:defRPr/>
            </a:pPr>
            <a:fld id="{F6F15D15-C278-41F2-8B66-2F0425DE8400}" type="datetime1">
              <a:rPr lang="en-US"/>
              <a:pPr>
                <a:defRPr/>
              </a:pPr>
              <a:t>5/15/2016</a:t>
            </a:fld>
            <a:endParaRPr lang="en-SG"/>
          </a:p>
        </p:txBody>
      </p:sp>
      <p:sp>
        <p:nvSpPr>
          <p:cNvPr id="6" name="Footer Placeholder 5"/>
          <p:cNvSpPr>
            <a:spLocks noGrp="1"/>
          </p:cNvSpPr>
          <p:nvPr>
            <p:ph type="ftr" sz="quarter" idx="11"/>
          </p:nvPr>
        </p:nvSpPr>
        <p:spPr>
          <a:xfrm>
            <a:off x="6083300" y="6427788"/>
            <a:ext cx="1790700" cy="307975"/>
          </a:xfrm>
          <a:prstGeom prst="rect">
            <a:avLst/>
          </a:prstGeom>
        </p:spPr>
        <p:txBody>
          <a:bodyPr/>
          <a:lstStyle>
            <a:lvl1pPr eaLnBrk="1" hangingPunct="1">
              <a:defRPr>
                <a:solidFill>
                  <a:srgbClr val="FFFFFF"/>
                </a:solidFill>
                <a:latin typeface="Arial"/>
              </a:defRPr>
            </a:lvl1pPr>
          </a:lstStyle>
          <a:p>
            <a:pPr>
              <a:defRPr/>
            </a:pPr>
            <a:endParaRPr lang="en-SG"/>
          </a:p>
        </p:txBody>
      </p:sp>
      <p:sp>
        <p:nvSpPr>
          <p:cNvPr id="7" name="Slide Number Placeholder 6"/>
          <p:cNvSpPr>
            <a:spLocks noGrp="1"/>
          </p:cNvSpPr>
          <p:nvPr>
            <p:ph type="sldNum" sz="quarter" idx="12"/>
          </p:nvPr>
        </p:nvSpPr>
        <p:spPr/>
        <p:txBody>
          <a:bodyPr/>
          <a:lstStyle>
            <a:lvl1pPr eaLnBrk="0" hangingPunct="0">
              <a:defRPr/>
            </a:lvl1pPr>
          </a:lstStyle>
          <a:p>
            <a:fld id="{0CA8409A-ABC7-439E-A8B3-2A6F71C78414}" type="slidenum">
              <a:rPr lang="en-SG"/>
              <a:pPr/>
              <a:t>‹#›</a:t>
            </a:fld>
            <a:endParaRPr lang="en-SG"/>
          </a:p>
        </p:txBody>
      </p:sp>
    </p:spTree>
    <p:extLst>
      <p:ext uri="{BB962C8B-B14F-4D97-AF65-F5344CB8AC3E}">
        <p14:creationId xmlns:p14="http://schemas.microsoft.com/office/powerpoint/2010/main" val="647200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eaLnBrk="0" hangingPunct="0">
              <a:defRPr smtClean="0">
                <a:latin typeface="Arial" panose="020B0604020202020204" pitchFamily="34" charset="0"/>
              </a:defRPr>
            </a:lvl1pPr>
          </a:lstStyle>
          <a:p>
            <a:pPr>
              <a:defRPr/>
            </a:pPr>
            <a:fld id="{14BEAF46-90A4-4C27-850C-1FBEA7F4C1A6}" type="datetime1">
              <a:rPr lang="en-US"/>
              <a:pPr>
                <a:defRPr/>
              </a:pPr>
              <a:t>5/15/2016</a:t>
            </a:fld>
            <a:endParaRPr lang="en-SG"/>
          </a:p>
        </p:txBody>
      </p:sp>
      <p:sp>
        <p:nvSpPr>
          <p:cNvPr id="5" name="Footer Placeholder 4"/>
          <p:cNvSpPr>
            <a:spLocks noGrp="1"/>
          </p:cNvSpPr>
          <p:nvPr>
            <p:ph type="ftr" sz="quarter" idx="11"/>
          </p:nvPr>
        </p:nvSpPr>
        <p:spPr>
          <a:xfrm>
            <a:off x="6083300" y="6427788"/>
            <a:ext cx="1790700" cy="307975"/>
          </a:xfrm>
          <a:prstGeom prst="rect">
            <a:avLst/>
          </a:prstGeom>
        </p:spPr>
        <p:txBody>
          <a:bodyPr/>
          <a:lstStyle>
            <a:lvl1pPr eaLnBrk="1" hangingPunct="1">
              <a:defRPr>
                <a:solidFill>
                  <a:srgbClr val="FFFFFF"/>
                </a:solidFill>
                <a:latin typeface="Arial"/>
              </a:defRPr>
            </a:lvl1pPr>
          </a:lstStyle>
          <a:p>
            <a:pPr>
              <a:defRPr/>
            </a:pPr>
            <a:endParaRPr lang="en-SG"/>
          </a:p>
        </p:txBody>
      </p:sp>
      <p:sp>
        <p:nvSpPr>
          <p:cNvPr id="6" name="Slide Number Placeholder 5"/>
          <p:cNvSpPr>
            <a:spLocks noGrp="1"/>
          </p:cNvSpPr>
          <p:nvPr>
            <p:ph type="sldNum" sz="quarter" idx="12"/>
          </p:nvPr>
        </p:nvSpPr>
        <p:spPr/>
        <p:txBody>
          <a:bodyPr/>
          <a:lstStyle>
            <a:lvl1pPr eaLnBrk="0" hangingPunct="0">
              <a:defRPr/>
            </a:lvl1pPr>
          </a:lstStyle>
          <a:p>
            <a:fld id="{CB036636-A089-4CAE-9D46-F2B3C7CF1BEF}" type="slidenum">
              <a:rPr lang="en-SG"/>
              <a:pPr/>
              <a:t>‹#›</a:t>
            </a:fld>
            <a:endParaRPr lang="en-SG"/>
          </a:p>
        </p:txBody>
      </p:sp>
    </p:spTree>
    <p:extLst>
      <p:ext uri="{BB962C8B-B14F-4D97-AF65-F5344CB8AC3E}">
        <p14:creationId xmlns:p14="http://schemas.microsoft.com/office/powerpoint/2010/main" val="2129165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1350" y="381000"/>
            <a:ext cx="2152650" cy="601980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533400" y="381000"/>
            <a:ext cx="630555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eaLnBrk="0" hangingPunct="0">
              <a:defRPr smtClean="0">
                <a:latin typeface="Arial" panose="020B0604020202020204" pitchFamily="34" charset="0"/>
              </a:defRPr>
            </a:lvl1pPr>
          </a:lstStyle>
          <a:p>
            <a:pPr>
              <a:defRPr/>
            </a:pPr>
            <a:fld id="{D7A38408-25D3-4407-B773-3E836033B36F}" type="datetime1">
              <a:rPr lang="en-US"/>
              <a:pPr>
                <a:defRPr/>
              </a:pPr>
              <a:t>5/15/2016</a:t>
            </a:fld>
            <a:endParaRPr lang="en-SG"/>
          </a:p>
        </p:txBody>
      </p:sp>
      <p:sp>
        <p:nvSpPr>
          <p:cNvPr id="5" name="Footer Placeholder 4"/>
          <p:cNvSpPr>
            <a:spLocks noGrp="1"/>
          </p:cNvSpPr>
          <p:nvPr>
            <p:ph type="ftr" sz="quarter" idx="11"/>
          </p:nvPr>
        </p:nvSpPr>
        <p:spPr>
          <a:xfrm>
            <a:off x="6083300" y="6427788"/>
            <a:ext cx="1790700" cy="307975"/>
          </a:xfrm>
          <a:prstGeom prst="rect">
            <a:avLst/>
          </a:prstGeom>
        </p:spPr>
        <p:txBody>
          <a:bodyPr/>
          <a:lstStyle>
            <a:lvl1pPr eaLnBrk="1" hangingPunct="1">
              <a:defRPr>
                <a:solidFill>
                  <a:srgbClr val="FFFFFF"/>
                </a:solidFill>
                <a:latin typeface="Arial"/>
              </a:defRPr>
            </a:lvl1pPr>
          </a:lstStyle>
          <a:p>
            <a:pPr>
              <a:defRPr/>
            </a:pPr>
            <a:endParaRPr lang="en-SG"/>
          </a:p>
        </p:txBody>
      </p:sp>
      <p:sp>
        <p:nvSpPr>
          <p:cNvPr id="6" name="Slide Number Placeholder 5"/>
          <p:cNvSpPr>
            <a:spLocks noGrp="1"/>
          </p:cNvSpPr>
          <p:nvPr>
            <p:ph type="sldNum" sz="quarter" idx="12"/>
          </p:nvPr>
        </p:nvSpPr>
        <p:spPr/>
        <p:txBody>
          <a:bodyPr/>
          <a:lstStyle>
            <a:lvl1pPr eaLnBrk="0" hangingPunct="0">
              <a:defRPr/>
            </a:lvl1pPr>
          </a:lstStyle>
          <a:p>
            <a:fld id="{0BFD39C9-A5D8-4D1A-916E-D044DEFB3CA3}" type="slidenum">
              <a:rPr lang="en-SG"/>
              <a:pPr/>
              <a:t>‹#›</a:t>
            </a:fld>
            <a:endParaRPr lang="en-SG"/>
          </a:p>
        </p:txBody>
      </p:sp>
    </p:spTree>
    <p:extLst>
      <p:ext uri="{BB962C8B-B14F-4D97-AF65-F5344CB8AC3E}">
        <p14:creationId xmlns:p14="http://schemas.microsoft.com/office/powerpoint/2010/main" val="966288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gray">
          <a:xfrm>
            <a:off x="1066800" y="4876800"/>
            <a:ext cx="7543800" cy="838200"/>
          </a:xfrm>
        </p:spPr>
        <p:txBody>
          <a:bodyPr/>
          <a:lstStyle>
            <a:lvl1pPr algn="r">
              <a:defRPr sz="4800"/>
            </a:lvl1pPr>
          </a:lstStyle>
          <a:p>
            <a:r>
              <a:rPr lang="en-US" smtClean="0"/>
              <a:t>Click to edit Master title style</a:t>
            </a:r>
            <a:endParaRPr lang="en-SG"/>
          </a:p>
        </p:txBody>
      </p:sp>
      <p:sp>
        <p:nvSpPr>
          <p:cNvPr id="3075" name="Rectangle 3"/>
          <p:cNvSpPr>
            <a:spLocks noGrp="1" noChangeArrowheads="1"/>
          </p:cNvSpPr>
          <p:nvPr>
            <p:ph type="subTitle" idx="1"/>
          </p:nvPr>
        </p:nvSpPr>
        <p:spPr bwMode="gray">
          <a:xfrm>
            <a:off x="3429000" y="5638800"/>
            <a:ext cx="5181600" cy="457200"/>
          </a:xfrm>
        </p:spPr>
        <p:txBody>
          <a:bodyPr/>
          <a:lstStyle>
            <a:lvl1pPr marL="0" indent="0" algn="r">
              <a:buFont typeface="Wingdings" pitchFamily="2" charset="2"/>
              <a:buNone/>
              <a:defRPr sz="2400"/>
            </a:lvl1pPr>
          </a:lstStyle>
          <a:p>
            <a:r>
              <a:rPr lang="en-US" smtClean="0"/>
              <a:t>Click to edit Master subtitle style</a:t>
            </a:r>
            <a:endParaRPr lang="en-SG"/>
          </a:p>
        </p:txBody>
      </p:sp>
      <p:sp>
        <p:nvSpPr>
          <p:cNvPr id="3076" name="Rectangle 4"/>
          <p:cNvSpPr>
            <a:spLocks noGrp="1" noChangeArrowheads="1"/>
          </p:cNvSpPr>
          <p:nvPr>
            <p:ph type="dt" sz="half" idx="2"/>
          </p:nvPr>
        </p:nvSpPr>
        <p:spPr bwMode="gray">
          <a:xfrm>
            <a:off x="457200" y="6553200"/>
            <a:ext cx="1371600" cy="152400"/>
          </a:xfrm>
        </p:spPr>
        <p:txBody>
          <a:bodyPr/>
          <a:lstStyle>
            <a:lvl1pPr>
              <a:defRPr/>
            </a:lvl1pPr>
          </a:lstStyle>
          <a:p>
            <a:endParaRPr lang="en-SG">
              <a:solidFill>
                <a:srgbClr val="FFFFFF"/>
              </a:solidFill>
            </a:endParaRPr>
          </a:p>
        </p:txBody>
      </p:sp>
      <p:sp>
        <p:nvSpPr>
          <p:cNvPr id="3078" name="Rectangle 6"/>
          <p:cNvSpPr>
            <a:spLocks noGrp="1" noChangeArrowheads="1"/>
          </p:cNvSpPr>
          <p:nvPr>
            <p:ph type="sldNum" sz="quarter" idx="4"/>
          </p:nvPr>
        </p:nvSpPr>
        <p:spPr bwMode="gray">
          <a:xfrm>
            <a:off x="7848600" y="6553200"/>
            <a:ext cx="838200" cy="152400"/>
          </a:xfrm>
        </p:spPr>
        <p:txBody>
          <a:bodyPr/>
          <a:lstStyle>
            <a:lvl1pPr algn="r">
              <a:defRPr/>
            </a:lvl1pPr>
          </a:lstStyle>
          <a:p>
            <a:fld id="{6245DACD-3571-4FA6-A48E-BB6D2730D1FC}" type="slidenum">
              <a:rPr lang="en-SG">
                <a:solidFill>
                  <a:srgbClr val="B4C0F1">
                    <a:lumMod val="50000"/>
                  </a:srgbClr>
                </a:solidFill>
              </a:rPr>
              <a:pPr/>
              <a:t>‹#›</a:t>
            </a:fld>
            <a:endParaRPr lang="en-SG">
              <a:solidFill>
                <a:srgbClr val="B4C0F1">
                  <a:lumMod val="50000"/>
                </a:srgbClr>
              </a:solidFill>
            </a:endParaRPr>
          </a:p>
        </p:txBody>
      </p:sp>
      <p:pic>
        <p:nvPicPr>
          <p:cNvPr id="9" name="Picture 8" descr="PTIIK.jpg"/>
          <p:cNvPicPr>
            <a:picLocks noChangeAspect="1"/>
          </p:cNvPicPr>
          <p:nvPr userDrawn="1"/>
        </p:nvPicPr>
        <p:blipFill>
          <a:blip r:embed="rId3"/>
          <a:stretch>
            <a:fillRect/>
          </a:stretch>
        </p:blipFill>
        <p:spPr>
          <a:xfrm>
            <a:off x="6143636" y="214290"/>
            <a:ext cx="2743200" cy="857250"/>
          </a:xfrm>
          <a:prstGeom prst="rect">
            <a:avLst/>
          </a:prstGeom>
        </p:spPr>
      </p:pic>
    </p:spTree>
    <p:extLst>
      <p:ext uri="{BB962C8B-B14F-4D97-AF65-F5344CB8AC3E}">
        <p14:creationId xmlns:p14="http://schemas.microsoft.com/office/powerpoint/2010/main" val="224155375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lvl1pPr>
              <a:buClr>
                <a:schemeClr val="bg1">
                  <a:lumMod val="50000"/>
                </a:schemeClr>
              </a:buClr>
              <a:defRPr>
                <a:solidFill>
                  <a:schemeClr val="bg1">
                    <a:lumMod val="75000"/>
                  </a:schemeClr>
                </a:solidFill>
              </a:defRPr>
            </a:lvl1pPr>
            <a:lvl2pPr>
              <a:defRPr>
                <a:solidFill>
                  <a:schemeClr val="accent5">
                    <a:lumMod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4" name="Date Placeholder 3"/>
          <p:cNvSpPr>
            <a:spLocks noGrp="1"/>
          </p:cNvSpPr>
          <p:nvPr>
            <p:ph type="dt" sz="half" idx="10"/>
          </p:nvPr>
        </p:nvSpPr>
        <p:spPr/>
        <p:txBody>
          <a:bodyPr/>
          <a:lstStyle>
            <a:lvl1pPr>
              <a:defRPr/>
            </a:lvl1pPr>
          </a:lstStyle>
          <a:p>
            <a:endParaRPr lang="en-SG">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719CFE74-B3BD-4FF1-8813-48248049985D}" type="slidenum">
              <a:rPr lang="en-SG">
                <a:solidFill>
                  <a:srgbClr val="B4C0F1">
                    <a:lumMod val="50000"/>
                  </a:srgbClr>
                </a:solidFill>
              </a:rPr>
              <a:pPr/>
              <a:t>‹#›</a:t>
            </a:fld>
            <a:endParaRPr lang="en-SG">
              <a:solidFill>
                <a:srgbClr val="B4C0F1">
                  <a:lumMod val="50000"/>
                </a:srgbClr>
              </a:solidFill>
            </a:endParaRPr>
          </a:p>
        </p:txBody>
      </p:sp>
    </p:spTree>
    <p:extLst>
      <p:ext uri="{BB962C8B-B14F-4D97-AF65-F5344CB8AC3E}">
        <p14:creationId xmlns:p14="http://schemas.microsoft.com/office/powerpoint/2010/main" val="27181100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SG">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44C11A4A-74DB-441D-849D-91A0346B0EB6}" type="slidenum">
              <a:rPr lang="en-SG">
                <a:solidFill>
                  <a:srgbClr val="B4C0F1">
                    <a:lumMod val="50000"/>
                  </a:srgbClr>
                </a:solidFill>
              </a:rPr>
              <a:pPr/>
              <a:t>‹#›</a:t>
            </a:fld>
            <a:endParaRPr lang="en-SG">
              <a:solidFill>
                <a:srgbClr val="B4C0F1">
                  <a:lumMod val="50000"/>
                </a:srgbClr>
              </a:solidFill>
            </a:endParaRPr>
          </a:p>
        </p:txBody>
      </p:sp>
    </p:spTree>
    <p:extLst>
      <p:ext uri="{BB962C8B-B14F-4D97-AF65-F5344CB8AC3E}">
        <p14:creationId xmlns:p14="http://schemas.microsoft.com/office/powerpoint/2010/main" val="3379766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533400" y="12192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86300" y="12192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lvl1pPr>
              <a:defRPr/>
            </a:lvl1pPr>
          </a:lstStyle>
          <a:p>
            <a:endParaRPr lang="en-SG">
              <a:solidFill>
                <a:srgbClr val="FFFFFF"/>
              </a:solidFill>
            </a:endParaRPr>
          </a:p>
        </p:txBody>
      </p:sp>
      <p:sp>
        <p:nvSpPr>
          <p:cNvPr id="6" name="Footer Placeholder 5"/>
          <p:cNvSpPr>
            <a:spLocks noGrp="1"/>
          </p:cNvSpPr>
          <p:nvPr>
            <p:ph type="ftr" sz="quarter" idx="11"/>
          </p:nvPr>
        </p:nvSpPr>
        <p:spPr>
          <a:xfrm>
            <a:off x="6083300" y="6427788"/>
            <a:ext cx="1790700" cy="307975"/>
          </a:xfrm>
          <a:prstGeom prst="rect">
            <a:avLst/>
          </a:prstGeom>
        </p:spPr>
        <p:txBody>
          <a:bodyPr/>
          <a:lstStyle>
            <a:lvl1pPr>
              <a:defRPr/>
            </a:lvl1pPr>
          </a:lstStyle>
          <a:p>
            <a:pPr eaLnBrk="1" hangingPunct="1"/>
            <a:endParaRPr lang="en-SG">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4947A5EF-13F9-4FFE-9FB9-A73EB47A816F}" type="slidenum">
              <a:rPr lang="en-SG">
                <a:solidFill>
                  <a:srgbClr val="B4C0F1">
                    <a:lumMod val="50000"/>
                  </a:srgbClr>
                </a:solidFill>
              </a:rPr>
              <a:pPr/>
              <a:t>‹#›</a:t>
            </a:fld>
            <a:endParaRPr lang="en-SG">
              <a:solidFill>
                <a:srgbClr val="B4C0F1">
                  <a:lumMod val="50000"/>
                </a:srgbClr>
              </a:solidFill>
            </a:endParaRPr>
          </a:p>
        </p:txBody>
      </p:sp>
    </p:spTree>
    <p:extLst>
      <p:ext uri="{BB962C8B-B14F-4D97-AF65-F5344CB8AC3E}">
        <p14:creationId xmlns:p14="http://schemas.microsoft.com/office/powerpoint/2010/main" val="1589791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lvl1pPr>
              <a:defRPr/>
            </a:lvl1pPr>
          </a:lstStyle>
          <a:p>
            <a:endParaRPr lang="en-SG">
              <a:solidFill>
                <a:srgbClr val="FFFFFF"/>
              </a:solidFill>
            </a:endParaRPr>
          </a:p>
        </p:txBody>
      </p:sp>
      <p:sp>
        <p:nvSpPr>
          <p:cNvPr id="8" name="Footer Placeholder 7"/>
          <p:cNvSpPr>
            <a:spLocks noGrp="1"/>
          </p:cNvSpPr>
          <p:nvPr>
            <p:ph type="ftr" sz="quarter" idx="11"/>
          </p:nvPr>
        </p:nvSpPr>
        <p:spPr>
          <a:xfrm>
            <a:off x="6083300" y="6427788"/>
            <a:ext cx="1790700" cy="307975"/>
          </a:xfrm>
          <a:prstGeom prst="rect">
            <a:avLst/>
          </a:prstGeom>
        </p:spPr>
        <p:txBody>
          <a:bodyPr/>
          <a:lstStyle>
            <a:lvl1pPr>
              <a:defRPr/>
            </a:lvl1pPr>
          </a:lstStyle>
          <a:p>
            <a:pPr eaLnBrk="1" hangingPunct="1"/>
            <a:endParaRPr lang="en-SG">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0AFD0E5A-2554-42F9-9728-7899394C2BC4}" type="slidenum">
              <a:rPr lang="en-SG">
                <a:solidFill>
                  <a:srgbClr val="B4C0F1">
                    <a:lumMod val="50000"/>
                  </a:srgbClr>
                </a:solidFill>
              </a:rPr>
              <a:pPr/>
              <a:t>‹#›</a:t>
            </a:fld>
            <a:endParaRPr lang="en-SG">
              <a:solidFill>
                <a:srgbClr val="B4C0F1">
                  <a:lumMod val="50000"/>
                </a:srgbClr>
              </a:solidFill>
            </a:endParaRPr>
          </a:p>
        </p:txBody>
      </p:sp>
    </p:spTree>
    <p:extLst>
      <p:ext uri="{BB962C8B-B14F-4D97-AF65-F5344CB8AC3E}">
        <p14:creationId xmlns:p14="http://schemas.microsoft.com/office/powerpoint/2010/main" val="411226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fld id="{25C333CA-4EA3-42E6-9137-242D331DBAA6}" type="slidenum">
              <a:rPr lang="en-US"/>
              <a:pPr/>
              <a:t>‹#›</a:t>
            </a:fld>
            <a:endParaRPr lang="en-US"/>
          </a:p>
        </p:txBody>
      </p:sp>
    </p:spTree>
    <p:extLst>
      <p:ext uri="{BB962C8B-B14F-4D97-AF65-F5344CB8AC3E}">
        <p14:creationId xmlns:p14="http://schemas.microsoft.com/office/powerpoint/2010/main" val="2777400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lvl1pPr>
              <a:defRPr/>
            </a:lvl1pPr>
          </a:lstStyle>
          <a:p>
            <a:endParaRPr lang="en-SG">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8B536168-CE0F-489C-9215-4E3E2104F16B}" type="slidenum">
              <a:rPr lang="en-SG">
                <a:solidFill>
                  <a:srgbClr val="B4C0F1">
                    <a:lumMod val="50000"/>
                  </a:srgbClr>
                </a:solidFill>
              </a:rPr>
              <a:pPr/>
              <a:t>‹#›</a:t>
            </a:fld>
            <a:endParaRPr lang="en-SG">
              <a:solidFill>
                <a:srgbClr val="B4C0F1">
                  <a:lumMod val="50000"/>
                </a:srgbClr>
              </a:solidFill>
            </a:endParaRPr>
          </a:p>
        </p:txBody>
      </p:sp>
    </p:spTree>
    <p:extLst>
      <p:ext uri="{BB962C8B-B14F-4D97-AF65-F5344CB8AC3E}">
        <p14:creationId xmlns:p14="http://schemas.microsoft.com/office/powerpoint/2010/main" val="11494600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SG">
              <a:solidFill>
                <a:srgbClr val="FFFFFF"/>
              </a:solidFill>
            </a:endParaRPr>
          </a:p>
        </p:txBody>
      </p:sp>
      <p:sp>
        <p:nvSpPr>
          <p:cNvPr id="3" name="Footer Placeholder 2"/>
          <p:cNvSpPr>
            <a:spLocks noGrp="1"/>
          </p:cNvSpPr>
          <p:nvPr>
            <p:ph type="ftr" sz="quarter" idx="11"/>
          </p:nvPr>
        </p:nvSpPr>
        <p:spPr>
          <a:xfrm>
            <a:off x="6083300" y="6427788"/>
            <a:ext cx="1790700" cy="307975"/>
          </a:xfrm>
          <a:prstGeom prst="rect">
            <a:avLst/>
          </a:prstGeom>
        </p:spPr>
        <p:txBody>
          <a:bodyPr/>
          <a:lstStyle>
            <a:lvl1pPr>
              <a:defRPr/>
            </a:lvl1pPr>
          </a:lstStyle>
          <a:p>
            <a:pPr eaLnBrk="1" hangingPunct="1"/>
            <a:endParaRPr lang="en-SG">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41B4EFCC-6A07-4029-9541-789A2AE8514C}" type="slidenum">
              <a:rPr lang="en-SG">
                <a:solidFill>
                  <a:srgbClr val="B4C0F1">
                    <a:lumMod val="50000"/>
                  </a:srgbClr>
                </a:solidFill>
              </a:rPr>
              <a:pPr/>
              <a:t>‹#›</a:t>
            </a:fld>
            <a:endParaRPr lang="en-SG">
              <a:solidFill>
                <a:srgbClr val="B4C0F1">
                  <a:lumMod val="50000"/>
                </a:srgbClr>
              </a:solidFill>
            </a:endParaRPr>
          </a:p>
        </p:txBody>
      </p:sp>
    </p:spTree>
    <p:extLst>
      <p:ext uri="{BB962C8B-B14F-4D97-AF65-F5344CB8AC3E}">
        <p14:creationId xmlns:p14="http://schemas.microsoft.com/office/powerpoint/2010/main" val="28930757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SG">
              <a:solidFill>
                <a:srgbClr val="FFFFFF"/>
              </a:solidFill>
            </a:endParaRPr>
          </a:p>
        </p:txBody>
      </p:sp>
      <p:sp>
        <p:nvSpPr>
          <p:cNvPr id="6" name="Footer Placeholder 5"/>
          <p:cNvSpPr>
            <a:spLocks noGrp="1"/>
          </p:cNvSpPr>
          <p:nvPr>
            <p:ph type="ftr" sz="quarter" idx="11"/>
          </p:nvPr>
        </p:nvSpPr>
        <p:spPr>
          <a:xfrm>
            <a:off x="6083300" y="6427788"/>
            <a:ext cx="1790700" cy="307975"/>
          </a:xfrm>
          <a:prstGeom prst="rect">
            <a:avLst/>
          </a:prstGeom>
        </p:spPr>
        <p:txBody>
          <a:bodyPr/>
          <a:lstStyle>
            <a:lvl1pPr>
              <a:defRPr/>
            </a:lvl1pPr>
          </a:lstStyle>
          <a:p>
            <a:pPr eaLnBrk="1" hangingPunct="1"/>
            <a:endParaRPr lang="en-SG">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54AD1DD6-EF61-483E-896C-DF51C1500856}" type="slidenum">
              <a:rPr lang="en-SG">
                <a:solidFill>
                  <a:srgbClr val="B4C0F1">
                    <a:lumMod val="50000"/>
                  </a:srgbClr>
                </a:solidFill>
              </a:rPr>
              <a:pPr/>
              <a:t>‹#›</a:t>
            </a:fld>
            <a:endParaRPr lang="en-SG">
              <a:solidFill>
                <a:srgbClr val="B4C0F1">
                  <a:lumMod val="50000"/>
                </a:srgbClr>
              </a:solidFill>
            </a:endParaRPr>
          </a:p>
        </p:txBody>
      </p:sp>
    </p:spTree>
    <p:extLst>
      <p:ext uri="{BB962C8B-B14F-4D97-AF65-F5344CB8AC3E}">
        <p14:creationId xmlns:p14="http://schemas.microsoft.com/office/powerpoint/2010/main" val="41696583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SG">
              <a:solidFill>
                <a:srgbClr val="FFFFFF"/>
              </a:solidFill>
            </a:endParaRPr>
          </a:p>
        </p:txBody>
      </p:sp>
      <p:sp>
        <p:nvSpPr>
          <p:cNvPr id="6" name="Footer Placeholder 5"/>
          <p:cNvSpPr>
            <a:spLocks noGrp="1"/>
          </p:cNvSpPr>
          <p:nvPr>
            <p:ph type="ftr" sz="quarter" idx="11"/>
          </p:nvPr>
        </p:nvSpPr>
        <p:spPr>
          <a:xfrm>
            <a:off x="6083300" y="6427788"/>
            <a:ext cx="1790700" cy="307975"/>
          </a:xfrm>
          <a:prstGeom prst="rect">
            <a:avLst/>
          </a:prstGeom>
        </p:spPr>
        <p:txBody>
          <a:bodyPr/>
          <a:lstStyle>
            <a:lvl1pPr>
              <a:defRPr/>
            </a:lvl1pPr>
          </a:lstStyle>
          <a:p>
            <a:pPr eaLnBrk="1" hangingPunct="1"/>
            <a:endParaRPr lang="en-SG">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B573FB16-8C28-41F9-A58D-887D504AA909}" type="slidenum">
              <a:rPr lang="en-SG">
                <a:solidFill>
                  <a:srgbClr val="B4C0F1">
                    <a:lumMod val="50000"/>
                  </a:srgbClr>
                </a:solidFill>
              </a:rPr>
              <a:pPr/>
              <a:t>‹#›</a:t>
            </a:fld>
            <a:endParaRPr lang="en-SG">
              <a:solidFill>
                <a:srgbClr val="B4C0F1">
                  <a:lumMod val="50000"/>
                </a:srgbClr>
              </a:solidFill>
            </a:endParaRPr>
          </a:p>
        </p:txBody>
      </p:sp>
    </p:spTree>
    <p:extLst>
      <p:ext uri="{BB962C8B-B14F-4D97-AF65-F5344CB8AC3E}">
        <p14:creationId xmlns:p14="http://schemas.microsoft.com/office/powerpoint/2010/main" val="12646891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SG">
              <a:solidFill>
                <a:srgbClr val="FFFFFF"/>
              </a:solidFill>
            </a:endParaRPr>
          </a:p>
        </p:txBody>
      </p:sp>
      <p:sp>
        <p:nvSpPr>
          <p:cNvPr id="5" name="Footer Placeholder 4"/>
          <p:cNvSpPr>
            <a:spLocks noGrp="1"/>
          </p:cNvSpPr>
          <p:nvPr>
            <p:ph type="ftr" sz="quarter" idx="11"/>
          </p:nvPr>
        </p:nvSpPr>
        <p:spPr>
          <a:xfrm>
            <a:off x="6083300" y="6427788"/>
            <a:ext cx="1790700" cy="307975"/>
          </a:xfrm>
          <a:prstGeom prst="rect">
            <a:avLst/>
          </a:prstGeom>
        </p:spPr>
        <p:txBody>
          <a:bodyPr/>
          <a:lstStyle>
            <a:lvl1pPr>
              <a:defRPr/>
            </a:lvl1pPr>
          </a:lstStyle>
          <a:p>
            <a:pPr eaLnBrk="1" hangingPunct="1"/>
            <a:endParaRPr lang="en-SG">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7EDDDABE-D3D1-4793-966C-6DEF779C1EDB}" type="slidenum">
              <a:rPr lang="en-SG">
                <a:solidFill>
                  <a:srgbClr val="B4C0F1">
                    <a:lumMod val="50000"/>
                  </a:srgbClr>
                </a:solidFill>
              </a:rPr>
              <a:pPr/>
              <a:t>‹#›</a:t>
            </a:fld>
            <a:endParaRPr lang="en-SG">
              <a:solidFill>
                <a:srgbClr val="B4C0F1">
                  <a:lumMod val="50000"/>
                </a:srgbClr>
              </a:solidFill>
            </a:endParaRPr>
          </a:p>
        </p:txBody>
      </p:sp>
    </p:spTree>
    <p:extLst>
      <p:ext uri="{BB962C8B-B14F-4D97-AF65-F5344CB8AC3E}">
        <p14:creationId xmlns:p14="http://schemas.microsoft.com/office/powerpoint/2010/main" val="19164249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1350" y="381000"/>
            <a:ext cx="2152650" cy="601980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533400" y="381000"/>
            <a:ext cx="630555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SG">
              <a:solidFill>
                <a:srgbClr val="FFFFFF"/>
              </a:solidFill>
            </a:endParaRPr>
          </a:p>
        </p:txBody>
      </p:sp>
      <p:sp>
        <p:nvSpPr>
          <p:cNvPr id="5" name="Footer Placeholder 4"/>
          <p:cNvSpPr>
            <a:spLocks noGrp="1"/>
          </p:cNvSpPr>
          <p:nvPr>
            <p:ph type="ftr" sz="quarter" idx="11"/>
          </p:nvPr>
        </p:nvSpPr>
        <p:spPr>
          <a:xfrm>
            <a:off x="6083300" y="6427788"/>
            <a:ext cx="1790700" cy="307975"/>
          </a:xfrm>
          <a:prstGeom prst="rect">
            <a:avLst/>
          </a:prstGeom>
        </p:spPr>
        <p:txBody>
          <a:bodyPr/>
          <a:lstStyle>
            <a:lvl1pPr>
              <a:defRPr/>
            </a:lvl1pPr>
          </a:lstStyle>
          <a:p>
            <a:pPr eaLnBrk="1" hangingPunct="1"/>
            <a:endParaRPr lang="en-SG">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6E0D3E55-217A-4E8C-A4E6-727C3EA85C0B}" type="slidenum">
              <a:rPr lang="en-SG">
                <a:solidFill>
                  <a:srgbClr val="B4C0F1">
                    <a:lumMod val="50000"/>
                  </a:srgbClr>
                </a:solidFill>
              </a:rPr>
              <a:pPr/>
              <a:t>‹#›</a:t>
            </a:fld>
            <a:endParaRPr lang="en-SG">
              <a:solidFill>
                <a:srgbClr val="B4C0F1">
                  <a:lumMod val="50000"/>
                </a:srgbClr>
              </a:solidFill>
            </a:endParaRPr>
          </a:p>
        </p:txBody>
      </p:sp>
    </p:spTree>
    <p:extLst>
      <p:ext uri="{BB962C8B-B14F-4D97-AF65-F5344CB8AC3E}">
        <p14:creationId xmlns:p14="http://schemas.microsoft.com/office/powerpoint/2010/main" val="359094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fld id="{03F3FF08-E1BF-44D7-82C6-CCBC5682F8EB}" type="slidenum">
              <a:rPr lang="en-US"/>
              <a:pPr/>
              <a:t>‹#›</a:t>
            </a:fld>
            <a:endParaRPr lang="en-US"/>
          </a:p>
        </p:txBody>
      </p:sp>
    </p:spTree>
    <p:extLst>
      <p:ext uri="{BB962C8B-B14F-4D97-AF65-F5344CB8AC3E}">
        <p14:creationId xmlns:p14="http://schemas.microsoft.com/office/powerpoint/2010/main" val="3966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4"/>
          <p:cNvSpPr>
            <a:spLocks noGrp="1" noChangeArrowheads="1"/>
          </p:cNvSpPr>
          <p:nvPr>
            <p:ph type="dt" sz="half" idx="10"/>
          </p:nvPr>
        </p:nvSpPr>
        <p:spPr>
          <a:ln/>
        </p:spPr>
        <p:txBody>
          <a:bodyPr/>
          <a:lstStyle>
            <a:lvl1pPr>
              <a:defRPr/>
            </a:lvl1pPr>
          </a:lstStyle>
          <a:p>
            <a:pPr>
              <a:defRPr/>
            </a:pPr>
            <a:endParaRPr lang="en-US"/>
          </a:p>
        </p:txBody>
      </p:sp>
      <p:sp>
        <p:nvSpPr>
          <p:cNvPr id="8" name="Rectangle 25"/>
          <p:cNvSpPr>
            <a:spLocks noGrp="1" noChangeArrowheads="1"/>
          </p:cNvSpPr>
          <p:nvPr>
            <p:ph type="ftr" sz="quarter" idx="11"/>
          </p:nvPr>
        </p:nvSpPr>
        <p:spPr>
          <a:ln/>
        </p:spPr>
        <p:txBody>
          <a:bodyPr/>
          <a:lstStyle>
            <a:lvl1pPr>
              <a:defRPr/>
            </a:lvl1pPr>
          </a:lstStyle>
          <a:p>
            <a:pPr>
              <a:defRPr/>
            </a:pPr>
            <a:endParaRPr lang="en-US"/>
          </a:p>
        </p:txBody>
      </p:sp>
      <p:sp>
        <p:nvSpPr>
          <p:cNvPr id="9" name="Rectangle 26"/>
          <p:cNvSpPr>
            <a:spLocks noGrp="1" noChangeArrowheads="1"/>
          </p:cNvSpPr>
          <p:nvPr>
            <p:ph type="sldNum" sz="quarter" idx="12"/>
          </p:nvPr>
        </p:nvSpPr>
        <p:spPr>
          <a:ln/>
        </p:spPr>
        <p:txBody>
          <a:bodyPr/>
          <a:lstStyle>
            <a:lvl1pPr>
              <a:defRPr/>
            </a:lvl1pPr>
          </a:lstStyle>
          <a:p>
            <a:fld id="{24694104-C361-48E9-846A-E80079F9A27E}" type="slidenum">
              <a:rPr lang="en-US"/>
              <a:pPr/>
              <a:t>‹#›</a:t>
            </a:fld>
            <a:endParaRPr lang="en-US"/>
          </a:p>
        </p:txBody>
      </p:sp>
    </p:spTree>
    <p:extLst>
      <p:ext uri="{BB962C8B-B14F-4D97-AF65-F5344CB8AC3E}">
        <p14:creationId xmlns:p14="http://schemas.microsoft.com/office/powerpoint/2010/main" val="356707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4"/>
          <p:cNvSpPr>
            <a:spLocks noGrp="1" noChangeArrowheads="1"/>
          </p:cNvSpPr>
          <p:nvPr>
            <p:ph type="dt" sz="half" idx="10"/>
          </p:nvPr>
        </p:nvSpPr>
        <p:spPr>
          <a:ln/>
        </p:spPr>
        <p:txBody>
          <a:bodyPr/>
          <a:lstStyle>
            <a:lvl1pPr>
              <a:defRPr/>
            </a:lvl1pPr>
          </a:lstStyle>
          <a:p>
            <a:pPr>
              <a:defRPr/>
            </a:pPr>
            <a:endParaRPr lang="en-US"/>
          </a:p>
        </p:txBody>
      </p:sp>
      <p:sp>
        <p:nvSpPr>
          <p:cNvPr id="4" name="Rectangle 25"/>
          <p:cNvSpPr>
            <a:spLocks noGrp="1" noChangeArrowheads="1"/>
          </p:cNvSpPr>
          <p:nvPr>
            <p:ph type="ftr" sz="quarter" idx="11"/>
          </p:nvPr>
        </p:nvSpPr>
        <p:spPr>
          <a:ln/>
        </p:spPr>
        <p:txBody>
          <a:bodyPr/>
          <a:lstStyle>
            <a:lvl1pPr>
              <a:defRPr/>
            </a:lvl1pPr>
          </a:lstStyle>
          <a:p>
            <a:pPr>
              <a:defRPr/>
            </a:pPr>
            <a:endParaRPr lang="en-US"/>
          </a:p>
        </p:txBody>
      </p:sp>
      <p:sp>
        <p:nvSpPr>
          <p:cNvPr id="5" name="Rectangle 26"/>
          <p:cNvSpPr>
            <a:spLocks noGrp="1" noChangeArrowheads="1"/>
          </p:cNvSpPr>
          <p:nvPr>
            <p:ph type="sldNum" sz="quarter" idx="12"/>
          </p:nvPr>
        </p:nvSpPr>
        <p:spPr>
          <a:ln/>
        </p:spPr>
        <p:txBody>
          <a:bodyPr/>
          <a:lstStyle>
            <a:lvl1pPr>
              <a:defRPr/>
            </a:lvl1pPr>
          </a:lstStyle>
          <a:p>
            <a:fld id="{716DFF1C-6C02-44F6-94C6-371B04F8D729}" type="slidenum">
              <a:rPr lang="en-US"/>
              <a:pPr/>
              <a:t>‹#›</a:t>
            </a:fld>
            <a:endParaRPr lang="en-US"/>
          </a:p>
        </p:txBody>
      </p:sp>
    </p:spTree>
    <p:extLst>
      <p:ext uri="{BB962C8B-B14F-4D97-AF65-F5344CB8AC3E}">
        <p14:creationId xmlns:p14="http://schemas.microsoft.com/office/powerpoint/2010/main" val="288561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en-US"/>
          </a:p>
        </p:txBody>
      </p:sp>
      <p:sp>
        <p:nvSpPr>
          <p:cNvPr id="3" name="Rectangle 25"/>
          <p:cNvSpPr>
            <a:spLocks noGrp="1" noChangeArrowheads="1"/>
          </p:cNvSpPr>
          <p:nvPr>
            <p:ph type="ftr" sz="quarter" idx="11"/>
          </p:nvPr>
        </p:nvSpPr>
        <p:spPr>
          <a:ln/>
        </p:spPr>
        <p:txBody>
          <a:bodyPr/>
          <a:lstStyle>
            <a:lvl1pPr>
              <a:defRPr/>
            </a:lvl1pPr>
          </a:lstStyle>
          <a:p>
            <a:pPr>
              <a:defRPr/>
            </a:pPr>
            <a:endParaRPr lang="en-US"/>
          </a:p>
        </p:txBody>
      </p:sp>
      <p:sp>
        <p:nvSpPr>
          <p:cNvPr id="4" name="Rectangle 26"/>
          <p:cNvSpPr>
            <a:spLocks noGrp="1" noChangeArrowheads="1"/>
          </p:cNvSpPr>
          <p:nvPr>
            <p:ph type="sldNum" sz="quarter" idx="12"/>
          </p:nvPr>
        </p:nvSpPr>
        <p:spPr>
          <a:ln/>
        </p:spPr>
        <p:txBody>
          <a:bodyPr/>
          <a:lstStyle>
            <a:lvl1pPr>
              <a:defRPr/>
            </a:lvl1pPr>
          </a:lstStyle>
          <a:p>
            <a:fld id="{33C85EA2-CF93-4F12-9178-DD7D49505C5C}" type="slidenum">
              <a:rPr lang="en-US"/>
              <a:pPr/>
              <a:t>‹#›</a:t>
            </a:fld>
            <a:endParaRPr lang="en-US"/>
          </a:p>
        </p:txBody>
      </p:sp>
    </p:spTree>
    <p:extLst>
      <p:ext uri="{BB962C8B-B14F-4D97-AF65-F5344CB8AC3E}">
        <p14:creationId xmlns:p14="http://schemas.microsoft.com/office/powerpoint/2010/main" val="342058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fld id="{E5D91B24-FB58-449E-B52E-61EE9B4EE4E3}" type="slidenum">
              <a:rPr lang="en-US"/>
              <a:pPr/>
              <a:t>‹#›</a:t>
            </a:fld>
            <a:endParaRPr lang="en-US"/>
          </a:p>
        </p:txBody>
      </p:sp>
    </p:spTree>
    <p:extLst>
      <p:ext uri="{BB962C8B-B14F-4D97-AF65-F5344CB8AC3E}">
        <p14:creationId xmlns:p14="http://schemas.microsoft.com/office/powerpoint/2010/main" val="2688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fld id="{E1405D77-DF37-428F-9946-96AA62005BDD}" type="slidenum">
              <a:rPr lang="en-US"/>
              <a:pPr/>
              <a:t>‹#›</a:t>
            </a:fld>
            <a:endParaRPr lang="en-US"/>
          </a:p>
        </p:txBody>
      </p:sp>
    </p:spTree>
    <p:extLst>
      <p:ext uri="{BB962C8B-B14F-4D97-AF65-F5344CB8AC3E}">
        <p14:creationId xmlns:p14="http://schemas.microsoft.com/office/powerpoint/2010/main" val="316289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5.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sp>
          <p:nvSpPr>
            <p:cNvPr id="1049" name="Freeform 3"/>
            <p:cNvSpPr>
              <a:spLocks/>
            </p:cNvSpPr>
            <p:nvPr/>
          </p:nvSpPr>
          <p:spPr bwMode="hidden">
            <a:xfrm>
              <a:off x="0" y="3072"/>
              <a:ext cx="5760" cy="1248"/>
            </a:xfrm>
            <a:custGeom>
              <a:avLst/>
              <a:gdLst>
                <a:gd name="T0" fmla="*/ 5760 w 6027"/>
                <a:gd name="T1" fmla="*/ 1248 h 2296"/>
                <a:gd name="T2" fmla="*/ 0 w 6027"/>
                <a:gd name="T3" fmla="*/ 1248 h 2296"/>
                <a:gd name="T4" fmla="*/ 0 w 6027"/>
                <a:gd name="T5" fmla="*/ 0 h 2296"/>
                <a:gd name="T6" fmla="*/ 5760 w 6027"/>
                <a:gd name="T7" fmla="*/ 0 h 2296"/>
                <a:gd name="T8" fmla="*/ 5760 w 6027"/>
                <a:gd name="T9" fmla="*/ 1248 h 2296"/>
                <a:gd name="T10" fmla="*/ 5760 w 6027"/>
                <a:gd name="T11" fmla="*/ 1248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2"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pPr eaLnBrk="1" hangingPunct="1">
                <a:defRPr/>
              </a:pPr>
              <a:endParaRPr lang="en-US"/>
            </a:p>
          </p:txBody>
        </p:sp>
      </p:grpSp>
      <p:sp>
        <p:nvSpPr>
          <p:cNvPr id="1027" name="Freeform 5"/>
          <p:cNvSpPr>
            <a:spLocks/>
          </p:cNvSpPr>
          <p:nvPr/>
        </p:nvSpPr>
        <p:spPr bwMode="hidden">
          <a:xfrm>
            <a:off x="6248400" y="6262688"/>
            <a:ext cx="2895600" cy="609600"/>
          </a:xfrm>
          <a:custGeom>
            <a:avLst/>
            <a:gdLst>
              <a:gd name="T0" fmla="*/ 2895600 w 5748"/>
              <a:gd name="T1" fmla="*/ 609600 h 246"/>
              <a:gd name="T2" fmla="*/ 0 w 5748"/>
              <a:gd name="T3" fmla="*/ 609600 h 246"/>
              <a:gd name="T4" fmla="*/ 0 w 5748"/>
              <a:gd name="T5" fmla="*/ 0 h 246"/>
              <a:gd name="T6" fmla="*/ 2895600 w 5748"/>
              <a:gd name="T7" fmla="*/ 0 h 246"/>
              <a:gd name="T8" fmla="*/ 2895600 w 5748"/>
              <a:gd name="T9" fmla="*/ 609600 h 246"/>
              <a:gd name="T10" fmla="*/ 2895600 w 5748"/>
              <a:gd name="T11" fmla="*/ 609600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8" name="Group 6"/>
          <p:cNvGrpSpPr>
            <a:grpSpLocks/>
          </p:cNvGrpSpPr>
          <p:nvPr/>
        </p:nvGrpSpPr>
        <p:grpSpPr bwMode="auto">
          <a:xfrm>
            <a:off x="0" y="6019800"/>
            <a:ext cx="7848600" cy="857250"/>
            <a:chOff x="0" y="3792"/>
            <a:chExt cx="4944" cy="540"/>
          </a:xfrm>
        </p:grpSpPr>
        <p:sp>
          <p:nvSpPr>
            <p:cNvPr id="12295"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eaLnBrk="1" hangingPunct="1">
                <a:defRPr/>
              </a:pPr>
              <a:endParaRPr lang="en-US"/>
            </a:p>
          </p:txBody>
        </p:sp>
        <p:grpSp>
          <p:nvGrpSpPr>
            <p:cNvPr id="1042" name="Group 8"/>
            <p:cNvGrpSpPr>
              <a:grpSpLocks/>
            </p:cNvGrpSpPr>
            <p:nvPr userDrawn="1"/>
          </p:nvGrpSpPr>
          <p:grpSpPr bwMode="auto">
            <a:xfrm>
              <a:off x="2486" y="3792"/>
              <a:ext cx="2458" cy="540"/>
              <a:chOff x="2486" y="3792"/>
              <a:chExt cx="2458" cy="540"/>
            </a:xfrm>
          </p:grpSpPr>
          <p:sp>
            <p:nvSpPr>
              <p:cNvPr id="1044" name="Freeform 9"/>
              <p:cNvSpPr>
                <a:spLocks/>
              </p:cNvSpPr>
              <p:nvPr userDrawn="1"/>
            </p:nvSpPr>
            <p:spPr bwMode="ltGray">
              <a:xfrm>
                <a:off x="3948" y="3799"/>
                <a:ext cx="996" cy="533"/>
              </a:xfrm>
              <a:custGeom>
                <a:avLst/>
                <a:gdLst>
                  <a:gd name="T0" fmla="*/ 636 w 996"/>
                  <a:gd name="T1" fmla="*/ 373 h 533"/>
                  <a:gd name="T2" fmla="*/ 495 w 996"/>
                  <a:gd name="T3" fmla="*/ 370 h 533"/>
                  <a:gd name="T4" fmla="*/ 280 w 996"/>
                  <a:gd name="T5" fmla="*/ 249 h 533"/>
                  <a:gd name="T6" fmla="*/ 127 w 996"/>
                  <a:gd name="T7" fmla="*/ 66 h 533"/>
                  <a:gd name="T8" fmla="*/ 0 w 996"/>
                  <a:gd name="T9" fmla="*/ 0 h 533"/>
                  <a:gd name="T10" fmla="*/ 22 w 996"/>
                  <a:gd name="T11" fmla="*/ 26 h 533"/>
                  <a:gd name="T12" fmla="*/ 0 w 996"/>
                  <a:gd name="T13" fmla="*/ 65 h 533"/>
                  <a:gd name="T14" fmla="*/ 30 w 996"/>
                  <a:gd name="T15" fmla="*/ 119 h 533"/>
                  <a:gd name="T16" fmla="*/ 75 w 996"/>
                  <a:gd name="T17" fmla="*/ 243 h 533"/>
                  <a:gd name="T18" fmla="*/ 45 w 996"/>
                  <a:gd name="T19" fmla="*/ 422 h 533"/>
                  <a:gd name="T20" fmla="*/ 200 w 996"/>
                  <a:gd name="T21" fmla="*/ 329 h 533"/>
                  <a:gd name="T22" fmla="*/ 612 w 996"/>
                  <a:gd name="T23" fmla="*/ 533 h 533"/>
                  <a:gd name="T24" fmla="*/ 996 w 996"/>
                  <a:gd name="T25" fmla="*/ 529 h 533"/>
                  <a:gd name="T26" fmla="*/ 828 w 996"/>
                  <a:gd name="T27" fmla="*/ 473 h 533"/>
                  <a:gd name="T28" fmla="*/ 636 w 996"/>
                  <a:gd name="T29" fmla="*/ 373 h 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10"/>
              <p:cNvSpPr>
                <a:spLocks/>
              </p:cNvSpPr>
              <p:nvPr userDrawn="1"/>
            </p:nvSpPr>
            <p:spPr bwMode="ltGray">
              <a:xfrm>
                <a:off x="2677" y="3792"/>
                <a:ext cx="186" cy="395"/>
              </a:xfrm>
              <a:custGeom>
                <a:avLst/>
                <a:gdLst>
                  <a:gd name="T0" fmla="*/ 36 w 186"/>
                  <a:gd name="T1" fmla="*/ 0 h 353"/>
                  <a:gd name="T2" fmla="*/ 54 w 186"/>
                  <a:gd name="T3" fmla="*/ 20 h 353"/>
                  <a:gd name="T4" fmla="*/ 24 w 186"/>
                  <a:gd name="T5" fmla="*/ 34 h 353"/>
                  <a:gd name="T6" fmla="*/ 18 w 186"/>
                  <a:gd name="T7" fmla="*/ 74 h 353"/>
                  <a:gd name="T8" fmla="*/ 42 w 186"/>
                  <a:gd name="T9" fmla="*/ 128 h 353"/>
                  <a:gd name="T10" fmla="*/ 48 w 186"/>
                  <a:gd name="T11" fmla="*/ 181 h 353"/>
                  <a:gd name="T12" fmla="*/ 0 w 186"/>
                  <a:gd name="T13" fmla="*/ 395 h 353"/>
                  <a:gd name="T14" fmla="*/ 54 w 186"/>
                  <a:gd name="T15" fmla="*/ 261 h 353"/>
                  <a:gd name="T16" fmla="*/ 84 w 186"/>
                  <a:gd name="T17" fmla="*/ 242 h 353"/>
                  <a:gd name="T18" fmla="*/ 126 w 186"/>
                  <a:gd name="T19" fmla="*/ 141 h 353"/>
                  <a:gd name="T20" fmla="*/ 144 w 186"/>
                  <a:gd name="T21" fmla="*/ 134 h 353"/>
                  <a:gd name="T22" fmla="*/ 144 w 186"/>
                  <a:gd name="T23" fmla="*/ 101 h 353"/>
                  <a:gd name="T24" fmla="*/ 186 w 186"/>
                  <a:gd name="T25" fmla="*/ 74 h 353"/>
                  <a:gd name="T26" fmla="*/ 162 w 186"/>
                  <a:gd name="T27" fmla="*/ 67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6" name="Freeform 11"/>
              <p:cNvSpPr>
                <a:spLocks/>
              </p:cNvSpPr>
              <p:nvPr userDrawn="1"/>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userDrawn="1"/>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7 h 66"/>
                  <a:gd name="T8" fmla="*/ 6 w 155"/>
                  <a:gd name="T9" fmla="*/ 20 h 66"/>
                  <a:gd name="T10" fmla="*/ 0 w 155"/>
                  <a:gd name="T11" fmla="*/ 27 h 66"/>
                  <a:gd name="T12" fmla="*/ 78 w 155"/>
                  <a:gd name="T13" fmla="*/ 67 h 66"/>
                  <a:gd name="T14" fmla="*/ 96 w 155"/>
                  <a:gd name="T15" fmla="*/ 47 h 66"/>
                  <a:gd name="T16" fmla="*/ 155 w 155"/>
                  <a:gd name="T17" fmla="*/ 74 h 66"/>
                  <a:gd name="T18" fmla="*/ 126 w 155"/>
                  <a:gd name="T19" fmla="*/ 27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userDrawn="1"/>
            </p:nvSpPr>
            <p:spPr bwMode="ltGray">
              <a:xfrm>
                <a:off x="2486" y="3859"/>
                <a:ext cx="42" cy="81"/>
              </a:xfrm>
              <a:custGeom>
                <a:avLst/>
                <a:gdLst>
                  <a:gd name="T0" fmla="*/ 6 w 42"/>
                  <a:gd name="T1" fmla="*/ 41 h 72"/>
                  <a:gd name="T2" fmla="*/ 0 w 42"/>
                  <a:gd name="T3" fmla="*/ 20 h 72"/>
                  <a:gd name="T4" fmla="*/ 12 w 42"/>
                  <a:gd name="T5" fmla="*/ 7 h 72"/>
                  <a:gd name="T6" fmla="*/ 0 w 42"/>
                  <a:gd name="T7" fmla="*/ 7 h 72"/>
                  <a:gd name="T8" fmla="*/ 12 w 42"/>
                  <a:gd name="T9" fmla="*/ 7 h 72"/>
                  <a:gd name="T10" fmla="*/ 24 w 42"/>
                  <a:gd name="T11" fmla="*/ 7 h 72"/>
                  <a:gd name="T12" fmla="*/ 36 w 42"/>
                  <a:gd name="T13" fmla="*/ 7 h 72"/>
                  <a:gd name="T14" fmla="*/ 42 w 42"/>
                  <a:gd name="T15" fmla="*/ 0 h 72"/>
                  <a:gd name="T16" fmla="*/ 30 w 42"/>
                  <a:gd name="T17" fmla="*/ 20 h 72"/>
                  <a:gd name="T18" fmla="*/ 42 w 42"/>
                  <a:gd name="T19" fmla="*/ 54 h 72"/>
                  <a:gd name="T20" fmla="*/ 12 w 42"/>
                  <a:gd name="T21" fmla="*/ 81 h 72"/>
                  <a:gd name="T22" fmla="*/ 6 w 42"/>
                  <a:gd name="T23" fmla="*/ 41 h 72"/>
                  <a:gd name="T24" fmla="*/ 6 w 42"/>
                  <a:gd name="T25" fmla="*/ 41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02"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eaLnBrk="1" hangingPunct="1">
                <a:defRPr/>
              </a:pPr>
              <a:endParaRPr lang="en-US"/>
            </a:p>
          </p:txBody>
        </p:sp>
      </p:grpSp>
      <p:grpSp>
        <p:nvGrpSpPr>
          <p:cNvPr id="1029" name="Group 15"/>
          <p:cNvGrpSpPr>
            <a:grpSpLocks/>
          </p:cNvGrpSpPr>
          <p:nvPr/>
        </p:nvGrpSpPr>
        <p:grpSpPr bwMode="auto">
          <a:xfrm>
            <a:off x="627063" y="6021388"/>
            <a:ext cx="5684837" cy="849312"/>
            <a:chOff x="395" y="3793"/>
            <a:chExt cx="3581" cy="535"/>
          </a:xfrm>
        </p:grpSpPr>
        <p:sp>
          <p:nvSpPr>
            <p:cNvPr id="1035" name="Freeform 16"/>
            <p:cNvSpPr>
              <a:spLocks/>
            </p:cNvSpPr>
            <p:nvPr/>
          </p:nvSpPr>
          <p:spPr bwMode="auto">
            <a:xfrm>
              <a:off x="1196" y="3793"/>
              <a:ext cx="365" cy="291"/>
            </a:xfrm>
            <a:custGeom>
              <a:avLst/>
              <a:gdLst>
                <a:gd name="T0" fmla="*/ 24 w 365"/>
                <a:gd name="T1" fmla="*/ 24 h 287"/>
                <a:gd name="T2" fmla="*/ 0 w 365"/>
                <a:gd name="T3" fmla="*/ 61 h 287"/>
                <a:gd name="T4" fmla="*/ 66 w 365"/>
                <a:gd name="T5" fmla="*/ 110 h 287"/>
                <a:gd name="T6" fmla="*/ 143 w 365"/>
                <a:gd name="T7" fmla="*/ 183 h 287"/>
                <a:gd name="T8" fmla="*/ 191 w 365"/>
                <a:gd name="T9" fmla="*/ 170 h 287"/>
                <a:gd name="T10" fmla="*/ 341 w 365"/>
                <a:gd name="T11" fmla="*/ 291 h 287"/>
                <a:gd name="T12" fmla="*/ 305 w 365"/>
                <a:gd name="T13" fmla="*/ 176 h 287"/>
                <a:gd name="T14" fmla="*/ 365 w 365"/>
                <a:gd name="T15" fmla="*/ 134 h 287"/>
                <a:gd name="T16" fmla="*/ 359 w 365"/>
                <a:gd name="T17" fmla="*/ 128 h 287"/>
                <a:gd name="T18" fmla="*/ 335 w 365"/>
                <a:gd name="T19" fmla="*/ 116 h 287"/>
                <a:gd name="T20" fmla="*/ 299 w 365"/>
                <a:gd name="T21" fmla="*/ 91 h 287"/>
                <a:gd name="T22" fmla="*/ 257 w 365"/>
                <a:gd name="T23" fmla="*/ 73 h 287"/>
                <a:gd name="T24" fmla="*/ 215 w 365"/>
                <a:gd name="T25" fmla="*/ 55 h 287"/>
                <a:gd name="T26" fmla="*/ 173 w 365"/>
                <a:gd name="T27" fmla="*/ 37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17"/>
            <p:cNvSpPr>
              <a:spLocks/>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18"/>
            <p:cNvSpPr>
              <a:spLocks/>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1 h 60"/>
                <a:gd name="T16" fmla="*/ 65 w 71"/>
                <a:gd name="T17" fmla="*/ 43 h 60"/>
                <a:gd name="T18" fmla="*/ 71 w 71"/>
                <a:gd name="T19" fmla="*/ 55 h 60"/>
                <a:gd name="T20" fmla="*/ 71 w 71"/>
                <a:gd name="T21" fmla="*/ 61 h 60"/>
                <a:gd name="T22" fmla="*/ 59 w 71"/>
                <a:gd name="T23" fmla="*/ 55 h 60"/>
                <a:gd name="T24" fmla="*/ 47 w 71"/>
                <a:gd name="T25" fmla="*/ 43 h 60"/>
                <a:gd name="T26" fmla="*/ 23 w 71"/>
                <a:gd name="T27" fmla="*/ 31 h 60"/>
                <a:gd name="T28" fmla="*/ 23 w 71"/>
                <a:gd name="T29" fmla="*/ 37 h 60"/>
                <a:gd name="T30" fmla="*/ 18 w 71"/>
                <a:gd name="T31" fmla="*/ 43 h 60"/>
                <a:gd name="T32" fmla="*/ 12 w 71"/>
                <a:gd name="T33" fmla="*/ 49 h 60"/>
                <a:gd name="T34" fmla="*/ 6 w 71"/>
                <a:gd name="T35" fmla="*/ 49 h 60"/>
                <a:gd name="T36" fmla="*/ 6 w 71"/>
                <a:gd name="T37" fmla="*/ 49 h 60"/>
                <a:gd name="T38" fmla="*/ 6 w 71"/>
                <a:gd name="T39" fmla="*/ 37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19"/>
            <p:cNvSpPr>
              <a:spLocks/>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5 h 162"/>
                <a:gd name="T10" fmla="*/ 96 w 161"/>
                <a:gd name="T11" fmla="*/ 61 h 162"/>
                <a:gd name="T12" fmla="*/ 102 w 161"/>
                <a:gd name="T13" fmla="*/ 73 h 162"/>
                <a:gd name="T14" fmla="*/ 108 w 161"/>
                <a:gd name="T15" fmla="*/ 85 h 162"/>
                <a:gd name="T16" fmla="*/ 120 w 161"/>
                <a:gd name="T17" fmla="*/ 97 h 162"/>
                <a:gd name="T18" fmla="*/ 143 w 161"/>
                <a:gd name="T19" fmla="*/ 115 h 162"/>
                <a:gd name="T20" fmla="*/ 155 w 161"/>
                <a:gd name="T21" fmla="*/ 140 h 162"/>
                <a:gd name="T22" fmla="*/ 161 w 161"/>
                <a:gd name="T23" fmla="*/ 158 h 162"/>
                <a:gd name="T24" fmla="*/ 161 w 161"/>
                <a:gd name="T25" fmla="*/ 164 h 162"/>
                <a:gd name="T26" fmla="*/ 96 w 161"/>
                <a:gd name="T27" fmla="*/ 103 h 162"/>
                <a:gd name="T28" fmla="*/ 30 w 161"/>
                <a:gd name="T29" fmla="*/ 55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20"/>
            <p:cNvSpPr>
              <a:spLocks/>
            </p:cNvSpPr>
            <p:nvPr/>
          </p:nvSpPr>
          <p:spPr bwMode="auto">
            <a:xfrm>
              <a:off x="706" y="3854"/>
              <a:ext cx="59" cy="61"/>
            </a:xfrm>
            <a:custGeom>
              <a:avLst/>
              <a:gdLst>
                <a:gd name="T0" fmla="*/ 59 w 59"/>
                <a:gd name="T1" fmla="*/ 6 h 60"/>
                <a:gd name="T2" fmla="*/ 41 w 59"/>
                <a:gd name="T3" fmla="*/ 31 h 60"/>
                <a:gd name="T4" fmla="*/ 41 w 59"/>
                <a:gd name="T5" fmla="*/ 37 h 60"/>
                <a:gd name="T6" fmla="*/ 47 w 59"/>
                <a:gd name="T7" fmla="*/ 43 h 60"/>
                <a:gd name="T8" fmla="*/ 53 w 59"/>
                <a:gd name="T9" fmla="*/ 55 h 60"/>
                <a:gd name="T10" fmla="*/ 53 w 59"/>
                <a:gd name="T11" fmla="*/ 61 h 60"/>
                <a:gd name="T12" fmla="*/ 47 w 59"/>
                <a:gd name="T13" fmla="*/ 55 h 60"/>
                <a:gd name="T14" fmla="*/ 35 w 59"/>
                <a:gd name="T15" fmla="*/ 49 h 60"/>
                <a:gd name="T16" fmla="*/ 23 w 59"/>
                <a:gd name="T17" fmla="*/ 37 h 60"/>
                <a:gd name="T18" fmla="*/ 17 w 59"/>
                <a:gd name="T19" fmla="*/ 31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21"/>
            <p:cNvSpPr>
              <a:spLocks/>
            </p:cNvSpPr>
            <p:nvPr/>
          </p:nvSpPr>
          <p:spPr bwMode="auto">
            <a:xfrm>
              <a:off x="395" y="3811"/>
              <a:ext cx="245" cy="207"/>
            </a:xfrm>
            <a:custGeom>
              <a:avLst/>
              <a:gdLst>
                <a:gd name="T0" fmla="*/ 233 w 245"/>
                <a:gd name="T1" fmla="*/ 37 h 204"/>
                <a:gd name="T2" fmla="*/ 245 w 245"/>
                <a:gd name="T3" fmla="*/ 43 h 204"/>
                <a:gd name="T4" fmla="*/ 209 w 245"/>
                <a:gd name="T5" fmla="*/ 85 h 204"/>
                <a:gd name="T6" fmla="*/ 143 w 245"/>
                <a:gd name="T7" fmla="*/ 134 h 204"/>
                <a:gd name="T8" fmla="*/ 167 w 245"/>
                <a:gd name="T9" fmla="*/ 158 h 204"/>
                <a:gd name="T10" fmla="*/ 179 w 245"/>
                <a:gd name="T11" fmla="*/ 207 h 204"/>
                <a:gd name="T12" fmla="*/ 77 w 245"/>
                <a:gd name="T13" fmla="*/ 134 h 204"/>
                <a:gd name="T14" fmla="*/ 47 w 245"/>
                <a:gd name="T15" fmla="*/ 85 h 204"/>
                <a:gd name="T16" fmla="*/ 89 w 245"/>
                <a:gd name="T17" fmla="*/ 67 h 204"/>
                <a:gd name="T18" fmla="*/ 59 w 245"/>
                <a:gd name="T19" fmla="*/ 37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7 h 204"/>
                <a:gd name="T50" fmla="*/ 233 w 245"/>
                <a:gd name="T51" fmla="*/ 37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10" name="Rectangle 22"/>
          <p:cNvSpPr>
            <a:spLocks noGrp="1" noChangeArrowheads="1"/>
          </p:cNvSpPr>
          <p:nvPr>
            <p:ph type="title"/>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Rectangle 23"/>
          <p:cNvSpPr>
            <a:spLocks noGrp="1" noChangeArrowheads="1"/>
          </p:cNvSpPr>
          <p:nvPr>
            <p:ph type="body" idx="1"/>
          </p:nvPr>
        </p:nvSpPr>
        <p:spPr bwMode="auto">
          <a:xfrm>
            <a:off x="457200" y="16002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312" name="Rectangle 2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defRPr>
            </a:lvl1pPr>
          </a:lstStyle>
          <a:p>
            <a:pPr>
              <a:defRPr/>
            </a:pPr>
            <a:endParaRPr lang="en-US"/>
          </a:p>
        </p:txBody>
      </p:sp>
      <p:sp>
        <p:nvSpPr>
          <p:cNvPr id="12313" name="Rectangle 2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defRPr>
            </a:lvl1pPr>
          </a:lstStyle>
          <a:p>
            <a:pPr>
              <a:defRPr/>
            </a:pPr>
            <a:endParaRPr lang="en-US"/>
          </a:p>
        </p:txBody>
      </p:sp>
      <p:sp>
        <p:nvSpPr>
          <p:cNvPr id="12314" name="Rectangle 2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B3AE2273-CD5D-49FA-B125-603CE7681318}"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71"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inv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black">
          <a:xfrm>
            <a:off x="1828800" y="3810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SG" smtClean="0"/>
          </a:p>
        </p:txBody>
      </p:sp>
      <p:sp>
        <p:nvSpPr>
          <p:cNvPr id="1028" name="Rectangle 4"/>
          <p:cNvSpPr>
            <a:spLocks noGrp="1" noChangeArrowheads="1"/>
          </p:cNvSpPr>
          <p:nvPr>
            <p:ph type="dt" sz="half" idx="2"/>
          </p:nvPr>
        </p:nvSpPr>
        <p:spPr bwMode="auto">
          <a:xfrm>
            <a:off x="381000" y="6461125"/>
            <a:ext cx="12192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smtClean="0">
                <a:solidFill>
                  <a:srgbClr val="FFFFFF"/>
                </a:solidFill>
                <a:latin typeface="Arial"/>
              </a:defRPr>
            </a:lvl1pPr>
          </a:lstStyle>
          <a:p>
            <a:pPr>
              <a:defRPr/>
            </a:pPr>
            <a:fld id="{62AC8332-70B4-40EA-B861-5EC8B5257755}" type="datetime1">
              <a:rPr lang="en-US"/>
              <a:pPr>
                <a:defRPr/>
              </a:pPr>
              <a:t>5/15/2016</a:t>
            </a:fld>
            <a:endParaRPr lang="en-SG"/>
          </a:p>
        </p:txBody>
      </p:sp>
      <p:sp>
        <p:nvSpPr>
          <p:cNvPr id="1030" name="Rectangle 6"/>
          <p:cNvSpPr>
            <a:spLocks noGrp="1" noChangeArrowheads="1"/>
          </p:cNvSpPr>
          <p:nvPr>
            <p:ph type="sldNum" sz="quarter" idx="4"/>
          </p:nvPr>
        </p:nvSpPr>
        <p:spPr bwMode="auto">
          <a:xfrm>
            <a:off x="4114800" y="6461125"/>
            <a:ext cx="1295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solidFill>
                  <a:srgbClr val="FFFFFF"/>
                </a:solidFill>
              </a:defRPr>
            </a:lvl1pPr>
          </a:lstStyle>
          <a:p>
            <a:fld id="{2CDB26BD-E758-482F-84ED-3BE130412814}" type="slidenum">
              <a:rPr lang="en-SG"/>
              <a:pPr/>
              <a:t>‹#›</a:t>
            </a:fld>
            <a:endParaRPr lang="en-SG"/>
          </a:p>
        </p:txBody>
      </p:sp>
      <p:sp>
        <p:nvSpPr>
          <p:cNvPr id="2053" name="Rectangle 3"/>
          <p:cNvSpPr>
            <a:spLocks noGrp="1" noChangeArrowheads="1"/>
          </p:cNvSpPr>
          <p:nvPr>
            <p:ph type="body" idx="1"/>
          </p:nvPr>
        </p:nvSpPr>
        <p:spPr bwMode="auto">
          <a:xfrm>
            <a:off x="533400" y="12192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smtClean="0"/>
          </a:p>
        </p:txBody>
      </p:sp>
      <p:pic>
        <p:nvPicPr>
          <p:cNvPr id="2054" name="Picture 38" desc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7263" y="428625"/>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iming>
    <p:tnLst>
      <p:par>
        <p:cTn id="1" dur="indefinite" restart="never" nodeType="tmRoot"/>
      </p:par>
    </p:tnLst>
  </p:timing>
  <p:hf hdr="0" ftr="0" dt="0"/>
  <p:txStyles>
    <p:titleStyle>
      <a:lvl1pPr algn="l" rtl="0" fontAlgn="base">
        <a:spcBef>
          <a:spcPct val="0"/>
        </a:spcBef>
        <a:spcAft>
          <a:spcPct val="0"/>
        </a:spcAft>
        <a:defRPr sz="2700" b="1">
          <a:solidFill>
            <a:schemeClr val="tx1"/>
          </a:solidFill>
          <a:latin typeface="+mj-lt"/>
          <a:ea typeface="+mj-ea"/>
          <a:cs typeface="+mj-cs"/>
        </a:defRPr>
      </a:lvl1pPr>
      <a:lvl2pPr algn="l" rtl="0" fontAlgn="base">
        <a:spcBef>
          <a:spcPct val="0"/>
        </a:spcBef>
        <a:spcAft>
          <a:spcPct val="0"/>
        </a:spcAft>
        <a:defRPr sz="2700" b="1">
          <a:solidFill>
            <a:schemeClr val="tx1"/>
          </a:solidFill>
          <a:latin typeface="Arial" charset="0"/>
        </a:defRPr>
      </a:lvl2pPr>
      <a:lvl3pPr algn="l" rtl="0" fontAlgn="base">
        <a:spcBef>
          <a:spcPct val="0"/>
        </a:spcBef>
        <a:spcAft>
          <a:spcPct val="0"/>
        </a:spcAft>
        <a:defRPr sz="2700" b="1">
          <a:solidFill>
            <a:schemeClr val="tx1"/>
          </a:solidFill>
          <a:latin typeface="Arial" charset="0"/>
        </a:defRPr>
      </a:lvl3pPr>
      <a:lvl4pPr algn="l" rtl="0" fontAlgn="base">
        <a:spcBef>
          <a:spcPct val="0"/>
        </a:spcBef>
        <a:spcAft>
          <a:spcPct val="0"/>
        </a:spcAft>
        <a:defRPr sz="2700" b="1">
          <a:solidFill>
            <a:schemeClr val="tx1"/>
          </a:solidFill>
          <a:latin typeface="Arial" charset="0"/>
        </a:defRPr>
      </a:lvl4pPr>
      <a:lvl5pPr algn="l" rtl="0" fontAlgn="base">
        <a:spcBef>
          <a:spcPct val="0"/>
        </a:spcBef>
        <a:spcAft>
          <a:spcPct val="0"/>
        </a:spcAft>
        <a:defRPr sz="2700" b="1">
          <a:solidFill>
            <a:schemeClr val="tx1"/>
          </a:solidFill>
          <a:latin typeface="Arial" charset="0"/>
        </a:defRPr>
      </a:lvl5pPr>
      <a:lvl6pPr marL="342900" algn="l" rtl="0" eaLnBrk="1" fontAlgn="base" hangingPunct="1">
        <a:spcBef>
          <a:spcPct val="0"/>
        </a:spcBef>
        <a:spcAft>
          <a:spcPct val="0"/>
        </a:spcAft>
        <a:defRPr sz="2700" b="1">
          <a:solidFill>
            <a:schemeClr val="tx1"/>
          </a:solidFill>
          <a:latin typeface="Arial" charset="0"/>
        </a:defRPr>
      </a:lvl6pPr>
      <a:lvl7pPr marL="685800" algn="l" rtl="0" eaLnBrk="1" fontAlgn="base" hangingPunct="1">
        <a:spcBef>
          <a:spcPct val="0"/>
        </a:spcBef>
        <a:spcAft>
          <a:spcPct val="0"/>
        </a:spcAft>
        <a:defRPr sz="2700" b="1">
          <a:solidFill>
            <a:schemeClr val="tx1"/>
          </a:solidFill>
          <a:latin typeface="Arial" charset="0"/>
        </a:defRPr>
      </a:lvl7pPr>
      <a:lvl8pPr marL="1028700" algn="l" rtl="0" eaLnBrk="1" fontAlgn="base" hangingPunct="1">
        <a:spcBef>
          <a:spcPct val="0"/>
        </a:spcBef>
        <a:spcAft>
          <a:spcPct val="0"/>
        </a:spcAft>
        <a:defRPr sz="2700" b="1">
          <a:solidFill>
            <a:schemeClr val="tx1"/>
          </a:solidFill>
          <a:latin typeface="Arial" charset="0"/>
        </a:defRPr>
      </a:lvl8pPr>
      <a:lvl9pPr marL="1371600" algn="l" rtl="0" eaLnBrk="1" fontAlgn="base" hangingPunct="1">
        <a:spcBef>
          <a:spcPct val="0"/>
        </a:spcBef>
        <a:spcAft>
          <a:spcPct val="0"/>
        </a:spcAft>
        <a:defRPr sz="2700" b="1">
          <a:solidFill>
            <a:schemeClr val="tx1"/>
          </a:solidFill>
          <a:latin typeface="Arial" charset="0"/>
        </a:defRPr>
      </a:lvl9pPr>
    </p:titleStyle>
    <p:bodyStyle>
      <a:lvl1pPr marL="257175" indent="-257175" algn="l" rtl="0" fontAlgn="base">
        <a:spcBef>
          <a:spcPct val="20000"/>
        </a:spcBef>
        <a:spcAft>
          <a:spcPct val="0"/>
        </a:spcAft>
        <a:buClr>
          <a:schemeClr val="tx2"/>
        </a:buClr>
        <a:buSzPct val="115000"/>
        <a:buFont typeface="Wingdings" pitchFamily="2" charset="2"/>
        <a:buChar char="§"/>
        <a:defRPr sz="2100">
          <a:solidFill>
            <a:schemeClr val="tx2"/>
          </a:solidFill>
          <a:latin typeface="+mn-lt"/>
          <a:ea typeface="+mn-ea"/>
          <a:cs typeface="+mn-cs"/>
        </a:defRPr>
      </a:lvl1pPr>
      <a:lvl2pPr marL="557213" indent="-214313" algn="l" rtl="0" fontAlgn="base">
        <a:spcBef>
          <a:spcPct val="20000"/>
        </a:spcBef>
        <a:spcAft>
          <a:spcPct val="0"/>
        </a:spcAft>
        <a:buClr>
          <a:schemeClr val="accent1"/>
        </a:buClr>
        <a:buFont typeface="Wingdings" pitchFamily="2" charset="2"/>
        <a:buChar char="§"/>
        <a:defRPr>
          <a:solidFill>
            <a:schemeClr val="tx1"/>
          </a:solidFill>
          <a:latin typeface="+mn-lt"/>
        </a:defRPr>
      </a:lvl2pPr>
      <a:lvl3pPr marL="857250" indent="-171450" algn="l" rtl="0" fontAlgn="base">
        <a:spcBef>
          <a:spcPct val="20000"/>
        </a:spcBef>
        <a:spcAft>
          <a:spcPct val="0"/>
        </a:spcAft>
        <a:buChar char="•"/>
        <a:defRPr sz="15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invGray">
      <p:bgPr>
        <a:blipFill dpi="0" rotWithShape="0">
          <a:blip r:embed="rId13">
            <a:lum/>
          </a:blip>
          <a:srcRect/>
          <a:stretch>
            <a:fillRect b="84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1828800" y="381000"/>
            <a:ext cx="73152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SG" smtClean="0"/>
          </a:p>
        </p:txBody>
      </p:sp>
      <p:sp>
        <p:nvSpPr>
          <p:cNvPr id="1028" name="Rectangle 4"/>
          <p:cNvSpPr>
            <a:spLocks noGrp="1" noChangeArrowheads="1"/>
          </p:cNvSpPr>
          <p:nvPr>
            <p:ph type="dt" sz="half" idx="2"/>
          </p:nvPr>
        </p:nvSpPr>
        <p:spPr bwMode="auto">
          <a:xfrm>
            <a:off x="381000" y="6461125"/>
            <a:ext cx="12192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eaLnBrk="1" hangingPunct="1"/>
            <a:endParaRPr lang="en-SG">
              <a:solidFill>
                <a:srgbClr val="FFFFFF"/>
              </a:solidFill>
            </a:endParaRPr>
          </a:p>
        </p:txBody>
      </p:sp>
      <p:sp>
        <p:nvSpPr>
          <p:cNvPr id="1030" name="Rectangle 6"/>
          <p:cNvSpPr>
            <a:spLocks noGrp="1" noChangeArrowheads="1"/>
          </p:cNvSpPr>
          <p:nvPr>
            <p:ph type="sldNum" sz="quarter" idx="4"/>
          </p:nvPr>
        </p:nvSpPr>
        <p:spPr bwMode="auto">
          <a:xfrm>
            <a:off x="4114800" y="6461125"/>
            <a:ext cx="1295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accent5">
                    <a:lumMod val="50000"/>
                  </a:schemeClr>
                </a:solidFill>
              </a:defRPr>
            </a:lvl1pPr>
          </a:lstStyle>
          <a:p>
            <a:pPr eaLnBrk="1" hangingPunct="1"/>
            <a:fld id="{55986C14-2709-4661-8EB5-5C0E91303224}" type="slidenum">
              <a:rPr lang="en-SG" smtClean="0">
                <a:solidFill>
                  <a:srgbClr val="B4C0F1">
                    <a:lumMod val="50000"/>
                  </a:srgbClr>
                </a:solidFill>
              </a:rPr>
              <a:pPr eaLnBrk="1" hangingPunct="1"/>
              <a:t>‹#›</a:t>
            </a:fld>
            <a:endParaRPr lang="en-SG">
              <a:solidFill>
                <a:srgbClr val="B4C0F1">
                  <a:lumMod val="50000"/>
                </a:srgbClr>
              </a:solidFill>
            </a:endParaRPr>
          </a:p>
        </p:txBody>
      </p:sp>
      <p:sp>
        <p:nvSpPr>
          <p:cNvPr id="1027" name="Rectangle 3"/>
          <p:cNvSpPr>
            <a:spLocks noGrp="1" noChangeArrowheads="1"/>
          </p:cNvSpPr>
          <p:nvPr>
            <p:ph type="body" idx="1"/>
          </p:nvPr>
        </p:nvSpPr>
        <p:spPr bwMode="auto">
          <a:xfrm>
            <a:off x="533400" y="1219200"/>
            <a:ext cx="81534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smtClean="0"/>
          </a:p>
        </p:txBody>
      </p:sp>
      <p:pic>
        <p:nvPicPr>
          <p:cNvPr id="1062" name="Picture 38" descr="@"/>
          <p:cNvPicPr>
            <a:picLocks noChangeAspect="1" noChangeArrowheads="1"/>
          </p:cNvPicPr>
          <p:nvPr/>
        </p:nvPicPr>
        <p:blipFill>
          <a:blip r:embed="rId14"/>
          <a:srcRect/>
          <a:stretch>
            <a:fillRect/>
          </a:stretch>
        </p:blipFill>
        <p:spPr bwMode="auto">
          <a:xfrm>
            <a:off x="928662" y="428604"/>
            <a:ext cx="685800" cy="685800"/>
          </a:xfrm>
          <a:prstGeom prst="rect">
            <a:avLst/>
          </a:prstGeom>
          <a:noFill/>
        </p:spPr>
      </p:pic>
    </p:spTree>
    <p:extLst>
      <p:ext uri="{BB962C8B-B14F-4D97-AF65-F5344CB8AC3E}">
        <p14:creationId xmlns:p14="http://schemas.microsoft.com/office/powerpoint/2010/main" val="165897359"/>
      </p:ext>
    </p:extLst>
  </p:cSld>
  <p:clrMap bg1="dk2" tx1="lt1" bg2="dk1"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chemeClr val="tx1"/>
          </a:solidFill>
          <a:latin typeface="Arial" charset="0"/>
        </a:defRPr>
      </a:lvl2pPr>
      <a:lvl3pPr algn="l" rtl="0" eaLnBrk="1" fontAlgn="base" hangingPunct="1">
        <a:spcBef>
          <a:spcPct val="0"/>
        </a:spcBef>
        <a:spcAft>
          <a:spcPct val="0"/>
        </a:spcAft>
        <a:defRPr sz="3600" b="1">
          <a:solidFill>
            <a:schemeClr val="tx1"/>
          </a:solidFill>
          <a:latin typeface="Arial" charset="0"/>
        </a:defRPr>
      </a:lvl3pPr>
      <a:lvl4pPr algn="l" rtl="0" eaLnBrk="1" fontAlgn="base" hangingPunct="1">
        <a:spcBef>
          <a:spcPct val="0"/>
        </a:spcBef>
        <a:spcAft>
          <a:spcPct val="0"/>
        </a:spcAft>
        <a:defRPr sz="3600" b="1">
          <a:solidFill>
            <a:schemeClr val="tx1"/>
          </a:solidFill>
          <a:latin typeface="Arial" charset="0"/>
        </a:defRPr>
      </a:lvl4pPr>
      <a:lvl5pPr algn="l" rtl="0" eaLnBrk="1" fontAlgn="base" hangingPunct="1">
        <a:spcBef>
          <a:spcPct val="0"/>
        </a:spcBef>
        <a:spcAft>
          <a:spcPct val="0"/>
        </a:spcAft>
        <a:defRPr sz="3600" b="1">
          <a:solidFill>
            <a:schemeClr val="tx1"/>
          </a:solidFill>
          <a:latin typeface="Arial" charset="0"/>
        </a:defRPr>
      </a:lvl5pPr>
      <a:lvl6pPr marL="457200" algn="l" rtl="0" eaLnBrk="1" fontAlgn="base" hangingPunct="1">
        <a:spcBef>
          <a:spcPct val="0"/>
        </a:spcBef>
        <a:spcAft>
          <a:spcPct val="0"/>
        </a:spcAft>
        <a:defRPr sz="3600" b="1">
          <a:solidFill>
            <a:schemeClr val="tx1"/>
          </a:solidFill>
          <a:latin typeface="Arial" charset="0"/>
        </a:defRPr>
      </a:lvl6pPr>
      <a:lvl7pPr marL="914400" algn="l" rtl="0" eaLnBrk="1" fontAlgn="base" hangingPunct="1">
        <a:spcBef>
          <a:spcPct val="0"/>
        </a:spcBef>
        <a:spcAft>
          <a:spcPct val="0"/>
        </a:spcAft>
        <a:defRPr sz="3600" b="1">
          <a:solidFill>
            <a:schemeClr val="tx1"/>
          </a:solidFill>
          <a:latin typeface="Arial" charset="0"/>
        </a:defRPr>
      </a:lvl7pPr>
      <a:lvl8pPr marL="1371600" algn="l" rtl="0" eaLnBrk="1" fontAlgn="base" hangingPunct="1">
        <a:spcBef>
          <a:spcPct val="0"/>
        </a:spcBef>
        <a:spcAft>
          <a:spcPct val="0"/>
        </a:spcAft>
        <a:defRPr sz="3600" b="1">
          <a:solidFill>
            <a:schemeClr val="tx1"/>
          </a:solidFill>
          <a:latin typeface="Arial" charset="0"/>
        </a:defRPr>
      </a:lvl8pPr>
      <a:lvl9pPr marL="1828800" algn="l" rtl="0" eaLnBrk="1" fontAlgn="base" hangingPunct="1">
        <a:spcBef>
          <a:spcPct val="0"/>
        </a:spcBef>
        <a:spcAft>
          <a:spcPct val="0"/>
        </a:spcAft>
        <a:defRPr sz="3600" b="1">
          <a:solidFill>
            <a:schemeClr val="tx1"/>
          </a:solidFill>
          <a:latin typeface="Arial" charset="0"/>
        </a:defRPr>
      </a:lvl9pPr>
    </p:titleStyle>
    <p:bodyStyle>
      <a:lvl1pPr marL="342900" indent="-342900" algn="l" rtl="0" eaLnBrk="1" fontAlgn="base" hangingPunct="1">
        <a:spcBef>
          <a:spcPct val="20000"/>
        </a:spcBef>
        <a:spcAft>
          <a:spcPct val="0"/>
        </a:spcAft>
        <a:buClr>
          <a:schemeClr val="bg1">
            <a:lumMod val="75000"/>
          </a:schemeClr>
        </a:buClr>
        <a:buSzPct val="115000"/>
        <a:buFont typeface="Wingdings" pitchFamily="2" charset="2"/>
        <a:buChar char="§"/>
        <a:defRPr sz="2800">
          <a:solidFill>
            <a:schemeClr val="bg1">
              <a:lumMod val="75000"/>
            </a:schemeClr>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accent5">
              <a:lumMod val="25000"/>
            </a:schemeClr>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emf"/><Relationship Id="rId5" Type="http://schemas.openxmlformats.org/officeDocument/2006/relationships/oleObject" Target="../embeddings/oleObject9.bin"/><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19.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21.emf"/></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25.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26.emf"/></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31.emf"/><Relationship Id="rId5" Type="http://schemas.openxmlformats.org/officeDocument/2006/relationships/oleObject" Target="../embeddings/oleObject20.bin"/><Relationship Id="rId4" Type="http://schemas.openxmlformats.org/officeDocument/2006/relationships/image" Target="../media/image30.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2.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33.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3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35.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ctrTitle"/>
          </p:nvPr>
        </p:nvSpPr>
        <p:spPr>
          <a:xfrm>
            <a:off x="457192" y="3929066"/>
            <a:ext cx="8686808" cy="838200"/>
          </a:xfrm>
        </p:spPr>
        <p:txBody>
          <a:bodyPr/>
          <a:lstStyle/>
          <a:p>
            <a:r>
              <a:rPr lang="en-SG" sz="4400" dirty="0" smtClean="0">
                <a:solidFill>
                  <a:srgbClr val="00B0F0"/>
                </a:solidFill>
              </a:rPr>
              <a:t>Design</a:t>
            </a:r>
            <a:r>
              <a:rPr lang="en-SG" sz="4400" dirty="0" smtClean="0"/>
              <a:t> and </a:t>
            </a:r>
            <a:r>
              <a:rPr lang="en-SG" sz="4400" dirty="0" smtClean="0">
                <a:solidFill>
                  <a:srgbClr val="00B0F0"/>
                </a:solidFill>
              </a:rPr>
              <a:t>Analysis</a:t>
            </a:r>
            <a:r>
              <a:rPr lang="en-SG" sz="4400" dirty="0" smtClean="0"/>
              <a:t> Algorithm</a:t>
            </a:r>
            <a:endParaRPr lang="en-SG" sz="4400" dirty="0"/>
          </a:p>
        </p:txBody>
      </p:sp>
      <p:pic>
        <p:nvPicPr>
          <p:cNvPr id="59398" name="Picture 6" descr="@"/>
          <p:cNvPicPr>
            <a:picLocks noChangeAspect="1" noChangeArrowheads="1"/>
          </p:cNvPicPr>
          <p:nvPr/>
        </p:nvPicPr>
        <p:blipFill>
          <a:blip r:embed="rId2"/>
          <a:srcRect/>
          <a:stretch>
            <a:fillRect/>
          </a:stretch>
        </p:blipFill>
        <p:spPr bwMode="auto">
          <a:xfrm>
            <a:off x="0" y="3857628"/>
            <a:ext cx="863600" cy="863600"/>
          </a:xfrm>
          <a:prstGeom prst="rect">
            <a:avLst/>
          </a:prstGeom>
          <a:noFill/>
        </p:spPr>
      </p:pic>
      <p:sp>
        <p:nvSpPr>
          <p:cNvPr id="5" name="Rectangle 4"/>
          <p:cNvSpPr txBox="1">
            <a:spLocks noChangeArrowheads="1"/>
          </p:cNvSpPr>
          <p:nvPr/>
        </p:nvSpPr>
        <p:spPr bwMode="gray">
          <a:xfrm>
            <a:off x="0" y="5857892"/>
            <a:ext cx="3857620" cy="838200"/>
          </a:xfrm>
          <a:prstGeom prst="rect">
            <a:avLst/>
          </a:prstGeom>
          <a:solidFill>
            <a:schemeClr val="accent6">
              <a:lumMod val="75000"/>
            </a:schemeClr>
          </a:solidFill>
          <a:ln w="9525">
            <a:solidFill>
              <a:schemeClr val="accent6">
                <a:lumMod val="75000"/>
              </a:schemeClr>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SG" sz="4400" b="1" i="0" u="none" strike="noStrike" kern="0" cap="none" spc="0" normalizeH="0" baseline="0" noProof="0" dirty="0" err="1" smtClean="0">
                <a:ln>
                  <a:noFill/>
                </a:ln>
                <a:solidFill>
                  <a:schemeClr val="tx2"/>
                </a:solidFill>
                <a:effectLst/>
                <a:uLnTx/>
                <a:uFillTx/>
                <a:latin typeface="+mj-lt"/>
                <a:ea typeface="+mj-ea"/>
                <a:cs typeface="+mj-cs"/>
              </a:rPr>
              <a:t>Pertemuan</a:t>
            </a:r>
            <a:r>
              <a:rPr kumimoji="0" lang="en-SG" sz="4400" b="1" i="0" u="none" strike="noStrike" kern="0" cap="none" spc="0" normalizeH="0" baseline="0" noProof="0" dirty="0" smtClean="0">
                <a:ln>
                  <a:noFill/>
                </a:ln>
                <a:solidFill>
                  <a:schemeClr val="tx2"/>
                </a:solidFill>
                <a:effectLst/>
                <a:uLnTx/>
                <a:uFillTx/>
                <a:latin typeface="+mj-lt"/>
                <a:ea typeface="+mj-ea"/>
                <a:cs typeface="+mj-cs"/>
              </a:rPr>
              <a:t> 14</a:t>
            </a:r>
            <a:endParaRPr kumimoji="0" lang="en-SG" sz="4400" b="1" i="0" u="none" strike="noStrike" kern="0" cap="none" spc="0" normalizeH="0" baseline="0" noProof="0" dirty="0">
              <a:ln>
                <a:noFill/>
              </a:ln>
              <a:solidFill>
                <a:schemeClr val="tx2"/>
              </a:solidFill>
              <a:effectLst/>
              <a:uLnTx/>
              <a:uFillTx/>
              <a:latin typeface="+mj-lt"/>
              <a:ea typeface="+mj-ea"/>
              <a:cs typeface="+mj-cs"/>
            </a:endParaRPr>
          </a:p>
        </p:txBody>
      </p:sp>
      <p:sp>
        <p:nvSpPr>
          <p:cNvPr id="6" name="Subtitle 2"/>
          <p:cNvSpPr txBox="1">
            <a:spLocks/>
          </p:cNvSpPr>
          <p:nvPr/>
        </p:nvSpPr>
        <p:spPr>
          <a:xfrm>
            <a:off x="2671763" y="5033963"/>
            <a:ext cx="6400800" cy="1752600"/>
          </a:xfrm>
          <a:prstGeom prst="rect">
            <a:avLst/>
          </a:prstGeom>
        </p:spPr>
        <p:txBody>
          <a:bodyPr/>
          <a:lstStyle/>
          <a:p>
            <a:pPr lvl="0" algn="r" eaLnBrk="1" fontAlgn="auto" hangingPunct="1">
              <a:spcBef>
                <a:spcPct val="20000"/>
              </a:spcBef>
              <a:spcAft>
                <a:spcPts val="0"/>
              </a:spcAft>
              <a:defRPr/>
            </a:pPr>
            <a:r>
              <a:rPr lang="en-US" b="1" dirty="0">
                <a:solidFill>
                  <a:srgbClr val="3F1F53">
                    <a:lumMod val="40000"/>
                    <a:lumOff val="60000"/>
                  </a:srgbClr>
                </a:solidFill>
              </a:rPr>
              <a:t>Drs. </a:t>
            </a:r>
            <a:r>
              <a:rPr lang="en-US" b="1" dirty="0" err="1">
                <a:solidFill>
                  <a:srgbClr val="3F1F53">
                    <a:lumMod val="40000"/>
                    <a:lumOff val="60000"/>
                  </a:srgbClr>
                </a:solidFill>
              </a:rPr>
              <a:t>Achmad</a:t>
            </a:r>
            <a:r>
              <a:rPr lang="en-US" b="1" dirty="0">
                <a:solidFill>
                  <a:srgbClr val="3F1F53">
                    <a:lumMod val="40000"/>
                    <a:lumOff val="60000"/>
                  </a:srgbClr>
                </a:solidFill>
              </a:rPr>
              <a:t> </a:t>
            </a:r>
            <a:r>
              <a:rPr lang="en-US" b="1" dirty="0" err="1">
                <a:solidFill>
                  <a:srgbClr val="3F1F53">
                    <a:lumMod val="40000"/>
                    <a:lumOff val="60000"/>
                  </a:srgbClr>
                </a:solidFill>
              </a:rPr>
              <a:t>Ridok</a:t>
            </a:r>
            <a:r>
              <a:rPr lang="en-US" b="1" dirty="0">
                <a:solidFill>
                  <a:srgbClr val="3F1F53">
                    <a:lumMod val="40000"/>
                    <a:lumOff val="60000"/>
                  </a:srgbClr>
                </a:solidFill>
              </a:rPr>
              <a:t> </a:t>
            </a:r>
            <a:r>
              <a:rPr lang="en-US" b="1" dirty="0" err="1">
                <a:solidFill>
                  <a:srgbClr val="3F1F53">
                    <a:lumMod val="40000"/>
                    <a:lumOff val="60000"/>
                  </a:srgbClr>
                </a:solidFill>
              </a:rPr>
              <a:t>M.Kom</a:t>
            </a:r>
            <a:endParaRPr lang="en-US" b="1" dirty="0">
              <a:solidFill>
                <a:srgbClr val="3F1F53">
                  <a:lumMod val="40000"/>
                  <a:lumOff val="60000"/>
                </a:srgbClr>
              </a:solidFill>
            </a:endParaRPr>
          </a:p>
          <a:p>
            <a:pPr lvl="0" algn="r" eaLnBrk="1" fontAlgn="auto" hangingPunct="1">
              <a:spcBef>
                <a:spcPct val="20000"/>
              </a:spcBef>
              <a:spcAft>
                <a:spcPts val="0"/>
              </a:spcAft>
              <a:defRPr/>
            </a:pPr>
            <a:r>
              <a:rPr lang="en-US" b="1" dirty="0">
                <a:solidFill>
                  <a:srgbClr val="3F1F53">
                    <a:lumMod val="40000"/>
                    <a:lumOff val="60000"/>
                  </a:srgbClr>
                </a:solidFill>
              </a:rPr>
              <a:t>Imam</a:t>
            </a:r>
            <a:r>
              <a:rPr lang="id-ID" b="1" dirty="0">
                <a:solidFill>
                  <a:srgbClr val="3F1F53">
                    <a:lumMod val="40000"/>
                    <a:lumOff val="60000"/>
                  </a:srgbClr>
                </a:solidFill>
              </a:rPr>
              <a:t> </a:t>
            </a:r>
            <a:r>
              <a:rPr lang="en-US" b="1" dirty="0" err="1">
                <a:solidFill>
                  <a:srgbClr val="3F1F53">
                    <a:lumMod val="40000"/>
                    <a:lumOff val="60000"/>
                  </a:srgbClr>
                </a:solidFill>
              </a:rPr>
              <a:t>Cholissodin</a:t>
            </a:r>
            <a:r>
              <a:rPr lang="id-ID" b="1" dirty="0">
                <a:solidFill>
                  <a:srgbClr val="3F1F53">
                    <a:lumMod val="40000"/>
                    <a:lumOff val="60000"/>
                  </a:srgbClr>
                </a:solidFill>
              </a:rPr>
              <a:t>, S.</a:t>
            </a:r>
            <a:r>
              <a:rPr lang="en-US" b="1" dirty="0">
                <a:solidFill>
                  <a:srgbClr val="3F1F53">
                    <a:lumMod val="40000"/>
                    <a:lumOff val="60000"/>
                  </a:srgbClr>
                </a:solidFill>
              </a:rPr>
              <a:t>Si</a:t>
            </a:r>
            <a:r>
              <a:rPr lang="id-ID" b="1" dirty="0">
                <a:solidFill>
                  <a:srgbClr val="3F1F53">
                    <a:lumMod val="40000"/>
                    <a:lumOff val="60000"/>
                  </a:srgbClr>
                </a:solidFill>
              </a:rPr>
              <a:t>., M.Kom</a:t>
            </a:r>
            <a:endParaRPr lang="en-US" b="1" dirty="0">
              <a:solidFill>
                <a:srgbClr val="3F1F53">
                  <a:lumMod val="40000"/>
                  <a:lumOff val="60000"/>
                </a:srgbClr>
              </a:solidFill>
            </a:endParaRPr>
          </a:p>
          <a:p>
            <a:pPr lvl="0" algn="r" eaLnBrk="1" fontAlgn="auto" hangingPunct="1">
              <a:spcBef>
                <a:spcPct val="20000"/>
              </a:spcBef>
              <a:spcAft>
                <a:spcPts val="0"/>
              </a:spcAft>
              <a:defRPr/>
            </a:pPr>
            <a:r>
              <a:rPr lang="sv-SE" b="1" dirty="0" smtClean="0">
                <a:solidFill>
                  <a:srgbClr val="3F1F53">
                    <a:lumMod val="40000"/>
                    <a:lumOff val="60000"/>
                  </a:srgbClr>
                </a:solidFill>
              </a:rPr>
              <a:t>M. Ali Fauzi, S.Kom., M.Kom.</a:t>
            </a:r>
            <a:endParaRPr lang="sv-SE" b="1" dirty="0">
              <a:solidFill>
                <a:srgbClr val="3F1F53">
                  <a:lumMod val="40000"/>
                  <a:lumOff val="60000"/>
                </a:srgbClr>
              </a:solidFill>
            </a:endParaRPr>
          </a:p>
          <a:p>
            <a:pPr lvl="0" algn="r" eaLnBrk="1" fontAlgn="auto" hangingPunct="1">
              <a:spcBef>
                <a:spcPct val="20000"/>
              </a:spcBef>
              <a:spcAft>
                <a:spcPts val="0"/>
              </a:spcAft>
              <a:defRPr/>
            </a:pPr>
            <a:r>
              <a:rPr lang="sv-SE" b="1" dirty="0">
                <a:solidFill>
                  <a:srgbClr val="3F1F53">
                    <a:lumMod val="40000"/>
                    <a:lumOff val="60000"/>
                  </a:srgbClr>
                </a:solidFill>
              </a:rPr>
              <a:t>Ratih Kartika Dewi, ST, M.Kom</a:t>
            </a:r>
            <a:endParaRPr lang="en-US" b="1" dirty="0">
              <a:solidFill>
                <a:srgbClr val="3F1F53">
                  <a:lumMod val="40000"/>
                  <a:lumOff val="60000"/>
                </a:srgbClr>
              </a:solidFill>
            </a:endParaRPr>
          </a:p>
        </p:txBody>
      </p:sp>
    </p:spTree>
    <p:extLst>
      <p:ext uri="{BB962C8B-B14F-4D97-AF65-F5344CB8AC3E}">
        <p14:creationId xmlns:p14="http://schemas.microsoft.com/office/powerpoint/2010/main" val="3402038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476250"/>
            <a:ext cx="8229600" cy="5619750"/>
          </a:xfrm>
        </p:spPr>
        <p:txBody>
          <a:bodyPr/>
          <a:lstStyle/>
          <a:p>
            <a:pPr eaLnBrk="1" hangingPunct="1">
              <a:lnSpc>
                <a:spcPct val="80000"/>
              </a:lnSpc>
            </a:pPr>
            <a:r>
              <a:rPr lang="en-US" sz="2800" smtClean="0"/>
              <a:t>Ruang solusi diorganisasikan ke dalam struktur pohon. </a:t>
            </a:r>
          </a:p>
          <a:p>
            <a:pPr eaLnBrk="1" hangingPunct="1">
              <a:lnSpc>
                <a:spcPct val="80000"/>
              </a:lnSpc>
            </a:pPr>
            <a:endParaRPr lang="en-US" sz="2800" smtClean="0"/>
          </a:p>
          <a:p>
            <a:pPr eaLnBrk="1" hangingPunct="1">
              <a:lnSpc>
                <a:spcPct val="80000"/>
              </a:lnSpc>
            </a:pPr>
            <a:r>
              <a:rPr lang="en-US" sz="2800" smtClean="0"/>
              <a:t>Tiap simpul pohon menyatakan status (</a:t>
            </a:r>
            <a:r>
              <a:rPr lang="en-US" sz="2800" i="1" smtClean="0"/>
              <a:t>state</a:t>
            </a:r>
            <a:r>
              <a:rPr lang="en-US" sz="2800" smtClean="0"/>
              <a:t>) persoalan, sedangkan sisi (cabang) dilabeli dengan nilai-nilai </a:t>
            </a:r>
            <a:r>
              <a:rPr lang="en-US" sz="2800" i="1" smtClean="0"/>
              <a:t>x</a:t>
            </a:r>
            <a:r>
              <a:rPr lang="en-US" sz="2800" i="1" baseline="-25000" smtClean="0"/>
              <a:t>i</a:t>
            </a:r>
            <a:r>
              <a:rPr lang="en-US" sz="2800" smtClean="0"/>
              <a:t>. </a:t>
            </a:r>
          </a:p>
          <a:p>
            <a:pPr eaLnBrk="1" hangingPunct="1">
              <a:lnSpc>
                <a:spcPct val="80000"/>
              </a:lnSpc>
            </a:pPr>
            <a:endParaRPr lang="en-US" sz="2800" smtClean="0"/>
          </a:p>
          <a:p>
            <a:pPr eaLnBrk="1" hangingPunct="1">
              <a:lnSpc>
                <a:spcPct val="80000"/>
              </a:lnSpc>
            </a:pPr>
            <a:r>
              <a:rPr lang="en-US" sz="2800" smtClean="0"/>
              <a:t>Lintasan dari akar ke daun menyatakan solusi yang mungkin. </a:t>
            </a:r>
          </a:p>
          <a:p>
            <a:pPr eaLnBrk="1" hangingPunct="1">
              <a:lnSpc>
                <a:spcPct val="80000"/>
              </a:lnSpc>
            </a:pPr>
            <a:endParaRPr lang="en-US" sz="2800" smtClean="0"/>
          </a:p>
          <a:p>
            <a:pPr eaLnBrk="1" hangingPunct="1">
              <a:lnSpc>
                <a:spcPct val="80000"/>
              </a:lnSpc>
            </a:pPr>
            <a:r>
              <a:rPr lang="en-US" sz="2800" smtClean="0"/>
              <a:t>Seluruh lintasan dari akar ke daun membentuk ruang solusi. Pengorganisasian pohon ruang solusi diacu sebagai </a:t>
            </a:r>
            <a:r>
              <a:rPr lang="en-US" sz="2800" b="1" smtClean="0"/>
              <a:t>pohon ruang status</a:t>
            </a:r>
            <a:r>
              <a:rPr lang="en-US" sz="2800" smtClean="0"/>
              <a:t> (</a:t>
            </a:r>
            <a:r>
              <a:rPr lang="en-US" sz="2800" i="1" smtClean="0"/>
              <a:t>state space tree</a:t>
            </a:r>
            <a:r>
              <a:rPr lang="en-US" sz="280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defRPr/>
            </a:pPr>
            <a:r>
              <a:rPr lang="en-US" sz="2800" smtClean="0"/>
              <a:t>Tinjau persoalan </a:t>
            </a:r>
            <a:r>
              <a:rPr lang="en-US" sz="2800" i="1" smtClean="0"/>
              <a:t>Knapsack</a:t>
            </a:r>
            <a:r>
              <a:rPr lang="en-US" sz="2800" smtClean="0"/>
              <a:t> 1/0 untuk </a:t>
            </a:r>
            <a:r>
              <a:rPr lang="en-US" sz="2800" i="1" smtClean="0"/>
              <a:t>n</a:t>
            </a:r>
            <a:r>
              <a:rPr lang="en-US" sz="2800" smtClean="0"/>
              <a:t> = 3. </a:t>
            </a:r>
            <a:br>
              <a:rPr lang="en-US" sz="2800" smtClean="0"/>
            </a:br>
            <a:r>
              <a:rPr lang="en-US" sz="2800" smtClean="0"/>
              <a:t>Ruang solusinya:</a:t>
            </a:r>
            <a:r>
              <a:rPr lang="en-US" sz="4000" smtClean="0"/>
              <a:t> </a:t>
            </a:r>
          </a:p>
        </p:txBody>
      </p:sp>
      <p:graphicFrame>
        <p:nvGraphicFramePr>
          <p:cNvPr id="25603" name="Object 3"/>
          <p:cNvGraphicFramePr>
            <a:graphicFrameLocks noGrp="1" noChangeAspect="1"/>
          </p:cNvGraphicFramePr>
          <p:nvPr>
            <p:ph idx="1"/>
          </p:nvPr>
        </p:nvGraphicFramePr>
        <p:xfrm>
          <a:off x="611188" y="1628775"/>
          <a:ext cx="8208962" cy="4743450"/>
        </p:xfrm>
        <a:graphic>
          <a:graphicData uri="http://schemas.openxmlformats.org/presentationml/2006/ole">
            <mc:AlternateContent xmlns:mc="http://schemas.openxmlformats.org/markup-compatibility/2006">
              <mc:Choice xmlns:v="urn:schemas-microsoft-com:vml" Requires="v">
                <p:oleObj spid="_x0000_s25652" name="VISIO" r:id="rId3" imgW="4333986" imgH="2504024" progId="Visio.Drawing.11">
                  <p:embed/>
                </p:oleObj>
              </mc:Choice>
              <mc:Fallback>
                <p:oleObj name="VISIO" r:id="rId3" imgW="4333986" imgH="2504024"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628775"/>
                        <a:ext cx="8208962" cy="474345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z="3200" b="1" smtClean="0"/>
              <a:t>Prinsip Pencarian Solusi dengan </a:t>
            </a:r>
            <a:br>
              <a:rPr lang="en-US" sz="3200" b="1" smtClean="0"/>
            </a:br>
            <a:r>
              <a:rPr lang="en-US" sz="3200" b="1" smtClean="0"/>
              <a:t>Metode Runut-balik</a:t>
            </a:r>
          </a:p>
        </p:txBody>
      </p:sp>
      <p:sp>
        <p:nvSpPr>
          <p:cNvPr id="26627" name="Rectangle 3"/>
          <p:cNvSpPr>
            <a:spLocks noGrp="1" noChangeArrowheads="1"/>
          </p:cNvSpPr>
          <p:nvPr>
            <p:ph type="body" idx="1"/>
          </p:nvPr>
        </p:nvSpPr>
        <p:spPr/>
        <p:txBody>
          <a:bodyPr/>
          <a:lstStyle/>
          <a:p>
            <a:pPr marL="609600" indent="-609600" eaLnBrk="1" hangingPunct="1"/>
            <a:r>
              <a:rPr lang="en-US" dirty="0" err="1" smtClean="0"/>
              <a:t>Solusi</a:t>
            </a:r>
            <a:r>
              <a:rPr lang="en-US" dirty="0" smtClean="0"/>
              <a:t> </a:t>
            </a:r>
            <a:r>
              <a:rPr lang="en-US" dirty="0" err="1" smtClean="0"/>
              <a:t>dicari</a:t>
            </a:r>
            <a:r>
              <a:rPr lang="en-US" dirty="0" smtClean="0"/>
              <a:t> </a:t>
            </a:r>
            <a:r>
              <a:rPr lang="en-US" dirty="0" err="1" smtClean="0"/>
              <a:t>dengan</a:t>
            </a:r>
            <a:r>
              <a:rPr lang="en-US" dirty="0" smtClean="0"/>
              <a:t> </a:t>
            </a:r>
            <a:r>
              <a:rPr lang="en-US" dirty="0" err="1" smtClean="0"/>
              <a:t>membentuk</a:t>
            </a:r>
            <a:r>
              <a:rPr lang="en-US" dirty="0" smtClean="0"/>
              <a:t> </a:t>
            </a:r>
            <a:r>
              <a:rPr lang="en-US" dirty="0" err="1" smtClean="0"/>
              <a:t>lintasan</a:t>
            </a:r>
            <a:r>
              <a:rPr lang="en-US" dirty="0" smtClean="0"/>
              <a:t> </a:t>
            </a:r>
            <a:r>
              <a:rPr lang="en-US" dirty="0" err="1" smtClean="0"/>
              <a:t>dari</a:t>
            </a:r>
            <a:r>
              <a:rPr lang="en-US" dirty="0" smtClean="0"/>
              <a:t> </a:t>
            </a:r>
            <a:r>
              <a:rPr lang="en-US" dirty="0" err="1" smtClean="0"/>
              <a:t>akar</a:t>
            </a:r>
            <a:r>
              <a:rPr lang="en-US" dirty="0" smtClean="0"/>
              <a:t> </a:t>
            </a:r>
            <a:r>
              <a:rPr lang="en-US" dirty="0" err="1" smtClean="0"/>
              <a:t>ke</a:t>
            </a:r>
            <a:r>
              <a:rPr lang="en-US" dirty="0" smtClean="0"/>
              <a:t> </a:t>
            </a:r>
            <a:r>
              <a:rPr lang="en-US" dirty="0" err="1" smtClean="0"/>
              <a:t>daun</a:t>
            </a:r>
            <a:r>
              <a:rPr lang="en-US" dirty="0" smtClean="0"/>
              <a:t>. </a:t>
            </a:r>
            <a:r>
              <a:rPr lang="en-US" dirty="0" err="1" smtClean="0"/>
              <a:t>Aturan</a:t>
            </a:r>
            <a:r>
              <a:rPr lang="en-US" dirty="0" smtClean="0"/>
              <a:t> </a:t>
            </a:r>
            <a:r>
              <a:rPr lang="en-US" dirty="0" err="1" smtClean="0"/>
              <a:t>pembentukan</a:t>
            </a:r>
            <a:r>
              <a:rPr lang="en-US" dirty="0" smtClean="0"/>
              <a:t> yang </a:t>
            </a:r>
            <a:r>
              <a:rPr lang="en-US" dirty="0" err="1" smtClean="0"/>
              <a:t>dipakai</a:t>
            </a:r>
            <a:r>
              <a:rPr lang="en-US" dirty="0" smtClean="0"/>
              <a:t> </a:t>
            </a:r>
            <a:r>
              <a:rPr lang="en-US" dirty="0" err="1" smtClean="0"/>
              <a:t>adalah</a:t>
            </a:r>
            <a:r>
              <a:rPr lang="en-US" dirty="0" smtClean="0"/>
              <a:t> </a:t>
            </a:r>
            <a:r>
              <a:rPr lang="en-US" dirty="0" err="1" smtClean="0"/>
              <a:t>mengikuti</a:t>
            </a:r>
            <a:r>
              <a:rPr lang="en-US" dirty="0" smtClean="0"/>
              <a:t> </a:t>
            </a:r>
            <a:r>
              <a:rPr lang="en-US" dirty="0" err="1" smtClean="0"/>
              <a:t>aturan</a:t>
            </a:r>
            <a:r>
              <a:rPr lang="en-US" dirty="0" smtClean="0"/>
              <a:t> </a:t>
            </a:r>
            <a:r>
              <a:rPr lang="en-US" dirty="0" err="1" smtClean="0"/>
              <a:t>pencarian</a:t>
            </a:r>
            <a:r>
              <a:rPr lang="en-US" dirty="0" smtClean="0"/>
              <a:t> </a:t>
            </a:r>
            <a:r>
              <a:rPr lang="en-US" dirty="0" err="1" smtClean="0"/>
              <a:t>mendalam</a:t>
            </a:r>
            <a:r>
              <a:rPr lang="en-US" dirty="0" smtClean="0"/>
              <a:t> (DFS). </a:t>
            </a:r>
          </a:p>
          <a:p>
            <a:pPr marL="609600" indent="-609600" eaLnBrk="1" hangingPunct="1"/>
            <a:r>
              <a:rPr lang="en-US" dirty="0" err="1" smtClean="0"/>
              <a:t>Simpul-simpul</a:t>
            </a:r>
            <a:r>
              <a:rPr lang="en-US" dirty="0" smtClean="0"/>
              <a:t> yang </a:t>
            </a:r>
            <a:r>
              <a:rPr lang="en-US" dirty="0" err="1" smtClean="0"/>
              <a:t>sudah</a:t>
            </a:r>
            <a:r>
              <a:rPr lang="en-US" dirty="0" smtClean="0"/>
              <a:t> </a:t>
            </a:r>
            <a:r>
              <a:rPr lang="en-US" dirty="0" err="1" smtClean="0"/>
              <a:t>dilahirkan</a:t>
            </a:r>
            <a:r>
              <a:rPr lang="en-US" dirty="0" smtClean="0"/>
              <a:t> </a:t>
            </a:r>
            <a:r>
              <a:rPr lang="en-US" dirty="0" err="1" smtClean="0"/>
              <a:t>dinamakan</a:t>
            </a:r>
            <a:r>
              <a:rPr lang="en-US" dirty="0" smtClean="0"/>
              <a:t> </a:t>
            </a:r>
            <a:r>
              <a:rPr lang="en-US" b="1" dirty="0" err="1" smtClean="0"/>
              <a:t>simpul</a:t>
            </a:r>
            <a:r>
              <a:rPr lang="en-US" b="1" dirty="0" smtClean="0"/>
              <a:t> </a:t>
            </a:r>
            <a:r>
              <a:rPr lang="en-US" b="1" dirty="0" err="1" smtClean="0"/>
              <a:t>hidup</a:t>
            </a:r>
            <a:r>
              <a:rPr lang="en-US" dirty="0" smtClean="0"/>
              <a:t> (</a:t>
            </a:r>
            <a:r>
              <a:rPr lang="en-US" i="1" dirty="0" smtClean="0"/>
              <a:t>live node</a:t>
            </a:r>
            <a:r>
              <a:rPr lang="en-US" dirty="0" smtClean="0"/>
              <a:t>). </a:t>
            </a:r>
            <a:r>
              <a:rPr lang="en-US" dirty="0" err="1" smtClean="0"/>
              <a:t>Simpul</a:t>
            </a:r>
            <a:r>
              <a:rPr lang="en-US" dirty="0" smtClean="0"/>
              <a:t> </a:t>
            </a:r>
            <a:r>
              <a:rPr lang="en-US" dirty="0" err="1" smtClean="0"/>
              <a:t>hidup</a:t>
            </a:r>
            <a:r>
              <a:rPr lang="en-US" dirty="0" smtClean="0"/>
              <a:t> yang </a:t>
            </a:r>
            <a:r>
              <a:rPr lang="en-US" i="1" dirty="0" err="1" smtClean="0"/>
              <a:t>sedang</a:t>
            </a:r>
            <a:r>
              <a:rPr lang="en-US" dirty="0" smtClean="0"/>
              <a:t> </a:t>
            </a:r>
            <a:r>
              <a:rPr lang="en-US" dirty="0" err="1" smtClean="0"/>
              <a:t>diperluas</a:t>
            </a:r>
            <a:r>
              <a:rPr lang="en-US" dirty="0" smtClean="0"/>
              <a:t> </a:t>
            </a:r>
            <a:r>
              <a:rPr lang="en-US" dirty="0" err="1" smtClean="0"/>
              <a:t>dinamakan</a:t>
            </a:r>
            <a:r>
              <a:rPr lang="en-US" dirty="0" smtClean="0"/>
              <a:t> </a:t>
            </a:r>
            <a:r>
              <a:rPr lang="en-US" b="1" dirty="0" err="1" smtClean="0"/>
              <a:t>simpul</a:t>
            </a:r>
            <a:r>
              <a:rPr lang="en-US" b="1" dirty="0" smtClean="0"/>
              <a:t>-E</a:t>
            </a:r>
            <a:r>
              <a:rPr lang="en-US" dirty="0" smtClean="0"/>
              <a:t> (</a:t>
            </a:r>
            <a:r>
              <a:rPr lang="en-US" i="1" dirty="0" smtClean="0"/>
              <a:t>Expand-node</a:t>
            </a:r>
            <a:r>
              <a:rPr lang="en-US"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457200" y="692150"/>
            <a:ext cx="8229600" cy="5403850"/>
          </a:xfrm>
        </p:spPr>
        <p:txBody>
          <a:bodyPr/>
          <a:lstStyle/>
          <a:p>
            <a:pPr marL="609600" indent="-609600" eaLnBrk="1" hangingPunct="1">
              <a:lnSpc>
                <a:spcPct val="90000"/>
              </a:lnSpc>
            </a:pPr>
            <a:r>
              <a:rPr lang="en-US" dirty="0" err="1" smtClean="0"/>
              <a:t>Tiap</a:t>
            </a:r>
            <a:r>
              <a:rPr lang="en-US" dirty="0" smtClean="0"/>
              <a:t> kali </a:t>
            </a:r>
            <a:r>
              <a:rPr lang="en-US" dirty="0" err="1" smtClean="0"/>
              <a:t>simpul</a:t>
            </a:r>
            <a:r>
              <a:rPr lang="en-US" dirty="0" smtClean="0"/>
              <a:t>-E </a:t>
            </a:r>
            <a:r>
              <a:rPr lang="en-US" dirty="0" err="1" smtClean="0"/>
              <a:t>diperluas</a:t>
            </a:r>
            <a:r>
              <a:rPr lang="en-US" dirty="0" smtClean="0"/>
              <a:t>, </a:t>
            </a:r>
            <a:r>
              <a:rPr lang="en-US" dirty="0" err="1" smtClean="0"/>
              <a:t>lintasan</a:t>
            </a:r>
            <a:r>
              <a:rPr lang="en-US" dirty="0" smtClean="0"/>
              <a:t> yang </a:t>
            </a:r>
            <a:r>
              <a:rPr lang="en-US" dirty="0" err="1" smtClean="0"/>
              <a:t>dibangun</a:t>
            </a:r>
            <a:r>
              <a:rPr lang="en-US" dirty="0" smtClean="0"/>
              <a:t> </a:t>
            </a:r>
            <a:r>
              <a:rPr lang="en-US" dirty="0" err="1" smtClean="0"/>
              <a:t>olehnya</a:t>
            </a:r>
            <a:r>
              <a:rPr lang="en-US" dirty="0" smtClean="0"/>
              <a:t> </a:t>
            </a:r>
            <a:r>
              <a:rPr lang="en-US" dirty="0" err="1" smtClean="0"/>
              <a:t>bertambah</a:t>
            </a:r>
            <a:r>
              <a:rPr lang="en-US" dirty="0" smtClean="0"/>
              <a:t> </a:t>
            </a:r>
            <a:r>
              <a:rPr lang="en-US" dirty="0" err="1" smtClean="0"/>
              <a:t>panjang</a:t>
            </a:r>
            <a:r>
              <a:rPr lang="en-US" dirty="0" smtClean="0"/>
              <a:t>. </a:t>
            </a:r>
            <a:r>
              <a:rPr lang="en-US" dirty="0" err="1" smtClean="0"/>
              <a:t>Jika</a:t>
            </a:r>
            <a:r>
              <a:rPr lang="en-US" dirty="0" smtClean="0"/>
              <a:t> </a:t>
            </a:r>
            <a:r>
              <a:rPr lang="en-US" dirty="0" err="1" smtClean="0"/>
              <a:t>lintasan</a:t>
            </a:r>
            <a:r>
              <a:rPr lang="en-US" dirty="0" smtClean="0"/>
              <a:t> yang </a:t>
            </a:r>
            <a:r>
              <a:rPr lang="en-US" dirty="0" err="1" smtClean="0"/>
              <a:t>sedang</a:t>
            </a:r>
            <a:r>
              <a:rPr lang="en-US" dirty="0" smtClean="0"/>
              <a:t> </a:t>
            </a:r>
            <a:r>
              <a:rPr lang="en-US" dirty="0" err="1" smtClean="0"/>
              <a:t>dibentuk</a:t>
            </a:r>
            <a:r>
              <a:rPr lang="en-US" dirty="0" smtClean="0"/>
              <a:t> </a:t>
            </a:r>
            <a:r>
              <a:rPr lang="en-US" dirty="0" err="1" smtClean="0"/>
              <a:t>tidak</a:t>
            </a:r>
            <a:r>
              <a:rPr lang="en-US" dirty="0" smtClean="0"/>
              <a:t> </a:t>
            </a:r>
            <a:r>
              <a:rPr lang="en-US" dirty="0" err="1" smtClean="0"/>
              <a:t>mengarah</a:t>
            </a:r>
            <a:r>
              <a:rPr lang="en-US" dirty="0" smtClean="0"/>
              <a:t> </a:t>
            </a:r>
            <a:r>
              <a:rPr lang="en-US" dirty="0" err="1" smtClean="0"/>
              <a:t>ke</a:t>
            </a:r>
            <a:r>
              <a:rPr lang="en-US" dirty="0" smtClean="0"/>
              <a:t> </a:t>
            </a:r>
            <a:r>
              <a:rPr lang="en-US" dirty="0" err="1" smtClean="0"/>
              <a:t>solusi</a:t>
            </a:r>
            <a:r>
              <a:rPr lang="en-US" dirty="0" smtClean="0"/>
              <a:t>, </a:t>
            </a:r>
            <a:r>
              <a:rPr lang="en-US" dirty="0" err="1" smtClean="0"/>
              <a:t>maka</a:t>
            </a:r>
            <a:r>
              <a:rPr lang="en-US" dirty="0" smtClean="0"/>
              <a:t> </a:t>
            </a:r>
            <a:r>
              <a:rPr lang="en-US" dirty="0" err="1" smtClean="0"/>
              <a:t>simpul</a:t>
            </a:r>
            <a:r>
              <a:rPr lang="en-US" dirty="0" smtClean="0"/>
              <a:t>-E </a:t>
            </a:r>
            <a:r>
              <a:rPr lang="en-US" dirty="0" err="1" smtClean="0"/>
              <a:t>tersebut</a:t>
            </a:r>
            <a:r>
              <a:rPr lang="en-US" dirty="0" smtClean="0"/>
              <a:t> “</a:t>
            </a:r>
            <a:r>
              <a:rPr lang="en-US" dirty="0" err="1" smtClean="0"/>
              <a:t>dibunuh</a:t>
            </a:r>
            <a:r>
              <a:rPr lang="en-US" dirty="0" smtClean="0"/>
              <a:t>” </a:t>
            </a:r>
            <a:r>
              <a:rPr lang="en-US" dirty="0" err="1" smtClean="0"/>
              <a:t>sehingga</a:t>
            </a:r>
            <a:r>
              <a:rPr lang="en-US" dirty="0" smtClean="0"/>
              <a:t> </a:t>
            </a:r>
            <a:r>
              <a:rPr lang="en-US" dirty="0" err="1" smtClean="0"/>
              <a:t>menjadi</a:t>
            </a:r>
            <a:r>
              <a:rPr lang="en-US" dirty="0" smtClean="0"/>
              <a:t> </a:t>
            </a:r>
            <a:r>
              <a:rPr lang="en-US" b="1" dirty="0" err="1" smtClean="0"/>
              <a:t>simpul</a:t>
            </a:r>
            <a:r>
              <a:rPr lang="en-US" b="1" dirty="0" smtClean="0"/>
              <a:t> </a:t>
            </a:r>
            <a:r>
              <a:rPr lang="en-US" b="1" dirty="0" err="1" smtClean="0"/>
              <a:t>mati</a:t>
            </a:r>
            <a:r>
              <a:rPr lang="en-US" dirty="0" smtClean="0"/>
              <a:t> (</a:t>
            </a:r>
            <a:r>
              <a:rPr lang="en-US" i="1" dirty="0" smtClean="0"/>
              <a:t>dead node</a:t>
            </a:r>
            <a:r>
              <a:rPr lang="en-US" dirty="0" smtClean="0"/>
              <a:t>). </a:t>
            </a:r>
          </a:p>
          <a:p>
            <a:pPr marL="609600" indent="-609600" eaLnBrk="1" hangingPunct="1">
              <a:lnSpc>
                <a:spcPct val="90000"/>
              </a:lnSpc>
            </a:pPr>
            <a:r>
              <a:rPr lang="en-US" dirty="0" err="1" smtClean="0"/>
              <a:t>Fungsi</a:t>
            </a:r>
            <a:r>
              <a:rPr lang="en-US" dirty="0" smtClean="0"/>
              <a:t> yang </a:t>
            </a:r>
            <a:r>
              <a:rPr lang="en-US" dirty="0" err="1" smtClean="0"/>
              <a:t>digunakan</a:t>
            </a:r>
            <a:r>
              <a:rPr lang="en-US" dirty="0" smtClean="0"/>
              <a:t> </a:t>
            </a:r>
            <a:r>
              <a:rPr lang="en-US" dirty="0" err="1" smtClean="0"/>
              <a:t>untuk</a:t>
            </a:r>
            <a:r>
              <a:rPr lang="en-US" dirty="0" smtClean="0"/>
              <a:t> </a:t>
            </a:r>
            <a:r>
              <a:rPr lang="en-US" dirty="0" err="1" smtClean="0"/>
              <a:t>membunuh</a:t>
            </a:r>
            <a:r>
              <a:rPr lang="en-US" dirty="0" smtClean="0"/>
              <a:t> </a:t>
            </a:r>
            <a:r>
              <a:rPr lang="en-US" dirty="0" err="1" smtClean="0"/>
              <a:t>simpul</a:t>
            </a:r>
            <a:r>
              <a:rPr lang="en-US" dirty="0" smtClean="0"/>
              <a:t>-E </a:t>
            </a:r>
            <a:r>
              <a:rPr lang="en-US" dirty="0" err="1" smtClean="0"/>
              <a:t>adalah</a:t>
            </a:r>
            <a:r>
              <a:rPr lang="en-US" dirty="0" smtClean="0"/>
              <a:t> </a:t>
            </a:r>
            <a:r>
              <a:rPr lang="en-US" dirty="0" err="1" smtClean="0"/>
              <a:t>dengan</a:t>
            </a:r>
            <a:r>
              <a:rPr lang="en-US" dirty="0" smtClean="0"/>
              <a:t> </a:t>
            </a:r>
            <a:r>
              <a:rPr lang="en-US" dirty="0" err="1" smtClean="0"/>
              <a:t>menerapkan</a:t>
            </a:r>
            <a:r>
              <a:rPr lang="en-US" dirty="0" smtClean="0"/>
              <a:t> </a:t>
            </a:r>
            <a:r>
              <a:rPr lang="en-US" b="1" dirty="0" err="1" smtClean="0"/>
              <a:t>fungsi</a:t>
            </a:r>
            <a:r>
              <a:rPr lang="en-US" b="1" dirty="0" smtClean="0"/>
              <a:t> </a:t>
            </a:r>
            <a:r>
              <a:rPr lang="en-US" b="1" dirty="0" err="1" smtClean="0"/>
              <a:t>pembatas</a:t>
            </a:r>
            <a:r>
              <a:rPr lang="en-US" b="1" dirty="0" smtClean="0"/>
              <a:t> </a:t>
            </a:r>
            <a:r>
              <a:rPr lang="en-US" dirty="0" smtClean="0"/>
              <a:t>(</a:t>
            </a:r>
            <a:r>
              <a:rPr lang="en-US" i="1" dirty="0" smtClean="0"/>
              <a:t>bounding function</a:t>
            </a:r>
            <a:r>
              <a:rPr lang="en-US" dirty="0" smtClean="0"/>
              <a:t>). </a:t>
            </a:r>
            <a:r>
              <a:rPr lang="en-US" dirty="0" err="1" smtClean="0"/>
              <a:t>Simpul</a:t>
            </a:r>
            <a:r>
              <a:rPr lang="en-US" dirty="0" smtClean="0"/>
              <a:t> yang </a:t>
            </a:r>
            <a:r>
              <a:rPr lang="en-US" dirty="0" err="1" smtClean="0"/>
              <a:t>sudah</a:t>
            </a:r>
            <a:r>
              <a:rPr lang="en-US" dirty="0" smtClean="0"/>
              <a:t> </a:t>
            </a:r>
            <a:r>
              <a:rPr lang="en-US" dirty="0" err="1" smtClean="0"/>
              <a:t>mati</a:t>
            </a:r>
            <a:r>
              <a:rPr lang="en-US" dirty="0" smtClean="0"/>
              <a:t> </a:t>
            </a:r>
            <a:r>
              <a:rPr lang="en-US" dirty="0" err="1" smtClean="0"/>
              <a:t>tidak</a:t>
            </a:r>
            <a:r>
              <a:rPr lang="en-US" dirty="0" smtClean="0"/>
              <a:t> </a:t>
            </a:r>
            <a:r>
              <a:rPr lang="en-US" dirty="0" err="1" smtClean="0"/>
              <a:t>akan</a:t>
            </a:r>
            <a:r>
              <a:rPr lang="en-US" dirty="0" smtClean="0"/>
              <a:t> </a:t>
            </a:r>
            <a:r>
              <a:rPr lang="en-US" dirty="0" err="1" smtClean="0"/>
              <a:t>pernah</a:t>
            </a:r>
            <a:r>
              <a:rPr lang="en-US" dirty="0" smtClean="0"/>
              <a:t> </a:t>
            </a:r>
            <a:r>
              <a:rPr lang="en-US" dirty="0" err="1" smtClean="0"/>
              <a:t>diperluas</a:t>
            </a:r>
            <a:r>
              <a:rPr lang="en-US" dirty="0" smtClean="0"/>
              <a:t> </a:t>
            </a:r>
            <a:r>
              <a:rPr lang="en-US" dirty="0" err="1" smtClean="0"/>
              <a:t>lagi</a:t>
            </a:r>
            <a:r>
              <a:rPr lang="en-US"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457200" y="620713"/>
            <a:ext cx="8229600" cy="5475287"/>
          </a:xfrm>
        </p:spPr>
        <p:txBody>
          <a:bodyPr/>
          <a:lstStyle/>
          <a:p>
            <a:pPr marL="609600" indent="-609600" eaLnBrk="1" hangingPunct="1"/>
            <a:r>
              <a:rPr lang="en-US" smtClean="0"/>
              <a:t>Jika pembentukan lintasan berakhir dengan simpul mati, maka proses pencarian  diteruskan dengan membangkitkan simpul anak yang lainnya. Bila tidak ada lagi simpul anak yang dapat dibangkitkan, maka pencarian solusi dilanjutkan dengan melakukan runut-balik ke simpul hidup terdekat (simpul orangtua). Selanjutnya simpul ini menjadi simpul-E yang baru.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57200" y="476250"/>
            <a:ext cx="8229600" cy="5619750"/>
          </a:xfrm>
        </p:spPr>
        <p:txBody>
          <a:bodyPr/>
          <a:lstStyle/>
          <a:p>
            <a:pPr marL="609600" indent="-609600" eaLnBrk="1" hangingPunct="1"/>
            <a:endParaRPr lang="en-US" smtClean="0"/>
          </a:p>
          <a:p>
            <a:pPr marL="609600" indent="-609600" eaLnBrk="1" hangingPunct="1"/>
            <a:r>
              <a:rPr lang="en-US" smtClean="0"/>
              <a:t>Pencarian dihentikan bila kita telah menemukan solusi atau tidak ada lagi simpul hidup untuk runut-balik.</a:t>
            </a:r>
          </a:p>
          <a:p>
            <a:pPr marL="609600" indent="-609600" eaLnBrk="1" hangingPunct="1"/>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half" idx="1"/>
          </p:nvPr>
        </p:nvSpPr>
        <p:spPr>
          <a:xfrm>
            <a:off x="457200" y="620713"/>
            <a:ext cx="8147050" cy="5475287"/>
          </a:xfrm>
        </p:spPr>
        <p:txBody>
          <a:bodyPr/>
          <a:lstStyle/>
          <a:p>
            <a:pPr eaLnBrk="1" hangingPunct="1"/>
            <a:r>
              <a:rPr lang="en-US" sz="2800" smtClean="0"/>
              <a:t>Tinjau persoalan </a:t>
            </a:r>
            <a:r>
              <a:rPr lang="en-US" sz="2800" i="1" smtClean="0"/>
              <a:t>Knapsack</a:t>
            </a:r>
            <a:r>
              <a:rPr lang="en-US" sz="2800" smtClean="0"/>
              <a:t> 0/1 dengan instansiasi:</a:t>
            </a:r>
          </a:p>
          <a:p>
            <a:pPr eaLnBrk="1" hangingPunct="1">
              <a:buFontTx/>
              <a:buNone/>
            </a:pPr>
            <a:r>
              <a:rPr lang="en-US" sz="2800" smtClean="0"/>
              <a:t>		</a:t>
            </a:r>
            <a:r>
              <a:rPr lang="en-US" sz="2800" i="1" smtClean="0"/>
              <a:t>n</a:t>
            </a:r>
            <a:r>
              <a:rPr lang="en-US" sz="2800" smtClean="0"/>
              <a:t> = 3</a:t>
            </a:r>
          </a:p>
          <a:p>
            <a:pPr eaLnBrk="1" hangingPunct="1">
              <a:buFontTx/>
              <a:buNone/>
            </a:pPr>
            <a:r>
              <a:rPr lang="en-US" sz="2800" smtClean="0"/>
              <a:t>		(</a:t>
            </a:r>
            <a:r>
              <a:rPr lang="en-US" sz="2800" i="1" smtClean="0"/>
              <a:t>w</a:t>
            </a:r>
            <a:r>
              <a:rPr lang="en-US" sz="2800" baseline="-25000" smtClean="0"/>
              <a:t>1</a:t>
            </a:r>
            <a:r>
              <a:rPr lang="en-US" sz="2800" smtClean="0"/>
              <a:t>, </a:t>
            </a:r>
            <a:r>
              <a:rPr lang="en-US" sz="2800" i="1" smtClean="0"/>
              <a:t>w</a:t>
            </a:r>
            <a:r>
              <a:rPr lang="en-US" sz="2800" baseline="-25000" smtClean="0"/>
              <a:t>2</a:t>
            </a:r>
            <a:r>
              <a:rPr lang="en-US" sz="2800" smtClean="0"/>
              <a:t>, </a:t>
            </a:r>
            <a:r>
              <a:rPr lang="en-US" sz="2800" i="1" smtClean="0"/>
              <a:t>w</a:t>
            </a:r>
            <a:r>
              <a:rPr lang="en-US" sz="2800" baseline="-25000" smtClean="0"/>
              <a:t>3</a:t>
            </a:r>
            <a:r>
              <a:rPr lang="en-US" sz="2800" smtClean="0"/>
              <a:t>) = (35, 32, 25)</a:t>
            </a:r>
          </a:p>
          <a:p>
            <a:pPr eaLnBrk="1" hangingPunct="1">
              <a:buFontTx/>
              <a:buNone/>
            </a:pPr>
            <a:r>
              <a:rPr lang="en-US" sz="2800" smtClean="0"/>
              <a:t>		(</a:t>
            </a:r>
            <a:r>
              <a:rPr lang="en-US" sz="2800" i="1" smtClean="0"/>
              <a:t>p</a:t>
            </a:r>
            <a:r>
              <a:rPr lang="en-US" sz="2800" baseline="-25000" smtClean="0"/>
              <a:t>1</a:t>
            </a:r>
            <a:r>
              <a:rPr lang="en-US" sz="2800" smtClean="0"/>
              <a:t>, </a:t>
            </a:r>
            <a:r>
              <a:rPr lang="en-US" sz="2800" i="1" smtClean="0"/>
              <a:t>p</a:t>
            </a:r>
            <a:r>
              <a:rPr lang="en-US" sz="2800" baseline="-25000" smtClean="0"/>
              <a:t>2</a:t>
            </a:r>
            <a:r>
              <a:rPr lang="en-US" sz="2800" smtClean="0"/>
              <a:t>, </a:t>
            </a:r>
            <a:r>
              <a:rPr lang="en-US" sz="2800" i="1" smtClean="0"/>
              <a:t>p</a:t>
            </a:r>
            <a:r>
              <a:rPr lang="en-US" sz="2800" baseline="-25000" smtClean="0"/>
              <a:t>3</a:t>
            </a:r>
            <a:r>
              <a:rPr lang="en-US" sz="2800" smtClean="0"/>
              <a:t>) = (40, 25, 50)</a:t>
            </a:r>
          </a:p>
          <a:p>
            <a:pPr eaLnBrk="1" hangingPunct="1">
              <a:buFontTx/>
              <a:buNone/>
            </a:pPr>
            <a:r>
              <a:rPr lang="en-US" sz="2800" smtClean="0"/>
              <a:t>		</a:t>
            </a:r>
            <a:r>
              <a:rPr lang="en-US" sz="2800" i="1" smtClean="0"/>
              <a:t>M</a:t>
            </a:r>
            <a:r>
              <a:rPr lang="en-US" sz="2800" smtClean="0"/>
              <a:t> = 30</a:t>
            </a:r>
          </a:p>
          <a:p>
            <a:pPr eaLnBrk="1" hangingPunct="1"/>
            <a:r>
              <a:rPr lang="en-US" sz="2800" smtClean="0"/>
              <a:t>Solusi dinyatakan sebagai </a:t>
            </a:r>
            <a:r>
              <a:rPr lang="en-US" sz="2800" i="1" smtClean="0"/>
              <a:t>X</a:t>
            </a:r>
            <a:r>
              <a:rPr lang="en-US" sz="2800" smtClean="0"/>
              <a:t> = (</a:t>
            </a:r>
            <a:r>
              <a:rPr lang="en-US" sz="2800" i="1" smtClean="0"/>
              <a:t>x</a:t>
            </a:r>
            <a:r>
              <a:rPr lang="en-US" sz="2800" baseline="-25000" smtClean="0"/>
              <a:t>1</a:t>
            </a:r>
            <a:r>
              <a:rPr lang="en-US" sz="2800" smtClean="0"/>
              <a:t>, </a:t>
            </a:r>
            <a:r>
              <a:rPr lang="en-US" sz="2800" i="1" smtClean="0"/>
              <a:t>x</a:t>
            </a:r>
            <a:r>
              <a:rPr lang="en-US" sz="2800" baseline="-25000" smtClean="0"/>
              <a:t>2</a:t>
            </a:r>
            <a:r>
              <a:rPr lang="en-US" sz="2800" smtClean="0"/>
              <a:t>, </a:t>
            </a:r>
            <a:r>
              <a:rPr lang="en-US" sz="2800" i="1" smtClean="0"/>
              <a:t>x</a:t>
            </a:r>
            <a:r>
              <a:rPr lang="en-US" sz="2800" baseline="-25000" smtClean="0"/>
              <a:t>3</a:t>
            </a:r>
            <a:r>
              <a:rPr lang="en-US" sz="2800" smtClean="0"/>
              <a:t>), </a:t>
            </a:r>
            <a:r>
              <a:rPr lang="en-US" sz="2800" i="1" smtClean="0"/>
              <a:t>x</a:t>
            </a:r>
            <a:r>
              <a:rPr lang="en-US" sz="2800" i="1" baseline="-25000" smtClean="0"/>
              <a:t>i</a:t>
            </a:r>
            <a:r>
              <a:rPr lang="en-US" sz="2800" smtClean="0"/>
              <a:t> </a:t>
            </a:r>
            <a:r>
              <a:rPr lang="en-US" sz="2800" smtClean="0">
                <a:sym typeface="Symbol" pitchFamily="18" charset="2"/>
              </a:rPr>
              <a:t></a:t>
            </a:r>
            <a:r>
              <a:rPr lang="en-US" sz="2800" smtClean="0"/>
              <a:t> {0, 1}. </a:t>
            </a:r>
          </a:p>
          <a:p>
            <a:pPr eaLnBrk="1" hangingPunct="1">
              <a:buFontTx/>
              <a:buNone/>
            </a:pPr>
            <a:endParaRPr lang="en-US" sz="2800" smtClean="0"/>
          </a:p>
          <a:p>
            <a:pPr eaLnBrk="1" hangingPunct="1"/>
            <a:r>
              <a:rPr lang="en-US" sz="2800" smtClean="0"/>
              <a:t>Fungsi pembatas: </a:t>
            </a:r>
          </a:p>
          <a:p>
            <a:pPr eaLnBrk="1" hangingPunct="1"/>
            <a:endParaRPr lang="en-US" sz="2800" smtClean="0"/>
          </a:p>
        </p:txBody>
      </p:sp>
      <p:graphicFrame>
        <p:nvGraphicFramePr>
          <p:cNvPr id="30723" name="Object 4"/>
          <p:cNvGraphicFramePr>
            <a:graphicFrameLocks noGrp="1" noChangeAspect="1"/>
          </p:cNvGraphicFramePr>
          <p:nvPr>
            <p:ph sz="half" idx="2"/>
          </p:nvPr>
        </p:nvGraphicFramePr>
        <p:xfrm>
          <a:off x="3995738" y="4941888"/>
          <a:ext cx="1873250" cy="784225"/>
        </p:xfrm>
        <a:graphic>
          <a:graphicData uri="http://schemas.openxmlformats.org/presentationml/2006/ole">
            <mc:AlternateContent xmlns:mc="http://schemas.openxmlformats.org/markup-compatibility/2006">
              <mc:Choice xmlns:v="urn:schemas-microsoft-com:vml" Requires="v">
                <p:oleObj spid="_x0000_s30771" name="Equation" r:id="rId3" imgW="1061245" imgH="443769" progId="Equation.3">
                  <p:embed/>
                </p:oleObj>
              </mc:Choice>
              <mc:Fallback>
                <p:oleObj name="Equation" r:id="rId3" imgW="1061245" imgH="44376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4941888"/>
                        <a:ext cx="1873250" cy="784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sz="2800" smtClean="0"/>
              <a:t>Pohon dinamis yang dibentuk selama pencarian untuk persoalan </a:t>
            </a:r>
            <a:r>
              <a:rPr lang="en-US" sz="2800" i="1" smtClean="0"/>
              <a:t>Knapsack</a:t>
            </a:r>
            <a:r>
              <a:rPr lang="en-US" sz="2800" smtClean="0"/>
              <a:t> 0/1 dengan </a:t>
            </a:r>
            <a:r>
              <a:rPr lang="en-US" sz="2800" i="1" smtClean="0"/>
              <a:t>n</a:t>
            </a:r>
            <a:r>
              <a:rPr lang="en-US" sz="2800" smtClean="0"/>
              <a:t> = 3, </a:t>
            </a:r>
            <a:r>
              <a:rPr lang="en-US" sz="2800" i="1" smtClean="0"/>
              <a:t/>
            </a:r>
            <a:br>
              <a:rPr lang="en-US" sz="2800" i="1" smtClean="0"/>
            </a:br>
            <a:r>
              <a:rPr lang="en-US" sz="2800" i="1" smtClean="0"/>
              <a:t> M</a:t>
            </a:r>
            <a:r>
              <a:rPr lang="en-US" sz="2800" smtClean="0"/>
              <a:t> = 30</a:t>
            </a:r>
            <a:r>
              <a:rPr lang="en-US" sz="2800" i="1" smtClean="0"/>
              <a:t>, w</a:t>
            </a:r>
            <a:r>
              <a:rPr lang="en-US" sz="2800" smtClean="0"/>
              <a:t> = (35, 32, 25) dan </a:t>
            </a:r>
            <a:r>
              <a:rPr lang="en-US" sz="2800" i="1" smtClean="0"/>
              <a:t>p</a:t>
            </a:r>
            <a:r>
              <a:rPr lang="en-US" sz="2800" smtClean="0"/>
              <a:t> = (40, 25, 50)</a:t>
            </a:r>
          </a:p>
        </p:txBody>
      </p:sp>
      <p:pic>
        <p:nvPicPr>
          <p:cNvPr id="31747"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619250" y="1700213"/>
            <a:ext cx="6192838" cy="4427537"/>
          </a:xfrm>
          <a:solidFill>
            <a:schemeClr val="accent1"/>
          </a:solidFill>
        </p:spPr>
      </p:pic>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05" y="4149080"/>
            <a:ext cx="4438795" cy="256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sz="2800" smtClean="0"/>
              <a:t>Penomoran ulang simpul-simpul sesuai urutan pembangkitannya</a:t>
            </a:r>
          </a:p>
        </p:txBody>
      </p:sp>
      <p:graphicFrame>
        <p:nvGraphicFramePr>
          <p:cNvPr id="32771" name="Object 3"/>
          <p:cNvGraphicFramePr>
            <a:graphicFrameLocks noGrp="1" noChangeAspect="1"/>
          </p:cNvGraphicFramePr>
          <p:nvPr>
            <p:ph idx="1"/>
          </p:nvPr>
        </p:nvGraphicFramePr>
        <p:xfrm>
          <a:off x="1476375" y="1417638"/>
          <a:ext cx="5616575" cy="4410075"/>
        </p:xfrm>
        <a:graphic>
          <a:graphicData uri="http://schemas.openxmlformats.org/presentationml/2006/ole">
            <mc:AlternateContent xmlns:mc="http://schemas.openxmlformats.org/markup-compatibility/2006">
              <mc:Choice xmlns:v="urn:schemas-microsoft-com:vml" Requires="v">
                <p:oleObj spid="_x0000_s32821" name="VISIO" r:id="rId3" imgW="2607526" imgH="2048387" progId="Visio.Drawing.5">
                  <p:embed/>
                </p:oleObj>
              </mc:Choice>
              <mc:Fallback>
                <p:oleObj name="VISIO" r:id="rId3" imgW="2607526" imgH="2048387"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7638"/>
                        <a:ext cx="5616575" cy="44100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id-ID"/>
          </a:p>
        </p:txBody>
      </p:sp>
      <p:sp>
        <p:nvSpPr>
          <p:cNvPr id="32773" name="Rectangle 8"/>
          <p:cNvSpPr>
            <a:spLocks noChangeArrowheads="1"/>
          </p:cNvSpPr>
          <p:nvPr/>
        </p:nvSpPr>
        <p:spPr bwMode="auto">
          <a:xfrm>
            <a:off x="1042988" y="6021388"/>
            <a:ext cx="6985000" cy="36671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a:solidFill>
                  <a:srgbClr val="000000"/>
                </a:solidFill>
                <a:cs typeface="Times New Roman" pitchFamily="18" charset="0"/>
              </a:rPr>
              <a:t>Solusi optimumnya adalah </a:t>
            </a:r>
            <a:r>
              <a:rPr lang="en-US" i="1">
                <a:solidFill>
                  <a:srgbClr val="000000"/>
                </a:solidFill>
                <a:cs typeface="Times New Roman" pitchFamily="18" charset="0"/>
              </a:rPr>
              <a:t>X</a:t>
            </a:r>
            <a:r>
              <a:rPr lang="en-US">
                <a:solidFill>
                  <a:srgbClr val="000000"/>
                </a:solidFill>
                <a:cs typeface="Times New Roman" pitchFamily="18" charset="0"/>
              </a:rPr>
              <a:t> = (0, 0, 1) dan </a:t>
            </a:r>
            <a:r>
              <a:rPr lang="en-US" i="1">
                <a:solidFill>
                  <a:srgbClr val="000000"/>
                </a:solidFill>
                <a:cs typeface="Times New Roman" pitchFamily="18" charset="0"/>
              </a:rPr>
              <a:t>F</a:t>
            </a:r>
            <a:r>
              <a:rPr lang="en-US">
                <a:solidFill>
                  <a:srgbClr val="000000"/>
                </a:solidFill>
                <a:cs typeface="Times New Roman" pitchFamily="18" charset="0"/>
              </a:rPr>
              <a:t> =  50.</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z="3600" b="1" smtClean="0"/>
              <a:t>Skema Umum Algoritma Runut-Balik</a:t>
            </a:r>
            <a:br>
              <a:rPr lang="en-US" sz="3600" b="1" smtClean="0"/>
            </a:br>
            <a:r>
              <a:rPr lang="en-US" sz="3600" b="1" smtClean="0"/>
              <a:t>(versi rekursif)</a:t>
            </a:r>
          </a:p>
        </p:txBody>
      </p:sp>
      <p:graphicFrame>
        <p:nvGraphicFramePr>
          <p:cNvPr id="33795" name="Object 3"/>
          <p:cNvGraphicFramePr>
            <a:graphicFrameLocks noGrp="1" noChangeAspect="1"/>
          </p:cNvGraphicFramePr>
          <p:nvPr>
            <p:ph idx="1"/>
          </p:nvPr>
        </p:nvGraphicFramePr>
        <p:xfrm>
          <a:off x="468313" y="1500188"/>
          <a:ext cx="8135937" cy="4929187"/>
        </p:xfrm>
        <a:graphic>
          <a:graphicData uri="http://schemas.openxmlformats.org/presentationml/2006/ole">
            <mc:AlternateContent xmlns:mc="http://schemas.openxmlformats.org/markup-compatibility/2006">
              <mc:Choice xmlns:v="urn:schemas-microsoft-com:vml" Requires="v">
                <p:oleObj spid="_x0000_s33843" name="Document" r:id="rId3" imgW="5400636" imgH="2654704" progId="Word.Document.8">
                  <p:embed/>
                </p:oleObj>
              </mc:Choice>
              <mc:Fallback>
                <p:oleObj name="Document" r:id="rId3" imgW="5400636" imgH="265470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500188"/>
                        <a:ext cx="8135937" cy="49291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smtClean="0"/>
              <a:t>Pendahuluan</a:t>
            </a:r>
          </a:p>
        </p:txBody>
      </p:sp>
      <p:sp>
        <p:nvSpPr>
          <p:cNvPr id="16387" name="Rectangle 3"/>
          <p:cNvSpPr>
            <a:spLocks noGrp="1" noChangeArrowheads="1"/>
          </p:cNvSpPr>
          <p:nvPr>
            <p:ph type="body" idx="1"/>
          </p:nvPr>
        </p:nvSpPr>
        <p:spPr/>
        <p:txBody>
          <a:bodyPr/>
          <a:lstStyle/>
          <a:p>
            <a:pPr eaLnBrk="1" hangingPunct="1">
              <a:lnSpc>
                <a:spcPct val="90000"/>
              </a:lnSpc>
            </a:pPr>
            <a:r>
              <a:rPr lang="en-US" smtClean="0"/>
              <a:t>Runut-balik (</a:t>
            </a:r>
            <a:r>
              <a:rPr lang="en-US" i="1" smtClean="0"/>
              <a:t>backtracking</a:t>
            </a:r>
            <a:r>
              <a:rPr lang="en-US" smtClean="0"/>
              <a:t>) adalah algoritma yang berbasis pada DFS untuk mencari solusi persoalan secara lebih mangkus. </a:t>
            </a:r>
          </a:p>
          <a:p>
            <a:pPr eaLnBrk="1" hangingPunct="1">
              <a:lnSpc>
                <a:spcPct val="90000"/>
              </a:lnSpc>
              <a:spcBef>
                <a:spcPct val="50000"/>
              </a:spcBef>
            </a:pPr>
            <a:r>
              <a:rPr lang="en-US" smtClean="0"/>
              <a:t>Runut-balik, yang merupakan perbaikan dari algoritma </a:t>
            </a:r>
            <a:r>
              <a:rPr lang="en-US" i="1" smtClean="0"/>
              <a:t>brute-force</a:t>
            </a:r>
            <a:r>
              <a:rPr lang="en-US" smtClean="0"/>
              <a:t>, secara sistematis mencari solusi persoalan di antara semua kemungkinan solusi yang ada.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sz="3600" b="1" smtClean="0"/>
              <a:t>Skema Umum Algoritma Runut-Balik</a:t>
            </a:r>
            <a:br>
              <a:rPr lang="en-US" sz="3600" b="1" smtClean="0"/>
            </a:br>
            <a:r>
              <a:rPr lang="en-US" sz="3600" b="1" smtClean="0"/>
              <a:t>(versi iteratif)</a:t>
            </a:r>
          </a:p>
        </p:txBody>
      </p:sp>
      <p:graphicFrame>
        <p:nvGraphicFramePr>
          <p:cNvPr id="34819" name="Object 3"/>
          <p:cNvGraphicFramePr>
            <a:graphicFrameLocks noGrp="1" noChangeAspect="1"/>
          </p:cNvGraphicFramePr>
          <p:nvPr>
            <p:ph idx="1"/>
          </p:nvPr>
        </p:nvGraphicFramePr>
        <p:xfrm>
          <a:off x="285750" y="1357313"/>
          <a:ext cx="8572500" cy="5357812"/>
        </p:xfrm>
        <a:graphic>
          <a:graphicData uri="http://schemas.openxmlformats.org/presentationml/2006/ole">
            <mc:AlternateContent xmlns:mc="http://schemas.openxmlformats.org/markup-compatibility/2006">
              <mc:Choice xmlns:v="urn:schemas-microsoft-com:vml" Requires="v">
                <p:oleObj spid="_x0000_s34867" name="Document" r:id="rId3" imgW="5400636" imgH="4157550" progId="Word.Document.8">
                  <p:embed/>
                </p:oleObj>
              </mc:Choice>
              <mc:Fallback>
                <p:oleObj name="Document" r:id="rId3" imgW="5400636" imgH="415755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357313"/>
                        <a:ext cx="8572500" cy="535781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457200" y="620713"/>
            <a:ext cx="8229600" cy="5475287"/>
          </a:xfrm>
        </p:spPr>
        <p:txBody>
          <a:bodyPr/>
          <a:lstStyle/>
          <a:p>
            <a:pPr eaLnBrk="1" hangingPunct="1"/>
            <a:r>
              <a:rPr lang="en-US" sz="2800" dirty="0" err="1" smtClean="0"/>
              <a:t>Setiap</a:t>
            </a:r>
            <a:r>
              <a:rPr lang="en-US" sz="2800" dirty="0" smtClean="0"/>
              <a:t> </a:t>
            </a:r>
            <a:r>
              <a:rPr lang="en-US" sz="2800" dirty="0" err="1" smtClean="0"/>
              <a:t>simpul</a:t>
            </a:r>
            <a:r>
              <a:rPr lang="en-US" sz="2800" dirty="0" smtClean="0"/>
              <a:t> </a:t>
            </a:r>
            <a:r>
              <a:rPr lang="en-US" sz="2800" dirty="0" err="1" smtClean="0"/>
              <a:t>dalam</a:t>
            </a:r>
            <a:r>
              <a:rPr lang="en-US" sz="2800" dirty="0" smtClean="0"/>
              <a:t> </a:t>
            </a:r>
            <a:r>
              <a:rPr lang="en-US" sz="2800" dirty="0" err="1" smtClean="0"/>
              <a:t>pohon</a:t>
            </a:r>
            <a:r>
              <a:rPr lang="en-US" sz="2800" dirty="0" smtClean="0"/>
              <a:t> </a:t>
            </a:r>
            <a:r>
              <a:rPr lang="en-US" sz="2800" dirty="0" err="1" smtClean="0"/>
              <a:t>ruang</a:t>
            </a:r>
            <a:r>
              <a:rPr lang="en-US" sz="2800" dirty="0" smtClean="0"/>
              <a:t> status </a:t>
            </a:r>
            <a:r>
              <a:rPr lang="en-US" sz="2800" dirty="0" err="1" smtClean="0"/>
              <a:t>berasosiasi</a:t>
            </a:r>
            <a:r>
              <a:rPr lang="en-US" sz="2800" dirty="0" smtClean="0"/>
              <a:t> </a:t>
            </a:r>
            <a:r>
              <a:rPr lang="en-US" sz="2800" dirty="0" err="1" smtClean="0"/>
              <a:t>dengan</a:t>
            </a:r>
            <a:r>
              <a:rPr lang="en-US" sz="2800" dirty="0" smtClean="0"/>
              <a:t> </a:t>
            </a:r>
            <a:r>
              <a:rPr lang="en-US" sz="2800" dirty="0" err="1" smtClean="0"/>
              <a:t>sebuah</a:t>
            </a:r>
            <a:r>
              <a:rPr lang="en-US" sz="2800" dirty="0" smtClean="0"/>
              <a:t> </a:t>
            </a:r>
            <a:r>
              <a:rPr lang="en-US" sz="2800" dirty="0" err="1" smtClean="0"/>
              <a:t>pemanggilan</a:t>
            </a:r>
            <a:r>
              <a:rPr lang="en-US" sz="2800" dirty="0" smtClean="0"/>
              <a:t> </a:t>
            </a:r>
            <a:r>
              <a:rPr lang="en-US" sz="2800" dirty="0" err="1" smtClean="0"/>
              <a:t>rekursif</a:t>
            </a:r>
            <a:r>
              <a:rPr lang="en-US" sz="2800" dirty="0" smtClean="0"/>
              <a:t>. </a:t>
            </a:r>
          </a:p>
          <a:p>
            <a:pPr eaLnBrk="1" hangingPunct="1"/>
            <a:endParaRPr lang="en-US" sz="2800" dirty="0" smtClean="0"/>
          </a:p>
          <a:p>
            <a:pPr eaLnBrk="1" hangingPunct="1"/>
            <a:r>
              <a:rPr lang="en-US" sz="2800" dirty="0" err="1" smtClean="0"/>
              <a:t>Jika</a:t>
            </a:r>
            <a:r>
              <a:rPr lang="en-US" sz="2800" dirty="0" smtClean="0"/>
              <a:t> </a:t>
            </a:r>
            <a:r>
              <a:rPr lang="en-US" sz="2800" dirty="0" err="1" smtClean="0"/>
              <a:t>jumlah</a:t>
            </a:r>
            <a:r>
              <a:rPr lang="en-US" sz="2800" dirty="0" smtClean="0"/>
              <a:t> </a:t>
            </a:r>
            <a:r>
              <a:rPr lang="en-US" sz="2800" dirty="0" err="1" smtClean="0"/>
              <a:t>simpul</a:t>
            </a:r>
            <a:r>
              <a:rPr lang="en-US" sz="2800" dirty="0" smtClean="0"/>
              <a:t> </a:t>
            </a:r>
            <a:r>
              <a:rPr lang="en-US" sz="2800" dirty="0" err="1" smtClean="0"/>
              <a:t>dalam</a:t>
            </a:r>
            <a:r>
              <a:rPr lang="en-US" sz="2800" dirty="0" smtClean="0"/>
              <a:t> </a:t>
            </a:r>
            <a:r>
              <a:rPr lang="en-US" sz="2800" dirty="0" err="1" smtClean="0"/>
              <a:t>pohon</a:t>
            </a:r>
            <a:r>
              <a:rPr lang="en-US" sz="2800" dirty="0" smtClean="0"/>
              <a:t> </a:t>
            </a:r>
            <a:r>
              <a:rPr lang="en-US" sz="2800" dirty="0" err="1" smtClean="0"/>
              <a:t>ruang</a:t>
            </a:r>
            <a:r>
              <a:rPr lang="en-US" sz="2800" dirty="0" smtClean="0"/>
              <a:t> status </a:t>
            </a:r>
            <a:r>
              <a:rPr lang="en-US" sz="2800" dirty="0" err="1" smtClean="0"/>
              <a:t>adalah</a:t>
            </a:r>
            <a:r>
              <a:rPr lang="en-US" sz="2800" dirty="0" smtClean="0"/>
              <a:t> </a:t>
            </a:r>
            <a:r>
              <a:rPr lang="en-US" sz="2800" dirty="0" smtClean="0"/>
              <a:t>2</a:t>
            </a:r>
            <a:r>
              <a:rPr lang="en-US" sz="2800" baseline="30000" dirty="0" smtClean="0"/>
              <a:t>n</a:t>
            </a:r>
            <a:r>
              <a:rPr lang="en-US" sz="2800" i="1" dirty="0" smtClean="0"/>
              <a:t> </a:t>
            </a:r>
            <a:r>
              <a:rPr lang="en-US" sz="2800" dirty="0" err="1" smtClean="0"/>
              <a:t>atau</a:t>
            </a:r>
            <a:r>
              <a:rPr lang="en-US" sz="2800" i="1" dirty="0" smtClean="0"/>
              <a:t> n</a:t>
            </a:r>
            <a:r>
              <a:rPr lang="en-US" sz="2800" dirty="0" smtClean="0"/>
              <a:t>!, </a:t>
            </a:r>
            <a:r>
              <a:rPr lang="en-US" sz="2800" dirty="0" err="1" smtClean="0"/>
              <a:t>maka</a:t>
            </a:r>
            <a:r>
              <a:rPr lang="en-US" sz="2800" dirty="0" smtClean="0"/>
              <a:t> </a:t>
            </a:r>
            <a:r>
              <a:rPr lang="en-US" sz="2800" dirty="0" err="1" smtClean="0"/>
              <a:t>untuk</a:t>
            </a:r>
            <a:r>
              <a:rPr lang="en-US" sz="2800" dirty="0" smtClean="0"/>
              <a:t> </a:t>
            </a:r>
            <a:r>
              <a:rPr lang="en-US" sz="2800" dirty="0" err="1" smtClean="0"/>
              <a:t>kasus</a:t>
            </a:r>
            <a:r>
              <a:rPr lang="en-US" sz="2800" dirty="0" smtClean="0"/>
              <a:t> </a:t>
            </a:r>
            <a:r>
              <a:rPr lang="en-US" sz="2800" dirty="0" err="1" smtClean="0"/>
              <a:t>terburuk</a:t>
            </a:r>
            <a:r>
              <a:rPr lang="en-US" sz="2800" dirty="0" smtClean="0"/>
              <a:t>, </a:t>
            </a:r>
            <a:r>
              <a:rPr lang="en-US" sz="2800" dirty="0" err="1" smtClean="0"/>
              <a:t>algoritma</a:t>
            </a:r>
            <a:r>
              <a:rPr lang="en-US" sz="2800" dirty="0" smtClean="0"/>
              <a:t> </a:t>
            </a:r>
            <a:r>
              <a:rPr lang="en-US" sz="2800" dirty="0" err="1" smtClean="0"/>
              <a:t>runut-balik</a:t>
            </a:r>
            <a:r>
              <a:rPr lang="en-US" sz="2800" dirty="0" smtClean="0"/>
              <a:t> </a:t>
            </a:r>
            <a:r>
              <a:rPr lang="en-US" sz="2800" dirty="0" err="1" smtClean="0"/>
              <a:t>membutuhkan</a:t>
            </a:r>
            <a:r>
              <a:rPr lang="en-US" sz="2800" dirty="0" smtClean="0"/>
              <a:t> </a:t>
            </a:r>
            <a:r>
              <a:rPr lang="en-US" sz="2800" dirty="0" err="1" smtClean="0"/>
              <a:t>waktu</a:t>
            </a:r>
            <a:r>
              <a:rPr lang="en-US" sz="2800" dirty="0" smtClean="0"/>
              <a:t> </a:t>
            </a:r>
            <a:r>
              <a:rPr lang="en-US" sz="2800" dirty="0" err="1" smtClean="0"/>
              <a:t>dalam</a:t>
            </a:r>
            <a:r>
              <a:rPr lang="en-US" sz="2800" dirty="0" smtClean="0"/>
              <a:t> </a:t>
            </a:r>
            <a:r>
              <a:rPr lang="en-US" sz="2800" i="1" dirty="0" smtClean="0"/>
              <a:t>O</a:t>
            </a:r>
            <a:r>
              <a:rPr lang="en-US" sz="2800" dirty="0" smtClean="0"/>
              <a:t>(</a:t>
            </a:r>
            <a:r>
              <a:rPr lang="en-US" sz="2800" i="1" dirty="0" smtClean="0"/>
              <a:t>p</a:t>
            </a:r>
            <a:r>
              <a:rPr lang="en-US" sz="2800" dirty="0" smtClean="0"/>
              <a:t>(</a:t>
            </a:r>
            <a:r>
              <a:rPr lang="en-US" sz="2800" i="1" dirty="0" smtClean="0"/>
              <a:t>n</a:t>
            </a:r>
            <a:r>
              <a:rPr lang="en-US" sz="2800" dirty="0"/>
              <a:t>) 2</a:t>
            </a:r>
            <a:r>
              <a:rPr lang="en-US" sz="2800" baseline="30000" dirty="0"/>
              <a:t>n</a:t>
            </a:r>
            <a:r>
              <a:rPr lang="en-US" sz="2800" dirty="0" smtClean="0"/>
              <a:t>) </a:t>
            </a:r>
            <a:r>
              <a:rPr lang="en-US" sz="2800" dirty="0" err="1" smtClean="0"/>
              <a:t>atau</a:t>
            </a:r>
            <a:r>
              <a:rPr lang="en-US" sz="2800" dirty="0" smtClean="0"/>
              <a:t> </a:t>
            </a:r>
            <a:r>
              <a:rPr lang="en-US" sz="2800" i="1" dirty="0" smtClean="0"/>
              <a:t>O</a:t>
            </a:r>
            <a:r>
              <a:rPr lang="en-US" sz="2800" dirty="0" smtClean="0"/>
              <a:t>(</a:t>
            </a:r>
            <a:r>
              <a:rPr lang="en-US" sz="2800" i="1" dirty="0" smtClean="0"/>
              <a:t>q</a:t>
            </a:r>
            <a:r>
              <a:rPr lang="en-US" sz="2800" dirty="0" smtClean="0"/>
              <a:t>(</a:t>
            </a:r>
            <a:r>
              <a:rPr lang="en-US" sz="2800" i="1" dirty="0" smtClean="0"/>
              <a:t>n</a:t>
            </a:r>
            <a:r>
              <a:rPr lang="en-US" sz="2800" dirty="0" smtClean="0"/>
              <a:t>)</a:t>
            </a:r>
            <a:r>
              <a:rPr lang="en-US" sz="2800" i="1" dirty="0" smtClean="0"/>
              <a:t>n!</a:t>
            </a:r>
            <a:r>
              <a:rPr lang="en-US" sz="2800" dirty="0" smtClean="0"/>
              <a:t>), </a:t>
            </a:r>
            <a:r>
              <a:rPr lang="en-US" sz="2800" dirty="0" err="1" smtClean="0"/>
              <a:t>dengan</a:t>
            </a:r>
            <a:r>
              <a:rPr lang="en-US" sz="2800" i="1" dirty="0" smtClean="0"/>
              <a:t> p</a:t>
            </a:r>
            <a:r>
              <a:rPr lang="en-US" sz="2800" dirty="0" smtClean="0"/>
              <a:t>(</a:t>
            </a:r>
            <a:r>
              <a:rPr lang="en-US" sz="2800" i="1" dirty="0" smtClean="0"/>
              <a:t>n</a:t>
            </a:r>
            <a:r>
              <a:rPr lang="en-US" sz="2800" dirty="0" smtClean="0"/>
              <a:t>) </a:t>
            </a:r>
            <a:r>
              <a:rPr lang="en-US" sz="2800" dirty="0" err="1" smtClean="0"/>
              <a:t>dan</a:t>
            </a:r>
            <a:r>
              <a:rPr lang="en-US" sz="2800" dirty="0" smtClean="0"/>
              <a:t> </a:t>
            </a:r>
            <a:r>
              <a:rPr lang="en-US" sz="2800" i="1" dirty="0" smtClean="0"/>
              <a:t>q</a:t>
            </a:r>
            <a:r>
              <a:rPr lang="en-US" sz="2800" dirty="0" smtClean="0"/>
              <a:t>(</a:t>
            </a:r>
            <a:r>
              <a:rPr lang="en-US" sz="2800" i="1" dirty="0" smtClean="0"/>
              <a:t>n</a:t>
            </a:r>
            <a:r>
              <a:rPr lang="en-US" sz="2800" dirty="0" smtClean="0"/>
              <a:t>) </a:t>
            </a:r>
            <a:r>
              <a:rPr lang="en-US" sz="2800" dirty="0" err="1" smtClean="0"/>
              <a:t>adalah</a:t>
            </a:r>
            <a:r>
              <a:rPr lang="en-US" sz="2800" dirty="0" smtClean="0"/>
              <a:t> </a:t>
            </a:r>
            <a:r>
              <a:rPr lang="en-US" sz="2800" dirty="0" err="1" smtClean="0"/>
              <a:t>polinom</a:t>
            </a:r>
            <a:r>
              <a:rPr lang="en-US" sz="2800" dirty="0" smtClean="0"/>
              <a:t> </a:t>
            </a:r>
            <a:r>
              <a:rPr lang="en-US" sz="2800" dirty="0" err="1" smtClean="0"/>
              <a:t>derajat</a:t>
            </a:r>
            <a:r>
              <a:rPr lang="en-US" sz="2800" dirty="0" smtClean="0"/>
              <a:t> </a:t>
            </a:r>
            <a:r>
              <a:rPr lang="en-US" sz="2800" i="1" dirty="0" smtClean="0"/>
              <a:t>n </a:t>
            </a:r>
            <a:r>
              <a:rPr lang="en-US" sz="2800" dirty="0" smtClean="0"/>
              <a:t>yang </a:t>
            </a:r>
            <a:r>
              <a:rPr lang="en-US" sz="2800" dirty="0" err="1" smtClean="0"/>
              <a:t>menyatakan</a:t>
            </a:r>
            <a:r>
              <a:rPr lang="en-US" sz="2800" dirty="0" smtClean="0"/>
              <a:t> </a:t>
            </a:r>
            <a:r>
              <a:rPr lang="en-US" sz="2800" dirty="0" err="1" smtClean="0"/>
              <a:t>waktu</a:t>
            </a:r>
            <a:r>
              <a:rPr lang="en-US" sz="2800" dirty="0" smtClean="0"/>
              <a:t> </a:t>
            </a:r>
            <a:r>
              <a:rPr lang="en-US" sz="2800" dirty="0" err="1" smtClean="0"/>
              <a:t>komputasi</a:t>
            </a:r>
            <a:r>
              <a:rPr lang="en-US" sz="2800" dirty="0" smtClean="0"/>
              <a:t> </a:t>
            </a:r>
            <a:r>
              <a:rPr lang="en-US" sz="2800" dirty="0" err="1" smtClean="0"/>
              <a:t>setiap</a:t>
            </a:r>
            <a:r>
              <a:rPr lang="en-US" sz="2800" dirty="0" smtClean="0"/>
              <a:t> </a:t>
            </a:r>
            <a:r>
              <a:rPr lang="en-US" sz="2800" dirty="0" err="1" smtClean="0"/>
              <a:t>simpul</a:t>
            </a:r>
            <a:r>
              <a:rPr lang="en-US" sz="2800"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z="4000" b="1" smtClean="0"/>
              <a:t>Persoalan N-Ratu </a:t>
            </a:r>
            <a:br>
              <a:rPr lang="en-US" sz="4000" b="1" smtClean="0"/>
            </a:br>
            <a:r>
              <a:rPr lang="en-US" sz="4000" b="1" smtClean="0"/>
              <a:t>(</a:t>
            </a:r>
            <a:r>
              <a:rPr lang="en-US" sz="4000" b="1" i="1" smtClean="0"/>
              <a:t>The N-Queens Problem</a:t>
            </a:r>
            <a:r>
              <a:rPr lang="en-US" sz="4000" b="1" smtClean="0"/>
              <a:t>)</a:t>
            </a:r>
          </a:p>
        </p:txBody>
      </p:sp>
      <p:sp>
        <p:nvSpPr>
          <p:cNvPr id="36867" name="Rectangle 3"/>
          <p:cNvSpPr>
            <a:spLocks noGrp="1" noChangeArrowheads="1"/>
          </p:cNvSpPr>
          <p:nvPr>
            <p:ph type="body" idx="1"/>
          </p:nvPr>
        </p:nvSpPr>
        <p:spPr/>
        <p:txBody>
          <a:bodyPr/>
          <a:lstStyle/>
          <a:p>
            <a:pPr eaLnBrk="1" hangingPunct="1"/>
            <a:r>
              <a:rPr lang="en-US" smtClean="0"/>
              <a:t>Diberikan sebuah papan catur yang berukuran </a:t>
            </a:r>
            <a:r>
              <a:rPr lang="en-US" i="1" smtClean="0"/>
              <a:t>N</a:t>
            </a:r>
            <a:r>
              <a:rPr lang="en-US" smtClean="0"/>
              <a:t> </a:t>
            </a:r>
            <a:r>
              <a:rPr lang="en-US" smtClean="0">
                <a:sym typeface="Symbol" pitchFamily="18" charset="2"/>
              </a:rPr>
              <a:t></a:t>
            </a:r>
            <a:r>
              <a:rPr lang="en-US" smtClean="0"/>
              <a:t> </a:t>
            </a:r>
            <a:r>
              <a:rPr lang="en-US" i="1" smtClean="0"/>
              <a:t>N</a:t>
            </a:r>
            <a:r>
              <a:rPr lang="en-US" smtClean="0"/>
              <a:t> dan N buah ratu. Bagaimanakah menempatkan </a:t>
            </a:r>
            <a:r>
              <a:rPr lang="en-US" i="1" smtClean="0"/>
              <a:t>N</a:t>
            </a:r>
            <a:r>
              <a:rPr lang="en-US" smtClean="0"/>
              <a:t> buah ratu (Q) itu pada petak-petak papan catur sedemikian sehingga tidak ada dua ratu atau lebih yang terletak pada satu baris yang sama, atau pada satu kolom yang sama, atau pada satu diagonal yang sama?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z="3200" smtClean="0"/>
              <a:t>Contoh 2 buah solusi </a:t>
            </a:r>
            <a:r>
              <a:rPr lang="en-US" sz="3200" i="1" smtClean="0"/>
              <a:t>8-queen problem</a:t>
            </a:r>
            <a:r>
              <a:rPr lang="en-US" sz="3200" smtClean="0"/>
              <a:t>:</a:t>
            </a:r>
            <a:r>
              <a:rPr lang="en-US" smtClean="0"/>
              <a:t> </a:t>
            </a:r>
          </a:p>
        </p:txBody>
      </p:sp>
      <p:graphicFrame>
        <p:nvGraphicFramePr>
          <p:cNvPr id="37891" name="Object 3"/>
          <p:cNvGraphicFramePr>
            <a:graphicFrameLocks noGrp="1" noChangeAspect="1"/>
          </p:cNvGraphicFramePr>
          <p:nvPr>
            <p:ph idx="1"/>
          </p:nvPr>
        </p:nvGraphicFramePr>
        <p:xfrm>
          <a:off x="539750" y="1628775"/>
          <a:ext cx="7993063" cy="3379788"/>
        </p:xfrm>
        <a:graphic>
          <a:graphicData uri="http://schemas.openxmlformats.org/presentationml/2006/ole">
            <mc:AlternateContent xmlns:mc="http://schemas.openxmlformats.org/markup-compatibility/2006">
              <mc:Choice xmlns:v="urn:schemas-microsoft-com:vml" Requires="v">
                <p:oleObj spid="_x0000_s37939" name="VISIO" r:id="rId3" imgW="4790195" imgH="2026091" progId="Visio.Drawing.5">
                  <p:embed/>
                </p:oleObj>
              </mc:Choice>
              <mc:Fallback>
                <p:oleObj name="VISIO" r:id="rId3" imgW="4790195" imgH="2026091"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628775"/>
                        <a:ext cx="7993063" cy="337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l" eaLnBrk="1" hangingPunct="1">
              <a:defRPr/>
            </a:pPr>
            <a:r>
              <a:rPr lang="en-US" sz="2800" b="1" i="1" smtClean="0"/>
              <a:t>Penyelesaian dengan Algoritma Brute-Force:</a:t>
            </a:r>
          </a:p>
        </p:txBody>
      </p:sp>
      <p:sp>
        <p:nvSpPr>
          <p:cNvPr id="38915" name="Rectangle 3"/>
          <p:cNvSpPr>
            <a:spLocks noGrp="1" noChangeArrowheads="1"/>
          </p:cNvSpPr>
          <p:nvPr>
            <p:ph type="body" idx="1"/>
          </p:nvPr>
        </p:nvSpPr>
        <p:spPr/>
        <p:txBody>
          <a:bodyPr/>
          <a:lstStyle/>
          <a:p>
            <a:pPr eaLnBrk="1" hangingPunct="1">
              <a:buFontTx/>
              <a:buNone/>
            </a:pPr>
            <a:r>
              <a:rPr lang="en-US" i="1" smtClean="0"/>
              <a:t>a) Brute Force 1</a:t>
            </a:r>
            <a:endParaRPr lang="en-US" smtClean="0"/>
          </a:p>
          <a:p>
            <a:pPr eaLnBrk="1" hangingPunct="1"/>
            <a:r>
              <a:rPr lang="en-US" smtClean="0"/>
              <a:t>Mencoba semua kemungkinan solusi penempatan delapan buah ratu pada petak-petak papan catur. </a:t>
            </a:r>
          </a:p>
          <a:p>
            <a:pPr eaLnBrk="1" hangingPunct="1"/>
            <a:endParaRPr lang="en-US" smtClean="0"/>
          </a:p>
          <a:p>
            <a:pPr eaLnBrk="1" hangingPunct="1"/>
            <a:r>
              <a:rPr lang="en-US" smtClean="0"/>
              <a:t>Ada 	</a:t>
            </a:r>
            <a:r>
              <a:rPr lang="en-US" i="1" smtClean="0"/>
              <a:t>C</a:t>
            </a:r>
            <a:r>
              <a:rPr lang="en-US" smtClean="0"/>
              <a:t>(64, 8) = 4.426.165.368 kemungkinan solusi.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57200" y="549275"/>
            <a:ext cx="8229600" cy="5546725"/>
          </a:xfrm>
        </p:spPr>
        <p:txBody>
          <a:bodyPr/>
          <a:lstStyle/>
          <a:p>
            <a:pPr eaLnBrk="1" hangingPunct="1">
              <a:buFontTx/>
              <a:buNone/>
            </a:pPr>
            <a:r>
              <a:rPr lang="en-US" i="1" dirty="0" smtClean="0"/>
              <a:t>b) Brute Force 2</a:t>
            </a:r>
            <a:endParaRPr lang="en-US" dirty="0" smtClean="0"/>
          </a:p>
          <a:p>
            <a:pPr eaLnBrk="1" hangingPunct="1"/>
            <a:r>
              <a:rPr lang="en-US" dirty="0" err="1" smtClean="0"/>
              <a:t>Meletakkan</a:t>
            </a:r>
            <a:r>
              <a:rPr lang="en-US" dirty="0" smtClean="0"/>
              <a:t> </a:t>
            </a:r>
            <a:r>
              <a:rPr lang="en-US" dirty="0" err="1" smtClean="0"/>
              <a:t>masing-masing</a:t>
            </a:r>
            <a:r>
              <a:rPr lang="en-US" dirty="0" smtClean="0"/>
              <a:t> </a:t>
            </a:r>
            <a:r>
              <a:rPr lang="en-US" dirty="0" err="1" smtClean="0"/>
              <a:t>ratu</a:t>
            </a:r>
            <a:r>
              <a:rPr lang="en-US" dirty="0" smtClean="0"/>
              <a:t> </a:t>
            </a:r>
            <a:r>
              <a:rPr lang="en-US" dirty="0" err="1" smtClean="0"/>
              <a:t>hanya</a:t>
            </a:r>
            <a:r>
              <a:rPr lang="en-US" dirty="0" smtClean="0"/>
              <a:t> </a:t>
            </a:r>
            <a:r>
              <a:rPr lang="en-US" dirty="0" err="1" smtClean="0"/>
              <a:t>pada</a:t>
            </a:r>
            <a:r>
              <a:rPr lang="en-US" dirty="0" smtClean="0"/>
              <a:t> </a:t>
            </a:r>
            <a:r>
              <a:rPr lang="en-US" dirty="0" err="1" smtClean="0"/>
              <a:t>baris-baris</a:t>
            </a:r>
            <a:r>
              <a:rPr lang="en-US" dirty="0" smtClean="0"/>
              <a:t> yang </a:t>
            </a:r>
            <a:r>
              <a:rPr lang="en-US" dirty="0" err="1" smtClean="0"/>
              <a:t>berbeda</a:t>
            </a:r>
            <a:r>
              <a:rPr lang="en-US" dirty="0" smtClean="0"/>
              <a:t>. </a:t>
            </a:r>
            <a:r>
              <a:rPr lang="en-US" dirty="0" err="1" smtClean="0"/>
              <a:t>Untuk</a:t>
            </a:r>
            <a:r>
              <a:rPr lang="en-US" dirty="0" smtClean="0"/>
              <a:t> </a:t>
            </a:r>
            <a:r>
              <a:rPr lang="en-US" dirty="0" err="1" smtClean="0"/>
              <a:t>setiap</a:t>
            </a:r>
            <a:r>
              <a:rPr lang="en-US" dirty="0" smtClean="0"/>
              <a:t> </a:t>
            </a:r>
            <a:r>
              <a:rPr lang="en-US" dirty="0" err="1" smtClean="0"/>
              <a:t>baris</a:t>
            </a:r>
            <a:r>
              <a:rPr lang="en-US" dirty="0" smtClean="0"/>
              <a:t>, </a:t>
            </a:r>
            <a:r>
              <a:rPr lang="en-US" dirty="0" err="1" smtClean="0"/>
              <a:t>kita</a:t>
            </a:r>
            <a:r>
              <a:rPr lang="en-US" dirty="0" smtClean="0"/>
              <a:t> </a:t>
            </a:r>
            <a:r>
              <a:rPr lang="en-US" dirty="0" err="1" smtClean="0"/>
              <a:t>coba</a:t>
            </a:r>
            <a:r>
              <a:rPr lang="en-US" dirty="0" smtClean="0"/>
              <a:t> </a:t>
            </a:r>
            <a:r>
              <a:rPr lang="en-US" dirty="0" err="1" smtClean="0"/>
              <a:t>tempatkan</a:t>
            </a:r>
            <a:r>
              <a:rPr lang="en-US" dirty="0" smtClean="0"/>
              <a:t> </a:t>
            </a:r>
            <a:r>
              <a:rPr lang="en-US" dirty="0" err="1" smtClean="0"/>
              <a:t>ratu</a:t>
            </a:r>
            <a:r>
              <a:rPr lang="en-US" dirty="0" smtClean="0"/>
              <a:t> </a:t>
            </a:r>
            <a:r>
              <a:rPr lang="en-US" dirty="0" err="1" smtClean="0"/>
              <a:t>mulai</a:t>
            </a:r>
            <a:r>
              <a:rPr lang="en-US" dirty="0" smtClean="0"/>
              <a:t> </a:t>
            </a:r>
            <a:r>
              <a:rPr lang="en-US" dirty="0" err="1" smtClean="0"/>
              <a:t>dari</a:t>
            </a:r>
            <a:r>
              <a:rPr lang="en-US" dirty="0" smtClean="0"/>
              <a:t> </a:t>
            </a:r>
            <a:r>
              <a:rPr lang="en-US" dirty="0" err="1" smtClean="0"/>
              <a:t>kolom</a:t>
            </a:r>
            <a:r>
              <a:rPr lang="en-US" dirty="0" smtClean="0"/>
              <a:t> 1, 2, …, 8. </a:t>
            </a:r>
          </a:p>
          <a:p>
            <a:pPr eaLnBrk="1" hangingPunct="1"/>
            <a:endParaRPr lang="en-US" dirty="0" smtClean="0"/>
          </a:p>
          <a:p>
            <a:pPr eaLnBrk="1" hangingPunct="1"/>
            <a:r>
              <a:rPr lang="en-US" dirty="0" err="1" smtClean="0"/>
              <a:t>Jumlah</a:t>
            </a:r>
            <a:r>
              <a:rPr lang="en-US" dirty="0" smtClean="0"/>
              <a:t> </a:t>
            </a:r>
            <a:r>
              <a:rPr lang="en-US" dirty="0" err="1" smtClean="0"/>
              <a:t>kemungkinan</a:t>
            </a:r>
            <a:r>
              <a:rPr lang="en-US" dirty="0" smtClean="0"/>
              <a:t> </a:t>
            </a:r>
            <a:r>
              <a:rPr lang="en-US" dirty="0" err="1" smtClean="0"/>
              <a:t>solusi</a:t>
            </a:r>
            <a:r>
              <a:rPr lang="en-US" dirty="0" smtClean="0"/>
              <a:t> yang </a:t>
            </a:r>
            <a:r>
              <a:rPr lang="en-US" dirty="0" err="1" smtClean="0"/>
              <a:t>diperiksa</a:t>
            </a:r>
            <a:r>
              <a:rPr lang="en-US" dirty="0" smtClean="0"/>
              <a:t> </a:t>
            </a:r>
            <a:r>
              <a:rPr lang="en-US" dirty="0" err="1" smtClean="0"/>
              <a:t>berkurang</a:t>
            </a:r>
            <a:r>
              <a:rPr lang="en-US" dirty="0" smtClean="0"/>
              <a:t> </a:t>
            </a:r>
            <a:r>
              <a:rPr lang="en-US" dirty="0" err="1" smtClean="0"/>
              <a:t>menjadi</a:t>
            </a:r>
            <a:r>
              <a:rPr lang="en-US" dirty="0" smtClean="0"/>
              <a:t> </a:t>
            </a:r>
          </a:p>
          <a:p>
            <a:pPr eaLnBrk="1" hangingPunct="1">
              <a:buFontTx/>
              <a:buNone/>
            </a:pPr>
            <a:r>
              <a:rPr lang="en-US" dirty="0" smtClean="0"/>
              <a:t>			8</a:t>
            </a:r>
            <a:r>
              <a:rPr lang="en-US" baseline="30000" dirty="0" smtClean="0"/>
              <a:t>8</a:t>
            </a:r>
            <a:r>
              <a:rPr lang="en-US" dirty="0" smtClean="0"/>
              <a:t> = 16.777.216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457200" y="549275"/>
            <a:ext cx="8229600" cy="5546725"/>
          </a:xfrm>
        </p:spPr>
        <p:txBody>
          <a:bodyPr/>
          <a:lstStyle/>
          <a:p>
            <a:pPr eaLnBrk="1" hangingPunct="1">
              <a:buFontTx/>
              <a:buNone/>
            </a:pPr>
            <a:r>
              <a:rPr lang="en-US" i="1" smtClean="0"/>
              <a:t>c) Brute Force 3 (exhaustive search)</a:t>
            </a:r>
            <a:endParaRPr lang="en-US" smtClean="0"/>
          </a:p>
          <a:p>
            <a:pPr eaLnBrk="1" hangingPunct="1"/>
            <a:r>
              <a:rPr lang="en-US" smtClean="0"/>
              <a:t>Misalkan solusinya dinyatakan dalam vektor 8-</a:t>
            </a:r>
            <a:r>
              <a:rPr lang="en-US" i="1" smtClean="0"/>
              <a:t>tupple</a:t>
            </a:r>
            <a:r>
              <a:rPr lang="en-US" smtClean="0"/>
              <a:t>:</a:t>
            </a:r>
          </a:p>
          <a:p>
            <a:pPr eaLnBrk="1" hangingPunct="1">
              <a:buFontTx/>
              <a:buNone/>
            </a:pPr>
            <a:r>
              <a:rPr lang="en-US" smtClean="0"/>
              <a:t>	         	</a:t>
            </a:r>
            <a:r>
              <a:rPr lang="en-US" i="1" smtClean="0"/>
              <a:t>X = </a:t>
            </a:r>
            <a:r>
              <a:rPr lang="en-US" smtClean="0"/>
              <a:t>(</a:t>
            </a:r>
            <a:r>
              <a:rPr lang="en-US" i="1" smtClean="0"/>
              <a:t>x</a:t>
            </a:r>
            <a:r>
              <a:rPr lang="en-US" baseline="-25000" smtClean="0"/>
              <a:t>1</a:t>
            </a:r>
            <a:r>
              <a:rPr lang="en-US" i="1" smtClean="0"/>
              <a:t> , x</a:t>
            </a:r>
            <a:r>
              <a:rPr lang="en-US" baseline="-25000" smtClean="0"/>
              <a:t>2</a:t>
            </a:r>
            <a:r>
              <a:rPr lang="en-US" i="1" smtClean="0"/>
              <a:t> , ... , x</a:t>
            </a:r>
            <a:r>
              <a:rPr lang="en-US" baseline="-25000" smtClean="0"/>
              <a:t>8</a:t>
            </a:r>
            <a:r>
              <a:rPr lang="en-US" smtClean="0"/>
              <a:t>)</a:t>
            </a:r>
          </a:p>
          <a:p>
            <a:pPr eaLnBrk="1" hangingPunct="1">
              <a:buFontTx/>
              <a:buNone/>
            </a:pPr>
            <a:endParaRPr lang="en-US" smtClean="0"/>
          </a:p>
          <a:p>
            <a:pPr eaLnBrk="1" hangingPunct="1"/>
            <a:r>
              <a:rPr lang="en-US" smtClean="0"/>
              <a:t>Vektor solusi merupakan permutasi dari bilangan 1 sampai 8. </a:t>
            </a:r>
          </a:p>
          <a:p>
            <a:pPr eaLnBrk="1" hangingPunct="1"/>
            <a:endParaRPr lang="en-US" smtClean="0"/>
          </a:p>
          <a:p>
            <a:pPr eaLnBrk="1" hangingPunct="1"/>
            <a:r>
              <a:rPr lang="en-US" smtClean="0"/>
              <a:t>Jumlah permutasi bilangan 1 sampai 8 adalah </a:t>
            </a:r>
            <a:r>
              <a:rPr lang="en-US" i="1" smtClean="0"/>
              <a:t>P</a:t>
            </a:r>
            <a:r>
              <a:rPr lang="en-US" smtClean="0"/>
              <a:t>(1, 8)=  8! = 40.320 buah.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eaLnBrk="1" hangingPunct="1">
              <a:defRPr/>
            </a:pPr>
            <a:r>
              <a:rPr lang="en-US" sz="2800" b="1" i="1" smtClean="0"/>
              <a:t>Penyelesaian dengan Algoritma Runut-balik:</a:t>
            </a:r>
          </a:p>
        </p:txBody>
      </p:sp>
      <p:sp>
        <p:nvSpPr>
          <p:cNvPr id="41987" name="Rectangle 3"/>
          <p:cNvSpPr>
            <a:spLocks noGrp="1" noChangeArrowheads="1"/>
          </p:cNvSpPr>
          <p:nvPr>
            <p:ph type="body" idx="1"/>
          </p:nvPr>
        </p:nvSpPr>
        <p:spPr/>
        <p:txBody>
          <a:bodyPr/>
          <a:lstStyle/>
          <a:p>
            <a:pPr eaLnBrk="1" hangingPunct="1"/>
            <a:r>
              <a:rPr lang="en-US" sz="2800" smtClean="0"/>
              <a:t>Algoritma runut-balik memperbaiki algoritma </a:t>
            </a:r>
            <a:r>
              <a:rPr lang="en-US" sz="2800" i="1" smtClean="0"/>
              <a:t>brute force</a:t>
            </a:r>
            <a:r>
              <a:rPr lang="en-US" sz="2800" smtClean="0"/>
              <a:t> 3 (</a:t>
            </a:r>
            <a:r>
              <a:rPr lang="en-US" sz="2800" i="1" smtClean="0"/>
              <a:t>exhaustive search</a:t>
            </a:r>
            <a:r>
              <a:rPr lang="en-US" sz="2800" smtClean="0"/>
              <a:t>). </a:t>
            </a:r>
          </a:p>
          <a:p>
            <a:pPr eaLnBrk="1" hangingPunct="1"/>
            <a:endParaRPr lang="en-US" sz="2800" smtClean="0"/>
          </a:p>
          <a:p>
            <a:pPr eaLnBrk="1" hangingPunct="1"/>
            <a:r>
              <a:rPr lang="en-US" sz="2800" smtClean="0"/>
              <a:t>Ruang solusinya adalah semua permutasi dari angka-angka 1, 2, 3, 4, 5, 6, 7, 8.  </a:t>
            </a:r>
          </a:p>
          <a:p>
            <a:pPr eaLnBrk="1" hangingPunct="1"/>
            <a:endParaRPr lang="en-US" sz="2800" smtClean="0"/>
          </a:p>
          <a:p>
            <a:pPr eaLnBrk="1" hangingPunct="1"/>
            <a:r>
              <a:rPr lang="en-US" sz="2800" smtClean="0"/>
              <a:t>Setiap permutasi dari 1, 2, 3, 4, 5, 6, 7, 8 dinyatakan dengan lintasan dari akar daun. Sisi-sisi pada pohon diberi label nilai </a:t>
            </a:r>
            <a:r>
              <a:rPr lang="en-US" sz="2800" i="1" smtClean="0"/>
              <a:t>xi</a:t>
            </a:r>
            <a:r>
              <a:rPr lang="en-US" sz="280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l" eaLnBrk="1" hangingPunct="1">
              <a:defRPr/>
            </a:pPr>
            <a:r>
              <a:rPr lang="en-US" sz="2800" smtClean="0"/>
              <a:t>Contoh: Pohon ruang-status persoalan 4-Ratu</a:t>
            </a:r>
          </a:p>
        </p:txBody>
      </p:sp>
      <p:graphicFrame>
        <p:nvGraphicFramePr>
          <p:cNvPr id="43011" name="Object 3"/>
          <p:cNvGraphicFramePr>
            <a:graphicFrameLocks noGrp="1" noChangeAspect="1"/>
          </p:cNvGraphicFramePr>
          <p:nvPr>
            <p:ph idx="1"/>
          </p:nvPr>
        </p:nvGraphicFramePr>
        <p:xfrm>
          <a:off x="0" y="1133475"/>
          <a:ext cx="9144000" cy="4910138"/>
        </p:xfrm>
        <a:graphic>
          <a:graphicData uri="http://schemas.openxmlformats.org/presentationml/2006/ole">
            <mc:AlternateContent xmlns:mc="http://schemas.openxmlformats.org/markup-compatibility/2006">
              <mc:Choice xmlns:v="urn:schemas-microsoft-com:vml" Requires="v">
                <p:oleObj spid="_x0000_s43060" name="VISIO" r:id="rId3" imgW="5507301" imgH="2955345" progId="Visio.Drawing.11">
                  <p:embed/>
                </p:oleObj>
              </mc:Choice>
              <mc:Fallback>
                <p:oleObj name="VISIO" r:id="rId3" imgW="5507301" imgH="295534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33475"/>
                        <a:ext cx="9144000" cy="491013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28600"/>
            <a:ext cx="8229600" cy="608112"/>
          </a:xfrm>
        </p:spPr>
        <p:txBody>
          <a:bodyPr/>
          <a:lstStyle/>
          <a:p>
            <a:pPr algn="l" eaLnBrk="1" hangingPunct="1">
              <a:defRPr/>
            </a:pPr>
            <a:r>
              <a:rPr lang="en-US" sz="3200" dirty="0" err="1" smtClean="0"/>
              <a:t>Contoh</a:t>
            </a:r>
            <a:r>
              <a:rPr lang="en-US" sz="3200" dirty="0" smtClean="0"/>
              <a:t> </a:t>
            </a:r>
            <a:r>
              <a:rPr lang="en-US" sz="3200" dirty="0" err="1" smtClean="0"/>
              <a:t>solusi</a:t>
            </a:r>
            <a:r>
              <a:rPr lang="en-US" sz="3200" dirty="0" smtClean="0"/>
              <a:t> </a:t>
            </a:r>
            <a:r>
              <a:rPr lang="en-US" sz="3200" dirty="0" err="1" smtClean="0"/>
              <a:t>runut-balik</a:t>
            </a:r>
            <a:r>
              <a:rPr lang="en-US" sz="3200" dirty="0" smtClean="0"/>
              <a:t> </a:t>
            </a:r>
            <a:r>
              <a:rPr lang="en-US" sz="3200" dirty="0" err="1" smtClean="0"/>
              <a:t>persoalan</a:t>
            </a:r>
            <a:r>
              <a:rPr lang="en-US" sz="3200" dirty="0" smtClean="0"/>
              <a:t> 4-Ratu:</a:t>
            </a:r>
            <a:r>
              <a:rPr lang="en-US" dirty="0" smtClean="0"/>
              <a:t> </a:t>
            </a:r>
          </a:p>
        </p:txBody>
      </p:sp>
      <p:graphicFrame>
        <p:nvGraphicFramePr>
          <p:cNvPr id="44035" name="Object 3"/>
          <p:cNvGraphicFramePr>
            <a:graphicFrameLocks noGrp="1" noChangeAspect="1"/>
          </p:cNvGraphicFramePr>
          <p:nvPr>
            <p:ph idx="1"/>
            <p:extLst>
              <p:ext uri="{D42A27DB-BD31-4B8C-83A1-F6EECF244321}">
                <p14:modId xmlns:p14="http://schemas.microsoft.com/office/powerpoint/2010/main" val="14864973"/>
              </p:ext>
            </p:extLst>
          </p:nvPr>
        </p:nvGraphicFramePr>
        <p:xfrm>
          <a:off x="1691680" y="4379811"/>
          <a:ext cx="5832648" cy="2289549"/>
        </p:xfrm>
        <a:graphic>
          <a:graphicData uri="http://schemas.openxmlformats.org/presentationml/2006/ole">
            <mc:AlternateContent xmlns:mc="http://schemas.openxmlformats.org/markup-compatibility/2006">
              <mc:Choice xmlns:v="urn:schemas-microsoft-com:vml" Requires="v">
                <p:oleObj spid="_x0000_s44111" name="VISIO" r:id="rId3" imgW="4317409" imgH="2390384" progId="Visio.Drawing.5">
                  <p:embed/>
                </p:oleObj>
              </mc:Choice>
              <mc:Fallback>
                <p:oleObj name="VISIO" r:id="rId3" imgW="4317409" imgH="2390384"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379811"/>
                        <a:ext cx="5832648" cy="2289549"/>
                      </a:xfrm>
                      <a:prstGeom prst="rect">
                        <a:avLst/>
                      </a:prstGeom>
                      <a:noFill/>
                      <a:ln>
                        <a:noFill/>
                      </a:ln>
                      <a:effectLst/>
                      <a:extLst/>
                    </p:spPr>
                  </p:pic>
                </p:oleObj>
              </mc:Fallback>
            </mc:AlternateContent>
          </a:graphicData>
        </a:graphic>
      </p:graphicFrame>
      <p:graphicFrame>
        <p:nvGraphicFramePr>
          <p:cNvPr id="2" name="Object 1"/>
          <p:cNvGraphicFramePr>
            <a:graphicFrameLocks noGrp="1" noChangeAspect="1"/>
          </p:cNvGraphicFramePr>
          <p:nvPr>
            <p:extLst>
              <p:ext uri="{D42A27DB-BD31-4B8C-83A1-F6EECF244321}">
                <p14:modId xmlns:p14="http://schemas.microsoft.com/office/powerpoint/2010/main" val="657652473"/>
              </p:ext>
            </p:extLst>
          </p:nvPr>
        </p:nvGraphicFramePr>
        <p:xfrm>
          <a:off x="1475656" y="908720"/>
          <a:ext cx="6168521" cy="3312368"/>
        </p:xfrm>
        <a:graphic>
          <a:graphicData uri="http://schemas.openxmlformats.org/presentationml/2006/ole">
            <mc:AlternateContent xmlns:mc="http://schemas.openxmlformats.org/markup-compatibility/2006">
              <mc:Choice xmlns:v="urn:schemas-microsoft-com:vml" Requires="v">
                <p:oleObj spid="_x0000_s44112" name="VISIO" r:id="rId5" imgW="5507301" imgH="2955345" progId="Visio.Drawing.11">
                  <p:embed/>
                </p:oleObj>
              </mc:Choice>
              <mc:Fallback>
                <p:oleObj name="VISIO" r:id="rId5" imgW="5507301" imgH="2955345" progId="Visio.Drawing.11">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908720"/>
                        <a:ext cx="6168521" cy="3312368"/>
                      </a:xfrm>
                      <a:prstGeom prst="rect">
                        <a:avLst/>
                      </a:prstGeom>
                      <a:solidFill>
                        <a:srgbClr val="FFCC66"/>
                      </a:solid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549275"/>
            <a:ext cx="8229600" cy="5546725"/>
          </a:xfrm>
        </p:spPr>
        <p:txBody>
          <a:bodyPr/>
          <a:lstStyle/>
          <a:p>
            <a:pPr eaLnBrk="1" hangingPunct="1"/>
            <a:r>
              <a:rPr lang="en-US" sz="2800" smtClean="0"/>
              <a:t>Dengan metode runut-balik, kita tidak perlu memeriksa semua kemungkinan solusi yang ada. Hanya pencarian yang mengarah ke solusi saja yang selalu dipertimbangkan. Akibatnya, waktu pencarian dapat dihemat. </a:t>
            </a:r>
          </a:p>
          <a:p>
            <a:pPr eaLnBrk="1" hangingPunct="1"/>
            <a:endParaRPr lang="en-US" sz="2800" smtClean="0"/>
          </a:p>
          <a:p>
            <a:pPr eaLnBrk="1" hangingPunct="1"/>
            <a:r>
              <a:rPr lang="en-US" sz="2800" smtClean="0"/>
              <a:t>Saat ini algoritma runut-balik banyak diterapkan untuk program </a:t>
            </a:r>
            <a:r>
              <a:rPr lang="en-US" sz="2800" i="1" smtClean="0"/>
              <a:t>games</a:t>
            </a:r>
            <a:r>
              <a:rPr lang="en-US" sz="2800" smtClean="0"/>
              <a:t> (seperti permainan </a:t>
            </a:r>
            <a:r>
              <a:rPr lang="en-US" sz="2800" i="1" smtClean="0"/>
              <a:t>tic-tac-toe</a:t>
            </a:r>
            <a:r>
              <a:rPr lang="en-US" sz="2800" smtClean="0"/>
              <a:t>, menemukan jalan keluar dalam sebuah labirin, catur, dll) dan masalah-masalah  pada bidang kecerdasan buatan (</a:t>
            </a:r>
            <a:r>
              <a:rPr lang="en-US" sz="2800" i="1" smtClean="0"/>
              <a:t>artificial intelligence</a:t>
            </a:r>
            <a:r>
              <a:rPr lang="en-US" sz="280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lnSpc>
                <a:spcPct val="50000"/>
              </a:lnSpc>
              <a:defRPr/>
            </a:pPr>
            <a:r>
              <a:rPr lang="en-US" sz="3200" smtClean="0"/>
              <a:t>Pohon ruang status dinamis persoalan 4-Ratu yang dibentuk selama pencarian:</a:t>
            </a:r>
            <a:r>
              <a:rPr lang="en-US" smtClean="0"/>
              <a:t> </a:t>
            </a:r>
          </a:p>
        </p:txBody>
      </p:sp>
      <p:graphicFrame>
        <p:nvGraphicFramePr>
          <p:cNvPr id="45059" name="Object 3"/>
          <p:cNvGraphicFramePr>
            <a:graphicFrameLocks noGrp="1" noChangeAspect="1"/>
          </p:cNvGraphicFramePr>
          <p:nvPr>
            <p:ph idx="1"/>
          </p:nvPr>
        </p:nvGraphicFramePr>
        <p:xfrm>
          <a:off x="1403350" y="1125538"/>
          <a:ext cx="6337300" cy="5457825"/>
        </p:xfrm>
        <a:graphic>
          <a:graphicData uri="http://schemas.openxmlformats.org/presentationml/2006/ole">
            <mc:AlternateContent xmlns:mc="http://schemas.openxmlformats.org/markup-compatibility/2006">
              <mc:Choice xmlns:v="urn:schemas-microsoft-com:vml" Requires="v">
                <p:oleObj spid="_x0000_s45107" name="VISIO" r:id="rId3" imgW="4553802" imgH="3921999" progId="Visio.Drawing.5">
                  <p:embed/>
                </p:oleObj>
              </mc:Choice>
              <mc:Fallback>
                <p:oleObj name="VISIO" r:id="rId3" imgW="4553802" imgH="3921999"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125538"/>
                        <a:ext cx="6337300" cy="545782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z="2800" b="1" smtClean="0"/>
              <a:t>Algoritma Runut-balik untuk Persoalan 8-Ratu</a:t>
            </a:r>
          </a:p>
        </p:txBody>
      </p:sp>
      <p:sp>
        <p:nvSpPr>
          <p:cNvPr id="46083" name="Rectangle 3"/>
          <p:cNvSpPr>
            <a:spLocks noGrp="1" noChangeArrowheads="1"/>
          </p:cNvSpPr>
          <p:nvPr>
            <p:ph type="body" sz="half" idx="1"/>
          </p:nvPr>
        </p:nvSpPr>
        <p:spPr>
          <a:xfrm>
            <a:off x="457200" y="1196975"/>
            <a:ext cx="8218488" cy="4899025"/>
          </a:xfrm>
        </p:spPr>
        <p:txBody>
          <a:bodyPr/>
          <a:lstStyle/>
          <a:p>
            <a:pPr marL="609600" indent="-609600" eaLnBrk="1" hangingPunct="1">
              <a:buFontTx/>
              <a:buAutoNum type="alphaLcParenBoth"/>
            </a:pPr>
            <a:r>
              <a:rPr lang="en-US" sz="2400" i="1" smtClean="0"/>
              <a:t>Versi iteratif</a:t>
            </a:r>
          </a:p>
          <a:p>
            <a:pPr marL="609600" indent="-609600" eaLnBrk="1" hangingPunct="1">
              <a:buFontTx/>
              <a:buAutoNum type="alphaLcParenBoth"/>
            </a:pPr>
            <a:endParaRPr lang="en-US" sz="2400" i="1" smtClean="0"/>
          </a:p>
          <a:p>
            <a:pPr marL="609600" indent="-609600" eaLnBrk="1" hangingPunct="1"/>
            <a:r>
              <a:rPr lang="en-US" sz="2400" i="1" smtClean="0"/>
              <a:t>Dua buah ratu terletak pada baris yang sama, berarti</a:t>
            </a:r>
          </a:p>
          <a:p>
            <a:pPr marL="609600" indent="-609600" eaLnBrk="1" hangingPunct="1">
              <a:buFontTx/>
              <a:buNone/>
            </a:pPr>
            <a:r>
              <a:rPr lang="en-US" sz="2400" i="1" smtClean="0"/>
              <a:t>			i = k</a:t>
            </a:r>
          </a:p>
          <a:p>
            <a:pPr marL="609600" indent="-609600" eaLnBrk="1" hangingPunct="1"/>
            <a:r>
              <a:rPr lang="en-US" sz="2400" i="1" smtClean="0"/>
              <a:t>Dua buah ratu terletak pada kolom yang sama, berarti</a:t>
            </a:r>
          </a:p>
          <a:p>
            <a:pPr marL="609600" indent="-609600" eaLnBrk="1" hangingPunct="1">
              <a:buFontTx/>
              <a:buNone/>
            </a:pPr>
            <a:r>
              <a:rPr lang="en-US" sz="2400" i="1" smtClean="0"/>
              <a:t>		j=l</a:t>
            </a:r>
          </a:p>
          <a:p>
            <a:pPr marL="609600" indent="-609600" eaLnBrk="1" hangingPunct="1"/>
            <a:r>
              <a:rPr lang="en-US" sz="2400" i="1" smtClean="0"/>
              <a:t>Dua buah ratu terletak pada diagonal yang sama, berarti</a:t>
            </a:r>
          </a:p>
          <a:p>
            <a:pPr marL="609600" indent="-609600" eaLnBrk="1" hangingPunct="1">
              <a:buFontTx/>
              <a:buNone/>
            </a:pPr>
            <a:r>
              <a:rPr lang="en-US" sz="2400" i="1" smtClean="0"/>
              <a:t>		</a:t>
            </a:r>
            <a:r>
              <a:rPr lang="en-US" sz="2400" i="1" smtClean="0">
                <a:sym typeface="Wingdings" pitchFamily="2" charset="2"/>
              </a:rPr>
              <a:t></a:t>
            </a:r>
            <a:r>
              <a:rPr lang="en-US" sz="2400" i="1" smtClean="0"/>
              <a:t>  i-j=k-l atau  </a:t>
            </a:r>
            <a:r>
              <a:rPr lang="en-US" sz="2400" i="1" smtClean="0">
                <a:sym typeface="Wingdings" pitchFamily="2" charset="2"/>
              </a:rPr>
              <a:t></a:t>
            </a:r>
            <a:r>
              <a:rPr lang="en-US" sz="2400" i="1" smtClean="0"/>
              <a:t> i+j=k+l</a:t>
            </a:r>
          </a:p>
          <a:p>
            <a:pPr marL="609600" indent="-609600" eaLnBrk="1" hangingPunct="1">
              <a:buFontTx/>
              <a:buNone/>
            </a:pPr>
            <a:r>
              <a:rPr lang="en-US" sz="2400" i="1" smtClean="0"/>
              <a:t>		</a:t>
            </a:r>
            <a:r>
              <a:rPr lang="en-US" sz="2400" i="1" smtClean="0">
                <a:sym typeface="Symbol" pitchFamily="18" charset="2"/>
              </a:rPr>
              <a:t></a:t>
            </a:r>
            <a:r>
              <a:rPr lang="en-US" sz="2400" i="1" smtClean="0"/>
              <a:t> i-k=j-l atau k-i=j-l  </a:t>
            </a:r>
          </a:p>
          <a:p>
            <a:pPr marL="609600" indent="-609600" eaLnBrk="1" hangingPunct="1">
              <a:buFontTx/>
              <a:buNone/>
            </a:pPr>
            <a:r>
              <a:rPr lang="en-US" sz="2400" i="1" smtClean="0"/>
              <a:t>		</a:t>
            </a:r>
            <a:r>
              <a:rPr lang="en-US" sz="2400" i="1" smtClean="0">
                <a:sym typeface="Symbol" pitchFamily="18" charset="2"/>
              </a:rPr>
              <a:t></a:t>
            </a:r>
            <a:r>
              <a:rPr lang="en-US" sz="2400" i="1" smtClean="0"/>
              <a:t> </a:t>
            </a:r>
            <a:r>
              <a:rPr lang="en-US" sz="2400" i="1" smtClean="0">
                <a:sym typeface="Symbol" pitchFamily="18" charset="2"/>
              </a:rPr>
              <a:t></a:t>
            </a:r>
            <a:r>
              <a:rPr lang="en-US" sz="2400" i="1" smtClean="0"/>
              <a:t>j-l</a:t>
            </a:r>
            <a:r>
              <a:rPr lang="en-US" sz="2400" i="1" smtClean="0">
                <a:sym typeface="Symbol" pitchFamily="18" charset="2"/>
              </a:rPr>
              <a:t></a:t>
            </a:r>
            <a:r>
              <a:rPr lang="en-US" sz="2400" i="1" smtClean="0"/>
              <a:t>= </a:t>
            </a:r>
            <a:r>
              <a:rPr lang="en-US" sz="2400" i="1" smtClean="0">
                <a:sym typeface="Symbol" pitchFamily="18" charset="2"/>
              </a:rPr>
              <a:t></a:t>
            </a:r>
            <a:r>
              <a:rPr lang="en-US" sz="2400" i="1" smtClean="0"/>
              <a:t>i-k</a:t>
            </a:r>
            <a:r>
              <a:rPr lang="en-US" sz="2400" i="1" smtClean="0">
                <a:sym typeface="Symbol" pitchFamily="18" charset="2"/>
              </a:rPr>
              <a:t></a:t>
            </a:r>
            <a:endParaRPr lang="en-US" sz="2400" i="1" smtClean="0"/>
          </a:p>
          <a:p>
            <a:pPr marL="609600" indent="-609600" eaLnBrk="1" hangingPunct="1">
              <a:buFontTx/>
              <a:buNone/>
            </a:pPr>
            <a:endParaRPr lang="en-US" sz="2400" i="1" smtClean="0"/>
          </a:p>
        </p:txBody>
      </p:sp>
      <p:graphicFrame>
        <p:nvGraphicFramePr>
          <p:cNvPr id="46084" name="Object 7"/>
          <p:cNvGraphicFramePr>
            <a:graphicFrameLocks noGrp="1" noChangeAspect="1"/>
          </p:cNvGraphicFramePr>
          <p:nvPr>
            <p:ph sz="half" idx="2"/>
          </p:nvPr>
        </p:nvGraphicFramePr>
        <p:xfrm>
          <a:off x="4859338" y="4221163"/>
          <a:ext cx="3924300" cy="2439987"/>
        </p:xfrm>
        <a:graphic>
          <a:graphicData uri="http://schemas.openxmlformats.org/presentationml/2006/ole">
            <mc:AlternateContent xmlns:mc="http://schemas.openxmlformats.org/markup-compatibility/2006">
              <mc:Choice xmlns:v="urn:schemas-microsoft-com:vml" Requires="v">
                <p:oleObj spid="_x0000_s46132" name="Document" r:id="rId3" imgW="5412167" imgH="1979340" progId="Word.Document.8">
                  <p:embed/>
                </p:oleObj>
              </mc:Choice>
              <mc:Fallback>
                <p:oleObj name="Document" r:id="rId3" imgW="5412167" imgH="1979340"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4221163"/>
                        <a:ext cx="3924300" cy="2439987"/>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3"/>
          <p:cNvGraphicFramePr>
            <a:graphicFrameLocks noGrp="1" noChangeAspect="1"/>
          </p:cNvGraphicFramePr>
          <p:nvPr>
            <p:ph/>
          </p:nvPr>
        </p:nvGraphicFramePr>
        <p:xfrm>
          <a:off x="357188" y="0"/>
          <a:ext cx="8501062" cy="6858000"/>
        </p:xfrm>
        <a:graphic>
          <a:graphicData uri="http://schemas.openxmlformats.org/presentationml/2006/ole">
            <mc:AlternateContent xmlns:mc="http://schemas.openxmlformats.org/markup-compatibility/2006">
              <mc:Choice xmlns:v="urn:schemas-microsoft-com:vml" Requires="v">
                <p:oleObj spid="_x0000_s47154" name="Document" r:id="rId3" imgW="5400636" imgH="5907453" progId="Word.Document.8">
                  <p:embed/>
                </p:oleObj>
              </mc:Choice>
              <mc:Fallback>
                <p:oleObj name="Document" r:id="rId3" imgW="5400636" imgH="590745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0"/>
                        <a:ext cx="8501062" cy="6858000"/>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3"/>
          <p:cNvGraphicFramePr>
            <a:graphicFrameLocks noGrp="1" noChangeAspect="1"/>
          </p:cNvGraphicFramePr>
          <p:nvPr>
            <p:ph/>
          </p:nvPr>
        </p:nvGraphicFramePr>
        <p:xfrm>
          <a:off x="287338" y="458788"/>
          <a:ext cx="8351837" cy="6972300"/>
        </p:xfrm>
        <a:graphic>
          <a:graphicData uri="http://schemas.openxmlformats.org/presentationml/2006/ole">
            <mc:AlternateContent xmlns:mc="http://schemas.openxmlformats.org/markup-compatibility/2006">
              <mc:Choice xmlns:v="urn:schemas-microsoft-com:vml" Requires="v">
                <p:oleObj spid="_x0000_s48178" name="Document" r:id="rId3" imgW="5563739" imgH="4645418" progId="Word.Document.8">
                  <p:embed/>
                </p:oleObj>
              </mc:Choice>
              <mc:Fallback>
                <p:oleObj name="Document" r:id="rId3" imgW="5563739" imgH="4645418"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458788"/>
                        <a:ext cx="8351837" cy="6972300"/>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457200" y="404813"/>
            <a:ext cx="8229600" cy="5691187"/>
          </a:xfrm>
        </p:spPr>
        <p:txBody>
          <a:bodyPr/>
          <a:lstStyle/>
          <a:p>
            <a:pPr marL="609600" indent="-609600" eaLnBrk="1" hangingPunct="1">
              <a:lnSpc>
                <a:spcPct val="90000"/>
              </a:lnSpc>
              <a:buFontTx/>
              <a:buNone/>
            </a:pPr>
            <a:r>
              <a:rPr lang="en-US" smtClean="0"/>
              <a:t> </a:t>
            </a:r>
            <a:r>
              <a:rPr lang="en-US" i="1" smtClean="0"/>
              <a:t>(b) Versi rekursif</a:t>
            </a:r>
            <a:endParaRPr lang="en-GB" u="sng" smtClean="0"/>
          </a:p>
          <a:p>
            <a:pPr marL="609600" indent="-609600" eaLnBrk="1" hangingPunct="1">
              <a:lnSpc>
                <a:spcPct val="90000"/>
              </a:lnSpc>
            </a:pPr>
            <a:endParaRPr lang="en-GB" u="sng" smtClean="0"/>
          </a:p>
          <a:p>
            <a:pPr marL="609600" indent="-609600" eaLnBrk="1" hangingPunct="1">
              <a:lnSpc>
                <a:spcPct val="90000"/>
              </a:lnSpc>
              <a:buFontTx/>
              <a:buNone/>
            </a:pPr>
            <a:r>
              <a:rPr lang="en-GB" u="sng" smtClean="0"/>
              <a:t>Algoritma</a:t>
            </a:r>
            <a:r>
              <a:rPr lang="en-GB" smtClean="0"/>
              <a:t>:</a:t>
            </a:r>
          </a:p>
          <a:p>
            <a:pPr marL="609600" indent="-609600" eaLnBrk="1" hangingPunct="1">
              <a:lnSpc>
                <a:spcPct val="90000"/>
              </a:lnSpc>
            </a:pPr>
            <a:r>
              <a:rPr lang="en-GB" smtClean="0"/>
              <a:t>Inisialisasi </a:t>
            </a:r>
            <a:r>
              <a:rPr lang="en-GB" i="1" smtClean="0"/>
              <a:t>x</a:t>
            </a:r>
            <a:r>
              <a:rPr lang="en-GB" smtClean="0"/>
              <a:t>[1], </a:t>
            </a:r>
            <a:r>
              <a:rPr lang="en-GB" i="1" smtClean="0"/>
              <a:t>x</a:t>
            </a:r>
            <a:r>
              <a:rPr lang="en-GB" smtClean="0"/>
              <a:t>[2], …, </a:t>
            </a:r>
            <a:r>
              <a:rPr lang="en-GB" i="1" smtClean="0"/>
              <a:t>x</a:t>
            </a:r>
            <a:r>
              <a:rPr lang="en-GB" smtClean="0"/>
              <a:t>[</a:t>
            </a:r>
            <a:r>
              <a:rPr lang="en-GB" i="1" smtClean="0"/>
              <a:t>N</a:t>
            </a:r>
            <a:r>
              <a:rPr lang="en-GB" smtClean="0"/>
              <a:t>] dengan 0</a:t>
            </a:r>
          </a:p>
          <a:p>
            <a:pPr marL="609600" indent="-609600" eaLnBrk="1" hangingPunct="1">
              <a:lnSpc>
                <a:spcPct val="90000"/>
              </a:lnSpc>
              <a:buFontTx/>
              <a:buNone/>
            </a:pPr>
            <a:endParaRPr lang="en-GB" smtClean="0"/>
          </a:p>
          <a:p>
            <a:pPr marL="609600" indent="-609600" eaLnBrk="1" hangingPunct="1">
              <a:lnSpc>
                <a:spcPct val="90000"/>
              </a:lnSpc>
              <a:buFontTx/>
              <a:buNone/>
            </a:pPr>
            <a:r>
              <a:rPr lang="en-GB" smtClean="0"/>
              <a:t>      </a:t>
            </a:r>
            <a:r>
              <a:rPr lang="en-GB" u="sng" smtClean="0"/>
              <a:t>for</a:t>
            </a:r>
            <a:r>
              <a:rPr lang="en-GB" smtClean="0"/>
              <a:t> i</a:t>
            </a:r>
            <a:r>
              <a:rPr lang="en-GB" smtClean="0">
                <a:sym typeface="Symbol" pitchFamily="18" charset="2"/>
              </a:rPr>
              <a:t></a:t>
            </a:r>
            <a:r>
              <a:rPr lang="en-GB" smtClean="0"/>
              <a:t>N </a:t>
            </a:r>
            <a:r>
              <a:rPr lang="en-GB" u="sng" smtClean="0"/>
              <a:t>to</a:t>
            </a:r>
            <a:r>
              <a:rPr lang="en-GB" smtClean="0"/>
              <a:t> n do</a:t>
            </a:r>
          </a:p>
          <a:p>
            <a:pPr marL="609600" indent="-609600" eaLnBrk="1" hangingPunct="1">
              <a:lnSpc>
                <a:spcPct val="90000"/>
              </a:lnSpc>
              <a:buFontTx/>
              <a:buNone/>
            </a:pPr>
            <a:r>
              <a:rPr lang="en-GB" smtClean="0"/>
              <a:t>          x[i]</a:t>
            </a:r>
            <a:r>
              <a:rPr lang="en-GB" smtClean="0">
                <a:sym typeface="Symbol" pitchFamily="18" charset="2"/>
              </a:rPr>
              <a:t></a:t>
            </a:r>
            <a:r>
              <a:rPr lang="en-GB" smtClean="0"/>
              <a:t>0</a:t>
            </a:r>
          </a:p>
          <a:p>
            <a:pPr marL="609600" indent="-609600" eaLnBrk="1" hangingPunct="1">
              <a:lnSpc>
                <a:spcPct val="90000"/>
              </a:lnSpc>
              <a:buFontTx/>
              <a:buNone/>
            </a:pPr>
            <a:r>
              <a:rPr lang="en-GB" smtClean="0"/>
              <a:t>     </a:t>
            </a:r>
            <a:r>
              <a:rPr lang="en-GB" u="sng" smtClean="0"/>
              <a:t>endfor</a:t>
            </a:r>
          </a:p>
          <a:p>
            <a:pPr marL="609600" indent="-609600" eaLnBrk="1" hangingPunct="1">
              <a:lnSpc>
                <a:spcPct val="90000"/>
              </a:lnSpc>
              <a:buFontTx/>
              <a:buNone/>
            </a:pPr>
            <a:endParaRPr lang="en-GB" smtClean="0"/>
          </a:p>
          <a:p>
            <a:pPr marL="609600" indent="-609600" eaLnBrk="1" hangingPunct="1">
              <a:lnSpc>
                <a:spcPct val="90000"/>
              </a:lnSpc>
            </a:pPr>
            <a:r>
              <a:rPr lang="en-GB" smtClean="0"/>
              <a:t>Panggil prosedur N_RATU_R(1)</a:t>
            </a: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3"/>
          <p:cNvGraphicFramePr>
            <a:graphicFrameLocks noGrp="1" noChangeAspect="1"/>
          </p:cNvGraphicFramePr>
          <p:nvPr>
            <p:ph/>
          </p:nvPr>
        </p:nvGraphicFramePr>
        <p:xfrm>
          <a:off x="428625" y="260350"/>
          <a:ext cx="8286750" cy="6416675"/>
        </p:xfrm>
        <a:graphic>
          <a:graphicData uri="http://schemas.openxmlformats.org/presentationml/2006/ole">
            <mc:AlternateContent xmlns:mc="http://schemas.openxmlformats.org/markup-compatibility/2006">
              <mc:Choice xmlns:v="urn:schemas-microsoft-com:vml" Requires="v">
                <p:oleObj spid="_x0000_s50226" name="Document" r:id="rId3" imgW="5400636" imgH="5175630" progId="Word.Document.8">
                  <p:embed/>
                </p:oleObj>
              </mc:Choice>
              <mc:Fallback>
                <p:oleObj name="Document" r:id="rId3" imgW="5400636" imgH="517563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260350"/>
                        <a:ext cx="8286750" cy="641667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z="4000" b="1" smtClean="0"/>
              <a:t>Mencari jalan keluar di dalam labirin (</a:t>
            </a:r>
            <a:r>
              <a:rPr lang="en-US" sz="4000" b="1" i="1" smtClean="0"/>
              <a:t>Maze Problem</a:t>
            </a:r>
            <a:r>
              <a:rPr lang="en-US" sz="4000" b="1" smtClean="0"/>
              <a:t>).</a:t>
            </a:r>
            <a:r>
              <a:rPr lang="en-US" sz="4000" smtClean="0"/>
              <a:t> </a:t>
            </a:r>
          </a:p>
        </p:txBody>
      </p:sp>
      <p:pic>
        <p:nvPicPr>
          <p:cNvPr id="5120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8175" y="1484313"/>
            <a:ext cx="4589463" cy="5157787"/>
          </a:xfr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z="4000" b="1" smtClean="0"/>
              <a:t>Mencari jalan keluar di dalam labirin (</a:t>
            </a:r>
            <a:r>
              <a:rPr lang="en-US" sz="4000" b="1" i="1" smtClean="0"/>
              <a:t>Maze Problem</a:t>
            </a:r>
            <a:r>
              <a:rPr lang="en-US" sz="4000" b="1" smtClean="0"/>
              <a:t>).</a:t>
            </a:r>
            <a:r>
              <a:rPr lang="en-US" sz="4000" smtClean="0"/>
              <a:t> </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663382"/>
            <a:ext cx="5287095" cy="4717946"/>
          </a:xfrm>
        </p:spPr>
      </p:pic>
    </p:spTree>
    <p:extLst>
      <p:ext uri="{BB962C8B-B14F-4D97-AF65-F5344CB8AC3E}">
        <p14:creationId xmlns:p14="http://schemas.microsoft.com/office/powerpoint/2010/main" val="863803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eaLnBrk="1" hangingPunct="1">
              <a:defRPr/>
            </a:pPr>
            <a:r>
              <a:rPr lang="en-US" sz="3200" smtClean="0"/>
              <a:t>Penyelesaian dengan </a:t>
            </a:r>
            <a:r>
              <a:rPr lang="en-US" sz="3200" i="1" smtClean="0"/>
              <a:t>bactracking</a:t>
            </a:r>
            <a:r>
              <a:rPr lang="en-US" sz="3200" smtClean="0"/>
              <a:t>:</a:t>
            </a:r>
          </a:p>
        </p:txBody>
      </p:sp>
      <p:sp>
        <p:nvSpPr>
          <p:cNvPr id="52227" name="Rectangle 3"/>
          <p:cNvSpPr>
            <a:spLocks noGrp="1" noChangeArrowheads="1"/>
          </p:cNvSpPr>
          <p:nvPr>
            <p:ph type="body" idx="1"/>
          </p:nvPr>
        </p:nvSpPr>
        <p:spPr/>
        <p:txBody>
          <a:bodyPr/>
          <a:lstStyle/>
          <a:p>
            <a:pPr eaLnBrk="1" hangingPunct="1"/>
            <a:r>
              <a:rPr lang="en-US" smtClean="0"/>
              <a:t>Bagi lintasan menjadi sederetan langkah. Sebuah langkah terdiri dari pergerakan satu unit sel pada arah tertentu. </a:t>
            </a:r>
          </a:p>
          <a:p>
            <a:pPr eaLnBrk="1" hangingPunct="1"/>
            <a:endParaRPr lang="en-US" smtClean="0"/>
          </a:p>
          <a:p>
            <a:pPr eaLnBrk="1" hangingPunct="1"/>
            <a:r>
              <a:rPr lang="en-US" smtClean="0"/>
              <a:t>Arah yang mungkin: ke atas (</a:t>
            </a:r>
            <a:r>
              <a:rPr lang="en-US" i="1" smtClean="0"/>
              <a:t>up</a:t>
            </a:r>
            <a:r>
              <a:rPr lang="en-US" smtClean="0"/>
              <a:t>), ke bawah (</a:t>
            </a:r>
            <a:r>
              <a:rPr lang="en-US" i="1" smtClean="0"/>
              <a:t>down</a:t>
            </a:r>
            <a:r>
              <a:rPr lang="en-US" smtClean="0"/>
              <a:t>), ke kiri (</a:t>
            </a:r>
            <a:r>
              <a:rPr lang="en-US" i="1" smtClean="0"/>
              <a:t>left</a:t>
            </a:r>
            <a:r>
              <a:rPr lang="en-US" smtClean="0"/>
              <a:t>), ke kanan (</a:t>
            </a:r>
            <a:r>
              <a:rPr lang="en-US" i="1" smtClean="0"/>
              <a:t>right</a:t>
            </a:r>
            <a:r>
              <a:rPr lang="en-US"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eaLnBrk="1" hangingPunct="1">
              <a:defRPr/>
            </a:pPr>
            <a:r>
              <a:rPr lang="en-US" sz="3200" smtClean="0"/>
              <a:t>Garis besar algoritma runut-baliknya:</a:t>
            </a:r>
          </a:p>
        </p:txBody>
      </p:sp>
      <p:graphicFrame>
        <p:nvGraphicFramePr>
          <p:cNvPr id="53251" name="Object 3"/>
          <p:cNvGraphicFramePr>
            <a:graphicFrameLocks noGrp="1" noChangeAspect="1"/>
          </p:cNvGraphicFramePr>
          <p:nvPr>
            <p:ph idx="1"/>
          </p:nvPr>
        </p:nvGraphicFramePr>
        <p:xfrm>
          <a:off x="214313" y="1557338"/>
          <a:ext cx="8929687" cy="3595687"/>
        </p:xfrm>
        <a:graphic>
          <a:graphicData uri="http://schemas.openxmlformats.org/presentationml/2006/ole">
            <mc:AlternateContent xmlns:mc="http://schemas.openxmlformats.org/markup-compatibility/2006">
              <mc:Choice xmlns:v="urn:schemas-microsoft-com:vml" Requires="v">
                <p:oleObj spid="_x0000_s53299" name="Document" r:id="rId3" imgW="5400636" imgH="2174253" progId="Word.Document.8">
                  <p:embed/>
                </p:oleObj>
              </mc:Choice>
              <mc:Fallback>
                <p:oleObj name="Document" r:id="rId3" imgW="5400636" imgH="217425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557338"/>
                        <a:ext cx="8929687" cy="35956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z="4000" b="1" smtClean="0"/>
              <a:t>Properti Umum Metode </a:t>
            </a:r>
            <a:br>
              <a:rPr lang="en-US" sz="4000" b="1" smtClean="0"/>
            </a:br>
            <a:r>
              <a:rPr lang="en-US" sz="4000" b="1" smtClean="0"/>
              <a:t>Runut-balik</a:t>
            </a:r>
          </a:p>
        </p:txBody>
      </p:sp>
      <p:sp>
        <p:nvSpPr>
          <p:cNvPr id="18435" name="Rectangle 3"/>
          <p:cNvSpPr>
            <a:spLocks noGrp="1" noChangeArrowheads="1"/>
          </p:cNvSpPr>
          <p:nvPr>
            <p:ph type="body" idx="1"/>
          </p:nvPr>
        </p:nvSpPr>
        <p:spPr/>
        <p:txBody>
          <a:bodyPr/>
          <a:lstStyle/>
          <a:p>
            <a:pPr marL="609600" indent="-609600" eaLnBrk="1" hangingPunct="1">
              <a:buFontTx/>
              <a:buAutoNum type="arabicPeriod"/>
            </a:pPr>
            <a:r>
              <a:rPr lang="en-US" smtClean="0"/>
              <a:t>Solusi persoalan.</a:t>
            </a:r>
          </a:p>
          <a:p>
            <a:pPr marL="609600" indent="-609600" eaLnBrk="1" hangingPunct="1"/>
            <a:r>
              <a:rPr lang="en-US" smtClean="0"/>
              <a:t>Solusi dinyatakan sebagai vektor dengan </a:t>
            </a:r>
            <a:r>
              <a:rPr lang="en-US" i="1" smtClean="0"/>
              <a:t>n-tuple</a:t>
            </a:r>
            <a:r>
              <a:rPr lang="en-US" smtClean="0"/>
              <a:t>:</a:t>
            </a:r>
          </a:p>
          <a:p>
            <a:pPr marL="609600" indent="-609600" eaLnBrk="1" hangingPunct="1">
              <a:buFontTx/>
              <a:buNone/>
            </a:pPr>
            <a:r>
              <a:rPr lang="en-US" smtClean="0"/>
              <a:t>	</a:t>
            </a:r>
            <a:r>
              <a:rPr lang="en-US" i="1" smtClean="0"/>
              <a:t>X</a:t>
            </a:r>
            <a:r>
              <a:rPr lang="en-US" smtClean="0"/>
              <a:t> = (</a:t>
            </a:r>
            <a:r>
              <a:rPr lang="en-US" i="1" smtClean="0"/>
              <a:t>x</a:t>
            </a:r>
            <a:r>
              <a:rPr lang="en-US" baseline="-25000" smtClean="0"/>
              <a:t>1</a:t>
            </a:r>
            <a:r>
              <a:rPr lang="en-US" smtClean="0"/>
              <a:t>, </a:t>
            </a:r>
            <a:r>
              <a:rPr lang="en-US" i="1" smtClean="0"/>
              <a:t>x</a:t>
            </a:r>
            <a:r>
              <a:rPr lang="en-US" baseline="-25000" smtClean="0"/>
              <a:t>2</a:t>
            </a:r>
            <a:r>
              <a:rPr lang="en-US" smtClean="0"/>
              <a:t>, …, </a:t>
            </a:r>
            <a:r>
              <a:rPr lang="en-US" i="1" smtClean="0"/>
              <a:t>x</a:t>
            </a:r>
            <a:r>
              <a:rPr lang="en-US" i="1" baseline="-25000" smtClean="0"/>
              <a:t>n</a:t>
            </a:r>
            <a:r>
              <a:rPr lang="en-US" smtClean="0"/>
              <a:t>),  </a:t>
            </a:r>
            <a:r>
              <a:rPr lang="en-US" i="1" smtClean="0"/>
              <a:t>x</a:t>
            </a:r>
            <a:r>
              <a:rPr lang="en-US" i="1" baseline="-25000" smtClean="0"/>
              <a:t>i</a:t>
            </a:r>
            <a:r>
              <a:rPr lang="en-US" smtClean="0"/>
              <a:t> </a:t>
            </a:r>
            <a:r>
              <a:rPr lang="en-US" smtClean="0">
                <a:sym typeface="Symbol" pitchFamily="18" charset="2"/>
              </a:rPr>
              <a:t></a:t>
            </a:r>
            <a:r>
              <a:rPr lang="en-US" smtClean="0"/>
              <a:t> </a:t>
            </a:r>
            <a:r>
              <a:rPr lang="en-US" i="1" smtClean="0"/>
              <a:t>S</a:t>
            </a:r>
            <a:r>
              <a:rPr lang="en-US" i="1" baseline="-25000" smtClean="0"/>
              <a:t>i</a:t>
            </a:r>
            <a:r>
              <a:rPr lang="en-US" i="1" smtClean="0"/>
              <a:t> </a:t>
            </a:r>
            <a:r>
              <a:rPr lang="en-US" smtClean="0"/>
              <a:t>. </a:t>
            </a:r>
          </a:p>
          <a:p>
            <a:pPr marL="609600" indent="-609600" eaLnBrk="1" hangingPunct="1">
              <a:buFontTx/>
              <a:buNone/>
            </a:pPr>
            <a:endParaRPr lang="en-US" smtClean="0"/>
          </a:p>
          <a:p>
            <a:pPr marL="609600" indent="-609600" eaLnBrk="1" hangingPunct="1"/>
            <a:r>
              <a:rPr lang="en-US" smtClean="0"/>
              <a:t>Mungkin saja </a:t>
            </a:r>
            <a:r>
              <a:rPr lang="en-US" i="1" smtClean="0"/>
              <a:t>S</a:t>
            </a:r>
            <a:r>
              <a:rPr lang="en-US" baseline="-25000" smtClean="0"/>
              <a:t>1</a:t>
            </a:r>
            <a:r>
              <a:rPr lang="en-US" smtClean="0"/>
              <a:t> = </a:t>
            </a:r>
            <a:r>
              <a:rPr lang="en-US" i="1" smtClean="0"/>
              <a:t>S</a:t>
            </a:r>
            <a:r>
              <a:rPr lang="en-US" baseline="-25000" smtClean="0"/>
              <a:t>2</a:t>
            </a:r>
            <a:r>
              <a:rPr lang="en-US" smtClean="0"/>
              <a:t> = … = </a:t>
            </a:r>
            <a:r>
              <a:rPr lang="en-US" i="1" smtClean="0"/>
              <a:t>S</a:t>
            </a:r>
            <a:r>
              <a:rPr lang="en-US" i="1" baseline="-25000" smtClean="0"/>
              <a:t>n</a:t>
            </a:r>
            <a:r>
              <a:rPr lang="en-US" smtClean="0"/>
              <a:t>. </a:t>
            </a:r>
          </a:p>
          <a:p>
            <a:pPr marL="609600" indent="-609600" eaLnBrk="1" hangingPunct="1"/>
            <a:r>
              <a:rPr lang="en-US" smtClean="0"/>
              <a:t>Contoh: </a:t>
            </a:r>
            <a:r>
              <a:rPr lang="en-US" i="1" smtClean="0"/>
              <a:t>S</a:t>
            </a:r>
            <a:r>
              <a:rPr lang="en-US" i="1" baseline="-25000" smtClean="0"/>
              <a:t>i</a:t>
            </a:r>
            <a:r>
              <a:rPr lang="en-US" smtClean="0"/>
              <a:t> = {0, 1},  </a:t>
            </a:r>
            <a:r>
              <a:rPr lang="en-US" i="1" smtClean="0"/>
              <a:t>x</a:t>
            </a:r>
            <a:r>
              <a:rPr lang="en-US" i="1" baseline="-25000" smtClean="0"/>
              <a:t>i</a:t>
            </a:r>
            <a:r>
              <a:rPr lang="en-US" smtClean="0"/>
              <a:t> = 0 atau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457200" y="908050"/>
            <a:ext cx="8229600" cy="5187950"/>
          </a:xfrm>
        </p:spPr>
        <p:txBody>
          <a:bodyPr/>
          <a:lstStyle/>
          <a:p>
            <a:pPr eaLnBrk="1" hangingPunct="1">
              <a:lnSpc>
                <a:spcPct val="90000"/>
              </a:lnSpc>
            </a:pPr>
            <a:r>
              <a:rPr lang="en-US" smtClean="0"/>
              <a:t>Bagaimana mengetahui langkah yang mana yang perlu dijejaki kembali? </a:t>
            </a:r>
          </a:p>
          <a:p>
            <a:pPr eaLnBrk="1" hangingPunct="1">
              <a:lnSpc>
                <a:spcPct val="90000"/>
              </a:lnSpc>
            </a:pPr>
            <a:endParaRPr lang="en-US" smtClean="0"/>
          </a:p>
          <a:p>
            <a:pPr eaLnBrk="1" hangingPunct="1">
              <a:lnSpc>
                <a:spcPct val="90000"/>
              </a:lnSpc>
            </a:pPr>
            <a:r>
              <a:rPr lang="en-US" smtClean="0"/>
              <a:t>Ada dua solusi untuk masalah ini: pertama, simpan semua langkah yang pernah dilakukan, atau kedua, gunakan rekursi (yang secara implisit menyimpan semua langkah). </a:t>
            </a:r>
          </a:p>
          <a:p>
            <a:pPr eaLnBrk="1" hangingPunct="1">
              <a:lnSpc>
                <a:spcPct val="90000"/>
              </a:lnSpc>
            </a:pPr>
            <a:endParaRPr lang="en-US" smtClean="0"/>
          </a:p>
          <a:p>
            <a:pPr eaLnBrk="1" hangingPunct="1">
              <a:lnSpc>
                <a:spcPct val="90000"/>
              </a:lnSpc>
            </a:pPr>
            <a:r>
              <a:rPr lang="en-US" smtClean="0"/>
              <a:t>Rekursi adalah solusi yang lebih mudah.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3"/>
          <p:cNvGraphicFramePr>
            <a:graphicFrameLocks noGrp="1" noChangeAspect="1"/>
          </p:cNvGraphicFramePr>
          <p:nvPr>
            <p:ph/>
          </p:nvPr>
        </p:nvGraphicFramePr>
        <p:xfrm>
          <a:off x="395288" y="333375"/>
          <a:ext cx="8424862" cy="6184900"/>
        </p:xfrm>
        <a:graphic>
          <a:graphicData uri="http://schemas.openxmlformats.org/presentationml/2006/ole">
            <mc:AlternateContent xmlns:mc="http://schemas.openxmlformats.org/markup-compatibility/2006">
              <mc:Choice xmlns:v="urn:schemas-microsoft-com:vml" Requires="v">
                <p:oleObj spid="_x0000_s55346" name="Document" r:id="rId3" imgW="5256854" imgH="3857987" progId="Word.Document.8">
                  <p:embed/>
                </p:oleObj>
              </mc:Choice>
              <mc:Fallback>
                <p:oleObj name="Document" r:id="rId3" imgW="5256854" imgH="3857987"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33375"/>
                        <a:ext cx="8424862" cy="6184900"/>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3"/>
          <p:cNvGraphicFramePr>
            <a:graphicFrameLocks noGrp="1" noChangeAspect="1"/>
          </p:cNvGraphicFramePr>
          <p:nvPr>
            <p:ph/>
          </p:nvPr>
        </p:nvGraphicFramePr>
        <p:xfrm>
          <a:off x="1187450" y="836613"/>
          <a:ext cx="5832475" cy="3692525"/>
        </p:xfrm>
        <a:graphic>
          <a:graphicData uri="http://schemas.openxmlformats.org/presentationml/2006/ole">
            <mc:AlternateContent xmlns:mc="http://schemas.openxmlformats.org/markup-compatibility/2006">
              <mc:Choice xmlns:v="urn:schemas-microsoft-com:vml" Requires="v">
                <p:oleObj spid="_x0000_s56372" name="VISIO" r:id="rId3" imgW="2884639" imgH="1825064" progId="Visio.Drawing.5">
                  <p:embed/>
                </p:oleObj>
              </mc:Choice>
              <mc:Fallback>
                <p:oleObj name="VISIO" r:id="rId3" imgW="2884639" imgH="1825064"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836613"/>
                        <a:ext cx="5832475" cy="369252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3" name="Rectangle 5"/>
          <p:cNvSpPr>
            <a:spLocks noChangeArrowheads="1"/>
          </p:cNvSpPr>
          <p:nvPr/>
        </p:nvSpPr>
        <p:spPr bwMode="auto">
          <a:xfrm>
            <a:off x="-155575"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id-ID"/>
          </a:p>
        </p:txBody>
      </p:sp>
      <p:sp>
        <p:nvSpPr>
          <p:cNvPr id="56324" name="Rectangle 6"/>
          <p:cNvSpPr>
            <a:spLocks noChangeArrowheads="1"/>
          </p:cNvSpPr>
          <p:nvPr/>
        </p:nvSpPr>
        <p:spPr bwMode="auto">
          <a:xfrm>
            <a:off x="611188" y="4797425"/>
            <a:ext cx="7639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1" hangingPunct="1"/>
            <a:r>
              <a:rPr lang="en-US">
                <a:solidFill>
                  <a:srgbClr val="000000"/>
                </a:solidFill>
                <a:cs typeface="Times New Roman" pitchFamily="18" charset="0"/>
              </a:rPr>
              <a:t>Contoh runut-balik pada sebuah labirin. Runut-balik diperlihatkan dengan </a:t>
            </a:r>
          </a:p>
          <a:p>
            <a:pPr algn="ctr" eaLnBrk="1" hangingPunct="1"/>
            <a:r>
              <a:rPr lang="en-US">
                <a:solidFill>
                  <a:srgbClr val="000000"/>
                </a:solidFill>
                <a:cs typeface="Times New Roman" pitchFamily="18" charset="0"/>
              </a:rPr>
              <a:t>garis putus-putus.</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lgn="l" eaLnBrk="1" hangingPunct="1">
              <a:defRPr/>
            </a:pPr>
            <a:r>
              <a:rPr lang="en-US" sz="3200" smtClean="0"/>
              <a:t>Contoh lain:</a:t>
            </a:r>
          </a:p>
        </p:txBody>
      </p:sp>
      <p:pic>
        <p:nvPicPr>
          <p:cNvPr id="5734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1196975"/>
            <a:ext cx="4278313" cy="4895850"/>
          </a:xfr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2411413" y="0"/>
            <a:ext cx="4095750" cy="6872288"/>
          </a:xfr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b="1" smtClean="0"/>
              <a:t>Pewarnaan Graf </a:t>
            </a:r>
            <a:br>
              <a:rPr lang="en-US" sz="4000" b="1" smtClean="0"/>
            </a:br>
            <a:r>
              <a:rPr lang="en-US" sz="4000" b="1" smtClean="0"/>
              <a:t>(</a:t>
            </a:r>
            <a:r>
              <a:rPr lang="en-US" sz="4000" b="1" i="1" smtClean="0"/>
              <a:t>Graph Colouring)</a:t>
            </a:r>
          </a:p>
        </p:txBody>
      </p:sp>
      <p:sp>
        <p:nvSpPr>
          <p:cNvPr id="60419" name="Rectangle 3"/>
          <p:cNvSpPr>
            <a:spLocks noGrp="1" noChangeArrowheads="1"/>
          </p:cNvSpPr>
          <p:nvPr>
            <p:ph idx="1"/>
          </p:nvPr>
        </p:nvSpPr>
        <p:spPr/>
        <p:txBody>
          <a:bodyPr/>
          <a:lstStyle/>
          <a:p>
            <a:pPr eaLnBrk="1" hangingPunct="1">
              <a:buFontTx/>
              <a:buNone/>
            </a:pPr>
            <a:r>
              <a:rPr lang="en-US" b="1" dirty="0" err="1" smtClean="0"/>
              <a:t>Persoalan</a:t>
            </a:r>
            <a:r>
              <a:rPr lang="en-US" b="1" dirty="0" smtClean="0"/>
              <a:t>:</a:t>
            </a:r>
          </a:p>
          <a:p>
            <a:pPr eaLnBrk="1" hangingPunct="1"/>
            <a:r>
              <a:rPr lang="en-US" dirty="0" err="1" smtClean="0"/>
              <a:t>Diberikan</a:t>
            </a:r>
            <a:r>
              <a:rPr lang="en-US" dirty="0" smtClean="0"/>
              <a:t> </a:t>
            </a:r>
            <a:r>
              <a:rPr lang="en-US" dirty="0" err="1" smtClean="0"/>
              <a:t>sebuah</a:t>
            </a:r>
            <a:r>
              <a:rPr lang="en-US" dirty="0" smtClean="0"/>
              <a:t> </a:t>
            </a:r>
            <a:r>
              <a:rPr lang="en-US" dirty="0" err="1" smtClean="0"/>
              <a:t>graf</a:t>
            </a:r>
            <a:r>
              <a:rPr lang="en-US" dirty="0" smtClean="0"/>
              <a:t> </a:t>
            </a:r>
            <a:r>
              <a:rPr lang="en-US" i="1" dirty="0" smtClean="0"/>
              <a:t>G</a:t>
            </a:r>
            <a:r>
              <a:rPr lang="en-US" dirty="0" smtClean="0"/>
              <a:t> </a:t>
            </a:r>
            <a:r>
              <a:rPr lang="en-US" dirty="0" err="1" smtClean="0"/>
              <a:t>dengan</a:t>
            </a:r>
            <a:r>
              <a:rPr lang="en-US" dirty="0" smtClean="0"/>
              <a:t> </a:t>
            </a:r>
            <a:r>
              <a:rPr lang="en-US" i="1" dirty="0" smtClean="0"/>
              <a:t>n</a:t>
            </a:r>
            <a:r>
              <a:rPr lang="en-US" dirty="0" smtClean="0"/>
              <a:t> </a:t>
            </a:r>
            <a:r>
              <a:rPr lang="en-US" dirty="0" err="1" smtClean="0"/>
              <a:t>buah</a:t>
            </a:r>
            <a:r>
              <a:rPr lang="en-US" dirty="0" smtClean="0"/>
              <a:t> </a:t>
            </a:r>
            <a:r>
              <a:rPr lang="en-US" dirty="0" err="1" smtClean="0"/>
              <a:t>simpul</a:t>
            </a:r>
            <a:r>
              <a:rPr lang="en-US" dirty="0" smtClean="0"/>
              <a:t> </a:t>
            </a:r>
            <a:r>
              <a:rPr lang="en-US" dirty="0" err="1" smtClean="0"/>
              <a:t>dan</a:t>
            </a:r>
            <a:r>
              <a:rPr lang="en-US" dirty="0" smtClean="0"/>
              <a:t> </a:t>
            </a:r>
            <a:r>
              <a:rPr lang="en-US" dirty="0" err="1" smtClean="0"/>
              <a:t>disediakan</a:t>
            </a:r>
            <a:r>
              <a:rPr lang="en-US" dirty="0" smtClean="0"/>
              <a:t> </a:t>
            </a:r>
            <a:r>
              <a:rPr lang="en-US" i="1" dirty="0" smtClean="0"/>
              <a:t>m</a:t>
            </a:r>
            <a:r>
              <a:rPr lang="en-US" dirty="0" smtClean="0"/>
              <a:t> </a:t>
            </a:r>
            <a:r>
              <a:rPr lang="en-US" dirty="0" err="1" smtClean="0"/>
              <a:t>buah</a:t>
            </a:r>
            <a:r>
              <a:rPr lang="en-US" dirty="0" smtClean="0"/>
              <a:t> </a:t>
            </a:r>
            <a:r>
              <a:rPr lang="en-US" dirty="0" err="1" smtClean="0"/>
              <a:t>warna</a:t>
            </a:r>
            <a:r>
              <a:rPr lang="en-US" dirty="0" smtClean="0"/>
              <a:t>. </a:t>
            </a:r>
            <a:r>
              <a:rPr lang="en-US" dirty="0" err="1" smtClean="0"/>
              <a:t>Bagaimana</a:t>
            </a:r>
            <a:r>
              <a:rPr lang="en-US" dirty="0" smtClean="0"/>
              <a:t> </a:t>
            </a:r>
            <a:r>
              <a:rPr lang="en-US" dirty="0" err="1" smtClean="0"/>
              <a:t>mewarnai</a:t>
            </a:r>
            <a:r>
              <a:rPr lang="en-US" dirty="0" smtClean="0"/>
              <a:t> </a:t>
            </a:r>
            <a:r>
              <a:rPr lang="en-US" dirty="0" err="1" smtClean="0"/>
              <a:t>seluruh</a:t>
            </a:r>
            <a:r>
              <a:rPr lang="en-US" dirty="0" smtClean="0"/>
              <a:t> </a:t>
            </a:r>
            <a:r>
              <a:rPr lang="en-US" dirty="0" err="1" smtClean="0"/>
              <a:t>simpul</a:t>
            </a:r>
            <a:r>
              <a:rPr lang="en-US" dirty="0" smtClean="0"/>
              <a:t> </a:t>
            </a:r>
            <a:r>
              <a:rPr lang="en-US" dirty="0" err="1" smtClean="0"/>
              <a:t>graf</a:t>
            </a:r>
            <a:r>
              <a:rPr lang="en-US" dirty="0" smtClean="0"/>
              <a:t> </a:t>
            </a:r>
            <a:r>
              <a:rPr lang="en-US" i="1" dirty="0" smtClean="0"/>
              <a:t>G</a:t>
            </a:r>
            <a:r>
              <a:rPr lang="en-US" dirty="0" smtClean="0"/>
              <a:t> </a:t>
            </a:r>
            <a:r>
              <a:rPr lang="en-US" dirty="0" err="1" smtClean="0"/>
              <a:t>sedemikian</a:t>
            </a:r>
            <a:r>
              <a:rPr lang="en-US" dirty="0" smtClean="0"/>
              <a:t> </a:t>
            </a:r>
            <a:r>
              <a:rPr lang="en-US" dirty="0" err="1" smtClean="0"/>
              <a:t>sehingga</a:t>
            </a:r>
            <a:r>
              <a:rPr lang="en-US" dirty="0" smtClean="0"/>
              <a:t> </a:t>
            </a:r>
            <a:r>
              <a:rPr lang="en-US" dirty="0" err="1" smtClean="0"/>
              <a:t>tidak</a:t>
            </a:r>
            <a:r>
              <a:rPr lang="en-US" dirty="0" smtClean="0"/>
              <a:t> </a:t>
            </a:r>
            <a:r>
              <a:rPr lang="en-US" dirty="0" err="1" smtClean="0"/>
              <a:t>ada</a:t>
            </a:r>
            <a:r>
              <a:rPr lang="en-US" dirty="0" smtClean="0"/>
              <a:t> </a:t>
            </a:r>
            <a:r>
              <a:rPr lang="en-US" dirty="0" err="1" smtClean="0"/>
              <a:t>dua</a:t>
            </a:r>
            <a:r>
              <a:rPr lang="en-US" dirty="0" smtClean="0"/>
              <a:t> </a:t>
            </a:r>
            <a:r>
              <a:rPr lang="en-US" dirty="0" err="1" smtClean="0"/>
              <a:t>buah</a:t>
            </a:r>
            <a:r>
              <a:rPr lang="en-US" dirty="0" smtClean="0"/>
              <a:t> </a:t>
            </a:r>
            <a:r>
              <a:rPr lang="en-US" dirty="0" err="1" smtClean="0"/>
              <a:t>simpul</a:t>
            </a:r>
            <a:r>
              <a:rPr lang="en-US" dirty="0" smtClean="0"/>
              <a:t> </a:t>
            </a:r>
            <a:r>
              <a:rPr lang="en-US" dirty="0" err="1" smtClean="0"/>
              <a:t>bertetangga</a:t>
            </a:r>
            <a:r>
              <a:rPr lang="en-US" dirty="0" smtClean="0"/>
              <a:t> yang </a:t>
            </a:r>
            <a:r>
              <a:rPr lang="en-US" dirty="0" err="1" smtClean="0"/>
              <a:t>mempunyai</a:t>
            </a:r>
            <a:r>
              <a:rPr lang="en-US" dirty="0" smtClean="0"/>
              <a:t> </a:t>
            </a:r>
            <a:r>
              <a:rPr lang="en-US" dirty="0" err="1" smtClean="0"/>
              <a:t>warna</a:t>
            </a:r>
            <a:r>
              <a:rPr lang="en-US" dirty="0" smtClean="0"/>
              <a:t> </a:t>
            </a:r>
            <a:r>
              <a:rPr lang="en-US" dirty="0" err="1" smtClean="0"/>
              <a:t>sama</a:t>
            </a:r>
            <a:r>
              <a:rPr lang="en-US" dirty="0" smtClean="0"/>
              <a:t> (</a:t>
            </a:r>
            <a:r>
              <a:rPr lang="en-US" dirty="0" err="1" smtClean="0"/>
              <a:t>Perhatikan</a:t>
            </a:r>
            <a:r>
              <a:rPr lang="en-US" dirty="0" smtClean="0"/>
              <a:t> </a:t>
            </a:r>
            <a:r>
              <a:rPr lang="en-US" dirty="0" err="1" smtClean="0"/>
              <a:t>juga</a:t>
            </a:r>
            <a:r>
              <a:rPr lang="en-US" dirty="0" smtClean="0"/>
              <a:t> </a:t>
            </a:r>
            <a:r>
              <a:rPr lang="en-US" dirty="0" err="1" smtClean="0"/>
              <a:t>bahwa</a:t>
            </a:r>
            <a:r>
              <a:rPr lang="en-US" dirty="0" smtClean="0"/>
              <a:t> </a:t>
            </a:r>
            <a:r>
              <a:rPr lang="en-US" dirty="0" err="1" smtClean="0"/>
              <a:t>tidak</a:t>
            </a:r>
            <a:r>
              <a:rPr lang="en-US" dirty="0" smtClean="0"/>
              <a:t> </a:t>
            </a:r>
            <a:r>
              <a:rPr lang="en-US" dirty="0" err="1" smtClean="0"/>
              <a:t>seluruh</a:t>
            </a:r>
            <a:r>
              <a:rPr lang="en-US" dirty="0" smtClean="0"/>
              <a:t> </a:t>
            </a:r>
            <a:r>
              <a:rPr lang="en-US" dirty="0" err="1" smtClean="0"/>
              <a:t>warna</a:t>
            </a:r>
            <a:r>
              <a:rPr lang="en-US" dirty="0" smtClean="0"/>
              <a:t> </a:t>
            </a:r>
            <a:r>
              <a:rPr lang="en-US" dirty="0" err="1" smtClean="0"/>
              <a:t>harus</a:t>
            </a:r>
            <a:r>
              <a:rPr lang="en-US" dirty="0" smtClean="0"/>
              <a:t> </a:t>
            </a:r>
            <a:r>
              <a:rPr lang="en-US" dirty="0" err="1" smtClean="0"/>
              <a:t>dipakai</a:t>
            </a:r>
            <a:r>
              <a:rPr lang="en-US"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algn="l" eaLnBrk="1" hangingPunct="1">
              <a:defRPr/>
            </a:pPr>
            <a:r>
              <a:rPr lang="en-US" sz="2800" smtClean="0"/>
              <a:t>Contoh aplikasi: pewarnaan peta</a:t>
            </a:r>
            <a:endParaRPr lang="en-US" sz="2800" b="1" smtClean="0"/>
          </a:p>
        </p:txBody>
      </p:sp>
      <p:graphicFrame>
        <p:nvGraphicFramePr>
          <p:cNvPr id="61443" name="Object 3"/>
          <p:cNvGraphicFramePr>
            <a:graphicFrameLocks noGrp="1" noChangeAspect="1"/>
          </p:cNvGraphicFramePr>
          <p:nvPr>
            <p:ph idx="1"/>
          </p:nvPr>
        </p:nvGraphicFramePr>
        <p:xfrm>
          <a:off x="468313" y="1700213"/>
          <a:ext cx="8675687" cy="2335212"/>
        </p:xfrm>
        <a:graphic>
          <a:graphicData uri="http://schemas.openxmlformats.org/presentationml/2006/ole">
            <mc:AlternateContent xmlns:mc="http://schemas.openxmlformats.org/markup-compatibility/2006">
              <mc:Choice xmlns:v="urn:schemas-microsoft-com:vml" Requires="v">
                <p:oleObj spid="_x0000_s61491" name="VISIO" r:id="rId3" imgW="5692883" imgH="1531256" progId="Visio.Drawing.5">
                  <p:embed/>
                </p:oleObj>
              </mc:Choice>
              <mc:Fallback>
                <p:oleObj name="VISIO" r:id="rId3" imgW="5692883" imgH="1531256"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700213"/>
                        <a:ext cx="8675687" cy="233521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372145"/>
            <a:ext cx="8229600" cy="536575"/>
          </a:xfrm>
        </p:spPr>
        <p:txBody>
          <a:bodyPr/>
          <a:lstStyle/>
          <a:p>
            <a:pPr algn="l" eaLnBrk="1" hangingPunct="1">
              <a:defRPr/>
            </a:pPr>
            <a:r>
              <a:rPr lang="en-US" sz="2800" dirty="0" err="1" smtClean="0"/>
              <a:t>Tinjau</a:t>
            </a:r>
            <a:r>
              <a:rPr lang="en-US" sz="2800" dirty="0" smtClean="0"/>
              <a:t> </a:t>
            </a:r>
            <a:r>
              <a:rPr lang="en-US" sz="2800" dirty="0" err="1" smtClean="0"/>
              <a:t>untuk</a:t>
            </a:r>
            <a:r>
              <a:rPr lang="en-US" sz="2800" dirty="0" smtClean="0"/>
              <a:t> </a:t>
            </a:r>
            <a:r>
              <a:rPr lang="en-US" sz="2800" i="1" dirty="0" smtClean="0"/>
              <a:t>n</a:t>
            </a:r>
            <a:r>
              <a:rPr lang="en-US" sz="2800" dirty="0" smtClean="0"/>
              <a:t> = </a:t>
            </a:r>
            <a:r>
              <a:rPr lang="en-US" sz="2800" dirty="0"/>
              <a:t>3 (</a:t>
            </a:r>
            <a:r>
              <a:rPr lang="en-US" sz="2800" dirty="0" err="1"/>
              <a:t>buah</a:t>
            </a:r>
            <a:r>
              <a:rPr lang="en-US" sz="2800" dirty="0"/>
              <a:t> </a:t>
            </a:r>
            <a:r>
              <a:rPr lang="en-US" sz="2800" dirty="0" err="1"/>
              <a:t>simpul</a:t>
            </a:r>
            <a:r>
              <a:rPr lang="en-US" sz="2800" dirty="0" smtClean="0"/>
              <a:t>)</a:t>
            </a:r>
            <a:br>
              <a:rPr lang="en-US" sz="2800" dirty="0" smtClean="0"/>
            </a:br>
            <a:r>
              <a:rPr lang="en-US" sz="2800" dirty="0" smtClean="0"/>
              <a:t> </a:t>
            </a:r>
            <a:r>
              <a:rPr lang="en-US" sz="2800" dirty="0" err="1" smtClean="0"/>
              <a:t>dan</a:t>
            </a:r>
            <a:r>
              <a:rPr lang="en-US" sz="2800" dirty="0" smtClean="0"/>
              <a:t> </a:t>
            </a:r>
            <a:r>
              <a:rPr lang="en-US" sz="2800" i="1" dirty="0" smtClean="0"/>
              <a:t>m</a:t>
            </a:r>
            <a:r>
              <a:rPr lang="en-US" sz="2800" dirty="0" smtClean="0"/>
              <a:t> = </a:t>
            </a:r>
            <a:r>
              <a:rPr lang="en-US" sz="2800" dirty="0"/>
              <a:t>3 (</a:t>
            </a:r>
            <a:r>
              <a:rPr lang="en-US" sz="2800" dirty="0" err="1"/>
              <a:t>buah</a:t>
            </a:r>
            <a:r>
              <a:rPr lang="en-US" sz="2800" dirty="0"/>
              <a:t> </a:t>
            </a:r>
            <a:r>
              <a:rPr lang="en-US" sz="2800" dirty="0" err="1"/>
              <a:t>warna</a:t>
            </a:r>
            <a:r>
              <a:rPr lang="en-US" sz="2800" dirty="0"/>
              <a:t>).</a:t>
            </a:r>
            <a:endParaRPr lang="en-US" sz="2800" dirty="0" smtClean="0"/>
          </a:p>
        </p:txBody>
      </p:sp>
      <p:graphicFrame>
        <p:nvGraphicFramePr>
          <p:cNvPr id="62467" name="Object 3"/>
          <p:cNvGraphicFramePr>
            <a:graphicFrameLocks noGrp="1" noChangeAspect="1"/>
          </p:cNvGraphicFramePr>
          <p:nvPr>
            <p:ph sz="half" idx="1"/>
            <p:extLst>
              <p:ext uri="{D42A27DB-BD31-4B8C-83A1-F6EECF244321}">
                <p14:modId xmlns:p14="http://schemas.microsoft.com/office/powerpoint/2010/main" val="2320044692"/>
              </p:ext>
            </p:extLst>
          </p:nvPr>
        </p:nvGraphicFramePr>
        <p:xfrm>
          <a:off x="5939879" y="333375"/>
          <a:ext cx="1368425" cy="1250950"/>
        </p:xfrm>
        <a:graphic>
          <a:graphicData uri="http://schemas.openxmlformats.org/presentationml/2006/ole">
            <mc:AlternateContent xmlns:mc="http://schemas.openxmlformats.org/markup-compatibility/2006">
              <mc:Choice xmlns:v="urn:schemas-microsoft-com:vml" Requires="v">
                <p:oleObj spid="_x0000_s62563" name="VISIO" r:id="rId3" imgW="1713126" imgH="1565779" progId="Visio.Drawing.5">
                  <p:embed/>
                </p:oleObj>
              </mc:Choice>
              <mc:Fallback>
                <p:oleObj name="VISIO" r:id="rId3" imgW="1713126" imgH="1565779"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9879" y="333375"/>
                        <a:ext cx="1368425" cy="12509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8" name="Object 5"/>
          <p:cNvGraphicFramePr>
            <a:graphicFrameLocks noGrp="1" noChangeAspect="1"/>
          </p:cNvGraphicFramePr>
          <p:nvPr>
            <p:ph sz="half" idx="2"/>
          </p:nvPr>
        </p:nvGraphicFramePr>
        <p:xfrm>
          <a:off x="179388" y="1773238"/>
          <a:ext cx="8640762" cy="4164012"/>
        </p:xfrm>
        <a:graphic>
          <a:graphicData uri="http://schemas.openxmlformats.org/presentationml/2006/ole">
            <mc:AlternateContent xmlns:mc="http://schemas.openxmlformats.org/markup-compatibility/2006">
              <mc:Choice xmlns:v="urn:schemas-microsoft-com:vml" Requires="v">
                <p:oleObj spid="_x0000_s62564" name="VISIO" r:id="rId5" imgW="5484959" imgH="2643915" progId="Visio.Drawing.5">
                  <p:embed/>
                </p:oleObj>
              </mc:Choice>
              <mc:Fallback>
                <p:oleObj name="VISIO" r:id="rId5" imgW="5484959" imgH="2643915" progId="Visio.Drawing.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1773238"/>
                        <a:ext cx="8640762" cy="41640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rtlCol="0">
            <a:normAutofit fontScale="90000"/>
          </a:bodyPr>
          <a:lstStyle/>
          <a:p>
            <a:pPr algn="l" eaLnBrk="1" fontAlgn="auto" hangingPunct="1">
              <a:spcAft>
                <a:spcPts val="0"/>
              </a:spcAft>
              <a:defRPr/>
            </a:pPr>
            <a:r>
              <a:rPr lang="en-US" sz="2400" smtClean="0"/>
              <a:t>Misalkan warna dinyatakan dengan angka 1, 2, …, </a:t>
            </a:r>
            <a:r>
              <a:rPr lang="en-US" sz="2400" i="1" smtClean="0"/>
              <a:t>m</a:t>
            </a:r>
            <a:r>
              <a:rPr lang="en-US" sz="2400" smtClean="0"/>
              <a:t> dan solusi dinyatakan sebagai vektor X dengan </a:t>
            </a:r>
            <a:r>
              <a:rPr lang="en-US" sz="2400" i="1" smtClean="0"/>
              <a:t>n-tuple</a:t>
            </a:r>
            <a:r>
              <a:rPr lang="en-US" sz="2400" smtClean="0"/>
              <a:t>:</a:t>
            </a:r>
            <a:r>
              <a:rPr lang="en-US" sz="2400" i="1" smtClean="0"/>
              <a:t/>
            </a:r>
            <a:br>
              <a:rPr lang="en-US" sz="2400" i="1" smtClean="0"/>
            </a:br>
            <a:r>
              <a:rPr lang="en-US" sz="2400" i="1" smtClean="0"/>
              <a:t>X = </a:t>
            </a:r>
            <a:r>
              <a:rPr lang="en-US" sz="2400" smtClean="0"/>
              <a:t>(</a:t>
            </a:r>
            <a:r>
              <a:rPr lang="en-US" sz="2400" i="1" smtClean="0"/>
              <a:t>x</a:t>
            </a:r>
            <a:r>
              <a:rPr lang="en-US" sz="2400" i="1" baseline="-25000" smtClean="0"/>
              <a:t>1</a:t>
            </a:r>
            <a:r>
              <a:rPr lang="en-US" sz="2400" i="1" smtClean="0"/>
              <a:t> , x</a:t>
            </a:r>
            <a:r>
              <a:rPr lang="en-US" sz="2400" i="1" baseline="-25000" smtClean="0"/>
              <a:t>2</a:t>
            </a:r>
            <a:r>
              <a:rPr lang="en-US" sz="2400" i="1" smtClean="0"/>
              <a:t> , ..., x</a:t>
            </a:r>
            <a:r>
              <a:rPr lang="en-US" sz="2400" i="1" baseline="-25000" smtClean="0"/>
              <a:t>n</a:t>
            </a:r>
            <a:r>
              <a:rPr lang="en-US" sz="2400" i="1" smtClean="0"/>
              <a:t> </a:t>
            </a:r>
            <a:r>
              <a:rPr lang="en-US" sz="2400" smtClean="0"/>
              <a:t>) ,    </a:t>
            </a:r>
            <a:r>
              <a:rPr lang="en-US" sz="2400" i="1" smtClean="0"/>
              <a:t>x</a:t>
            </a:r>
            <a:r>
              <a:rPr lang="en-US" sz="2400" i="1" baseline="-25000" smtClean="0"/>
              <a:t>i</a:t>
            </a:r>
            <a:r>
              <a:rPr lang="en-US" sz="2400" i="1" smtClean="0"/>
              <a:t> </a:t>
            </a:r>
            <a:r>
              <a:rPr lang="en-US" sz="2400" smtClean="0">
                <a:sym typeface="Symbol" pitchFamily="18" charset="2"/>
              </a:rPr>
              <a:t></a:t>
            </a:r>
            <a:r>
              <a:rPr lang="en-US" sz="2400" smtClean="0"/>
              <a:t> { 1, 2, …, </a:t>
            </a:r>
            <a:r>
              <a:rPr lang="en-US" sz="2400" i="1" smtClean="0"/>
              <a:t>m</a:t>
            </a:r>
            <a:r>
              <a:rPr lang="en-US" sz="2400" smtClean="0"/>
              <a:t>}</a:t>
            </a:r>
          </a:p>
        </p:txBody>
      </p:sp>
      <p:graphicFrame>
        <p:nvGraphicFramePr>
          <p:cNvPr id="63491" name="Object 3"/>
          <p:cNvGraphicFramePr>
            <a:graphicFrameLocks noGrp="1" noChangeAspect="1"/>
          </p:cNvGraphicFramePr>
          <p:nvPr>
            <p:ph idx="1"/>
          </p:nvPr>
        </p:nvGraphicFramePr>
        <p:xfrm>
          <a:off x="500063" y="1643063"/>
          <a:ext cx="8001000" cy="4929187"/>
        </p:xfrm>
        <a:graphic>
          <a:graphicData uri="http://schemas.openxmlformats.org/presentationml/2006/ole">
            <mc:AlternateContent xmlns:mc="http://schemas.openxmlformats.org/markup-compatibility/2006">
              <mc:Choice xmlns:v="urn:schemas-microsoft-com:vml" Requires="v">
                <p:oleObj spid="_x0000_s63539" name="VISIO" r:id="rId3" imgW="4819744" imgH="3731761" progId="Visio.Drawing.5">
                  <p:embed/>
                </p:oleObj>
              </mc:Choice>
              <mc:Fallback>
                <p:oleObj name="VISIO" r:id="rId3" imgW="4819744" imgH="3731761"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643063"/>
                        <a:ext cx="8001000" cy="4929187"/>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457200" y="404813"/>
            <a:ext cx="8229600" cy="5691187"/>
          </a:xfrm>
        </p:spPr>
        <p:txBody>
          <a:bodyPr/>
          <a:lstStyle/>
          <a:p>
            <a:pPr eaLnBrk="1" hangingPunct="1">
              <a:buFontTx/>
              <a:buNone/>
            </a:pPr>
            <a:r>
              <a:rPr lang="en-US" sz="2800" b="1" smtClean="0"/>
              <a:t>Algoritma Runut-balik Untuk Pewarnaan Graf</a:t>
            </a:r>
            <a:endParaRPr lang="en-US" sz="2800" u="sng" smtClean="0"/>
          </a:p>
          <a:p>
            <a:pPr eaLnBrk="1" hangingPunct="1"/>
            <a:r>
              <a:rPr lang="en-US" sz="2800" u="sng" smtClean="0"/>
              <a:t>Masukan</a:t>
            </a:r>
            <a:r>
              <a:rPr lang="en-US" sz="2800" smtClean="0"/>
              <a:t>:</a:t>
            </a:r>
          </a:p>
          <a:p>
            <a:pPr eaLnBrk="1" hangingPunct="1">
              <a:buFontTx/>
              <a:buNone/>
            </a:pPr>
            <a:r>
              <a:rPr lang="en-US" sz="2800" smtClean="0"/>
              <a:t>	1. Matriks ketetanggan GRAF[1..n, 1..n]	</a:t>
            </a:r>
          </a:p>
          <a:p>
            <a:pPr eaLnBrk="1" hangingPunct="1">
              <a:buFontTx/>
              <a:buNone/>
            </a:pPr>
            <a:r>
              <a:rPr lang="en-US" sz="2800" smtClean="0"/>
              <a:t>		GRAF[i,j] = true    jika ada sisi (i,j)</a:t>
            </a:r>
          </a:p>
          <a:p>
            <a:pPr eaLnBrk="1" hangingPunct="1">
              <a:buFontTx/>
              <a:buNone/>
            </a:pPr>
            <a:r>
              <a:rPr lang="en-US" sz="2800" smtClean="0"/>
              <a:t>		GRAF[i,j] = false jika tidak ada sisi (i,j) 	</a:t>
            </a:r>
          </a:p>
          <a:p>
            <a:pPr eaLnBrk="1" hangingPunct="1">
              <a:buFontTx/>
              <a:buNone/>
            </a:pPr>
            <a:r>
              <a:rPr lang="en-US" sz="2800" smtClean="0"/>
              <a:t>	2. Warna</a:t>
            </a:r>
          </a:p>
          <a:p>
            <a:pPr eaLnBrk="1" hangingPunct="1">
              <a:buFontTx/>
              <a:buNone/>
            </a:pPr>
            <a:r>
              <a:rPr lang="en-US" sz="2800" smtClean="0"/>
              <a:t> 		Dinyatakan dengan integer 1, 2, ...,m		</a:t>
            </a:r>
            <a:endParaRPr lang="en-US" sz="2800" u="sng" smtClean="0"/>
          </a:p>
          <a:p>
            <a:pPr eaLnBrk="1" hangingPunct="1"/>
            <a:r>
              <a:rPr lang="en-US" sz="2800" u="sng" smtClean="0"/>
              <a:t>Keluaran</a:t>
            </a:r>
            <a:r>
              <a:rPr lang="en-US" sz="2800" smtClean="0"/>
              <a:t>:</a:t>
            </a:r>
          </a:p>
          <a:p>
            <a:pPr eaLnBrk="1" hangingPunct="1">
              <a:buFontTx/>
              <a:buNone/>
            </a:pPr>
            <a:r>
              <a:rPr lang="en-US" sz="2800" smtClean="0"/>
              <a:t>	1. Tabel  X[1..n], yang dalam hal ini, x[i] adalah 	warna untuk simpul i.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549275"/>
            <a:ext cx="8229600" cy="5546725"/>
          </a:xfrm>
        </p:spPr>
        <p:txBody>
          <a:bodyPr/>
          <a:lstStyle/>
          <a:p>
            <a:pPr marL="609600" indent="-609600" eaLnBrk="1" hangingPunct="1">
              <a:buFontTx/>
              <a:buAutoNum type="arabicPeriod" startAt="2"/>
            </a:pPr>
            <a:r>
              <a:rPr lang="en-US" smtClean="0"/>
              <a:t>Fungsi pembangkit nilai </a:t>
            </a:r>
            <a:r>
              <a:rPr lang="en-US" i="1" smtClean="0"/>
              <a:t>x</a:t>
            </a:r>
            <a:r>
              <a:rPr lang="en-US" i="1" baseline="-25000" smtClean="0"/>
              <a:t>k</a:t>
            </a:r>
          </a:p>
          <a:p>
            <a:pPr marL="609600" indent="-609600" eaLnBrk="1" hangingPunct="1">
              <a:buFontTx/>
              <a:buNone/>
            </a:pPr>
            <a:r>
              <a:rPr lang="en-US" smtClean="0"/>
              <a:t>	Dinyatakan sebagai:</a:t>
            </a:r>
          </a:p>
          <a:p>
            <a:pPr marL="609600" indent="-609600" eaLnBrk="1" hangingPunct="1">
              <a:buFontTx/>
              <a:buNone/>
            </a:pPr>
            <a:r>
              <a:rPr lang="en-US" smtClean="0"/>
              <a:t>		</a:t>
            </a:r>
            <a:r>
              <a:rPr lang="en-US" i="1" smtClean="0"/>
              <a:t>T</a:t>
            </a:r>
            <a:r>
              <a:rPr lang="en-US" smtClean="0"/>
              <a:t>(</a:t>
            </a:r>
            <a:r>
              <a:rPr lang="en-US" i="1" smtClean="0"/>
              <a:t>k</a:t>
            </a:r>
            <a:r>
              <a:rPr lang="en-US" smtClean="0"/>
              <a:t>) </a:t>
            </a:r>
            <a:endParaRPr lang="en-US" i="1" smtClean="0"/>
          </a:p>
          <a:p>
            <a:pPr marL="609600" indent="-609600" eaLnBrk="1" hangingPunct="1">
              <a:buFontTx/>
              <a:buNone/>
            </a:pPr>
            <a:r>
              <a:rPr lang="en-US" i="1" smtClean="0"/>
              <a:t>	T</a:t>
            </a:r>
            <a:r>
              <a:rPr lang="en-US" smtClean="0"/>
              <a:t>(</a:t>
            </a:r>
            <a:r>
              <a:rPr lang="en-US" i="1" smtClean="0"/>
              <a:t>k</a:t>
            </a:r>
            <a:r>
              <a:rPr lang="en-US" smtClean="0"/>
              <a:t>) membangkitkan nilai untuk </a:t>
            </a:r>
            <a:r>
              <a:rPr lang="en-US" i="1" smtClean="0"/>
              <a:t>x</a:t>
            </a:r>
            <a:r>
              <a:rPr lang="en-US" i="1" baseline="-25000" smtClean="0"/>
              <a:t>k</a:t>
            </a:r>
            <a:r>
              <a:rPr lang="en-US" smtClean="0"/>
              <a:t>, yang merupakan komponen vektor solusi. </a:t>
            </a:r>
          </a:p>
          <a:p>
            <a:pPr marL="609600" indent="-609600" eaLnBrk="1" hangingPunct="1">
              <a:buFontTx/>
              <a:buNone/>
            </a:pP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457200" y="476250"/>
            <a:ext cx="8229600" cy="5619750"/>
          </a:xfrm>
        </p:spPr>
        <p:txBody>
          <a:bodyPr/>
          <a:lstStyle/>
          <a:p>
            <a:pPr eaLnBrk="1" hangingPunct="1"/>
            <a:r>
              <a:rPr lang="en-US" u="sng" smtClean="0"/>
              <a:t>Algoritma</a:t>
            </a:r>
            <a:r>
              <a:rPr lang="en-US" smtClean="0"/>
              <a:t>:</a:t>
            </a:r>
          </a:p>
          <a:p>
            <a:pPr eaLnBrk="1" hangingPunct="1">
              <a:buFontTx/>
              <a:buNone/>
            </a:pPr>
            <a:r>
              <a:rPr lang="en-US" smtClean="0"/>
              <a:t>	1.  Inisialisasi x[1..n] dengan 0</a:t>
            </a:r>
          </a:p>
          <a:p>
            <a:pPr eaLnBrk="1" hangingPunct="1">
              <a:buFontTx/>
              <a:buNone/>
            </a:pPr>
            <a:endParaRPr lang="en-US" smtClean="0"/>
          </a:p>
          <a:p>
            <a:pPr eaLnBrk="1" hangingPunct="1">
              <a:buFontTx/>
              <a:buNone/>
            </a:pPr>
            <a:r>
              <a:rPr lang="en-US" smtClean="0"/>
              <a:t>   		 </a:t>
            </a:r>
            <a:r>
              <a:rPr lang="en-US" u="sng" smtClean="0"/>
              <a:t>for</a:t>
            </a:r>
            <a:r>
              <a:rPr lang="en-US" smtClean="0"/>
              <a:t> i</a:t>
            </a:r>
            <a:r>
              <a:rPr lang="en-US" smtClean="0">
                <a:sym typeface="Symbol" pitchFamily="18" charset="2"/>
              </a:rPr>
              <a:t></a:t>
            </a:r>
            <a:r>
              <a:rPr lang="en-US" smtClean="0"/>
              <a:t>1 </a:t>
            </a:r>
            <a:r>
              <a:rPr lang="en-US" u="sng" smtClean="0"/>
              <a:t>to</a:t>
            </a:r>
            <a:r>
              <a:rPr lang="en-US" smtClean="0"/>
              <a:t> n </a:t>
            </a:r>
            <a:r>
              <a:rPr lang="en-US" u="sng" smtClean="0"/>
              <a:t>do</a:t>
            </a:r>
            <a:r>
              <a:rPr lang="en-US" smtClean="0"/>
              <a:t> </a:t>
            </a:r>
          </a:p>
          <a:p>
            <a:pPr eaLnBrk="1" hangingPunct="1">
              <a:buFontTx/>
              <a:buNone/>
            </a:pPr>
            <a:r>
              <a:rPr lang="en-US" smtClean="0"/>
              <a:t>		  x[i]</a:t>
            </a:r>
            <a:r>
              <a:rPr lang="en-US" smtClean="0">
                <a:sym typeface="Symbol" pitchFamily="18" charset="2"/>
              </a:rPr>
              <a:t></a:t>
            </a:r>
            <a:r>
              <a:rPr lang="en-US" smtClean="0"/>
              <a:t>0</a:t>
            </a:r>
          </a:p>
          <a:p>
            <a:pPr eaLnBrk="1" hangingPunct="1">
              <a:buFontTx/>
              <a:buNone/>
            </a:pPr>
            <a:r>
              <a:rPr lang="en-US" smtClean="0"/>
              <a:t>   		</a:t>
            </a:r>
            <a:r>
              <a:rPr lang="en-US" u="sng" smtClean="0"/>
              <a:t>endfor </a:t>
            </a:r>
          </a:p>
          <a:p>
            <a:pPr eaLnBrk="1" hangingPunct="1">
              <a:buFontTx/>
              <a:buNone/>
            </a:pPr>
            <a:endParaRPr lang="en-US" smtClean="0"/>
          </a:p>
          <a:p>
            <a:pPr eaLnBrk="1" hangingPunct="1">
              <a:buFontTx/>
              <a:buNone/>
            </a:pPr>
            <a:r>
              <a:rPr lang="en-US" smtClean="0"/>
              <a:t>2.  Panggil prosedur PewarnaanGraf(1)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3"/>
          <p:cNvGraphicFramePr>
            <a:graphicFrameLocks noGrp="1" noChangeAspect="1"/>
          </p:cNvGraphicFramePr>
          <p:nvPr>
            <p:ph/>
          </p:nvPr>
        </p:nvGraphicFramePr>
        <p:xfrm>
          <a:off x="395288" y="404813"/>
          <a:ext cx="8137525" cy="5932487"/>
        </p:xfrm>
        <a:graphic>
          <a:graphicData uri="http://schemas.openxmlformats.org/presentationml/2006/ole">
            <mc:AlternateContent xmlns:mc="http://schemas.openxmlformats.org/markup-compatibility/2006">
              <mc:Choice xmlns:v="urn:schemas-microsoft-com:vml" Requires="v">
                <p:oleObj spid="_x0000_s66610" name="Document" r:id="rId3" imgW="5400636" imgH="3936384" progId="Word.Document.8">
                  <p:embed/>
                </p:oleObj>
              </mc:Choice>
              <mc:Fallback>
                <p:oleObj name="Document" r:id="rId3" imgW="5400636" imgH="393638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04813"/>
                        <a:ext cx="8137525" cy="5932487"/>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3"/>
          <p:cNvGraphicFramePr>
            <a:graphicFrameLocks noGrp="1" noChangeAspect="1"/>
          </p:cNvGraphicFramePr>
          <p:nvPr>
            <p:ph/>
            <p:extLst>
              <p:ext uri="{D42A27DB-BD31-4B8C-83A1-F6EECF244321}">
                <p14:modId xmlns:p14="http://schemas.microsoft.com/office/powerpoint/2010/main" val="1482627206"/>
              </p:ext>
            </p:extLst>
          </p:nvPr>
        </p:nvGraphicFramePr>
        <p:xfrm>
          <a:off x="1547664" y="332656"/>
          <a:ext cx="6264696" cy="5812141"/>
        </p:xfrm>
        <a:graphic>
          <a:graphicData uri="http://schemas.openxmlformats.org/presentationml/2006/ole">
            <mc:AlternateContent xmlns:mc="http://schemas.openxmlformats.org/markup-compatibility/2006">
              <mc:Choice xmlns:v="urn:schemas-microsoft-com:vml" Requires="v">
                <p:oleObj spid="_x0000_s67634" name="Document" r:id="rId3" imgW="5375983" imgH="4985599" progId="Word.Document.8">
                  <p:embed/>
                </p:oleObj>
              </mc:Choice>
              <mc:Fallback>
                <p:oleObj name="Document" r:id="rId3" imgW="5375983" imgH="4985599" progId="Word.Document.8">
                  <p:embed/>
                  <p:pic>
                    <p:nvPicPr>
                      <p:cNvPr id="0" name="Object 3"/>
                      <p:cNvPicPr>
                        <a:picLocks noChangeAspect="1" noChangeArrowheads="1"/>
                      </p:cNvPicPr>
                      <p:nvPr/>
                    </p:nvPicPr>
                    <p:blipFill>
                      <a:blip r:embed="rId4"/>
                      <a:srcRect/>
                      <a:stretch>
                        <a:fillRect/>
                      </a:stretch>
                    </p:blipFill>
                    <p:spPr bwMode="auto">
                      <a:xfrm>
                        <a:off x="1547664" y="332656"/>
                        <a:ext cx="6264696" cy="5812141"/>
                      </a:xfrm>
                      <a:prstGeom prst="rect">
                        <a:avLst/>
                      </a:prstGeom>
                      <a:solidFill>
                        <a:srgbClr val="FFCC00"/>
                      </a:solidFill>
                      <a:ln>
                        <a:noFill/>
                      </a:ln>
                      <a:effectLs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608013"/>
          </a:xfrm>
        </p:spPr>
        <p:txBody>
          <a:bodyPr/>
          <a:lstStyle/>
          <a:p>
            <a:pPr eaLnBrk="1" hangingPunct="1">
              <a:defRPr/>
            </a:pPr>
            <a:r>
              <a:rPr lang="en-US" sz="2800" b="1" smtClean="0"/>
              <a:t>Kompleksitas Waktu algoritma PewarnaanGraf</a:t>
            </a:r>
          </a:p>
        </p:txBody>
      </p:sp>
      <p:sp>
        <p:nvSpPr>
          <p:cNvPr id="71683" name="Rectangle 3"/>
          <p:cNvSpPr>
            <a:spLocks noGrp="1" noChangeArrowheads="1"/>
          </p:cNvSpPr>
          <p:nvPr>
            <p:ph idx="1"/>
          </p:nvPr>
        </p:nvSpPr>
        <p:spPr>
          <a:xfrm>
            <a:off x="457200" y="981075"/>
            <a:ext cx="8229600" cy="5114925"/>
          </a:xfrm>
        </p:spPr>
        <p:txBody>
          <a:bodyPr/>
          <a:lstStyle/>
          <a:p>
            <a:pPr eaLnBrk="1" hangingPunct="1"/>
            <a:r>
              <a:rPr lang="en-US" dirty="0" err="1" smtClean="0"/>
              <a:t>Pohon</a:t>
            </a:r>
            <a:r>
              <a:rPr lang="en-US" dirty="0" smtClean="0"/>
              <a:t> </a:t>
            </a:r>
            <a:r>
              <a:rPr lang="en-US" dirty="0" err="1" smtClean="0"/>
              <a:t>ruang</a:t>
            </a:r>
            <a:r>
              <a:rPr lang="en-US" dirty="0" smtClean="0"/>
              <a:t> status yang </a:t>
            </a:r>
            <a:r>
              <a:rPr lang="en-US" dirty="0" err="1" smtClean="0"/>
              <a:t>untuk</a:t>
            </a:r>
            <a:r>
              <a:rPr lang="en-US" dirty="0" smtClean="0"/>
              <a:t> </a:t>
            </a:r>
            <a:r>
              <a:rPr lang="en-US" dirty="0" err="1" smtClean="0"/>
              <a:t>persoalan</a:t>
            </a:r>
            <a:r>
              <a:rPr lang="en-US" dirty="0" smtClean="0"/>
              <a:t> </a:t>
            </a:r>
            <a:r>
              <a:rPr lang="en-US" dirty="0" err="1" smtClean="0"/>
              <a:t>pewarnaan</a:t>
            </a:r>
            <a:r>
              <a:rPr lang="en-US" dirty="0" smtClean="0"/>
              <a:t> </a:t>
            </a:r>
            <a:r>
              <a:rPr lang="en-US" dirty="0" err="1" smtClean="0"/>
              <a:t>graf</a:t>
            </a:r>
            <a:r>
              <a:rPr lang="en-US" dirty="0" smtClean="0"/>
              <a:t> </a:t>
            </a:r>
            <a:r>
              <a:rPr lang="en-US" dirty="0" err="1" smtClean="0"/>
              <a:t>dengan</a:t>
            </a:r>
            <a:r>
              <a:rPr lang="en-US" dirty="0" smtClean="0"/>
              <a:t> </a:t>
            </a:r>
            <a:r>
              <a:rPr lang="en-US" i="1" dirty="0" smtClean="0"/>
              <a:t>n</a:t>
            </a:r>
            <a:r>
              <a:rPr lang="en-US" dirty="0" smtClean="0"/>
              <a:t> </a:t>
            </a:r>
            <a:r>
              <a:rPr lang="en-US" dirty="0" err="1" smtClean="0"/>
              <a:t>simpul</a:t>
            </a:r>
            <a:r>
              <a:rPr lang="en-US" dirty="0" smtClean="0"/>
              <a:t> </a:t>
            </a:r>
            <a:r>
              <a:rPr lang="en-US" dirty="0" err="1" smtClean="0"/>
              <a:t>dan</a:t>
            </a:r>
            <a:r>
              <a:rPr lang="en-US" dirty="0" smtClean="0"/>
              <a:t> </a:t>
            </a:r>
            <a:r>
              <a:rPr lang="en-US" i="1" dirty="0" smtClean="0"/>
              <a:t>m</a:t>
            </a:r>
            <a:r>
              <a:rPr lang="en-US" dirty="0" smtClean="0"/>
              <a:t> </a:t>
            </a:r>
            <a:r>
              <a:rPr lang="en-US" dirty="0" err="1" smtClean="0"/>
              <a:t>warna</a:t>
            </a:r>
            <a:r>
              <a:rPr lang="en-US" dirty="0" smtClean="0"/>
              <a:t> </a:t>
            </a:r>
            <a:r>
              <a:rPr lang="en-US" dirty="0" err="1" smtClean="0"/>
              <a:t>adalah</a:t>
            </a:r>
            <a:r>
              <a:rPr lang="en-US" dirty="0" smtClean="0"/>
              <a:t> </a:t>
            </a:r>
            <a:r>
              <a:rPr lang="en-US" dirty="0" err="1" smtClean="0"/>
              <a:t>pohon</a:t>
            </a:r>
            <a:r>
              <a:rPr lang="en-US" dirty="0" smtClean="0"/>
              <a:t> </a:t>
            </a:r>
            <a:r>
              <a:rPr lang="en-US" i="1" dirty="0" smtClean="0"/>
              <a:t>m-</a:t>
            </a:r>
            <a:r>
              <a:rPr lang="en-US" i="1" dirty="0" err="1" smtClean="0"/>
              <a:t>ary</a:t>
            </a:r>
            <a:r>
              <a:rPr lang="en-US" dirty="0" smtClean="0"/>
              <a:t> </a:t>
            </a:r>
            <a:r>
              <a:rPr lang="en-US" dirty="0" err="1" smtClean="0"/>
              <a:t>dengan</a:t>
            </a:r>
            <a:r>
              <a:rPr lang="en-US" dirty="0" smtClean="0"/>
              <a:t> </a:t>
            </a:r>
            <a:r>
              <a:rPr lang="en-US" dirty="0" err="1" smtClean="0"/>
              <a:t>tinggi</a:t>
            </a:r>
            <a:r>
              <a:rPr lang="en-US" dirty="0" smtClean="0"/>
              <a:t> </a:t>
            </a:r>
            <a:r>
              <a:rPr lang="en-US" i="1" dirty="0" smtClean="0"/>
              <a:t>n + </a:t>
            </a:r>
            <a:r>
              <a:rPr lang="en-US" dirty="0" smtClean="0"/>
              <a:t>1. </a:t>
            </a:r>
          </a:p>
          <a:p>
            <a:pPr eaLnBrk="1" hangingPunct="1"/>
            <a:endParaRPr lang="en-US" dirty="0" smtClean="0"/>
          </a:p>
          <a:p>
            <a:pPr eaLnBrk="1" hangingPunct="1"/>
            <a:r>
              <a:rPr lang="en-US" dirty="0" err="1" smtClean="0"/>
              <a:t>Tiap</a:t>
            </a:r>
            <a:r>
              <a:rPr lang="en-US" dirty="0" smtClean="0"/>
              <a:t> </a:t>
            </a:r>
            <a:r>
              <a:rPr lang="en-US" dirty="0" err="1" smtClean="0"/>
              <a:t>simpul</a:t>
            </a:r>
            <a:r>
              <a:rPr lang="en-US" dirty="0" smtClean="0"/>
              <a:t> </a:t>
            </a:r>
            <a:r>
              <a:rPr lang="en-US" dirty="0" err="1" smtClean="0"/>
              <a:t>pada</a:t>
            </a:r>
            <a:r>
              <a:rPr lang="en-US" dirty="0" smtClean="0"/>
              <a:t> </a:t>
            </a:r>
            <a:r>
              <a:rPr lang="en-US" dirty="0" err="1" smtClean="0"/>
              <a:t>aras</a:t>
            </a:r>
            <a:r>
              <a:rPr lang="en-US" dirty="0" smtClean="0"/>
              <a:t> </a:t>
            </a:r>
            <a:r>
              <a:rPr lang="en-US" i="1" dirty="0" smtClean="0"/>
              <a:t>i</a:t>
            </a:r>
            <a:r>
              <a:rPr lang="en-US" dirty="0" smtClean="0"/>
              <a:t> </a:t>
            </a:r>
            <a:r>
              <a:rPr lang="en-US" dirty="0" err="1" smtClean="0"/>
              <a:t>mempunyai</a:t>
            </a:r>
            <a:r>
              <a:rPr lang="en-US" dirty="0" smtClean="0"/>
              <a:t> </a:t>
            </a:r>
            <a:r>
              <a:rPr lang="en-US" i="1" dirty="0" smtClean="0"/>
              <a:t>m</a:t>
            </a:r>
            <a:r>
              <a:rPr lang="en-US" dirty="0" smtClean="0"/>
              <a:t> </a:t>
            </a:r>
            <a:r>
              <a:rPr lang="en-US" dirty="0" err="1" smtClean="0"/>
              <a:t>anak</a:t>
            </a:r>
            <a:r>
              <a:rPr lang="en-US" dirty="0" smtClean="0"/>
              <a:t>, yang </a:t>
            </a:r>
            <a:r>
              <a:rPr lang="en-US" dirty="0" err="1" smtClean="0"/>
              <a:t>bersesuaian</a:t>
            </a:r>
            <a:r>
              <a:rPr lang="en-US" dirty="0" smtClean="0"/>
              <a:t> </a:t>
            </a:r>
            <a:r>
              <a:rPr lang="en-US" dirty="0" err="1" smtClean="0"/>
              <a:t>dengan</a:t>
            </a:r>
            <a:r>
              <a:rPr lang="en-US" i="1" dirty="0" smtClean="0"/>
              <a:t> m</a:t>
            </a:r>
            <a:r>
              <a:rPr lang="en-US" dirty="0" smtClean="0"/>
              <a:t> </a:t>
            </a:r>
            <a:r>
              <a:rPr lang="en-US" dirty="0" err="1" smtClean="0"/>
              <a:t>kemungkinan</a:t>
            </a:r>
            <a:r>
              <a:rPr lang="en-US" dirty="0" smtClean="0"/>
              <a:t> </a:t>
            </a:r>
            <a:r>
              <a:rPr lang="en-US" dirty="0" err="1" smtClean="0"/>
              <a:t>pengisian</a:t>
            </a:r>
            <a:r>
              <a:rPr lang="en-US" dirty="0" smtClean="0"/>
              <a:t>  </a:t>
            </a:r>
            <a:r>
              <a:rPr lang="en-US" i="1" dirty="0" smtClean="0"/>
              <a:t>x</a:t>
            </a:r>
            <a:r>
              <a:rPr lang="en-US" dirty="0" smtClean="0"/>
              <a:t>[ </a:t>
            </a:r>
            <a:r>
              <a:rPr lang="en-US" i="1" dirty="0" smtClean="0"/>
              <a:t>i </a:t>
            </a:r>
            <a:r>
              <a:rPr lang="en-US" dirty="0" smtClean="0"/>
              <a:t>]</a:t>
            </a:r>
            <a:r>
              <a:rPr lang="en-US" i="1" dirty="0" smtClean="0"/>
              <a:t>, </a:t>
            </a:r>
            <a:r>
              <a:rPr lang="en-US" dirty="0" smtClean="0"/>
              <a:t>1</a:t>
            </a:r>
            <a:r>
              <a:rPr lang="en-US" i="1" dirty="0" smtClean="0"/>
              <a:t> </a:t>
            </a:r>
            <a:r>
              <a:rPr lang="en-US" dirty="0" smtClean="0">
                <a:sym typeface="Symbol" pitchFamily="18" charset="2"/>
              </a:rPr>
              <a:t></a:t>
            </a:r>
            <a:r>
              <a:rPr lang="en-US" dirty="0" smtClean="0"/>
              <a:t> </a:t>
            </a:r>
            <a:r>
              <a:rPr lang="en-US" i="1" dirty="0" smtClean="0"/>
              <a:t>i</a:t>
            </a:r>
            <a:r>
              <a:rPr lang="en-US" dirty="0" smtClean="0"/>
              <a:t> </a:t>
            </a:r>
            <a:r>
              <a:rPr lang="en-US" dirty="0" smtClean="0">
                <a:sym typeface="Symbol" pitchFamily="18" charset="2"/>
              </a:rPr>
              <a:t></a:t>
            </a:r>
            <a:r>
              <a:rPr lang="en-US" i="1" dirty="0" smtClean="0"/>
              <a:t> n</a:t>
            </a:r>
            <a:r>
              <a:rPr lang="en-US"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3"/>
          <p:cNvGraphicFramePr>
            <a:graphicFrameLocks noGrp="1" noChangeAspect="1"/>
          </p:cNvGraphicFramePr>
          <p:nvPr>
            <p:ph/>
          </p:nvPr>
        </p:nvGraphicFramePr>
        <p:xfrm>
          <a:off x="684213" y="549275"/>
          <a:ext cx="8134350" cy="5203825"/>
        </p:xfrm>
        <a:graphic>
          <a:graphicData uri="http://schemas.openxmlformats.org/presentationml/2006/ole">
            <mc:AlternateContent xmlns:mc="http://schemas.openxmlformats.org/markup-compatibility/2006">
              <mc:Choice xmlns:v="urn:schemas-microsoft-com:vml" Requires="v">
                <p:oleObj spid="_x0000_s73748" name="Document" r:id="rId3" imgW="5256854" imgH="3362073" progId="Word.Document.8">
                  <p:embed/>
                </p:oleObj>
              </mc:Choice>
              <mc:Fallback>
                <p:oleObj name="Document" r:id="rId3" imgW="5256854" imgH="336207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49275"/>
                        <a:ext cx="8134350" cy="5203825"/>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7428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2514600" y="4724400"/>
            <a:ext cx="6078538" cy="482600"/>
          </a:xfrm>
        </p:spPr>
        <p:txBody>
          <a:bodyPr/>
          <a:lstStyle/>
          <a:p>
            <a:r>
              <a:rPr lang="en-SG"/>
              <a:t>Click to edit subtitle style</a:t>
            </a:r>
          </a:p>
        </p:txBody>
      </p:sp>
      <p:sp>
        <p:nvSpPr>
          <p:cNvPr id="28679" name="WordArt 7"/>
          <p:cNvSpPr>
            <a:spLocks noChangeArrowheads="1" noChangeShapeType="1" noTextEdit="1"/>
          </p:cNvSpPr>
          <p:nvPr/>
        </p:nvSpPr>
        <p:spPr bwMode="gray">
          <a:xfrm>
            <a:off x="3657600" y="5257800"/>
            <a:ext cx="4876800" cy="609600"/>
          </a:xfrm>
          <a:prstGeom prst="rect">
            <a:avLst/>
          </a:prstGeom>
        </p:spPr>
        <p:txBody>
          <a:bodyPr wrap="none" fromWordArt="1">
            <a:prstTxWarp prst="textDeflate">
              <a:avLst>
                <a:gd name="adj" fmla="val 0"/>
              </a:avLst>
            </a:prstTxWarp>
          </a:bodyPr>
          <a:lstStyle/>
          <a:p>
            <a:pPr algn="ctr" eaLnBrk="1" hangingPunct="1"/>
            <a:r>
              <a:rPr lang="en-SG" sz="5400" b="1" kern="10">
                <a:ln w="28575">
                  <a:solidFill>
                    <a:srgbClr val="FFFFFF"/>
                  </a:solidFill>
                  <a:round/>
                  <a:headEnd/>
                  <a:tailEnd/>
                </a:ln>
                <a:gradFill rotWithShape="1">
                  <a:gsLst>
                    <a:gs pos="0">
                      <a:srgbClr val="3F1F53"/>
                    </a:gs>
                    <a:gs pos="100000">
                      <a:srgbClr val="84ACCA"/>
                    </a:gs>
                  </a:gsLst>
                  <a:lin ang="5400000" scaled="1"/>
                </a:gradFill>
                <a:effectLst>
                  <a:outerShdw dist="107763" dir="2700000" algn="ctr" rotWithShape="0">
                    <a:srgbClr val="000000">
                      <a:alpha val="50000"/>
                    </a:srgbClr>
                  </a:outerShdw>
                </a:effectLst>
                <a:latin typeface="Verdana"/>
                <a:ea typeface="Verdana"/>
                <a:cs typeface="Verdana"/>
              </a:rPr>
              <a:t>Thank You !</a:t>
            </a:r>
          </a:p>
        </p:txBody>
      </p:sp>
    </p:spTree>
    <p:extLst>
      <p:ext uri="{BB962C8B-B14F-4D97-AF65-F5344CB8AC3E}">
        <p14:creationId xmlns:p14="http://schemas.microsoft.com/office/powerpoint/2010/main" val="3044503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7200" y="620713"/>
            <a:ext cx="8229600" cy="5475287"/>
          </a:xfrm>
        </p:spPr>
        <p:txBody>
          <a:bodyPr/>
          <a:lstStyle/>
          <a:p>
            <a:pPr marL="609600" indent="-609600" eaLnBrk="1" hangingPunct="1">
              <a:buFontTx/>
              <a:buAutoNum type="arabicPeriod" startAt="3"/>
            </a:pPr>
            <a:r>
              <a:rPr lang="en-US" sz="2800" smtClean="0"/>
              <a:t>Fungsi pembatas (pada beberapa persoalan fungsi ini dinamakan fungsi kriteria)</a:t>
            </a:r>
          </a:p>
          <a:p>
            <a:pPr marL="609600" indent="-609600" eaLnBrk="1" hangingPunct="1"/>
            <a:endParaRPr lang="en-US" sz="2800" smtClean="0"/>
          </a:p>
          <a:p>
            <a:pPr marL="609600" indent="-609600" eaLnBrk="1" hangingPunct="1"/>
            <a:r>
              <a:rPr lang="en-US" sz="2800" smtClean="0"/>
              <a:t>Dinyatakan sebagai</a:t>
            </a:r>
          </a:p>
          <a:p>
            <a:pPr marL="609600" indent="-609600" eaLnBrk="1" hangingPunct="1">
              <a:buFontTx/>
              <a:buNone/>
            </a:pPr>
            <a:r>
              <a:rPr lang="en-US" sz="2800" smtClean="0"/>
              <a:t>      		</a:t>
            </a:r>
            <a:r>
              <a:rPr lang="en-US" sz="2800" i="1" smtClean="0"/>
              <a:t>B</a:t>
            </a:r>
            <a:r>
              <a:rPr lang="en-US" sz="2800" smtClean="0"/>
              <a:t>(</a:t>
            </a:r>
            <a:r>
              <a:rPr lang="en-US" sz="2800" i="1" smtClean="0"/>
              <a:t>x</a:t>
            </a:r>
            <a:r>
              <a:rPr lang="en-US" sz="2800" baseline="-25000" smtClean="0"/>
              <a:t>1</a:t>
            </a:r>
            <a:r>
              <a:rPr lang="en-US" sz="2800" smtClean="0"/>
              <a:t>, </a:t>
            </a:r>
            <a:r>
              <a:rPr lang="en-US" sz="2800" i="1" smtClean="0"/>
              <a:t>x</a:t>
            </a:r>
            <a:r>
              <a:rPr lang="en-US" sz="2800" baseline="-25000" smtClean="0"/>
              <a:t>2</a:t>
            </a:r>
            <a:r>
              <a:rPr lang="en-US" sz="2800" smtClean="0"/>
              <a:t>, …, </a:t>
            </a:r>
            <a:r>
              <a:rPr lang="en-US" sz="2800" i="1" smtClean="0"/>
              <a:t>x</a:t>
            </a:r>
            <a:r>
              <a:rPr lang="en-US" sz="2800" i="1" baseline="-25000" smtClean="0"/>
              <a:t>k</a:t>
            </a:r>
            <a:r>
              <a:rPr lang="en-US" sz="2800" smtClean="0"/>
              <a:t>) </a:t>
            </a:r>
          </a:p>
          <a:p>
            <a:pPr marL="609600" indent="-609600" eaLnBrk="1" hangingPunct="1"/>
            <a:endParaRPr lang="en-US" sz="2800" smtClean="0"/>
          </a:p>
          <a:p>
            <a:pPr marL="609600" indent="-609600" eaLnBrk="1" hangingPunct="1"/>
            <a:r>
              <a:rPr lang="en-US" sz="2800" i="1" smtClean="0"/>
              <a:t>B</a:t>
            </a:r>
            <a:r>
              <a:rPr lang="en-US" sz="2800" smtClean="0"/>
              <a:t> bernilai </a:t>
            </a:r>
            <a:r>
              <a:rPr lang="en-US" sz="2800" i="1" smtClean="0"/>
              <a:t>true</a:t>
            </a:r>
            <a:r>
              <a:rPr lang="en-US" sz="2800" smtClean="0"/>
              <a:t> jika (</a:t>
            </a:r>
            <a:r>
              <a:rPr lang="en-US" sz="2800" i="1" smtClean="0"/>
              <a:t>x</a:t>
            </a:r>
            <a:r>
              <a:rPr lang="en-US" sz="2800" baseline="-25000" smtClean="0"/>
              <a:t>1</a:t>
            </a:r>
            <a:r>
              <a:rPr lang="en-US" sz="2800" smtClean="0"/>
              <a:t>, </a:t>
            </a:r>
            <a:r>
              <a:rPr lang="en-US" sz="2800" i="1" smtClean="0"/>
              <a:t>x</a:t>
            </a:r>
            <a:r>
              <a:rPr lang="en-US" sz="2800" baseline="-25000" smtClean="0"/>
              <a:t>2</a:t>
            </a:r>
            <a:r>
              <a:rPr lang="en-US" sz="2800" smtClean="0"/>
              <a:t>, …, </a:t>
            </a:r>
            <a:r>
              <a:rPr lang="en-US" sz="2800" i="1" smtClean="0"/>
              <a:t>x</a:t>
            </a:r>
            <a:r>
              <a:rPr lang="en-US" sz="2800" i="1" baseline="-25000" smtClean="0"/>
              <a:t>k</a:t>
            </a:r>
            <a:r>
              <a:rPr lang="en-US" sz="2800" smtClean="0"/>
              <a:t>) mengarah ke solusi. Jika </a:t>
            </a:r>
            <a:r>
              <a:rPr lang="en-US" sz="2800" i="1" smtClean="0"/>
              <a:t>true</a:t>
            </a:r>
            <a:r>
              <a:rPr lang="en-US" sz="2800" smtClean="0"/>
              <a:t>, maka pembangkitan nilai untuk </a:t>
            </a:r>
            <a:r>
              <a:rPr lang="en-US" sz="2800" i="1" smtClean="0"/>
              <a:t>x</a:t>
            </a:r>
            <a:r>
              <a:rPr lang="en-US" sz="2800" i="1" baseline="-25000" smtClean="0"/>
              <a:t>k</a:t>
            </a:r>
            <a:r>
              <a:rPr lang="en-US" sz="2800" baseline="-25000" smtClean="0"/>
              <a:t>+1</a:t>
            </a:r>
            <a:r>
              <a:rPr lang="en-US" sz="2800" smtClean="0"/>
              <a:t> dilanjutkan, tetapi jika </a:t>
            </a:r>
            <a:r>
              <a:rPr lang="en-US" sz="2800" i="1" smtClean="0"/>
              <a:t>false</a:t>
            </a:r>
            <a:r>
              <a:rPr lang="en-US" sz="2800" smtClean="0"/>
              <a:t>, maka (</a:t>
            </a:r>
            <a:r>
              <a:rPr lang="en-US" sz="2800" i="1" smtClean="0"/>
              <a:t>x</a:t>
            </a:r>
            <a:r>
              <a:rPr lang="en-US" sz="2800" baseline="-25000" smtClean="0"/>
              <a:t>1</a:t>
            </a:r>
            <a:r>
              <a:rPr lang="en-US" sz="2800" smtClean="0"/>
              <a:t>, </a:t>
            </a:r>
            <a:r>
              <a:rPr lang="en-US" sz="2800" i="1" smtClean="0"/>
              <a:t>x</a:t>
            </a:r>
            <a:r>
              <a:rPr lang="en-US" sz="2800" baseline="-25000" smtClean="0"/>
              <a:t>2</a:t>
            </a:r>
            <a:r>
              <a:rPr lang="en-US" sz="2800" smtClean="0"/>
              <a:t>, …, </a:t>
            </a:r>
            <a:r>
              <a:rPr lang="en-US" sz="2800" i="1" smtClean="0"/>
              <a:t>x</a:t>
            </a:r>
            <a:r>
              <a:rPr lang="en-US" sz="2800" i="1" baseline="-25000" smtClean="0"/>
              <a:t>k</a:t>
            </a:r>
            <a:r>
              <a:rPr lang="en-US" sz="2800" smtClean="0"/>
              <a:t>) dibuang dan tidak dipertimbangkan lagi dalam pencarian solusi.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b="1" smtClean="0"/>
              <a:t>Pengorganisasian Solusi</a:t>
            </a:r>
          </a:p>
        </p:txBody>
      </p:sp>
      <p:sp>
        <p:nvSpPr>
          <p:cNvPr id="21507" name="Rectangle 3"/>
          <p:cNvSpPr>
            <a:spLocks noGrp="1" noChangeArrowheads="1"/>
          </p:cNvSpPr>
          <p:nvPr>
            <p:ph type="body" idx="1"/>
          </p:nvPr>
        </p:nvSpPr>
        <p:spPr/>
        <p:txBody>
          <a:bodyPr/>
          <a:lstStyle/>
          <a:p>
            <a:pPr eaLnBrk="1" hangingPunct="1"/>
            <a:r>
              <a:rPr lang="en-US" smtClean="0"/>
              <a:t>Semua kemungkinan solusi dari persoalan disebut </a:t>
            </a:r>
            <a:r>
              <a:rPr lang="en-US" b="1" smtClean="0"/>
              <a:t>ruang solusi</a:t>
            </a:r>
            <a:r>
              <a:rPr lang="en-US" smtClean="0"/>
              <a:t> (</a:t>
            </a:r>
            <a:r>
              <a:rPr lang="en-US" i="1" smtClean="0"/>
              <a:t>solution</a:t>
            </a:r>
            <a:r>
              <a:rPr lang="en-US" smtClean="0"/>
              <a:t> </a:t>
            </a:r>
            <a:r>
              <a:rPr lang="en-US" i="1" smtClean="0"/>
              <a:t>space</a:t>
            </a:r>
            <a:r>
              <a:rPr lang="en-US" smtClean="0"/>
              <a:t>).</a:t>
            </a:r>
          </a:p>
          <a:p>
            <a:pPr eaLnBrk="1" hangingPunct="1"/>
            <a:endParaRPr lang="en-US" smtClean="0"/>
          </a:p>
          <a:p>
            <a:pPr eaLnBrk="1" hangingPunct="1"/>
            <a:r>
              <a:rPr lang="en-US" smtClean="0"/>
              <a:t>Jika </a:t>
            </a:r>
            <a:r>
              <a:rPr lang="en-US" i="1" smtClean="0"/>
              <a:t>x</a:t>
            </a:r>
            <a:r>
              <a:rPr lang="en-US" i="1" baseline="-25000" smtClean="0"/>
              <a:t>i</a:t>
            </a:r>
            <a:r>
              <a:rPr lang="en-US" smtClean="0"/>
              <a:t> </a:t>
            </a:r>
            <a:r>
              <a:rPr lang="en-US" smtClean="0">
                <a:sym typeface="Symbol" pitchFamily="18" charset="2"/>
              </a:rPr>
              <a:t></a:t>
            </a:r>
            <a:r>
              <a:rPr lang="en-US" smtClean="0"/>
              <a:t> </a:t>
            </a:r>
            <a:r>
              <a:rPr lang="en-US" i="1" smtClean="0"/>
              <a:t>S</a:t>
            </a:r>
            <a:r>
              <a:rPr lang="en-US" i="1" baseline="-25000" smtClean="0"/>
              <a:t>i</a:t>
            </a:r>
            <a:r>
              <a:rPr lang="en-US" i="1" smtClean="0"/>
              <a:t>, </a:t>
            </a:r>
            <a:r>
              <a:rPr lang="en-US" smtClean="0"/>
              <a:t>maka  </a:t>
            </a:r>
            <a:r>
              <a:rPr lang="en-US" i="1" smtClean="0"/>
              <a:t>S</a:t>
            </a:r>
            <a:r>
              <a:rPr lang="en-US" baseline="-25000" smtClean="0"/>
              <a:t>1</a:t>
            </a:r>
            <a:r>
              <a:rPr lang="en-US" smtClean="0"/>
              <a:t> </a:t>
            </a:r>
            <a:r>
              <a:rPr lang="en-US" smtClean="0">
                <a:sym typeface="Symbol" pitchFamily="18" charset="2"/>
              </a:rPr>
              <a:t></a:t>
            </a:r>
            <a:r>
              <a:rPr lang="en-US" smtClean="0"/>
              <a:t> </a:t>
            </a:r>
            <a:r>
              <a:rPr lang="en-US" i="1" smtClean="0"/>
              <a:t>S</a:t>
            </a:r>
            <a:r>
              <a:rPr lang="en-US" baseline="-25000" smtClean="0"/>
              <a:t>2</a:t>
            </a:r>
            <a:r>
              <a:rPr lang="en-US" smtClean="0"/>
              <a:t> </a:t>
            </a:r>
            <a:r>
              <a:rPr lang="en-US" smtClean="0">
                <a:sym typeface="Symbol" pitchFamily="18" charset="2"/>
              </a:rPr>
              <a:t></a:t>
            </a:r>
            <a:r>
              <a:rPr lang="en-US" smtClean="0"/>
              <a:t> … </a:t>
            </a:r>
            <a:r>
              <a:rPr lang="en-US" smtClean="0">
                <a:sym typeface="Symbol" pitchFamily="18" charset="2"/>
              </a:rPr>
              <a:t></a:t>
            </a:r>
            <a:r>
              <a:rPr lang="en-US" smtClean="0"/>
              <a:t> </a:t>
            </a:r>
            <a:r>
              <a:rPr lang="en-US" i="1" smtClean="0"/>
              <a:t>S</a:t>
            </a:r>
            <a:r>
              <a:rPr lang="en-US" i="1" baseline="-25000" smtClean="0"/>
              <a:t>n</a:t>
            </a:r>
            <a:r>
              <a:rPr lang="en-US" smtClean="0"/>
              <a:t>  disebut </a:t>
            </a:r>
            <a:r>
              <a:rPr lang="en-US" b="1" smtClean="0"/>
              <a:t>ruang solusi</a:t>
            </a:r>
            <a:r>
              <a:rPr lang="en-US" smtClean="0"/>
              <a:t>. </a:t>
            </a:r>
          </a:p>
          <a:p>
            <a:pPr eaLnBrk="1" hangingPunct="1"/>
            <a:endParaRPr lang="en-US" smtClean="0"/>
          </a:p>
          <a:p>
            <a:pPr eaLnBrk="1" hangingPunct="1"/>
            <a:r>
              <a:rPr lang="en-US" smtClean="0"/>
              <a:t>Jumlah anggota di dalam ruang solusi adalah | </a:t>
            </a:r>
            <a:r>
              <a:rPr lang="en-US" i="1" smtClean="0"/>
              <a:t>S</a:t>
            </a:r>
            <a:r>
              <a:rPr lang="en-US" baseline="-25000" smtClean="0"/>
              <a:t>1</a:t>
            </a:r>
            <a:r>
              <a:rPr lang="en-US" smtClean="0"/>
              <a:t>| </a:t>
            </a:r>
            <a:r>
              <a:rPr lang="en-US" smtClean="0">
                <a:sym typeface="Symbol" pitchFamily="18" charset="2"/>
              </a:rPr>
              <a:t></a:t>
            </a:r>
            <a:r>
              <a:rPr lang="en-US" smtClean="0"/>
              <a:t> | </a:t>
            </a:r>
            <a:r>
              <a:rPr lang="en-US" i="1" smtClean="0"/>
              <a:t>S</a:t>
            </a:r>
            <a:r>
              <a:rPr lang="en-US" baseline="-25000" smtClean="0"/>
              <a:t>2</a:t>
            </a:r>
            <a:r>
              <a:rPr lang="en-US" smtClean="0"/>
              <a:t>| </a:t>
            </a:r>
            <a:r>
              <a:rPr lang="en-US" smtClean="0">
                <a:sym typeface="Symbol" pitchFamily="18" charset="2"/>
              </a:rPr>
              <a:t></a:t>
            </a:r>
            <a:r>
              <a:rPr lang="en-US" smtClean="0"/>
              <a:t> … </a:t>
            </a:r>
            <a:r>
              <a:rPr lang="en-US" smtClean="0">
                <a:sym typeface="Symbol" pitchFamily="18" charset="2"/>
              </a:rPr>
              <a:t></a:t>
            </a:r>
            <a:r>
              <a:rPr lang="en-US" smtClean="0"/>
              <a:t> | </a:t>
            </a:r>
            <a:r>
              <a:rPr lang="en-US" i="1" smtClean="0"/>
              <a:t>S</a:t>
            </a:r>
            <a:r>
              <a:rPr lang="en-US" i="1" baseline="-25000" smtClean="0"/>
              <a:t>n</a:t>
            </a:r>
            <a:r>
              <a:rPr lang="en-US"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457200" y="549275"/>
            <a:ext cx="8229600" cy="5546725"/>
          </a:xfrm>
        </p:spPr>
        <p:txBody>
          <a:bodyPr/>
          <a:lstStyle/>
          <a:p>
            <a:pPr eaLnBrk="1" hangingPunct="1"/>
            <a:r>
              <a:rPr lang="en-US" smtClean="0"/>
              <a:t>Tinjau </a:t>
            </a:r>
            <a:r>
              <a:rPr lang="en-US" i="1" smtClean="0"/>
              <a:t>Knapsack</a:t>
            </a:r>
            <a:r>
              <a:rPr lang="en-US" smtClean="0"/>
              <a:t> 0/1 untuk </a:t>
            </a:r>
            <a:r>
              <a:rPr lang="en-US" i="1" smtClean="0"/>
              <a:t>n</a:t>
            </a:r>
            <a:r>
              <a:rPr lang="en-US" smtClean="0"/>
              <a:t> = 3. </a:t>
            </a:r>
          </a:p>
          <a:p>
            <a:pPr eaLnBrk="1" hangingPunct="1"/>
            <a:endParaRPr lang="en-US" smtClean="0"/>
          </a:p>
          <a:p>
            <a:pPr eaLnBrk="1" hangingPunct="1"/>
            <a:r>
              <a:rPr lang="en-US" smtClean="0"/>
              <a:t>Solusi persoalan dinyatakan sebagai vektor (</a:t>
            </a:r>
            <a:r>
              <a:rPr lang="en-US" i="1" smtClean="0"/>
              <a:t>x</a:t>
            </a:r>
            <a:r>
              <a:rPr lang="en-US" baseline="-25000" smtClean="0"/>
              <a:t>1</a:t>
            </a:r>
            <a:r>
              <a:rPr lang="en-US" smtClean="0"/>
              <a:t>, </a:t>
            </a:r>
            <a:r>
              <a:rPr lang="en-US" i="1" smtClean="0"/>
              <a:t>x</a:t>
            </a:r>
            <a:r>
              <a:rPr lang="en-US" baseline="-25000" smtClean="0"/>
              <a:t>2</a:t>
            </a:r>
            <a:r>
              <a:rPr lang="en-US" smtClean="0"/>
              <a:t>, </a:t>
            </a:r>
            <a:r>
              <a:rPr lang="en-US" i="1" smtClean="0"/>
              <a:t>x</a:t>
            </a:r>
            <a:r>
              <a:rPr lang="en-US" baseline="-25000" smtClean="0"/>
              <a:t>3</a:t>
            </a:r>
            <a:r>
              <a:rPr lang="en-US" smtClean="0"/>
              <a:t>) dengan </a:t>
            </a:r>
            <a:r>
              <a:rPr lang="en-US" i="1" smtClean="0"/>
              <a:t>x</a:t>
            </a:r>
            <a:r>
              <a:rPr lang="en-US" i="1" baseline="-25000" smtClean="0"/>
              <a:t>i</a:t>
            </a:r>
            <a:r>
              <a:rPr lang="en-US" smtClean="0"/>
              <a:t> </a:t>
            </a:r>
            <a:r>
              <a:rPr lang="en-US" smtClean="0">
                <a:sym typeface="Symbol" pitchFamily="18" charset="2"/>
              </a:rPr>
              <a:t></a:t>
            </a:r>
            <a:r>
              <a:rPr lang="en-US" smtClean="0"/>
              <a:t> {0,1}.  </a:t>
            </a:r>
          </a:p>
          <a:p>
            <a:pPr eaLnBrk="1" hangingPunct="1"/>
            <a:endParaRPr lang="en-US" smtClean="0"/>
          </a:p>
          <a:p>
            <a:pPr eaLnBrk="1" hangingPunct="1">
              <a:buFontTx/>
              <a:buNone/>
            </a:pPr>
            <a:r>
              <a:rPr lang="en-US" smtClean="0"/>
              <a:t>Ruang solusinya adalah</a:t>
            </a:r>
          </a:p>
          <a:p>
            <a:pPr eaLnBrk="1" hangingPunct="1">
              <a:buFontTx/>
              <a:buNone/>
            </a:pPr>
            <a:r>
              <a:rPr lang="en-US" smtClean="0"/>
              <a:t>	{0,1} </a:t>
            </a:r>
            <a:r>
              <a:rPr lang="en-US" smtClean="0">
                <a:sym typeface="Symbol" pitchFamily="18" charset="2"/>
              </a:rPr>
              <a:t></a:t>
            </a:r>
            <a:r>
              <a:rPr lang="en-US" smtClean="0"/>
              <a:t> {0,1} </a:t>
            </a:r>
            <a:r>
              <a:rPr lang="en-US" smtClean="0">
                <a:sym typeface="Symbol" pitchFamily="18" charset="2"/>
              </a:rPr>
              <a:t></a:t>
            </a:r>
            <a:r>
              <a:rPr lang="en-US" smtClean="0"/>
              <a:t> {0,1} = {(0, 0, 0),  (0, 1, 0),  (0, 0, 1), (1, 0, 0), (1, 1, 0), (1, 0, 1), </a:t>
            </a:r>
          </a:p>
          <a:p>
            <a:pPr eaLnBrk="1" hangingPunct="1">
              <a:buFontTx/>
              <a:buNone/>
            </a:pPr>
            <a:r>
              <a:rPr lang="en-US" smtClean="0"/>
              <a:t>  (0, 1, 1), (1, 1, 1)}. </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714920" y="2348640"/>
              <a:ext cx="3357720" cy="2393280"/>
            </p14:xfrm>
          </p:contentPart>
        </mc:Choice>
        <mc:Fallback xmlns="">
          <p:pic>
            <p:nvPicPr>
              <p:cNvPr id="3" name="Ink 2"/>
              <p:cNvPicPr/>
              <p:nvPr/>
            </p:nvPicPr>
            <p:blipFill>
              <a:blip r:embed="rId3"/>
              <a:stretch>
                <a:fillRect/>
              </a:stretch>
            </p:blipFill>
            <p:spPr>
              <a:xfrm>
                <a:off x="4705560" y="2339280"/>
                <a:ext cx="3376440" cy="241200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57200" y="404813"/>
            <a:ext cx="8229600" cy="5691187"/>
          </a:xfrm>
        </p:spPr>
        <p:txBody>
          <a:bodyPr/>
          <a:lstStyle/>
          <a:p>
            <a:pPr eaLnBrk="1" hangingPunct="1"/>
            <a:r>
              <a:rPr lang="en-US" smtClean="0"/>
              <a:t>Pada </a:t>
            </a:r>
            <a:r>
              <a:rPr lang="en-US" i="1" smtClean="0"/>
              <a:t>Knapsack</a:t>
            </a:r>
            <a:r>
              <a:rPr lang="en-US" smtClean="0"/>
              <a:t> 0/1 dengan </a:t>
            </a:r>
            <a:r>
              <a:rPr lang="en-US" i="1" smtClean="0"/>
              <a:t>n</a:t>
            </a:r>
            <a:r>
              <a:rPr lang="en-US" smtClean="0"/>
              <a:t> = 3 terdapat 2</a:t>
            </a:r>
            <a:r>
              <a:rPr lang="en-US" i="1" baseline="30000" smtClean="0"/>
              <a:t>n</a:t>
            </a:r>
            <a:r>
              <a:rPr lang="en-US" smtClean="0"/>
              <a:t> = 2</a:t>
            </a:r>
            <a:r>
              <a:rPr lang="en-US" baseline="30000" smtClean="0"/>
              <a:t>3</a:t>
            </a:r>
            <a:r>
              <a:rPr lang="en-US" smtClean="0"/>
              <a:t> = 8 kemungkinan solusi,  yaitu:</a:t>
            </a:r>
          </a:p>
          <a:p>
            <a:pPr eaLnBrk="1" hangingPunct="1">
              <a:buFontTx/>
              <a:buNone/>
            </a:pPr>
            <a:r>
              <a:rPr lang="en-US" smtClean="0"/>
              <a:t> </a:t>
            </a:r>
          </a:p>
          <a:p>
            <a:pPr eaLnBrk="1" hangingPunct="1">
              <a:buFontTx/>
              <a:buNone/>
            </a:pPr>
            <a:r>
              <a:rPr lang="en-US" smtClean="0"/>
              <a:t>  	 	(0, 0, 0), (0, 1, 0), (0, 0, 1), </a:t>
            </a:r>
          </a:p>
          <a:p>
            <a:pPr eaLnBrk="1" hangingPunct="1">
              <a:buFontTx/>
              <a:buNone/>
            </a:pPr>
            <a:r>
              <a:rPr lang="en-US" smtClean="0"/>
              <a:t>		(1, 0, 0), (1, 1, 0), (1, 0, 1),</a:t>
            </a:r>
          </a:p>
          <a:p>
            <a:pPr eaLnBrk="1" hangingPunct="1">
              <a:buFontTx/>
              <a:buNone/>
            </a:pPr>
            <a:r>
              <a:rPr lang="en-US" smtClean="0"/>
              <a:t>		(0, 1, 1), dan (1, 1, 1). </a:t>
            </a:r>
          </a:p>
          <a:p>
            <a:pPr eaLnBrk="1" hangingPunct="1">
              <a:buFontTx/>
              <a:buNone/>
            </a:pPr>
            <a:endParaRPr lang="en-US" smtClean="0"/>
          </a:p>
          <a:p>
            <a:pPr eaLnBrk="1" hangingPunct="1"/>
            <a:r>
              <a:rPr lang="en-US" smtClean="0"/>
              <a:t>Penyelesaian secara </a:t>
            </a:r>
            <a:r>
              <a:rPr lang="en-US" i="1" smtClean="0"/>
              <a:t>exhaustive search</a:t>
            </a:r>
            <a:r>
              <a:rPr lang="en-US" smtClean="0"/>
              <a:t> adalah dengan menguji setiap kemungkinan solusi.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db2004220d">
  <a:themeElements>
    <a:clrScheme name="217tgp_cube_dark 3">
      <a:dk1>
        <a:srgbClr val="969696"/>
      </a:dk1>
      <a:lt1>
        <a:srgbClr val="FFFFFF"/>
      </a:lt1>
      <a:dk2>
        <a:srgbClr val="3F1F53"/>
      </a:dk2>
      <a:lt2>
        <a:srgbClr val="F3CC9D"/>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fontScheme name="217tgp_cube_d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7tgp_cube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217tgp_cube_dark 2">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217tgp_cube_dark 3">
        <a:dk1>
          <a:srgbClr val="969696"/>
        </a:dk1>
        <a:lt1>
          <a:srgbClr val="FFFFFF"/>
        </a:lt1>
        <a:dk2>
          <a:srgbClr val="3F1F53"/>
        </a:dk2>
        <a:lt2>
          <a:srgbClr val="F3CC9D"/>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AA - Template">
  <a:themeElements>
    <a:clrScheme name="217tgp_cube_dark 3">
      <a:dk1>
        <a:srgbClr val="969696"/>
      </a:dk1>
      <a:lt1>
        <a:srgbClr val="FFFFFF"/>
      </a:lt1>
      <a:dk2>
        <a:srgbClr val="3F1F53"/>
      </a:dk2>
      <a:lt2>
        <a:srgbClr val="F3CC9D"/>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fontScheme name="217tgp_cube_d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7tgp_cube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217tgp_cube_dark 2">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217tgp_cube_dark 3">
        <a:dk1>
          <a:srgbClr val="969696"/>
        </a:dk1>
        <a:lt1>
          <a:srgbClr val="FFFFFF"/>
        </a:lt1>
        <a:dk2>
          <a:srgbClr val="3F1F53"/>
        </a:dk2>
        <a:lt2>
          <a:srgbClr val="F3CC9D"/>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1329</TotalTime>
  <Words>1207</Words>
  <Application>Microsoft Office PowerPoint</Application>
  <PresentationFormat>On-screen Show (4:3)</PresentationFormat>
  <Paragraphs>175</Paragraphs>
  <Slides>55</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3</vt:i4>
      </vt:variant>
      <vt:variant>
        <vt:lpstr>Slide Titles</vt:lpstr>
      </vt:variant>
      <vt:variant>
        <vt:i4>55</vt:i4>
      </vt:variant>
    </vt:vector>
  </HeadingPairs>
  <TitlesOfParts>
    <vt:vector size="66" baseType="lpstr">
      <vt:lpstr>Arial</vt:lpstr>
      <vt:lpstr>Symbol</vt:lpstr>
      <vt:lpstr>Times New Roman</vt:lpstr>
      <vt:lpstr>Verdana</vt:lpstr>
      <vt:lpstr>Wingdings</vt:lpstr>
      <vt:lpstr>Mountain Top</vt:lpstr>
      <vt:lpstr>cdb2004220d</vt:lpstr>
      <vt:lpstr>DAA - Template</vt:lpstr>
      <vt:lpstr>VISIO</vt:lpstr>
      <vt:lpstr>Equation</vt:lpstr>
      <vt:lpstr>Document</vt:lpstr>
      <vt:lpstr>Design and Analysis Algorithm</vt:lpstr>
      <vt:lpstr>Pendahuluan</vt:lpstr>
      <vt:lpstr>PowerPoint Presentation</vt:lpstr>
      <vt:lpstr>Properti Umum Metode  Runut-balik</vt:lpstr>
      <vt:lpstr>PowerPoint Presentation</vt:lpstr>
      <vt:lpstr>PowerPoint Presentation</vt:lpstr>
      <vt:lpstr>Pengorganisasian Solusi</vt:lpstr>
      <vt:lpstr>PowerPoint Presentation</vt:lpstr>
      <vt:lpstr>PowerPoint Presentation</vt:lpstr>
      <vt:lpstr>PowerPoint Presentation</vt:lpstr>
      <vt:lpstr>Tinjau persoalan Knapsack 1/0 untuk n = 3.  Ruang solusinya: </vt:lpstr>
      <vt:lpstr>Prinsip Pencarian Solusi dengan  Metode Runut-balik</vt:lpstr>
      <vt:lpstr>PowerPoint Presentation</vt:lpstr>
      <vt:lpstr>PowerPoint Presentation</vt:lpstr>
      <vt:lpstr>PowerPoint Presentation</vt:lpstr>
      <vt:lpstr>PowerPoint Presentation</vt:lpstr>
      <vt:lpstr>Pohon dinamis yang dibentuk selama pencarian untuk persoalan Knapsack 0/1 dengan n = 3,   M = 30, w = (35, 32, 25) dan p = (40, 25, 50)</vt:lpstr>
      <vt:lpstr>Penomoran ulang simpul-simpul sesuai urutan pembangkitannya</vt:lpstr>
      <vt:lpstr>Skema Umum Algoritma Runut-Balik (versi rekursif)</vt:lpstr>
      <vt:lpstr>Skema Umum Algoritma Runut-Balik (versi iteratif)</vt:lpstr>
      <vt:lpstr>PowerPoint Presentation</vt:lpstr>
      <vt:lpstr>Persoalan N-Ratu  (The N-Queens Problem)</vt:lpstr>
      <vt:lpstr>Contoh 2 buah solusi 8-queen problem: </vt:lpstr>
      <vt:lpstr>Penyelesaian dengan Algoritma Brute-Force:</vt:lpstr>
      <vt:lpstr>PowerPoint Presentation</vt:lpstr>
      <vt:lpstr>PowerPoint Presentation</vt:lpstr>
      <vt:lpstr>Penyelesaian dengan Algoritma Runut-balik:</vt:lpstr>
      <vt:lpstr>Contoh: Pohon ruang-status persoalan 4-Ratu</vt:lpstr>
      <vt:lpstr>Contoh solusi runut-balik persoalan 4-Ratu: </vt:lpstr>
      <vt:lpstr>Pohon ruang status dinamis persoalan 4-Ratu yang dibentuk selama pencarian: </vt:lpstr>
      <vt:lpstr>Algoritma Runut-balik untuk Persoalan 8-Ratu</vt:lpstr>
      <vt:lpstr>PowerPoint Presentation</vt:lpstr>
      <vt:lpstr>PowerPoint Presentation</vt:lpstr>
      <vt:lpstr>PowerPoint Presentation</vt:lpstr>
      <vt:lpstr>PowerPoint Presentation</vt:lpstr>
      <vt:lpstr>Mencari jalan keluar di dalam labirin (Maze Problem). </vt:lpstr>
      <vt:lpstr>Mencari jalan keluar di dalam labirin (Maze Problem). </vt:lpstr>
      <vt:lpstr>Penyelesaian dengan bactracking:</vt:lpstr>
      <vt:lpstr>Garis besar algoritma runut-baliknya:</vt:lpstr>
      <vt:lpstr>PowerPoint Presentation</vt:lpstr>
      <vt:lpstr>PowerPoint Presentation</vt:lpstr>
      <vt:lpstr>PowerPoint Presentation</vt:lpstr>
      <vt:lpstr>Contoh lain:</vt:lpstr>
      <vt:lpstr>PowerPoint Presentation</vt:lpstr>
      <vt:lpstr>Pewarnaan Graf  (Graph Colouring)</vt:lpstr>
      <vt:lpstr>Contoh aplikasi: pewarnaan peta</vt:lpstr>
      <vt:lpstr>Tinjau untuk n = 3 (buah simpul)  dan m = 3 (buah warna).</vt:lpstr>
      <vt:lpstr>Misalkan warna dinyatakan dengan angka 1, 2, …, m dan solusi dinyatakan sebagai vektor X dengan n-tuple: X = (x1 , x2 , ..., xn ) ,    xi  { 1, 2, …, m}</vt:lpstr>
      <vt:lpstr>PowerPoint Presentation</vt:lpstr>
      <vt:lpstr>PowerPoint Presentation</vt:lpstr>
      <vt:lpstr>PowerPoint Presentation</vt:lpstr>
      <vt:lpstr>PowerPoint Presentation</vt:lpstr>
      <vt:lpstr>Kompleksitas Waktu algoritma PewarnaanGraf</vt:lpstr>
      <vt:lpstr>PowerPoint Presentation</vt:lpstr>
      <vt:lpstr>PowerPoint Presentation</vt:lpstr>
    </vt:vector>
  </TitlesOfParts>
  <Company>Institut Teknologi Bandung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Algorithm</dc:title>
  <dc:creator>Imam Cholissodin</dc:creator>
  <cp:lastModifiedBy>cahkanor</cp:lastModifiedBy>
  <cp:revision>42</cp:revision>
  <dcterms:created xsi:type="dcterms:W3CDTF">2005-04-04T07:36:17Z</dcterms:created>
  <dcterms:modified xsi:type="dcterms:W3CDTF">2016-05-15T15:38:35Z</dcterms:modified>
</cp:coreProperties>
</file>