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AC89-D5A6-4A10-BE98-D31BB2DD61EC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F09-EA69-49DC-9EE4-B0A7E46B6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28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AC89-D5A6-4A10-BE98-D31BB2DD61EC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F09-EA69-49DC-9EE4-B0A7E46B6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9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AC89-D5A6-4A10-BE98-D31BB2DD61EC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F09-EA69-49DC-9EE4-B0A7E46B6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34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AC89-D5A6-4A10-BE98-D31BB2DD61EC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F09-EA69-49DC-9EE4-B0A7E46B6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6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AC89-D5A6-4A10-BE98-D31BB2DD61EC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F09-EA69-49DC-9EE4-B0A7E46B6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38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AC89-D5A6-4A10-BE98-D31BB2DD61EC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F09-EA69-49DC-9EE4-B0A7E46B6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3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AC89-D5A6-4A10-BE98-D31BB2DD61EC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F09-EA69-49DC-9EE4-B0A7E46B6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13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AC89-D5A6-4A10-BE98-D31BB2DD61EC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F09-EA69-49DC-9EE4-B0A7E46B6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0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AC89-D5A6-4A10-BE98-D31BB2DD61EC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F09-EA69-49DC-9EE4-B0A7E46B6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AC89-D5A6-4A10-BE98-D31BB2DD61EC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F09-EA69-49DC-9EE4-B0A7E46B6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AC89-D5A6-4A10-BE98-D31BB2DD61EC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F09-EA69-49DC-9EE4-B0A7E46B6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1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AAC89-D5A6-4A10-BE98-D31BB2DD61EC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6F09-EA69-49DC-9EE4-B0A7E46B6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4117"/>
            <a:ext cx="12192000" cy="124976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7782" y="2105891"/>
            <a:ext cx="31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fr-FR" sz="32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249382" y="2567709"/>
            <a:ext cx="73891" cy="236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09599" y="2105891"/>
            <a:ext cx="31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fr-FR" sz="3200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711199" y="2567709"/>
            <a:ext cx="73891" cy="236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68216" y="2105891"/>
            <a:ext cx="31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fr-FR" sz="32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969816" y="2567709"/>
            <a:ext cx="73891" cy="236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583380" y="1984564"/>
            <a:ext cx="145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4 - 34</a:t>
            </a:r>
            <a:endParaRPr lang="fr-FR" sz="3200" dirty="0"/>
          </a:p>
        </p:txBody>
      </p:sp>
      <p:sp>
        <p:nvSpPr>
          <p:cNvPr id="20" name="Accolade ouvrante 19"/>
          <p:cNvSpPr/>
          <p:nvPr/>
        </p:nvSpPr>
        <p:spPr>
          <a:xfrm rot="5400000">
            <a:off x="6248398" y="-2315715"/>
            <a:ext cx="120074" cy="9993749"/>
          </a:xfrm>
          <a:prstGeom prst="leftBrace">
            <a:avLst>
              <a:gd name="adj1" fmla="val 67099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152906" y="2094807"/>
            <a:ext cx="60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35</a:t>
            </a:r>
            <a:endParaRPr lang="fr-FR" sz="3200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11416144" y="2561378"/>
            <a:ext cx="73891" cy="236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1596253" y="2105891"/>
            <a:ext cx="595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36</a:t>
            </a:r>
            <a:endParaRPr lang="fr-FR" sz="3200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H="1">
            <a:off x="11697853" y="2567709"/>
            <a:ext cx="73891" cy="236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-124691" y="4188251"/>
            <a:ext cx="61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37</a:t>
            </a:r>
            <a:endParaRPr lang="fr-FR" sz="3200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H="1" flipV="1">
            <a:off x="147783" y="4053885"/>
            <a:ext cx="36944" cy="268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50981" y="4188251"/>
            <a:ext cx="61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38</a:t>
            </a:r>
            <a:endParaRPr lang="fr-FR" sz="3200" dirty="0"/>
          </a:p>
        </p:txBody>
      </p:sp>
      <p:cxnSp>
        <p:nvCxnSpPr>
          <p:cNvPr id="37" name="Connecteur droit avec flèche 36"/>
          <p:cNvCxnSpPr/>
          <p:nvPr/>
        </p:nvCxnSpPr>
        <p:spPr>
          <a:xfrm flipH="1" flipV="1">
            <a:off x="350981" y="4053882"/>
            <a:ext cx="309418" cy="2687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ccolade ouvrante 38"/>
          <p:cNvSpPr/>
          <p:nvPr/>
        </p:nvSpPr>
        <p:spPr>
          <a:xfrm rot="16200000" flipV="1">
            <a:off x="2880743" y="1663276"/>
            <a:ext cx="117458" cy="4890656"/>
          </a:xfrm>
          <a:prstGeom prst="leftBrace">
            <a:avLst>
              <a:gd name="adj1" fmla="val 67099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108199" y="4399562"/>
            <a:ext cx="166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39 - 59</a:t>
            </a:r>
            <a:endParaRPr lang="fr-FR" sz="3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999180" y="4322618"/>
            <a:ext cx="1057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60</a:t>
            </a:r>
          </a:p>
          <a:p>
            <a:pPr algn="ctr"/>
            <a:r>
              <a:rPr lang="en-US" sz="2400" dirty="0" smtClean="0"/>
              <a:t>Do milieu</a:t>
            </a:r>
            <a:endParaRPr lang="fr-FR" sz="2400" dirty="0"/>
          </a:p>
        </p:txBody>
      </p:sp>
      <p:cxnSp>
        <p:nvCxnSpPr>
          <p:cNvPr id="42" name="Connecteur droit avec flèche 41"/>
          <p:cNvCxnSpPr>
            <a:stCxn id="41" idx="0"/>
          </p:cNvCxnSpPr>
          <p:nvPr/>
        </p:nvCxnSpPr>
        <p:spPr>
          <a:xfrm flipV="1">
            <a:off x="5527963" y="4060213"/>
            <a:ext cx="0" cy="2624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ccolade ouvrante 45"/>
          <p:cNvSpPr/>
          <p:nvPr/>
        </p:nvSpPr>
        <p:spPr>
          <a:xfrm rot="16200000" flipV="1">
            <a:off x="8873276" y="798078"/>
            <a:ext cx="66928" cy="6570520"/>
          </a:xfrm>
          <a:prstGeom prst="leftBrace">
            <a:avLst>
              <a:gd name="adj1" fmla="val 67099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789938" y="4222751"/>
            <a:ext cx="2233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61 - 88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17088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2</cp:revision>
  <dcterms:created xsi:type="dcterms:W3CDTF">2017-11-12T18:20:49Z</dcterms:created>
  <dcterms:modified xsi:type="dcterms:W3CDTF">2017-11-12T18:30:02Z</dcterms:modified>
</cp:coreProperties>
</file>