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A3C"/>
    <a:srgbClr val="6184A6"/>
    <a:srgbClr val="BE9A46"/>
    <a:srgbClr val="BD9A46"/>
    <a:srgbClr val="F47241"/>
    <a:srgbClr val="794723"/>
    <a:srgbClr val="FF8412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8"/>
    <p:restoredTop sz="94640"/>
  </p:normalViewPr>
  <p:slideViewPr>
    <p:cSldViewPr snapToGrid="0">
      <p:cViewPr varScale="1">
        <p:scale>
          <a:sx n="85" d="100"/>
          <a:sy n="85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91BD-ED3E-429B-CA7E-71D50017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353BE-0812-FC69-5FF9-D5CD3709B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BB80-630B-1737-7752-F5FAA090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C679-0C84-6132-577B-04417132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A4CA-CF36-2E93-64FE-4858977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E5A0-B31F-BC84-9EF4-D68FD13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B288-D615-5A69-B211-F1957711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2056-0C92-1056-DE11-5AA827E0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7055-B723-CE29-21F1-F09DB78C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3B95-BF2F-D329-7022-9C10DB66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8FEF-83F3-AACD-541D-0D974A956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7493E-F90B-4900-D652-D9CE0F1DF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FA1F-CF71-7E36-A46E-C48C90D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4707-C345-AB84-3FF7-63B6DA26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0412-3693-1E5D-0EAD-0396CBD9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8A5-C182-255A-7A1E-A029DA82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8A11-C106-B5D4-E3C0-C900FE58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0236-5D86-AEC2-5800-9714E78A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5177-AE34-1E8A-7333-49E57FB0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8DA3-AF9D-562E-7CC4-EBECF3E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22D7-E397-D696-1D4F-37092BC7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A66C-186C-2485-476B-BCDAC655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800A-487D-09A0-4638-4D6270DE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E43C-FE7D-B5A0-0D23-6607D7DC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0EE0-26C8-108B-6E9C-0509CB9E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61B3-1584-83DF-D54C-1CC97F6D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7F59-6DA9-F99E-4BC0-2B274998C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96D2-9869-5F9C-AE5A-42B5F031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4493-7588-4DD6-C465-D0E12FA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006D-F6A1-E481-2E92-C8B5EA0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C8C-027C-8BDA-31B9-345C59DA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D667-4140-D528-0975-AA6CB300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B6758-47EC-A0A8-5C1E-9B90C314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08522-4BBE-7E80-87BD-469E0912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D53D4-BA12-A3B4-786C-AB38454F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94349-1E3A-1550-00D9-2F19723DC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FCA30-D619-854D-F055-5C5054E2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E8FBB-86A2-97E2-39C6-024223D6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8C3EF-FC73-928E-A4B4-8F120BB7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F7E4-8F6F-03EB-AE53-A88FF932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92B9F-091D-4064-A28F-0257F13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BC27C-89BA-7B69-DC0F-C30640CD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F1F4B-78BC-CDE1-0E04-08507F4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14347-4FF1-4727-6931-C58266A4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4EC2-2B17-8C5C-7581-7803C63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41320-8500-B1E0-0CD4-EED783F7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E1D1-4B3F-82FC-D213-EBACD46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2963-B931-1F2D-9D46-8B5AC96D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98C1-81CC-CDB3-9293-3351CE49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C10A-BA51-F3E7-F598-8B1C2D6E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D6DB-61D5-E4EA-8AE0-FBC73490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9BEF-2B2D-B0AB-670C-45A7D621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54A1-7AC3-3621-82AA-67855B42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1E944-923E-4E1A-3AA5-8664925A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B53A-3C58-DE8D-3C6E-29178EE0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6B8D-A10C-651F-203C-0A361CBD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0039-406B-85C1-8A36-2A863C50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FBD4-4E9C-0F9A-FF0D-4A32B87E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CF6F2-B3C9-1B72-D0AD-1B8E15B8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3AE8-C6C0-4402-F80C-2F6F06FE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6B0F-6C6C-EC1D-D761-66CB8A4FD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14EA-A956-904E-8FA3-82A68F6ADA3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CC3D-E4E6-6108-9D51-DA460547F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612F-74B0-F796-0C32-B6738983A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4E3D6-83FD-914A-9FC1-DA7335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A551D2-0046-E872-35CB-453A8B16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503221" cy="2326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9FFFC-6684-1BE9-8ECD-1884F0804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61" y="4916033"/>
            <a:ext cx="2609893" cy="196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A7FF-F911-89C7-4C1F-9ECADD033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99" y="2403866"/>
            <a:ext cx="3503221" cy="2326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80D16-71DF-65F6-8E4E-470D84B64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" y="4779788"/>
            <a:ext cx="2755151" cy="2071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C14C8-6BC2-EB1B-6D90-0048E7A1A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662" y="0"/>
            <a:ext cx="2192493" cy="235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1FC3F-DF39-FE5F-A8E7-3F8C6C52D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552" y="42047"/>
            <a:ext cx="3917169" cy="2601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039D8-E7D3-0901-BEEC-9C9C99F22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7361" y="2773862"/>
            <a:ext cx="3199216" cy="1982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65F85-CE97-597A-74C3-FEBD12F6F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050" y="2684334"/>
            <a:ext cx="3359810" cy="2231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C89AA7-8CA6-2928-8D5B-D1160D9FD2C9}"/>
              </a:ext>
            </a:extLst>
          </p:cNvPr>
          <p:cNvSpPr txBox="1"/>
          <p:nvPr/>
        </p:nvSpPr>
        <p:spPr>
          <a:xfrm>
            <a:off x="-51792" y="2354900"/>
            <a:ext cx="3555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UTLER-ULTRALIGHT" panose="02000503090000020003" pitchFamily="2" charset="77"/>
              </a:rPr>
              <a:t>Ultra Light</a:t>
            </a:r>
          </a:p>
          <a:p>
            <a:r>
              <a:rPr lang="en-US" sz="2000" dirty="0">
                <a:latin typeface="BUTLER-LIGHT" panose="02000503090000020003" pitchFamily="2" charset="77"/>
              </a:rPr>
              <a:t>Light</a:t>
            </a:r>
          </a:p>
          <a:p>
            <a:r>
              <a:rPr lang="en-US" sz="2000" dirty="0">
                <a:latin typeface="Butler" panose="02000503090000020003" pitchFamily="2" charset="77"/>
              </a:rPr>
              <a:t>Regular</a:t>
            </a:r>
          </a:p>
          <a:p>
            <a:r>
              <a:rPr lang="en-US" sz="2000" dirty="0">
                <a:latin typeface="BUTLER-MEDIUM" panose="02000503090000020003" pitchFamily="2" charset="77"/>
              </a:rPr>
              <a:t>Medium</a:t>
            </a:r>
          </a:p>
          <a:p>
            <a:r>
              <a:rPr lang="en-US" sz="2000" b="1" dirty="0">
                <a:latin typeface="Butler" panose="02000503090000020003" pitchFamily="2" charset="77"/>
              </a:rPr>
              <a:t>Bold</a:t>
            </a:r>
          </a:p>
          <a:p>
            <a:r>
              <a:rPr lang="en-US" sz="2000" b="1" dirty="0">
                <a:latin typeface="BUTLER-EXTRABOLD" panose="02000503090000020003" pitchFamily="2" charset="77"/>
              </a:rPr>
              <a:t>Extra Bold</a:t>
            </a:r>
          </a:p>
          <a:p>
            <a:r>
              <a:rPr lang="en-US" sz="2000" b="1" dirty="0">
                <a:latin typeface="BUTLER-BLACK" panose="02000503090000020003" pitchFamily="2" charset="77"/>
              </a:rPr>
              <a:t>Black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63B98-9E35-501B-286A-92DCAD45BF99}"/>
              </a:ext>
            </a:extLst>
          </p:cNvPr>
          <p:cNvSpPr txBox="1">
            <a:spLocks/>
          </p:cNvSpPr>
          <p:nvPr/>
        </p:nvSpPr>
        <p:spPr>
          <a:xfrm>
            <a:off x="5712768" y="18953"/>
            <a:ext cx="191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utler" panose="02000503090000020003" pitchFamily="2" charset="77"/>
              </a:rPr>
              <a:t>Aa Bb Cc Dd Ee Ff Gg Hh Ii Jj Kk Ll Mm Nn Oo Pp Qq Rr Ss Tt Uu Vv Ww Xx Yy Zz</a:t>
            </a:r>
          </a:p>
          <a:p>
            <a:endParaRPr lang="en-US" sz="1400" dirty="0">
              <a:latin typeface="Butler" panose="02000503090000020003" pitchFamily="2" charset="77"/>
            </a:endParaRPr>
          </a:p>
          <a:p>
            <a:r>
              <a:rPr lang="en-US" sz="1400" dirty="0">
                <a:latin typeface="Butler" panose="02000503090000020003" pitchFamily="2" charset="77"/>
              </a:rPr>
              <a:t>1  2  3  4  5  6  7  8  9  0</a:t>
            </a:r>
          </a:p>
          <a:p>
            <a:endParaRPr lang="en-US" sz="1400" dirty="0">
              <a:latin typeface="Butler" panose="02000503090000020003" pitchFamily="2" charset="77"/>
            </a:endParaRPr>
          </a:p>
          <a:p>
            <a:r>
              <a:rPr lang="en-US" sz="1400" dirty="0">
                <a:latin typeface="Butler" panose="02000503090000020003" pitchFamily="2" charset="77"/>
              </a:rPr>
              <a:t>`~!@#$%^&amp;*()_=+[]{}\|;:’”,&lt;.&gt;/?-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9A7CB-2D4D-F4B8-9328-574D7D06C6DB}"/>
              </a:ext>
            </a:extLst>
          </p:cNvPr>
          <p:cNvSpPr/>
          <p:nvPr/>
        </p:nvSpPr>
        <p:spPr>
          <a:xfrm>
            <a:off x="6860518" y="5181954"/>
            <a:ext cx="1447208" cy="73627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F905F0-C403-7A8C-4E1A-01DBC8FB39F0}"/>
              </a:ext>
            </a:extLst>
          </p:cNvPr>
          <p:cNvSpPr/>
          <p:nvPr/>
        </p:nvSpPr>
        <p:spPr>
          <a:xfrm>
            <a:off x="8316431" y="5181954"/>
            <a:ext cx="1447208" cy="736270"/>
          </a:xfrm>
          <a:prstGeom prst="rect">
            <a:avLst/>
          </a:prstGeom>
          <a:solidFill>
            <a:srgbClr val="AAB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0B0EC-B36E-0585-0956-1D2855D121E0}"/>
              </a:ext>
            </a:extLst>
          </p:cNvPr>
          <p:cNvSpPr/>
          <p:nvPr/>
        </p:nvSpPr>
        <p:spPr>
          <a:xfrm>
            <a:off x="9772344" y="5181954"/>
            <a:ext cx="1447208" cy="736270"/>
          </a:xfrm>
          <a:prstGeom prst="rect">
            <a:avLst/>
          </a:prstGeom>
          <a:solidFill>
            <a:srgbClr val="618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38613-BA6E-3603-5E65-96DC3BF0B45D}"/>
              </a:ext>
            </a:extLst>
          </p:cNvPr>
          <p:cNvSpPr/>
          <p:nvPr/>
        </p:nvSpPr>
        <p:spPr>
          <a:xfrm>
            <a:off x="9772343" y="5970955"/>
            <a:ext cx="1447208" cy="736270"/>
          </a:xfrm>
          <a:prstGeom prst="rect">
            <a:avLst/>
          </a:prstGeom>
          <a:solidFill>
            <a:srgbClr val="BD9A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A1BB98-1BB4-9E77-7862-DC6F946D3F72}"/>
              </a:ext>
            </a:extLst>
          </p:cNvPr>
          <p:cNvSpPr/>
          <p:nvPr/>
        </p:nvSpPr>
        <p:spPr>
          <a:xfrm>
            <a:off x="8316430" y="5970955"/>
            <a:ext cx="1447208" cy="736270"/>
          </a:xfrm>
          <a:prstGeom prst="rect">
            <a:avLst/>
          </a:prstGeom>
          <a:solidFill>
            <a:srgbClr val="7947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450D82-9859-6A8F-D2A3-8BCE04C1D69B}"/>
              </a:ext>
            </a:extLst>
          </p:cNvPr>
          <p:cNvSpPr/>
          <p:nvPr/>
        </p:nvSpPr>
        <p:spPr>
          <a:xfrm>
            <a:off x="6857096" y="5964365"/>
            <a:ext cx="1447208" cy="736270"/>
          </a:xfrm>
          <a:prstGeom prst="rect">
            <a:avLst/>
          </a:prstGeom>
          <a:solidFill>
            <a:srgbClr val="F472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46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Butler</vt:lpstr>
      <vt:lpstr>BUTLER-BLACK</vt:lpstr>
      <vt:lpstr>BUTLER-EXTRABOLD</vt:lpstr>
      <vt:lpstr>BUTLER-LIGHT</vt:lpstr>
      <vt:lpstr>BUTLER-MEDIUM</vt:lpstr>
      <vt:lpstr>BUTLER-ULTRALIGHT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Moffitt, Brandon M</dc:creator>
  <cp:lastModifiedBy>Moffitt, Brandon M</cp:lastModifiedBy>
  <cp:revision>4</cp:revision>
  <dcterms:created xsi:type="dcterms:W3CDTF">2024-10-15T19:36:29Z</dcterms:created>
  <dcterms:modified xsi:type="dcterms:W3CDTF">2024-10-22T19:33:11Z</dcterms:modified>
</cp:coreProperties>
</file>