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logo2.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893695" y="6290945"/>
            <a:ext cx="5845175" cy="495300"/>
          </a:xfrm>
          <a:prstGeom prst="rect">
            <a:avLst/>
          </a:prstGeom>
        </p:spPr>
      </p:pic>
      <p:pic>
        <p:nvPicPr>
          <p:cNvPr id="8" name="图片 7" descr="横向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18160" y="26035"/>
            <a:ext cx="2247265" cy="6661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24865"/>
            <a:ext cx="10515600" cy="866140"/>
          </a:xfrm>
        </p:spPr>
        <p:txBody>
          <a:bodyPr/>
          <a:p>
            <a:r>
              <a:rPr lang="zh-CN" altLang="zh-CN"/>
              <a:t>课程简介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2471420"/>
            <a:ext cx="10645140" cy="3705860"/>
          </a:xfrm>
        </p:spPr>
        <p:txBody>
          <a:bodyPr/>
          <a:p>
            <a:r>
              <a:rPr lang="zh-CN" altLang="zh-CN" sz="2400"/>
              <a:t>使用</a:t>
            </a:r>
            <a:r>
              <a:rPr lang="en-US" altLang="zh-CN" sz="2400"/>
              <a:t>laravel5.5</a:t>
            </a:r>
            <a:r>
              <a:rPr lang="zh-CN" altLang="zh-CN" sz="2400"/>
              <a:t>框架，构建一个博客项目</a:t>
            </a:r>
            <a:endParaRPr lang="zh-CN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24865"/>
            <a:ext cx="10515600" cy="866140"/>
          </a:xfrm>
        </p:spPr>
        <p:txBody>
          <a:bodyPr/>
          <a:p>
            <a:r>
              <a:rPr lang="zh-CN" altLang="zh-CN"/>
              <a:t>课程简介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2471420"/>
            <a:ext cx="10645140" cy="3705860"/>
          </a:xfrm>
        </p:spPr>
        <p:txBody>
          <a:bodyPr/>
          <a:p>
            <a:r>
              <a:rPr lang="zh-CN" altLang="zh-CN" sz="2400"/>
              <a:t>使用</a:t>
            </a:r>
            <a:r>
              <a:rPr lang="en-US" altLang="zh-CN" sz="2400"/>
              <a:t>laravel5.5</a:t>
            </a:r>
            <a:r>
              <a:rPr lang="zh-CN" altLang="zh-CN" sz="2400"/>
              <a:t>框架，构建一个博客项目</a:t>
            </a:r>
            <a:endParaRPr lang="zh-CN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030"/>
            <a:ext cx="10515600" cy="815975"/>
          </a:xfrm>
        </p:spPr>
        <p:txBody>
          <a:bodyPr/>
          <a:p>
            <a:r>
              <a:rPr lang="zh-CN" altLang="en-US"/>
              <a:t>项目涉及知识点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1.</a:t>
            </a:r>
            <a:r>
              <a:rPr lang="zh-CN" altLang="en-US"/>
              <a:t>图形验证码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短信接口</a:t>
            </a:r>
            <a:endParaRPr lang="zh-CN" altLang="en-US"/>
          </a:p>
          <a:p>
            <a:r>
              <a:rPr lang="en-US" altLang="zh-CN"/>
              <a:t>3.RBAC</a:t>
            </a:r>
            <a:r>
              <a:rPr lang="zh-CN" altLang="en-US"/>
              <a:t>权限系统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邮件服务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百度编辑器、</a:t>
            </a:r>
            <a:r>
              <a:rPr lang="en-US" altLang="zh-CN"/>
              <a:t>markdown</a:t>
            </a:r>
            <a:r>
              <a:rPr lang="zh-CN" altLang="zh-CN"/>
              <a:t>编辑器</a:t>
            </a:r>
            <a:endParaRPr lang="zh-CN" altLang="zh-CN"/>
          </a:p>
          <a:p>
            <a:r>
              <a:rPr lang="en-US" altLang="zh-CN"/>
              <a:t>6.</a:t>
            </a:r>
            <a:r>
              <a:rPr lang="zh-CN" altLang="en-US"/>
              <a:t>阿里云</a:t>
            </a:r>
            <a:r>
              <a:rPr lang="en-US" altLang="zh-CN"/>
              <a:t>OSS</a:t>
            </a:r>
            <a:r>
              <a:rPr lang="zh-CN" altLang="en-US"/>
              <a:t>、七牛云文件上传</a:t>
            </a:r>
            <a:endParaRPr lang="zh-CN" altLang="en-US"/>
          </a:p>
          <a:p>
            <a:r>
              <a:rPr lang="en-US" altLang="zh-CN"/>
              <a:t>7.</a:t>
            </a:r>
            <a:r>
              <a:rPr lang="zh-CN" altLang="en-US"/>
              <a:t>常用</a:t>
            </a:r>
            <a:r>
              <a:rPr lang="en-US" altLang="zh-CN"/>
              <a:t>composer组件</a:t>
            </a:r>
            <a:r>
              <a:rPr lang="zh-CN" altLang="en-US"/>
              <a:t>的使用</a:t>
            </a:r>
            <a:endParaRPr lang="zh-CN" altLang="en-US"/>
          </a:p>
          <a:p>
            <a:r>
              <a:rPr lang="en-US" altLang="zh-CN"/>
              <a:t>8.redis</a:t>
            </a:r>
            <a:r>
              <a:rPr lang="zh-CN" altLang="zh-CN"/>
              <a:t>缓存</a:t>
            </a:r>
            <a:endParaRPr lang="zh-CN" altLang="zh-CN"/>
          </a:p>
          <a:p>
            <a:r>
              <a:rPr lang="en-US" altLang="zh-CN"/>
              <a:t>9.</a:t>
            </a:r>
            <a:r>
              <a:rPr lang="zh-CN" altLang="en-US"/>
              <a:t>阿里云服务器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24865"/>
            <a:ext cx="10515600" cy="866140"/>
          </a:xfrm>
        </p:spPr>
        <p:txBody>
          <a:bodyPr/>
          <a:p>
            <a:r>
              <a:rPr lang="zh-CN" altLang="zh-CN"/>
              <a:t>课程安排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理论篇</a:t>
            </a:r>
            <a:endParaRPr lang="zh-CN" altLang="en-US"/>
          </a:p>
          <a:p>
            <a:pPr marL="971550" lvl="1" indent="-514350">
              <a:buAutoNum type="arabicPeriod"/>
            </a:pPr>
            <a:r>
              <a:rPr lang="zh-CN" altLang="en-US"/>
              <a:t>需求分析  </a:t>
            </a:r>
            <a:r>
              <a:rPr lang="en-US" altLang="zh-CN"/>
              <a:t>ER</a:t>
            </a:r>
            <a:r>
              <a:rPr lang="zh-CN" altLang="en-US"/>
              <a:t>图  </a:t>
            </a:r>
            <a:r>
              <a:rPr lang="en-US" altLang="zh-CN"/>
              <a:t>Git</a:t>
            </a:r>
            <a:r>
              <a:rPr lang="zh-CN" altLang="en-US"/>
              <a:t>的使用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业务模块开发篇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前台：登录、注册、首页、列表页、详情页</a:t>
            </a:r>
            <a:endParaRPr lang="zh-CN" altLang="en-US"/>
          </a:p>
          <a:p>
            <a:pPr marL="914400" lvl="1" indent="-457200">
              <a:buAutoNum type="arabicPeriod"/>
            </a:pPr>
            <a:r>
              <a:rPr lang="zh-CN" altLang="en-US"/>
              <a:t>后台：登录、用户、权限、分类、文章、网站配置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服务器篇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1.  </a:t>
            </a:r>
            <a:r>
              <a:rPr lang="en-US" altLang="zh-CN" sz="2400"/>
              <a:t> </a:t>
            </a:r>
            <a:r>
              <a:rPr lang="zh-CN" altLang="zh-CN" sz="2400"/>
              <a:t>搭建阿里云服务器环境，并上传运行项目</a:t>
            </a:r>
            <a:endParaRPr lang="zh-CN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演示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课程简介</vt:lpstr>
      <vt:lpstr>课程简介</vt:lpstr>
      <vt:lpstr>项目涉及知识点</vt:lpstr>
      <vt:lpstr>课程安排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3</cp:revision>
  <dcterms:created xsi:type="dcterms:W3CDTF">2015-05-05T08:02:00Z</dcterms:created>
  <dcterms:modified xsi:type="dcterms:W3CDTF">2019-11-15T02:09:03Z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