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3"/>
    <p:sldId id="267" r:id="rId4"/>
    <p:sldId id="268" r:id="rId5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2.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80690" y="6301105"/>
            <a:ext cx="5833110" cy="494030"/>
          </a:xfrm>
          <a:prstGeom prst="rect">
            <a:avLst/>
          </a:prstGeom>
        </p:spPr>
      </p:pic>
      <p:pic>
        <p:nvPicPr>
          <p:cNvPr id="8" name="图片 7" descr="横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19100" y="53975"/>
            <a:ext cx="2059940" cy="610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文章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buNone/>
            </a:pPr>
            <a:r>
              <a:rPr lang="zh-CN" sz="4000" b="1">
                <a:sym typeface="+mn-ea"/>
              </a:rPr>
              <a:t>学习目标：</a:t>
            </a:r>
            <a:endParaRPr lang="zh-CN" sz="40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文件上传、图片处理组件intervention/image组件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阿里</a:t>
            </a:r>
            <a:r>
              <a:rPr lang="en-US" altLang="zh-CN" sz="2800" b="1">
                <a:sym typeface="+mn-ea"/>
              </a:rPr>
              <a:t>OSS</a:t>
            </a: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七牛云存储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百度编辑器、</a:t>
            </a:r>
            <a:r>
              <a:rPr lang="en-US" altLang="zh-CN" sz="2800" b="1">
                <a:sym typeface="+mn-ea"/>
              </a:rPr>
              <a:t>markdown</a:t>
            </a:r>
            <a:r>
              <a:rPr lang="zh-CN" altLang="zh-CN" sz="2800" b="1">
                <a:sym typeface="+mn-ea"/>
              </a:rPr>
              <a:t>编辑器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Redis</a:t>
            </a:r>
            <a:r>
              <a:rPr lang="zh-CN" altLang="en-US" sz="2800" b="1">
                <a:sym typeface="+mn-ea"/>
              </a:rPr>
              <a:t>缓存系统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sz="28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文章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buNone/>
            </a:pPr>
            <a:r>
              <a:rPr lang="zh-CN" sz="4000" b="1">
                <a:sym typeface="+mn-ea"/>
              </a:rPr>
              <a:t>学习目标：</a:t>
            </a:r>
            <a:endParaRPr lang="zh-CN" sz="40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文件上传、图片处理组件intervention/image组件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2800" b="1">
                <a:sym typeface="+mn-ea"/>
              </a:rPr>
              <a:t>阿里</a:t>
            </a:r>
            <a:r>
              <a:rPr lang="en-US" altLang="zh-CN" sz="2800" b="1">
                <a:sym typeface="+mn-ea"/>
              </a:rPr>
              <a:t>OSS</a:t>
            </a: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endParaRPr lang="en-US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七牛云存储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b="1">
                <a:sym typeface="+mn-ea"/>
              </a:rPr>
              <a:t>百度编辑器、</a:t>
            </a:r>
            <a:r>
              <a:rPr lang="en-US" altLang="zh-CN" sz="2800" b="1">
                <a:sym typeface="+mn-ea"/>
              </a:rPr>
              <a:t>markdown</a:t>
            </a:r>
            <a:r>
              <a:rPr lang="zh-CN" altLang="zh-CN" sz="2800" b="1">
                <a:sym typeface="+mn-ea"/>
              </a:rPr>
              <a:t>编辑器</a:t>
            </a: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 b="1">
                <a:sym typeface="+mn-ea"/>
              </a:rPr>
              <a:t>Redis</a:t>
            </a:r>
            <a:r>
              <a:rPr lang="zh-CN" altLang="en-US" sz="2800" b="1">
                <a:sym typeface="+mn-ea"/>
              </a:rPr>
              <a:t>缓存系统</a:t>
            </a:r>
            <a:endParaRPr lang="zh-CN" altLang="en-US" sz="2800" b="1">
              <a:sym typeface="+mn-ea"/>
            </a:endParaRPr>
          </a:p>
          <a:p>
            <a:pPr marL="457200" lvl="1" indent="0">
              <a:buNone/>
            </a:pPr>
            <a:endParaRPr lang="zh-CN" sz="28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 b="1">
                <a:sym typeface="+mn-ea"/>
              </a:rPr>
              <a:t>图片处理组件</a:t>
            </a:r>
            <a:br>
              <a:rPr lang="zh-CN" altLang="zh-CN" b="1">
                <a:sym typeface="+mn-ea"/>
              </a:rPr>
            </a:br>
            <a:r>
              <a:rPr lang="zh-CN" altLang="zh-CN" b="1">
                <a:sym typeface="+mn-ea"/>
              </a:rPr>
              <a:t>intervention/image组件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457200" lvl="1" indent="0">
              <a:buNone/>
            </a:pPr>
            <a:r>
              <a:rPr lang="zh-CN" altLang="zh-CN" sz="6000" b="1">
                <a:sym typeface="+mn-ea"/>
              </a:rPr>
              <a:t>一</a:t>
            </a:r>
            <a:r>
              <a:rPr lang="en-US" altLang="zh-CN" sz="6000" b="1">
                <a:sym typeface="+mn-ea"/>
              </a:rPr>
              <a:t>. </a:t>
            </a:r>
            <a:r>
              <a:rPr lang="zh-CN" altLang="zh-CN" sz="6000" b="1">
                <a:sym typeface="+mn-ea"/>
              </a:rPr>
              <a:t>安装</a:t>
            </a: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composer require intervention/image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endParaRPr lang="zh-CN" altLang="zh-CN" sz="28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6000" b="1">
                <a:sym typeface="+mn-ea"/>
              </a:rPr>
              <a:t>二</a:t>
            </a:r>
            <a:r>
              <a:rPr lang="en-US" altLang="zh-CN" sz="6000" b="1">
                <a:sym typeface="+mn-ea"/>
              </a:rPr>
              <a:t>.</a:t>
            </a:r>
            <a:r>
              <a:rPr lang="zh-CN" altLang="zh-CN" sz="6000" b="1">
                <a:sym typeface="+mn-ea"/>
              </a:rPr>
              <a:t>配置</a:t>
            </a: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在config/app.php文件中添加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Intervention\Image\ImageServiceProvider::class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'Image' =&gt; Intervention\Image\Facades\Image::class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6000" b="1">
                <a:sym typeface="+mn-ea"/>
              </a:rPr>
              <a:t>三</a:t>
            </a:r>
            <a:r>
              <a:rPr lang="en-US" altLang="zh-CN" sz="6000" b="1">
                <a:sym typeface="+mn-ea"/>
              </a:rPr>
              <a:t>.</a:t>
            </a:r>
            <a:r>
              <a:rPr lang="zh-CN" altLang="zh-CN" sz="6000" b="1">
                <a:sym typeface="+mn-ea"/>
              </a:rPr>
              <a:t>常用方法介绍</a:t>
            </a:r>
            <a:endParaRPr lang="zh-CN" altLang="zh-CN" sz="6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$img = Image::make('public/foo.jpg');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$img-&gt;resize(320, 240);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4000" b="1">
                <a:sym typeface="+mn-ea"/>
              </a:rPr>
              <a:t>$img-&gt;save('public/bar.jpg');</a:t>
            </a:r>
            <a:endParaRPr lang="zh-CN" altLang="zh-CN" sz="40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百度富文本编辑器</a:t>
            </a:r>
            <a:r>
              <a:rPr lang="en-US" altLang="zh-CN"/>
              <a:t>Ueditor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一</a:t>
            </a:r>
            <a:r>
              <a:rPr lang="en-US" altLang="zh-CN" sz="5400" b="1">
                <a:sym typeface="+mn-ea"/>
              </a:rPr>
              <a:t>. </a:t>
            </a:r>
            <a:r>
              <a:rPr lang="zh-CN" altLang="en-US" sz="5400" b="1">
                <a:sym typeface="+mn-ea"/>
              </a:rPr>
              <a:t>下载编辑器</a:t>
            </a:r>
            <a:endParaRPr lang="zh-CN" altLang="en-US" sz="54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http://ueditor.baidu.com/website/download.html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二</a:t>
            </a:r>
            <a:r>
              <a:rPr lang="en-US" altLang="zh-CN" sz="5400" b="1">
                <a:sym typeface="+mn-ea"/>
              </a:rPr>
              <a:t>.</a:t>
            </a:r>
            <a:r>
              <a:rPr lang="zh-CN" altLang="en-US" sz="5400" b="1">
                <a:sym typeface="+mn-ea"/>
              </a:rPr>
              <a:t>引入编辑器</a:t>
            </a:r>
            <a:endParaRPr lang="zh-CN" altLang="en-US" sz="54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 &lt;!-- 配置文件 --&gt;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&lt;script type="text/javascript" src="ueditor.config.js"&gt;&lt;/script&gt;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&lt;!-- 编辑器源码文件 --&gt;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&lt;script type="text/javascript" src="ueditor.all.js"&gt;&lt;/script&gt;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三</a:t>
            </a:r>
            <a:r>
              <a:rPr lang="en-US" altLang="zh-CN" sz="5400" b="1">
                <a:sym typeface="+mn-ea"/>
              </a:rPr>
              <a:t>.</a:t>
            </a:r>
            <a:r>
              <a:rPr lang="zh-CN" altLang="zh-CN" sz="5400" b="1">
                <a:sym typeface="+mn-ea"/>
              </a:rPr>
              <a:t>加载编辑器的容器</a:t>
            </a:r>
            <a:endParaRPr lang="zh-CN" altLang="zh-CN" sz="54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&lt;script id="container" name="content" type="text/plain"&gt;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    这里写你的初始化内容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>
                <a:sym typeface="+mn-ea"/>
              </a:rPr>
              <a:t>    &lt;/script&gt;</a:t>
            </a: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endParaRPr lang="zh-CN" altLang="zh-CN" sz="5400">
              <a:sym typeface="+mn-ea"/>
            </a:endParaRPr>
          </a:p>
          <a:p>
            <a:pPr marL="457200" lvl="1" indent="0">
              <a:buNone/>
            </a:pPr>
            <a:r>
              <a:rPr lang="zh-CN" altLang="zh-CN" sz="5400" b="1">
                <a:sym typeface="+mn-ea"/>
              </a:rPr>
              <a:t>四</a:t>
            </a:r>
            <a:r>
              <a:rPr lang="en-US" altLang="zh-CN" sz="5400" b="1">
                <a:sym typeface="+mn-ea"/>
              </a:rPr>
              <a:t>.实例化编辑器</a:t>
            </a:r>
            <a:endParaRPr lang="en-US" altLang="zh-CN" sz="54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5400">
                <a:sym typeface="+mn-ea"/>
              </a:rPr>
              <a:t>    var ue = UE.getEditor('container');</a:t>
            </a:r>
            <a:endParaRPr lang="en-US" altLang="zh-CN" sz="54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en-US"/>
              <a:t>markdown</a:t>
            </a:r>
            <a:r>
              <a:rPr lang="zh-CN"/>
              <a:t>编辑器</a:t>
            </a:r>
            <a:br>
              <a:rPr lang="zh-CN"/>
            </a:br>
            <a:r>
              <a:rPr lang="zh-CN"/>
              <a:t>graham-campbell/markdown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一</a:t>
            </a:r>
            <a:r>
              <a:rPr lang="en-US" altLang="zh-CN" sz="3200" b="1">
                <a:sym typeface="+mn-ea"/>
              </a:rPr>
              <a:t>. </a:t>
            </a:r>
            <a:r>
              <a:rPr lang="zh-CN" altLang="zh-CN" sz="3200" b="1">
                <a:sym typeface="+mn-ea"/>
              </a:rPr>
              <a:t>安装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composer require graham-campbell/markdown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二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zh-CN" sz="3200" b="1">
                <a:sym typeface="+mn-ea"/>
              </a:rPr>
              <a:t>配置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在config/app.php文件中添加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GrahamCampbell\Markdown\MarkdownServiceProvider::class,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'Markdown' =&gt; GrahamCampbell\Markdown\Facades\Markdown::class,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三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zh-CN" sz="3200" b="1">
                <a:sym typeface="+mn-ea"/>
              </a:rPr>
              <a:t>常用方法介绍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Markdown::convertToHtml('foo'); // &lt;p&gt;foo&lt;/p&gt;</a:t>
            </a: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阿里</a:t>
            </a:r>
            <a:r>
              <a:rPr lang="en-US" altLang="zh-CN"/>
              <a:t>OSS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一</a:t>
            </a:r>
            <a:r>
              <a:rPr lang="en-US" altLang="zh-CN" sz="3200" b="1">
                <a:sym typeface="+mn-ea"/>
              </a:rPr>
              <a:t>. </a:t>
            </a:r>
            <a:r>
              <a:rPr lang="zh-CN" altLang="en-US" sz="3200" b="1">
                <a:sym typeface="+mn-ea"/>
              </a:rPr>
              <a:t>概念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阿里云对象存储服务（Object Storage Service，简称 OSS），是阿里云提供的海量、安全、低成本、高可靠的云存储服务。它具有与平台无关的RESTful API接口，能够提供99.999999999%的服务持久性。您可以在任何应用、任何时间、任何地点存储和访问任意类型的数据。OSS适合各种网站、开发企业及开发者使用。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二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文档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https://help.aliyun.com/document_detail/32101.html?spm=a2c4g.11186623.6.783.bbRKLC</a:t>
            </a: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三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使用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/>
              <a:t>七牛云存储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一</a:t>
            </a:r>
            <a:r>
              <a:rPr lang="en-US" altLang="zh-CN" sz="3200" b="1">
                <a:sym typeface="+mn-ea"/>
              </a:rPr>
              <a:t>. </a:t>
            </a:r>
            <a:r>
              <a:rPr lang="zh-CN" altLang="en-US" sz="3200" b="1">
                <a:sym typeface="+mn-ea"/>
              </a:rPr>
              <a:t>概念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b="1">
                <a:sym typeface="+mn-ea"/>
              </a:rPr>
              <a:t>专为移动时代开发者打造的数据管理平台，为互联网网站和移动App提供数据的在线托管、传输加速以及图片、音视频等富媒体的云处理服务。</a:t>
            </a:r>
            <a:endParaRPr lang="zh-CN" altLang="zh-CN" b="1">
              <a:sym typeface="+mn-ea"/>
            </a:endParaRPr>
          </a:p>
          <a:p>
            <a:pPr marL="457200" lvl="1" indent="0">
              <a:buNone/>
            </a:pPr>
            <a:endParaRPr lang="zh-CN" altLang="zh-CN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二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文档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b="1">
                <a:sym typeface="+mn-ea"/>
              </a:rPr>
              <a:t>https://developer.qiniu.com/kodo/sdk/1241/php</a:t>
            </a:r>
            <a:endParaRPr lang="zh-CN" altLang="zh-CN" b="1">
              <a:sym typeface="+mn-ea"/>
            </a:endParaRPr>
          </a:p>
          <a:p>
            <a:pPr marL="457200" lvl="1" indent="0">
              <a:buNone/>
            </a:pPr>
            <a:endParaRPr lang="zh-CN" altLang="zh-CN" sz="32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3200" b="1">
                <a:sym typeface="+mn-ea"/>
              </a:rPr>
              <a:t>三</a:t>
            </a:r>
            <a:r>
              <a:rPr lang="en-US" altLang="zh-CN" sz="3200" b="1">
                <a:sym typeface="+mn-ea"/>
              </a:rPr>
              <a:t>.</a:t>
            </a:r>
            <a:r>
              <a:rPr lang="zh-CN" altLang="en-US" sz="3200" b="1">
                <a:sym typeface="+mn-ea"/>
              </a:rPr>
              <a:t>使用</a:t>
            </a:r>
            <a:endParaRPr lang="zh-CN" altLang="en-US" sz="32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演示</Application>
  <PresentationFormat>宽屏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后台-文章模块</vt:lpstr>
      <vt:lpstr>后台-文章模块</vt:lpstr>
      <vt:lpstr>图片处理组件 intervention/image组件</vt:lpstr>
      <vt:lpstr>百度富文本编辑器Ueditor</vt:lpstr>
      <vt:lpstr>markdown编辑器 graham-campbell/markdown</vt:lpstr>
      <vt:lpstr>阿里OSS</vt:lpstr>
      <vt:lpstr>七牛云存储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9</cp:revision>
  <dcterms:created xsi:type="dcterms:W3CDTF">2015-05-05T08:02:00Z</dcterms:created>
  <dcterms:modified xsi:type="dcterms:W3CDTF">2019-11-15T04:04:47Z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