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/>
              <a:t>后台</a:t>
            </a:r>
            <a:r>
              <a:rPr lang="en-US" altLang="zh-CN"/>
              <a:t>-</a:t>
            </a:r>
            <a:r>
              <a:rPr lang="zh-CN" altLang="en-US"/>
              <a:t>网站配置</a:t>
            </a:r>
            <a:r>
              <a:rPr lang="zh-CN" altLang="zh-CN"/>
              <a:t>模块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457200" lvl="1" indent="0">
              <a:buNone/>
            </a:pPr>
            <a:r>
              <a:rPr lang="zh-CN" sz="2800" b="1">
                <a:sym typeface="+mn-ea"/>
              </a:rPr>
              <a:t>学习目标：</a:t>
            </a:r>
            <a:endParaRPr lang="zh-CN" sz="2800" b="1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zh-CN">
                <a:sym typeface="+mn-ea"/>
              </a:rPr>
              <a:t>网站配置表结构</a:t>
            </a:r>
            <a:endParaRPr lang="zh-CN">
              <a:sym typeface="+mn-ea"/>
            </a:endParaRPr>
          </a:p>
          <a:p>
            <a:pPr marL="457200" lvl="1" indent="0">
              <a:buNone/>
            </a:pPr>
            <a:endParaRPr lang="zh-CN">
              <a:sym typeface="+mn-ea"/>
            </a:endParaRPr>
          </a:p>
          <a:p>
            <a:pPr marL="457200" lvl="1" indent="0">
              <a:buNone/>
            </a:pPr>
            <a:r>
              <a:rPr lang="zh-CN">
                <a:sym typeface="+mn-ea"/>
              </a:rPr>
              <a:t>添加网站配置</a:t>
            </a:r>
            <a:endParaRPr lang="zh-CN">
              <a:sym typeface="+mn-ea"/>
            </a:endParaRPr>
          </a:p>
          <a:p>
            <a:pPr marL="457200" lvl="1" indent="0">
              <a:buNone/>
            </a:pPr>
            <a:endParaRPr lang="zh-CN">
              <a:sym typeface="+mn-ea"/>
            </a:endParaRPr>
          </a:p>
          <a:p>
            <a:pPr marL="457200" lvl="1" indent="0">
              <a:buNone/>
            </a:pPr>
            <a:r>
              <a:rPr lang="zh-CN">
                <a:sym typeface="+mn-ea"/>
              </a:rPr>
              <a:t>将数据表中的配置信息写入</a:t>
            </a:r>
            <a:r>
              <a:rPr lang="en-US" altLang="zh-CN">
                <a:sym typeface="+mn-ea"/>
              </a:rPr>
              <a:t>config</a:t>
            </a:r>
            <a:r>
              <a:rPr lang="zh-CN" altLang="zh-CN">
                <a:sym typeface="+mn-ea"/>
              </a:rPr>
              <a:t>文件</a:t>
            </a:r>
            <a:endParaRPr lang="zh-CN" altLang="zh-CN">
              <a:sym typeface="+mn-ea"/>
            </a:endParaRPr>
          </a:p>
          <a:p>
            <a:pPr marL="457200" lvl="1" indent="0">
              <a:buNone/>
            </a:pPr>
            <a:endParaRPr lang="zh-CN" altLang="zh-CN">
              <a:sym typeface="+mn-ea"/>
            </a:endParaRPr>
          </a:p>
          <a:p>
            <a:pPr marL="0" lvl="1" indent="0">
              <a:buNone/>
            </a:pPr>
            <a:r>
              <a:rPr lang="en-US" altLang="zh-CN">
                <a:sym typeface="+mn-ea"/>
              </a:rPr>
              <a:t>      </a:t>
            </a:r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config</a:t>
            </a:r>
            <a:r>
              <a:rPr lang="zh-CN" altLang="zh-CN">
                <a:sym typeface="+mn-ea"/>
              </a:rPr>
              <a:t>文件中读取网站配置信息</a:t>
            </a:r>
            <a:endParaRPr lang="zh-CN" altLang="zh-CN">
              <a:sym typeface="+mn-ea"/>
            </a:endParaRPr>
          </a:p>
          <a:p>
            <a:pPr marL="457200" lvl="1" indent="0">
              <a:buNone/>
            </a:pPr>
            <a:endParaRPr lang="zh-CN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  <p:pic>
        <p:nvPicPr>
          <p:cNvPr id="4" name="图片 3" descr="logo2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615" y="6318885"/>
            <a:ext cx="5173980" cy="438150"/>
          </a:xfrm>
          <a:prstGeom prst="rect">
            <a:avLst/>
          </a:prstGeom>
        </p:spPr>
      </p:pic>
      <p:pic>
        <p:nvPicPr>
          <p:cNvPr id="5" name="图片 4" descr="横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5" y="53340"/>
            <a:ext cx="2052320" cy="6083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后台-网站配置模块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。</cp:lastModifiedBy>
  <cp:revision>9</cp:revision>
  <dcterms:created xsi:type="dcterms:W3CDTF">2015-05-05T08:02:00Z</dcterms:created>
  <dcterms:modified xsi:type="dcterms:W3CDTF">2019-11-15T04:05:27Z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