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67" r:id="rId4"/>
    <p:sldId id="268" r:id="rId5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8175" y="6326505"/>
            <a:ext cx="5402580" cy="443865"/>
          </a:xfrm>
          <a:prstGeom prst="rect">
            <a:avLst/>
          </a:prstGeom>
        </p:spPr>
      </p:pic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9260" y="45720"/>
            <a:ext cx="2157730" cy="639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9260" y="45720"/>
            <a:ext cx="2157730" cy="639445"/>
          </a:xfrm>
          <a:prstGeom prst="rect">
            <a:avLst/>
          </a:prstGeom>
        </p:spPr>
      </p:pic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78175" y="6326505"/>
            <a:ext cx="5402580" cy="443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en-US"/>
              <a:t>前台</a:t>
            </a:r>
            <a:r>
              <a:rPr lang="en-US" altLang="zh-CN"/>
              <a:t>-</a:t>
            </a:r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一.模板继承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.把数据共享给所有视图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zh-CN">
                <a:sym typeface="+mn-ea"/>
              </a:rPr>
              <a:t>三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文章</a:t>
            </a:r>
            <a:r>
              <a:rPr lang="zh-CN" altLang="zh-CN">
                <a:sym typeface="+mn-ea"/>
              </a:rPr>
              <a:t>收藏功能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模板继承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准备好静态页面（</a:t>
            </a:r>
            <a:r>
              <a:rPr lang="en-US" altLang="zh-CN">
                <a:sym typeface="+mn-ea"/>
              </a:rPr>
              <a:t>html , css ,js)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zh-CN">
                <a:sym typeface="+mn-ea"/>
              </a:rPr>
              <a:t>分析网页中哪些是共有部分，哪些是私有部分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zh-CN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将共有部分提取出成为独立模块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将共有部分组装成父模板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子视图继承父模板，实现此页面非共有部分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与所有视图共享数据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共享一段数据给应用程序的所有视图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方法一：</a:t>
            </a: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你可以在服务提供器的 boot 方法中调用视图 Facade 的 share 方法。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 b="1">
                <a:sym typeface="+mn-ea"/>
              </a:rPr>
              <a:t>方法二：</a:t>
            </a:r>
            <a:endParaRPr lang="zh-CN" altLang="en-US" b="1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创建父控制器，在父控制器的构造函数里将共享变量绑定到视图的</a:t>
            </a:r>
            <a:r>
              <a:rPr lang="en-US" altLang="zh-CN">
                <a:sym typeface="+mn-ea"/>
              </a:rPr>
              <a:t>share</a:t>
            </a:r>
            <a:r>
              <a:rPr lang="zh-CN" altLang="zh-CN">
                <a:sym typeface="+mn-ea"/>
              </a:rPr>
              <a:t>方法中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收藏功能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一</a:t>
            </a:r>
            <a:r>
              <a:rPr lang="en-US" altLang="zh-CN" sz="2800">
                <a:sym typeface="+mn-ea"/>
              </a:rPr>
              <a:t>.</a:t>
            </a:r>
            <a:r>
              <a:rPr lang="zh-CN" altLang="zh-CN" sz="2800">
                <a:sym typeface="+mn-ea"/>
              </a:rPr>
              <a:t>设计收藏表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二</a:t>
            </a:r>
            <a:r>
              <a:rPr lang="en-US" altLang="zh-CN" sz="2800">
                <a:sym typeface="+mn-ea"/>
              </a:rPr>
              <a:t>.</a:t>
            </a:r>
            <a:r>
              <a:rPr lang="zh-CN" altLang="zh-CN" sz="2800">
                <a:sym typeface="+mn-ea"/>
              </a:rPr>
              <a:t>前台的</a:t>
            </a:r>
            <a:r>
              <a:rPr lang="en-US" altLang="zh-CN" sz="2800">
                <a:sym typeface="+mn-ea"/>
              </a:rPr>
              <a:t>html</a:t>
            </a:r>
            <a:r>
              <a:rPr lang="zh-CN" altLang="zh-CN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css</a:t>
            </a:r>
            <a:r>
              <a:rPr lang="zh-CN" altLang="zh-CN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js</a:t>
            </a:r>
            <a:r>
              <a:rPr lang="zh-CN" altLang="zh-CN" sz="2800">
                <a:sym typeface="+mn-ea"/>
              </a:rPr>
              <a:t>的实现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>
                <a:sym typeface="+mn-ea"/>
              </a:rPr>
              <a:t>三</a:t>
            </a:r>
            <a:r>
              <a:rPr lang="en-US" altLang="zh-CN" sz="2800">
                <a:sym typeface="+mn-ea"/>
              </a:rPr>
              <a:t>. </a:t>
            </a:r>
            <a:r>
              <a:rPr lang="zh-CN" altLang="zh-CN" sz="2800">
                <a:sym typeface="+mn-ea"/>
              </a:rPr>
              <a:t>后台控制器收藏方法的实现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前台-首页</vt:lpstr>
      <vt:lpstr>模板继承</vt:lpstr>
      <vt:lpstr>与所有视图共享数据</vt:lpstr>
      <vt:lpstr>收藏功能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11</cp:revision>
  <dcterms:created xsi:type="dcterms:W3CDTF">2015-05-05T08:02:00Z</dcterms:created>
  <dcterms:modified xsi:type="dcterms:W3CDTF">2019-11-15T04:06:56Z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