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服务器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学习目标：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一.</a:t>
            </a:r>
            <a:r>
              <a:rPr lang="zh-CN" altLang="en-US">
                <a:sym typeface="+mn-ea"/>
              </a:rPr>
              <a:t>申请阿里云服务器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</a:t>
            </a:r>
            <a:r>
              <a:rPr lang="zh-CN" altLang="zh-CN">
                <a:sym typeface="+mn-ea"/>
              </a:rPr>
              <a:t>搭建</a:t>
            </a:r>
            <a:r>
              <a:rPr lang="en-US" altLang="zh-CN">
                <a:sym typeface="+mn-ea"/>
              </a:rPr>
              <a:t>lnmp</a:t>
            </a:r>
            <a:r>
              <a:rPr lang="zh-CN" altLang="zh-CN">
                <a:sym typeface="+mn-ea"/>
              </a:rPr>
              <a:t>环境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zh-CN">
                <a:sym typeface="+mn-ea"/>
              </a:rPr>
              <a:t>三</a:t>
            </a:r>
            <a:r>
              <a:rPr lang="en-US" altLang="zh-CN">
                <a:sym typeface="+mn-ea"/>
              </a:rPr>
              <a:t>.</a:t>
            </a:r>
            <a:r>
              <a:rPr lang="zh-CN" altLang="zh-CN">
                <a:sym typeface="+mn-ea"/>
              </a:rPr>
              <a:t>上传</a:t>
            </a:r>
            <a:r>
              <a:rPr lang="en-US" altLang="zh-CN">
                <a:sym typeface="+mn-ea"/>
              </a:rPr>
              <a:t>laravel</a:t>
            </a:r>
            <a:r>
              <a:rPr lang="zh-CN" altLang="zh-CN">
                <a:sym typeface="+mn-ea"/>
              </a:rPr>
              <a:t>项目并访问运行</a:t>
            </a:r>
            <a:endParaRPr lang="zh-CN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30" y="6276975"/>
            <a:ext cx="5896610" cy="499110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20955"/>
            <a:ext cx="2232025" cy="661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9</cp:revision>
  <dcterms:created xsi:type="dcterms:W3CDTF">2015-05-05T08:02:00Z</dcterms:created>
  <dcterms:modified xsi:type="dcterms:W3CDTF">2019-11-15T04:07:33Z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