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495" y="899795"/>
            <a:ext cx="10441305" cy="791210"/>
          </a:xfrm>
        </p:spPr>
        <p:txBody>
          <a:bodyPr/>
          <a:p>
            <a:r>
              <a:rPr lang="zh-CN" altLang="en-US"/>
              <a:t>需求分析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系统两大模块</a:t>
            </a:r>
            <a:endParaRPr lang="zh-CN" altLang="en-US" b="1"/>
          </a:p>
          <a:p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前台模块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后台模块</a:t>
            </a:r>
            <a:endParaRPr lang="zh-CN" altLang="en-US"/>
          </a:p>
        </p:txBody>
      </p:sp>
      <p:pic>
        <p:nvPicPr>
          <p:cNvPr id="4" name="图片 3" descr="logo2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660" y="6290945"/>
            <a:ext cx="5769610" cy="488950"/>
          </a:xfrm>
          <a:prstGeom prst="rect">
            <a:avLst/>
          </a:prstGeom>
        </p:spPr>
      </p:pic>
      <p:pic>
        <p:nvPicPr>
          <p:cNvPr id="5" name="图片 4" descr="横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5" y="34290"/>
            <a:ext cx="2131695" cy="631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需求分析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。</cp:lastModifiedBy>
  <cp:revision>5</cp:revision>
  <dcterms:created xsi:type="dcterms:W3CDTF">2015-05-05T08:02:00Z</dcterms:created>
  <dcterms:modified xsi:type="dcterms:W3CDTF">2019-11-15T02:10:39Z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