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3455"/>
            <a:ext cx="10515600" cy="717550"/>
          </a:xfrm>
        </p:spPr>
        <p:txBody>
          <a:bodyPr>
            <a:normAutofit fontScale="90000"/>
          </a:bodyPr>
          <a:p>
            <a:r>
              <a:rPr lang="en-US" altLang="zh-CN"/>
              <a:t>ER</a:t>
            </a:r>
            <a:r>
              <a:rPr lang="zh-CN" altLang="en-US"/>
              <a:t>图、数据字典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p>
            <a:r>
              <a:rPr lang="zh-CN" altLang="en-US" b="1"/>
              <a:t>数据库表结构设计</a:t>
            </a:r>
            <a:endParaRPr lang="zh-CN" altLang="en-US" b="1"/>
          </a:p>
          <a:p>
            <a:pPr marL="971550" lvl="1" indent="-514350">
              <a:buAutoNum type="arabicPeriod"/>
            </a:pPr>
            <a:endParaRPr lang="zh-CN" altLang="en-US"/>
          </a:p>
          <a:p>
            <a:pPr marL="971550" lvl="1" indent="-514350">
              <a:buAutoNum type="arabicPeriod"/>
            </a:pPr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  <a:p>
            <a:pPr marL="971550" lvl="1" indent="-514350">
              <a:buAutoNum type="arabicPeriod"/>
            </a:pP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设计表</a:t>
            </a:r>
            <a:endParaRPr lang="zh-CN" altLang="en-US"/>
          </a:p>
          <a:p>
            <a:pPr marL="971550" lvl="1" indent="-514350">
              <a:buAutoNum type="arabicPeriod"/>
            </a:pP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索引的使用</a:t>
            </a:r>
            <a:endParaRPr lang="zh-CN" altLang="en-US"/>
          </a:p>
        </p:txBody>
      </p:sp>
      <p:pic>
        <p:nvPicPr>
          <p:cNvPr id="4" name="图片 3" descr="logo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235" y="6321425"/>
            <a:ext cx="5254625" cy="445135"/>
          </a:xfrm>
          <a:prstGeom prst="rect">
            <a:avLst/>
          </a:prstGeom>
        </p:spPr>
      </p:pic>
      <p:pic>
        <p:nvPicPr>
          <p:cNvPr id="5" name="图片 4" descr="横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8890"/>
            <a:ext cx="2271395" cy="67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ER图、数据字典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4</cp:revision>
  <dcterms:created xsi:type="dcterms:W3CDTF">2015-05-05T08:02:00Z</dcterms:created>
  <dcterms:modified xsi:type="dcterms:W3CDTF">2019-11-15T02:11:32Z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