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85515" y="6317615"/>
            <a:ext cx="5220970" cy="442595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9420" y="51435"/>
            <a:ext cx="2035810" cy="6038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后台模板搭建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x-admin</a:t>
            </a:r>
            <a:r>
              <a:rPr lang="zh-CN" altLang="en-US" sz="2800">
                <a:sym typeface="+mn-ea"/>
              </a:rPr>
              <a:t>后台框架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学习如何使用</a:t>
            </a: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blade</a:t>
            </a:r>
            <a:r>
              <a:rPr lang="zh-CN" altLang="zh-CN" sz="2800">
                <a:sym typeface="+mn-ea"/>
              </a:rPr>
              <a:t>模板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常用的后台框架模板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	H-ui.admin      Amaze UI           X-admin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zh-CN"/>
              <a:t>登录模块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表单验证</a:t>
            </a:r>
            <a:r>
              <a:rPr lang="en-US" altLang="zh-CN" sz="2800">
                <a:sym typeface="+mn-ea"/>
              </a:rPr>
              <a:t>validate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验证码</a:t>
            </a:r>
            <a:endParaRPr 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session</a:t>
            </a:r>
            <a:r>
              <a:rPr lang="zh-CN" altLang="zh-CN" sz="2800">
                <a:sym typeface="+mn-ea"/>
              </a:rPr>
              <a:t>的使用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后台模板搭建</vt:lpstr>
      <vt:lpstr>后台-登录模块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7</cp:revision>
  <dcterms:created xsi:type="dcterms:W3CDTF">2015-05-05T08:02:00Z</dcterms:created>
  <dcterms:modified xsi:type="dcterms:W3CDTF">2019-11-15T02:16:11Z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