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6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15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logo2.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119755" y="6306185"/>
            <a:ext cx="5490845" cy="464820"/>
          </a:xfrm>
          <a:prstGeom prst="rect">
            <a:avLst/>
          </a:prstGeom>
        </p:spPr>
      </p:pic>
      <p:pic>
        <p:nvPicPr>
          <p:cNvPr id="8" name="图片 7" descr="横向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8470" y="18415"/>
            <a:ext cx="2148840" cy="636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用户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457200" lvl="1" indent="0">
              <a:buNone/>
            </a:pPr>
            <a:r>
              <a:rPr lang="zh-CN" sz="9600" b="1">
                <a:sym typeface="+mn-ea"/>
              </a:rPr>
              <a:t>学习目标：</a:t>
            </a:r>
            <a:endParaRPr lang="zh-CN" sz="9600" b="1">
              <a:sym typeface="+mn-ea"/>
            </a:endParaRPr>
          </a:p>
          <a:p>
            <a:pPr marL="457200" lvl="1" indent="0">
              <a:buNone/>
            </a:pPr>
            <a:endParaRPr lang="zh-CN" altLang="en-US" sz="6600" b="1">
              <a:sym typeface="+mn-ea"/>
            </a:endParaRPr>
          </a:p>
          <a:p>
            <a:pPr marL="457200" lvl="1" indent="0">
              <a:buNone/>
            </a:pPr>
            <a:endParaRPr lang="zh-CN" altLang="en-US" sz="66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8000" b="1">
                <a:sym typeface="+mn-ea"/>
              </a:rPr>
              <a:t>资源路由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altLang="en-US" sz="8000" b="1">
                <a:sym typeface="+mn-ea"/>
              </a:rPr>
              <a:t>增删改查功能实现</a:t>
            </a:r>
            <a:endParaRPr lang="en-US" altLang="zh-CN" sz="8000" b="1">
              <a:sym typeface="+mn-ea"/>
            </a:endParaRPr>
          </a:p>
          <a:p>
            <a:pPr marL="457200" lvl="1" indent="0">
              <a:buNone/>
            </a:pPr>
            <a:r>
              <a:rPr lang="en-US" altLang="zh-CN" sz="8000" b="1">
                <a:sym typeface="+mn-ea"/>
              </a:rPr>
              <a:t>ajax</a:t>
            </a:r>
            <a:r>
              <a:rPr lang="zh-CN" altLang="zh-CN" sz="8000" b="1">
                <a:sym typeface="+mn-ea"/>
              </a:rPr>
              <a:t>的使用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sz="8000" b="1">
                <a:sym typeface="+mn-ea"/>
              </a:rPr>
              <a:t>分页</a:t>
            </a:r>
            <a:endParaRPr lang="zh-CN" sz="8000" b="1">
              <a:sym typeface="+mn-ea"/>
            </a:endParaRPr>
          </a:p>
          <a:p>
            <a:pPr marL="457200" lvl="1" indent="0">
              <a:buNone/>
            </a:pPr>
            <a:r>
              <a:rPr lang="zh-CN" altLang="zh-CN" sz="8000" b="1">
                <a:sym typeface="+mn-ea"/>
              </a:rPr>
              <a:t>多条件搜索</a:t>
            </a:r>
            <a:endParaRPr lang="zh-CN" altLang="zh-CN" sz="8000" b="1">
              <a:sym typeface="+mn-ea"/>
            </a:endParaRPr>
          </a:p>
          <a:p>
            <a:pPr marL="457200" lvl="1" indent="0">
              <a:buNone/>
            </a:pP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endParaRPr lang="zh-CN" altLang="zh-CN" sz="5400" b="1">
              <a:sym typeface="+mn-ea"/>
            </a:endParaRPr>
          </a:p>
          <a:p>
            <a:pPr marL="457200" lvl="1" indent="0">
              <a:buNone/>
            </a:pPr>
            <a:endParaRPr lang="zh-CN" sz="2000" b="1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87425"/>
            <a:ext cx="10515600" cy="703580"/>
          </a:xfrm>
        </p:spPr>
        <p:txBody>
          <a:bodyPr>
            <a:normAutofit fontScale="90000"/>
          </a:bodyPr>
          <a:p>
            <a:r>
              <a:rPr lang="zh-CN" altLang="zh-CN"/>
              <a:t>后台</a:t>
            </a:r>
            <a:r>
              <a:rPr lang="en-US" altLang="zh-CN"/>
              <a:t>-</a:t>
            </a:r>
            <a:r>
              <a:rPr lang="zh-CN" altLang="en-US"/>
              <a:t>用户</a:t>
            </a:r>
            <a:r>
              <a:rPr lang="zh-CN" altLang="zh-CN"/>
              <a:t>模块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zh-CN" sz="2800" b="1">
                <a:sym typeface="+mn-ea"/>
              </a:rPr>
              <a:t>整体思路：</a:t>
            </a:r>
            <a:endParaRPr lang="zh-CN" sz="2800" b="1">
              <a:sym typeface="+mn-ea"/>
            </a:endParaRPr>
          </a:p>
          <a:p>
            <a:pPr marL="457200" lvl="1" indent="0">
              <a:buNone/>
            </a:pPr>
            <a:endParaRPr lang="zh-CN" sz="28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800">
                <a:sym typeface="+mn-ea"/>
              </a:rPr>
              <a:t>form</a:t>
            </a:r>
            <a:r>
              <a:rPr lang="zh-CN" altLang="zh-CN" sz="2800">
                <a:sym typeface="+mn-ea"/>
              </a:rPr>
              <a:t>表单数据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》控制器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</a:t>
            </a:r>
            <a:r>
              <a:rPr lang="en-US" altLang="zh-CN" sz="2800">
                <a:sym typeface="+mn-ea"/>
              </a:rPr>
              <a:t>validate</a:t>
            </a:r>
            <a:r>
              <a:rPr lang="zh-CN" altLang="zh-CN" sz="2800">
                <a:sym typeface="+mn-ea"/>
              </a:rPr>
              <a:t>验证</a:t>
            </a:r>
            <a:r>
              <a:rPr lang="en-US" altLang="zh-CN" sz="2800">
                <a:sym typeface="+mn-ea"/>
              </a:rPr>
              <a:t>=</a:t>
            </a:r>
            <a:r>
              <a:rPr lang="zh-CN" altLang="en-US" sz="2800">
                <a:sym typeface="+mn-ea"/>
              </a:rPr>
              <a:t>》</a:t>
            </a:r>
            <a:r>
              <a:rPr lang="en-US" altLang="zh-CN" sz="2800">
                <a:sym typeface="+mn-ea"/>
              </a:rPr>
              <a:t>model=&gt;</a:t>
            </a:r>
            <a:r>
              <a:rPr lang="zh-CN" altLang="zh-CN" sz="2800">
                <a:sym typeface="+mn-ea"/>
              </a:rPr>
              <a:t>入库</a:t>
            </a:r>
            <a:endParaRPr lang="zh-CN" altLang="zh-CN" sz="2800">
              <a:sym typeface="+mn-ea"/>
            </a:endParaRPr>
          </a:p>
          <a:p>
            <a:pPr marL="457200" lvl="1" indent="0">
              <a:buNone/>
            </a:pPr>
            <a:br>
              <a:rPr lang="zh-CN" sz="2800">
                <a:sym typeface="+mn-ea"/>
              </a:rPr>
            </a:br>
            <a:endParaRPr lang="zh-CN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后台-用户模块</vt:lpstr>
      <vt:lpstr>后台-用户模块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</cp:lastModifiedBy>
  <cp:revision>9</cp:revision>
  <dcterms:created xsi:type="dcterms:W3CDTF">2015-05-05T08:02:00Z</dcterms:created>
  <dcterms:modified xsi:type="dcterms:W3CDTF">2019-11-15T02:17:43Z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