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5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87425"/>
            <a:ext cx="10515600" cy="703580"/>
          </a:xfrm>
        </p:spPr>
        <p:txBody>
          <a:bodyPr>
            <a:normAutofit fontScale="90000"/>
          </a:bodyPr>
          <a:p>
            <a:r>
              <a:rPr lang="zh-CN" altLang="zh-CN"/>
              <a:t>后台</a:t>
            </a:r>
            <a:r>
              <a:rPr lang="en-US" altLang="zh-CN"/>
              <a:t>-</a:t>
            </a:r>
            <a:r>
              <a:rPr lang="en-US" altLang="zh-CN">
                <a:sym typeface="+mn-ea"/>
              </a:rPr>
              <a:t>RBAC</a:t>
            </a:r>
            <a:r>
              <a:rPr lang="zh-CN" altLang="zh-CN"/>
              <a:t>权限管理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pPr marL="457200" lvl="1" indent="0">
              <a:buNone/>
            </a:pPr>
            <a:endParaRPr lang="en-US" altLang="zh-CN" sz="2800" b="1">
              <a:sym typeface="+mn-ea"/>
            </a:endParaRPr>
          </a:p>
          <a:p>
            <a:pPr marL="457200" lvl="1" indent="0">
              <a:buNone/>
            </a:pPr>
            <a:r>
              <a:rPr lang="en-US" altLang="zh-CN" sz="2800" b="1">
                <a:sym typeface="+mn-ea"/>
              </a:rPr>
              <a:t>1. </a:t>
            </a:r>
            <a:r>
              <a:rPr lang="zh-CN" altLang="en-US" sz="2800" b="1">
                <a:sym typeface="+mn-ea"/>
              </a:rPr>
              <a:t>权限简介</a:t>
            </a:r>
            <a:endParaRPr lang="zh-CN" altLang="en-US" sz="1600" b="1">
              <a:sym typeface="+mn-ea"/>
            </a:endParaRPr>
          </a:p>
          <a:p>
            <a:pPr marL="457200" lvl="1" indent="0">
              <a:buNone/>
            </a:pPr>
            <a:endParaRPr lang="en-US" altLang="zh-CN" sz="2800" b="1">
              <a:sym typeface="+mn-ea"/>
            </a:endParaRPr>
          </a:p>
          <a:p>
            <a:pPr marL="457200" lvl="1" indent="0">
              <a:buNone/>
            </a:pPr>
            <a:r>
              <a:rPr lang="en-US" altLang="zh-CN" sz="2800" b="1">
                <a:sym typeface="+mn-ea"/>
              </a:rPr>
              <a:t>2. </a:t>
            </a:r>
            <a:r>
              <a:rPr lang="zh-CN" altLang="en-US" sz="2800" b="1">
                <a:sym typeface="+mn-ea"/>
              </a:rPr>
              <a:t>权限模型介绍</a:t>
            </a:r>
            <a:endParaRPr lang="zh-CN" altLang="en-US" sz="2800" b="1">
              <a:sym typeface="+mn-ea"/>
            </a:endParaRPr>
          </a:p>
          <a:p>
            <a:pPr marL="457200" lvl="1" indent="0">
              <a:buNone/>
            </a:pPr>
            <a:endParaRPr lang="zh-CN" altLang="en-US" sz="2800" b="1">
              <a:sym typeface="+mn-ea"/>
            </a:endParaRPr>
          </a:p>
          <a:p>
            <a:pPr marL="457200" lvl="1" indent="0">
              <a:buNone/>
            </a:pPr>
            <a:r>
              <a:rPr lang="en-US" altLang="zh-CN" sz="2800" b="1">
                <a:sym typeface="+mn-ea"/>
              </a:rPr>
              <a:t>3. RBAC</a:t>
            </a:r>
            <a:r>
              <a:rPr lang="zh-CN" altLang="en-US" sz="2800" b="1">
                <a:sym typeface="+mn-ea"/>
              </a:rPr>
              <a:t>模型</a:t>
            </a:r>
            <a:endParaRPr lang="zh-CN" altLang="en-US" sz="2800" b="1">
              <a:sym typeface="+mn-ea"/>
            </a:endParaRPr>
          </a:p>
          <a:p>
            <a:pPr marL="457200" lvl="1" indent="0">
              <a:buNone/>
            </a:pPr>
            <a:endParaRPr lang="zh-CN" altLang="en-US" sz="2800" b="1">
              <a:sym typeface="+mn-ea"/>
            </a:endParaRPr>
          </a:p>
          <a:p>
            <a:pPr marL="457200" lvl="1" indent="0">
              <a:buNone/>
            </a:pPr>
            <a:r>
              <a:rPr lang="en-US" altLang="zh-CN" sz="2800" b="1">
                <a:sym typeface="+mn-ea"/>
              </a:rPr>
              <a:t>4. RBAC</a:t>
            </a:r>
            <a:r>
              <a:rPr lang="zh-CN" altLang="en-US" sz="2800" b="1">
                <a:sym typeface="+mn-ea"/>
              </a:rPr>
              <a:t>具体实现</a:t>
            </a:r>
            <a:endParaRPr lang="zh-CN" altLang="en-US" sz="2800" b="1">
              <a:sym typeface="+mn-ea"/>
            </a:endParaRPr>
          </a:p>
          <a:p>
            <a:pPr marL="457200" lvl="1" indent="0">
              <a:buNone/>
            </a:pPr>
            <a:endParaRPr lang="zh-CN" sz="2800">
              <a:sym typeface="+mn-ea"/>
            </a:endParaRPr>
          </a:p>
          <a:p>
            <a:pPr marL="457200" lvl="1" indent="0">
              <a:buNone/>
            </a:pPr>
            <a:br>
              <a:rPr lang="zh-CN" sz="2800">
                <a:sym typeface="+mn-ea"/>
              </a:rPr>
            </a:br>
            <a:endParaRPr lang="zh-CN" sz="2800">
              <a:sym typeface="+mn-ea"/>
            </a:endParaRPr>
          </a:p>
        </p:txBody>
      </p:sp>
      <p:pic>
        <p:nvPicPr>
          <p:cNvPr id="4" name="图片 3" descr="logo2.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510" y="6292215"/>
            <a:ext cx="5427345" cy="459105"/>
          </a:xfrm>
          <a:prstGeom prst="rect">
            <a:avLst/>
          </a:prstGeom>
        </p:spPr>
      </p:pic>
      <p:pic>
        <p:nvPicPr>
          <p:cNvPr id="5" name="图片 4" descr="横向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27305"/>
            <a:ext cx="2198370" cy="6515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WPS 演示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后台-RBAC权限管理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。</cp:lastModifiedBy>
  <cp:revision>8</cp:revision>
  <dcterms:created xsi:type="dcterms:W3CDTF">2015-05-05T08:02:00Z</dcterms:created>
  <dcterms:modified xsi:type="dcterms:W3CDTF">2019-11-15T02:19:51Z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