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zh-CN"/>
              <a:t>分类模块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>
                <a:sym typeface="+mn-ea"/>
              </a:rPr>
              <a:t>格式化分类列表</a:t>
            </a:r>
            <a:endParaRPr lang="en-US" altLang="zh-CN" sz="2800">
              <a:sym typeface="+mn-ea"/>
            </a:endParaRPr>
          </a:p>
          <a:p>
            <a:pPr marL="457200" lvl="1" indent="0">
              <a:buNone/>
            </a:pP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>
                <a:sym typeface="+mn-ea"/>
              </a:rPr>
              <a:t>排序</a:t>
            </a: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  <p:pic>
        <p:nvPicPr>
          <p:cNvPr id="4" name="图片 3" descr="logo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40" y="6283960"/>
            <a:ext cx="5993765" cy="508000"/>
          </a:xfrm>
          <a:prstGeom prst="rect">
            <a:avLst/>
          </a:prstGeom>
        </p:spPr>
      </p:pic>
      <p:pic>
        <p:nvPicPr>
          <p:cNvPr id="5" name="图片 4" descr="横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" y="16510"/>
            <a:ext cx="2202180" cy="652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后台-分类模块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10</cp:revision>
  <dcterms:created xsi:type="dcterms:W3CDTF">2015-05-05T08:02:00Z</dcterms:created>
  <dcterms:modified xsi:type="dcterms:W3CDTF">2019-11-15T04:03:50Z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