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82907" cy="3329581"/>
          </a:xfrm>
        </p:spPr>
        <p:txBody>
          <a:bodyPr/>
          <a:lstStyle/>
          <a:p>
            <a:r>
              <a:rPr lang="ru-RU" b="1" dirty="0" smtClean="0"/>
              <a:t>КУРСОВАЯ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ТРАНСПОРТНАЯ КОМПАНИЯ (СЛУЖБА ДОСТАВКИ)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2203" y="5273038"/>
            <a:ext cx="8825658" cy="861420"/>
          </a:xfrm>
        </p:spPr>
        <p:txBody>
          <a:bodyPr/>
          <a:lstStyle/>
          <a:p>
            <a:pPr algn="r"/>
            <a:r>
              <a:rPr lang="ru-RU" dirty="0" err="1" smtClean="0"/>
              <a:t>Пилецкий</a:t>
            </a:r>
            <a:r>
              <a:rPr lang="ru-RU" dirty="0" smtClean="0"/>
              <a:t> </a:t>
            </a:r>
            <a:r>
              <a:rPr lang="ru-RU" dirty="0" err="1" smtClean="0"/>
              <a:t>михаил</a:t>
            </a:r>
            <a:r>
              <a:rPr lang="ru-RU" dirty="0" smtClean="0"/>
              <a:t> </a:t>
            </a:r>
            <a:r>
              <a:rPr lang="ru-RU" dirty="0" err="1" smtClean="0"/>
              <a:t>викторович</a:t>
            </a:r>
            <a:r>
              <a:rPr lang="ru-RU" dirty="0" smtClean="0"/>
              <a:t> </a:t>
            </a:r>
          </a:p>
          <a:p>
            <a:pPr algn="r"/>
            <a:r>
              <a:rPr lang="ru-RU" dirty="0" smtClean="0"/>
              <a:t>Исп-31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Проверка стабильной работы авторизации в программном продукте</a:t>
            </a:r>
          </a:p>
          <a:p>
            <a:pPr algn="ctr"/>
            <a:r>
              <a:rPr lang="ru-RU" dirty="0"/>
              <a:t>Тест показал успешные результаты функционирования ПО в момент авторизации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187" y="1652899"/>
            <a:ext cx="5212938" cy="39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50302" y="1853248"/>
            <a:ext cx="4396339" cy="360815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Данный программный продукт был разработан для </a:t>
            </a:r>
            <a:r>
              <a:rPr lang="ru-RU" smtClean="0"/>
              <a:t>транспортной компании </a:t>
            </a:r>
            <a:r>
              <a:rPr lang="ru-RU" dirty="0" smtClean="0"/>
              <a:t>«Доставляем Качество» </a:t>
            </a:r>
            <a:endParaRPr lang="ru-RU" dirty="0"/>
          </a:p>
          <a:p>
            <a:pPr algn="ctr"/>
            <a:r>
              <a:rPr lang="ru-RU" dirty="0"/>
              <a:t>В дальнейшем программный продукт будет поддерживаться и модернизироваться разработчиками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5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82907" cy="3329581"/>
          </a:xfrm>
        </p:spPr>
        <p:txBody>
          <a:bodyPr/>
          <a:lstStyle/>
          <a:p>
            <a:r>
              <a:rPr lang="ru-RU" b="1" dirty="0" smtClean="0"/>
              <a:t>КУРСОВАЯ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ТРАНСПОРТНАЯ КОМПАНИЯ (СЛУЖБА ДОСТАВКИ)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2203" y="5273038"/>
            <a:ext cx="8825658" cy="861420"/>
          </a:xfrm>
        </p:spPr>
        <p:txBody>
          <a:bodyPr/>
          <a:lstStyle/>
          <a:p>
            <a:pPr algn="r"/>
            <a:r>
              <a:rPr lang="ru-RU" dirty="0" err="1" smtClean="0"/>
              <a:t>Пилецкий</a:t>
            </a:r>
            <a:r>
              <a:rPr lang="ru-RU" dirty="0" smtClean="0"/>
              <a:t> </a:t>
            </a:r>
            <a:r>
              <a:rPr lang="ru-RU" dirty="0" err="1" smtClean="0"/>
              <a:t>михаил</a:t>
            </a:r>
            <a:r>
              <a:rPr lang="ru-RU" dirty="0" smtClean="0"/>
              <a:t> </a:t>
            </a:r>
            <a:r>
              <a:rPr lang="ru-RU" dirty="0" err="1" smtClean="0"/>
              <a:t>викторович</a:t>
            </a:r>
            <a:r>
              <a:rPr lang="ru-RU" dirty="0" smtClean="0"/>
              <a:t> </a:t>
            </a:r>
          </a:p>
          <a:p>
            <a:pPr algn="r"/>
            <a:r>
              <a:rPr lang="ru-RU" dirty="0" smtClean="0"/>
              <a:t>Исп-31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транспортная компания?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Транспортная компания – организация, занимающаяся транспортировкой самых разнообразных грузов на различные расстояния, как по территории одного города или области, так и по территории всей страны. Некоторые компании занимаются международной перевозкой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https://www.marn-group.com/images/transport-servic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79" y="1447800"/>
            <a:ext cx="5195888" cy="39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диаграмма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Для решения задач моделирования бизнес-процессов мы будем использовать программный продукт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Associates</a:t>
            </a:r>
            <a:r>
              <a:rPr lang="ru-RU" dirty="0"/>
              <a:t> </a:t>
            </a:r>
            <a:r>
              <a:rPr lang="ru-RU" dirty="0" err="1"/>
              <a:t>BPWin</a:t>
            </a:r>
            <a:r>
              <a:rPr lang="ru-RU" dirty="0"/>
              <a:t>, который поддерживает две методологии (IDEF0, DFD), позволяющие анализировать </a:t>
            </a:r>
            <a:r>
              <a:rPr lang="ru-RU" dirty="0" smtClean="0"/>
              <a:t>бизнес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640793"/>
            <a:ext cx="5195888" cy="3549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диаграммы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Для решения задач моделирования бизнес-процессов мы будем использовать программный продукт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Associates</a:t>
            </a:r>
            <a:r>
              <a:rPr lang="ru-RU" dirty="0"/>
              <a:t> </a:t>
            </a:r>
            <a:r>
              <a:rPr lang="ru-RU" dirty="0" err="1"/>
              <a:t>BPWin</a:t>
            </a:r>
            <a:r>
              <a:rPr lang="ru-RU" dirty="0"/>
              <a:t>, который поддерживает две методологии (IDEF0, DFD), позволяющие анализировать </a:t>
            </a:r>
            <a:r>
              <a:rPr lang="ru-RU" dirty="0" smtClean="0"/>
              <a:t>бизнес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640793"/>
            <a:ext cx="5195888" cy="3555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3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 рисунке приведена диаграмма прецедентов для информационной системы «Транспортная компания (служба доставки)», созданная в </a:t>
            </a:r>
            <a:r>
              <a:rPr lang="en-US" dirty="0"/>
              <a:t>Free Online Diagram Editor 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643252"/>
            <a:ext cx="5195888" cy="35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52133" y="2647366"/>
            <a:ext cx="4396339" cy="1793579"/>
          </a:xfrm>
        </p:spPr>
        <p:txBody>
          <a:bodyPr/>
          <a:lstStyle/>
          <a:p>
            <a:pPr algn="ctr"/>
            <a:r>
              <a:rPr lang="ru-RU" dirty="0"/>
              <a:t>Разработка интерфейса программного продукта для информационной системы </a:t>
            </a:r>
            <a:r>
              <a:rPr lang="ru-RU" dirty="0" smtClean="0"/>
              <a:t>«Транспортная компания (служба доставки)» </a:t>
            </a:r>
            <a:r>
              <a:rPr lang="ru-RU" dirty="0"/>
              <a:t>в </a:t>
            </a:r>
            <a:r>
              <a:rPr lang="en-US" dirty="0"/>
              <a:t>Visual Studio 2019</a:t>
            </a:r>
            <a:endParaRPr lang="ru-RU" dirty="0"/>
          </a:p>
          <a:p>
            <a:endParaRPr lang="ru-RU" dirty="0"/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4"/>
            <a:ext cx="4653222" cy="29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 рисунке приведен интерфейс окна авторизации для информационной системы «Транспортная компания (служба доставки)»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644124"/>
            <a:ext cx="5195888" cy="38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895600"/>
            <a:ext cx="2981209" cy="28955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 рисунке приведен интерфейс основного окна для информационной системы «Транспортная компания (служба доставки)»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643600"/>
            <a:ext cx="5195888" cy="39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52133" y="2647366"/>
            <a:ext cx="4396339" cy="1793579"/>
          </a:xfrm>
        </p:spPr>
        <p:txBody>
          <a:bodyPr/>
          <a:lstStyle/>
          <a:p>
            <a:pPr algn="ctr"/>
            <a:r>
              <a:rPr lang="ru-RU" dirty="0" smtClean="0"/>
              <a:t>Тестирование программного </a:t>
            </a:r>
            <a:r>
              <a:rPr lang="ru-RU" dirty="0"/>
              <a:t>продукта </a:t>
            </a:r>
            <a:r>
              <a:rPr lang="ru-RU" dirty="0" smtClean="0"/>
              <a:t>информационной </a:t>
            </a:r>
            <a:r>
              <a:rPr lang="ru-RU" dirty="0"/>
              <a:t>системы </a:t>
            </a:r>
            <a:r>
              <a:rPr lang="ru-RU" dirty="0" smtClean="0"/>
              <a:t>«Транспортная компания (служба доставки)» </a:t>
            </a:r>
            <a:r>
              <a:rPr lang="ru-RU" dirty="0"/>
              <a:t>в </a:t>
            </a:r>
            <a:r>
              <a:rPr lang="en-US" dirty="0"/>
              <a:t>Visual Studio 2019</a:t>
            </a:r>
            <a:endParaRPr lang="ru-RU" dirty="0"/>
          </a:p>
          <a:p>
            <a:endParaRPr lang="ru-RU" dirty="0"/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4"/>
            <a:ext cx="4653222" cy="29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243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КУРСОВАЯ РАБОТА ТРАНСПОРТНАЯ КОМПАНИЯ (СЛУЖБА ДОСТАВКИ)</vt:lpstr>
      <vt:lpstr>Что такое транспортная компания? </vt:lpstr>
      <vt:lpstr>Контекстная диаграмма  </vt:lpstr>
      <vt:lpstr>Декомпозиция диаграммы  </vt:lpstr>
      <vt:lpstr>Диаграмма прецедентов  </vt:lpstr>
      <vt:lpstr>Разработка интерфейса</vt:lpstr>
      <vt:lpstr>Окно авторизации   </vt:lpstr>
      <vt:lpstr>Основное окно   </vt:lpstr>
      <vt:lpstr>Тестирование</vt:lpstr>
      <vt:lpstr>Тестирование   </vt:lpstr>
      <vt:lpstr>Заключение</vt:lpstr>
      <vt:lpstr>КУРСОВАЯ РАБОТА ТРАНСПОРТНАЯ КОМПАНИЯ (СЛУЖБА ДОСТАВКИ)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ТРАНСПОРТНАЯ КОМПАНИЯ (СЛУЖБА ДОСТАВКИ)</dc:title>
  <dc:creator>Даниил</dc:creator>
  <cp:lastModifiedBy>Даниил</cp:lastModifiedBy>
  <cp:revision>5</cp:revision>
  <dcterms:created xsi:type="dcterms:W3CDTF">2022-04-25T13:16:46Z</dcterms:created>
  <dcterms:modified xsi:type="dcterms:W3CDTF">2022-04-25T13:55:03Z</dcterms:modified>
</cp:coreProperties>
</file>