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"/>
  </p:notesMasterIdLst>
  <p:sldIdLst>
    <p:sldId id="256" r:id="rId3"/>
    <p:sldId id="299" r:id="rId4"/>
    <p:sldId id="261" r:id="rId5"/>
    <p:sldId id="300" r:id="rId6"/>
    <p:sldId id="30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DDDDD"/>
    <a:srgbClr val="F3F3F3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10F63-1692-4117-A8AF-F62956E16FBD}" v="1068" dt="2021-12-03T20:39:37.146"/>
    <p1510:client id="{8BD2FE55-0DD1-0C0A-5F0D-88BDACAFBC3D}" v="14" dt="2021-12-03T22:39:00.214"/>
    <p1510:client id="{ADA80B93-D7DB-0327-0A5C-FE224A8235CC}" v="131" dt="2021-12-03T20:44:37.720"/>
    <p1510:client id="{C9249DDC-8CE2-1B43-A8F3-278C85183C79}" v="15" dt="2021-12-03T22:21:25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3B061-6940-4692-8837-37568D4410CB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B2F55-F986-429F-AF15-78DCF5CD1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0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B2F55-F986-429F-AF15-78DCF5CD15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9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B2F55-F986-429F-AF15-78DCF5CD15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8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1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6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87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1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1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7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8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B00A-95AB-470A-A8A6-733B8F00613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8E28-1C6C-40BD-A165-2A74E672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93" b="16562"/>
          <a:stretch/>
        </p:blipFill>
        <p:spPr>
          <a:xfrm>
            <a:off x="-52086" y="-30160"/>
            <a:ext cx="12296172" cy="6858000"/>
          </a:xfrm>
          <a:prstGeom prst="rect">
            <a:avLst/>
          </a:prstGeom>
        </p:spPr>
      </p:pic>
      <p:sp>
        <p:nvSpPr>
          <p:cNvPr id="8" name="文本框 7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SpPr txBox="1"/>
          <p:nvPr/>
        </p:nvSpPr>
        <p:spPr>
          <a:xfrm>
            <a:off x="5331667" y="1708337"/>
            <a:ext cx="669937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altLang="zh-CN" sz="4800" spc="-15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Sales Analytics with SAC</a:t>
            </a:r>
            <a:endParaRPr lang="zh-CN" altLang="en-US" sz="3200" spc="-15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75D0D3D-0E88-49A3-9DF2-BFF5F49AEE64}"/>
              </a:ext>
            </a:extLst>
          </p:cNvPr>
          <p:cNvCxnSpPr>
            <a:cxnSpLocks/>
          </p:cNvCxnSpPr>
          <p:nvPr/>
        </p:nvCxnSpPr>
        <p:spPr>
          <a:xfrm flipV="1">
            <a:off x="9160265" y="2653701"/>
            <a:ext cx="2599362" cy="13936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">
            <a:extLst>
              <a:ext uri="{FF2B5EF4-FFF2-40B4-BE49-F238E27FC236}">
                <a16:creationId xmlns:a16="http://schemas.microsoft.com/office/drawing/2014/main" id="{5D1B22C3-7C9E-4FD4-A1C4-DDA3573FB649}"/>
              </a:ext>
            </a:extLst>
          </p:cNvPr>
          <p:cNvSpPr txBox="1"/>
          <p:nvPr/>
        </p:nvSpPr>
        <p:spPr>
          <a:xfrm>
            <a:off x="10226429" y="2782669"/>
            <a:ext cx="18046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Group3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18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93" b="16562"/>
          <a:stretch/>
        </p:blipFill>
        <p:spPr>
          <a:xfrm>
            <a:off x="-104172" y="0"/>
            <a:ext cx="12296172" cy="6858000"/>
          </a:xfrm>
          <a:prstGeom prst="rect">
            <a:avLst/>
          </a:prstGeom>
        </p:spPr>
      </p:pic>
      <p:sp>
        <p:nvSpPr>
          <p:cNvPr id="8" name="文本框 7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SpPr txBox="1"/>
          <p:nvPr/>
        </p:nvSpPr>
        <p:spPr>
          <a:xfrm>
            <a:off x="205243" y="70512"/>
            <a:ext cx="669937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altLang="zh-CN" sz="4800" spc="-15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SAP Screenshot</a:t>
            </a:r>
            <a:endParaRPr lang="zh-CN" altLang="en-US" sz="3200" spc="-15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75D0D3D-0E88-49A3-9DF2-BFF5F49AEE64}"/>
              </a:ext>
            </a:extLst>
          </p:cNvPr>
          <p:cNvCxnSpPr>
            <a:cxnSpLocks/>
          </p:cNvCxnSpPr>
          <p:nvPr/>
        </p:nvCxnSpPr>
        <p:spPr>
          <a:xfrm flipV="1">
            <a:off x="283393" y="1002271"/>
            <a:ext cx="2599362" cy="13936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68BC9CC-4C7D-40AB-BCED-80FA4A65E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81" y="1078781"/>
            <a:ext cx="10330764" cy="567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8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77" b="2777"/>
          <a:stretch/>
        </p:blipFill>
        <p:spPr>
          <a:xfrm>
            <a:off x="11248" y="0"/>
            <a:ext cx="12192000" cy="6858000"/>
          </a:xfrm>
          <a:prstGeom prst="rect">
            <a:avLst/>
          </a:prstGeom>
        </p:spPr>
      </p:pic>
      <p:sp>
        <p:nvSpPr>
          <p:cNvPr id="28" name="Rectangle 3" descr="e7d195523061f1c0205959036996ad55c215b892a7aac5c0B9ADEF7896FB48F2EF97163A2DE1401E1875DEDC438B7864AD24CA23553DBBBD975DAF4CAD4A2592689FFB6CEE59FFA55B2702D0E5EE29CD5E6853F10A6E3885CDDD34B70C7B557EDC68C23528BBA84DFAD3C0E3C8138120EED699A8782B1640CE08A9EAB565CA97BA1566749A9173E9">
            <a:extLst>
              <a:ext uri="{FF2B5EF4-FFF2-40B4-BE49-F238E27FC236}">
                <a16:creationId xmlns:a16="http://schemas.microsoft.com/office/drawing/2014/main" id="{5525C6E1-FAD9-4F42-A69A-9E738A06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368" y="3324122"/>
            <a:ext cx="3620937" cy="263791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/>
            <a:endParaRPr lang="en-US" altLang="ko-KR" sz="1100" b="0">
              <a:ln w="381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0EC1D7-DC0D-4A95-AB46-3A2F5567B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3" y="0"/>
            <a:ext cx="11393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77" b="2777"/>
          <a:stretch/>
        </p:blipFill>
        <p:spPr>
          <a:xfrm>
            <a:off x="11248" y="0"/>
            <a:ext cx="12192000" cy="6858000"/>
          </a:xfrm>
          <a:prstGeom prst="rect">
            <a:avLst/>
          </a:prstGeom>
        </p:spPr>
      </p:pic>
      <p:sp>
        <p:nvSpPr>
          <p:cNvPr id="28" name="Rectangle 3" descr="e7d195523061f1c0205959036996ad55c215b892a7aac5c0B9ADEF7896FB48F2EF97163A2DE1401E1875DEDC438B7864AD24CA23553DBBBD975DAF4CAD4A2592689FFB6CEE59FFA55B2702D0E5EE29CD5E6853F10A6E3885CDDD34B70C7B557EDC68C23528BBA84DFAD3C0E3C8138120EED699A8782B1640CE08A9EAB565CA97BA1566749A9173E9">
            <a:extLst>
              <a:ext uri="{FF2B5EF4-FFF2-40B4-BE49-F238E27FC236}">
                <a16:creationId xmlns:a16="http://schemas.microsoft.com/office/drawing/2014/main" id="{5525C6E1-FAD9-4F42-A69A-9E738A06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368" y="3324122"/>
            <a:ext cx="3620937" cy="263791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/>
            <a:endParaRPr lang="en-US" altLang="ko-KR" sz="1100" b="0">
              <a:ln w="381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D0E328-79C9-496F-8E6A-A3A05BC96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8" y="92468"/>
            <a:ext cx="5501096" cy="38836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D0A302-A2FA-4F87-84FF-A7C683FEB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84" y="2120789"/>
            <a:ext cx="6362128" cy="454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0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77" b="27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3" descr="e7d195523061f1c0205959036996ad55c215b892a7aac5c0B9ADEF7896FB48F2EF97163A2DE1401E1875DEDC438B7864AD24CA23553DBBBD975DAF4CAD4A2592689FFB6CEE59FFA55B2702D0E5EE29CD5E6853F10A6E3885CDDD34B70C7B557EDC68C23528BBA84DFAD3C0E3C8138120EED699A8782B1640CE08A9EAB565CA97BA1566749A9173E9">
            <a:extLst>
              <a:ext uri="{FF2B5EF4-FFF2-40B4-BE49-F238E27FC236}">
                <a16:creationId xmlns:a16="http://schemas.microsoft.com/office/drawing/2014/main" id="{5525C6E1-FAD9-4F42-A69A-9E738A06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368" y="3324122"/>
            <a:ext cx="3620937" cy="263791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/>
            <a:endParaRPr lang="en-US" altLang="ko-KR" sz="1100" b="0">
              <a:ln w="381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 hidden="1"/>
          <p:cNvSpPr txBox="1"/>
          <p:nvPr/>
        </p:nvSpPr>
        <p:spPr>
          <a:xfrm>
            <a:off x="-355600" y="1803400"/>
            <a:ext cx="291618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cs typeface="+mn-ea"/>
                <a:sym typeface="+mn-lt"/>
              </a:rPr>
              <a:t>e7d195523061f1c0205959036996ad55c215b892a7aac5c0B9ADEF7896FB48F2EF97163A2DE1401E1875DEDC438B7864AD24CA23553DBBBD975DAF4CAD4A2592689FFB6CEE59FFA55B2702D0E5EE29CDFC7DD6D4C22D17AEBF0859EEF13D94F7618A7158DD5E6CBFFCD3378BED4BE408AACF7028107ED13DF3401F841188AA6377254543678C99A2</a:t>
            </a:r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5" name="文本框 4" descr="e7d195523061f1c0205959036996ad55c215b892a7aac5c0B9ADEF7896FB48F2EF97163A2DE1401E1875DEDC438B7864AD24CA23553DBBBD975DAF4CAD4A2592689FFB6CEE59FFA55B2702D0E5EE29CDFC7DD6D4C22D17AEBF0859EEF13D94F7618A7158DD5E6CBFFCD3378BED4BE408AACF7028107ED13DF3401F841188AA6377254543678C99A2">
            <a:extLst>
              <a:ext uri="{FF2B5EF4-FFF2-40B4-BE49-F238E27FC236}">
                <a16:creationId xmlns:a16="http://schemas.microsoft.com/office/drawing/2014/main" id="{54AB8758-7165-4D15-9AD3-84E829201D64}"/>
              </a:ext>
            </a:extLst>
          </p:cNvPr>
          <p:cNvSpPr txBox="1"/>
          <p:nvPr/>
        </p:nvSpPr>
        <p:spPr>
          <a:xfrm>
            <a:off x="8152543" y="3040518"/>
            <a:ext cx="259936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altLang="zh-CN" sz="4800" spc="-15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Thanks!</a:t>
            </a:r>
            <a:endParaRPr lang="zh-CN" altLang="en-US" sz="3200" spc="-15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51551E6-4D01-4C5B-BB9C-08846D2C7D47}"/>
              </a:ext>
            </a:extLst>
          </p:cNvPr>
          <p:cNvCxnSpPr>
            <a:cxnSpLocks/>
          </p:cNvCxnSpPr>
          <p:nvPr/>
        </p:nvCxnSpPr>
        <p:spPr>
          <a:xfrm>
            <a:off x="9241604" y="3879414"/>
            <a:ext cx="1998324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2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cnuabkr">
      <a:majorFont>
        <a:latin typeface="Hans Kendrick V4" panose="020F0302020204030204"/>
        <a:ea typeface="微软雅黑"/>
        <a:cs typeface=""/>
      </a:majorFont>
      <a:minorFont>
        <a:latin typeface="Hans Kendrick V4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e7d195523061f1c0205959036996ad55c215b892a7aac5c0B9ADEF7896FB48F2EF97163A2DE1401E1875DEDC438B7864AD24CA23553DBBBD975DAF4CAD4A2592689FFB6CEE59FFA55B2702D0E5EE29CDFC7DD6D4C22D17AEBF0859EEF13D94F7618A7158DD5E6CBFFCD3378BED4BE408AACF7028107ED13DF3401F841188AA6377254543678C99A2</_7b1dac89e7d195523061f1c0316ecb71>
</e7d195523061f1c0>
</file>

<file path=customXml/itemProps1.xml><?xml version="1.0" encoding="utf-8"?>
<ds:datastoreItem xmlns:ds="http://schemas.openxmlformats.org/officeDocument/2006/customXml" ds:itemID="{F74DDBF3-BC58-4B74-A1EF-448B238E12E0}">
  <ds:schemaRefs>
    <ds:schemaRef ds:uri=""/>
    <ds:schemaRef ds:uri="http://e7d195523061f1c0/custom/data/de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Hans Kendrick V4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Alienware</dc:creator>
  <cp:lastModifiedBy>Amber J.</cp:lastModifiedBy>
  <cp:revision>3</cp:revision>
  <dcterms:created xsi:type="dcterms:W3CDTF">2021-01-17T04:32:22Z</dcterms:created>
  <dcterms:modified xsi:type="dcterms:W3CDTF">2023-11-30T16:36:00Z</dcterms:modified>
</cp:coreProperties>
</file>