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58" r:id="rId6"/>
    <p:sldId id="257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120" d="100"/>
          <a:sy n="120" d="100"/>
        </p:scale>
        <p:origin x="-1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2C1882B-5B00-4A11-9E22-34D2A518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4EB129B0-4BD5-4834-9B03-4B796404F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9F2C832-B542-4A11-B40A-E57B67F9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5BF8-FBF7-4AEE-A997-CC7D27C40B9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88BB708E-B059-44FC-9B30-C5C82B4B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037AEACE-3818-46E4-8B03-6CD09C91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3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A2123F8-DD59-4A2E-83C8-2CE3A99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5748B1C7-C911-499A-8D4C-E2114FF3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8F557DE-7AAA-414E-AECF-3E1D5804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5BF8-FBF7-4AEE-A997-CC7D27C40B9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DBEA4CD-A605-471F-9EC8-C3EB41A6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CEE32D84-52F3-45CD-B7D6-89F9CF9B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19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C3899BFE-2581-4891-8549-BED2E4E91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20FBAE19-E314-4ED4-8367-6A61CFEF3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2080722-61C3-48AC-9F64-7E7016F4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5BF8-FBF7-4AEE-A997-CC7D27C40B9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694F6D21-B642-4FBE-A1E6-245D4CC3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CC66888-8DE4-4A74-8B71-0090DA9A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92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CB233F5-0EB1-4E72-A47A-DB9F307D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B106B27-8EE8-4967-8377-603006B9F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CFE1A715-C7BE-423C-A3B5-AA4D02F1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5BF8-FBF7-4AEE-A997-CC7D27C40B9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9E2D260-767E-4ACA-92CB-5B1CE970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72DDED8-790E-42D0-9BFE-A5616F03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90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1F78E3B-DA48-42A8-803A-167CFB67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9374EA66-028B-4441-8B98-13D9DE96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2C001A1B-C19E-4DCC-AD0F-0CDF06B6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5BF8-FBF7-4AEE-A997-CC7D27C40B9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BA2A909-511F-40E6-BFBA-886DEB29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DF91A84-9574-4452-8A6A-8F322BFA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59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6088BCE-2009-4ED5-AC37-908784E6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B995653-3F67-4CED-A957-04A5247A8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3F3FD9B0-2DE4-490E-B604-C0038EECC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B747533F-853C-44EF-89EC-7C5A4F97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5BF8-FBF7-4AEE-A997-CC7D27C40B9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5A4338FD-99CF-4D6F-A334-8473AC1C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5E4E5406-59AD-4B79-91B6-F08909CE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69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35F1666-2D28-475E-983F-A6D9F03A9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26F6D164-2753-4D58-AC5F-A9D95EF58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A29C9D1A-A7FE-43D5-AFE9-548A57B79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184B2FF3-8E55-4E87-A120-858C458D7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EAD5AE0-47D4-431E-9481-6F92FE64C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AA2115D5-7D94-49EF-B7D9-5F81EB28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5BF8-FBF7-4AEE-A997-CC7D27C40B9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09CA1EBD-269F-45A4-8AAC-6DC5E4F2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F8A9A8CC-45BF-4F1B-84CA-E97AB583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19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29C2CBF-43C8-4336-8E8E-7B757887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E7E4FF7A-F636-41FD-B580-8DB81E5C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5BF8-FBF7-4AEE-A997-CC7D27C40B9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F1E31A87-05F2-409E-BEED-62145785C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634ABD8C-17BF-49BC-933D-82EF8E6D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89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C00D6B6C-D0EE-4D8E-9E5D-E3643080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5BF8-FBF7-4AEE-A997-CC7D27C40B9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5720BAA1-D10A-47EC-A0FF-6D04DF69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3EFEBDBF-386E-43AE-A403-84488B76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13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065B3DB-3393-40DE-B3B2-16E09B19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39F9A8B-8D19-46D4-B0B7-0B1A84376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E822B65A-22DE-494B-97F4-E39A8EFCB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06A7640A-2735-4613-B157-11C88136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5BF8-FBF7-4AEE-A997-CC7D27C40B9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F685B52C-ADC5-4D4C-9F3D-BB7973D6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16B204AA-61CD-4310-BE57-07BFB030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34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9664DED-4119-4544-83BE-411E4FED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95440590-F9E9-4D24-9CA6-D9863D2CD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87F9747D-4D13-4C43-8A98-11D16DC24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36C7EE27-5FCC-4505-8165-07EE501A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5BF8-FBF7-4AEE-A997-CC7D27C40B9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D32E9E05-1379-4489-B564-FAECB64D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665BFBEA-FEF9-4F90-8680-458A50F6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37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28961AD3-2123-4C9D-AE6D-EEFBAD8E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588878B9-D85E-4CCB-877D-2D9B4C4B9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FB030586-4FE2-4BCE-9FA7-459A0AE9E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95BF8-FBF7-4AEE-A997-CC7D27C40B9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40FFE6FD-079B-4B6F-8002-5A7231E73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3413E27-1256-4615-A8FD-20F228A9F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89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9A458CE-DF92-492D-8FA2-2BAC96515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US" altLang="zh-TW" dirty="0"/>
              <a:t>Python FP-Growth</a:t>
            </a:r>
            <a:r>
              <a:rPr lang="zh-TW" altLang="en-US" dirty="0"/>
              <a:t> 分組作業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732A6477-D6F1-4F28-9963-C4B9906BA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67332"/>
              </p:ext>
            </p:extLst>
          </p:nvPr>
        </p:nvGraphicFramePr>
        <p:xfrm>
          <a:off x="2032000" y="376177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1707293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4208239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指導教授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張欽圳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3217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TW" altLang="en-US" dirty="0"/>
                        <a:t>組員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翁星宇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185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徐碩嶽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98017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巫怡萱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2986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王</a:t>
                      </a:r>
                      <a:r>
                        <a:rPr lang="zh-TW" altLang="en-US"/>
                        <a:t>怡</a:t>
                      </a:r>
                      <a:r>
                        <a:rPr lang="zh-TW" altLang="en-US" dirty="0"/>
                        <a:t>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3137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黃子軒</a:t>
                      </a:r>
                      <a:endParaRPr lang="en-US" altLang="zh-TW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89002344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BD12B590-4E54-4ADA-9D9E-2268FF2A0CB2}"/>
              </a:ext>
            </a:extLst>
          </p:cNvPr>
          <p:cNvSpPr txBox="1"/>
          <p:nvPr/>
        </p:nvSpPr>
        <p:spPr>
          <a:xfrm>
            <a:off x="5633155" y="3255962"/>
            <a:ext cx="92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第三組</a:t>
            </a:r>
          </a:p>
        </p:txBody>
      </p:sp>
    </p:spTree>
    <p:extLst>
      <p:ext uri="{BB962C8B-B14F-4D97-AF65-F5344CB8AC3E}">
        <p14:creationId xmlns:p14="http://schemas.microsoft.com/office/powerpoint/2010/main" val="173370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C065F59-9550-4F78-8D20-7B9C14D4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38"/>
            <a:ext cx="10515600" cy="1325563"/>
          </a:xfrm>
        </p:spPr>
        <p:txBody>
          <a:bodyPr/>
          <a:lstStyle/>
          <a:p>
            <a:r>
              <a:rPr lang="en-US" altLang="zh-TW" dirty="0"/>
              <a:t>Python Collections </a:t>
            </a:r>
            <a:r>
              <a:rPr lang="zh-TW" altLang="en-US" dirty="0"/>
              <a:t>的應用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A7E8945-E32B-4137-B1B2-783EFBB0B8AD}"/>
              </a:ext>
            </a:extLst>
          </p:cNvPr>
          <p:cNvSpPr/>
          <p:nvPr/>
        </p:nvSpPr>
        <p:spPr>
          <a:xfrm>
            <a:off x="838200" y="1342735"/>
            <a:ext cx="1063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為了使計算</a:t>
            </a:r>
            <a:r>
              <a:rPr lang="en-US" altLang="zh-TW" dirty="0"/>
              <a:t>confidence</a:t>
            </a:r>
            <a:r>
              <a:rPr lang="zh-TW" altLang="en-US" dirty="0"/>
              <a:t>的過程更加快速，將原本的 </a:t>
            </a:r>
            <a:r>
              <a:rPr lang="en-US" altLang="zh-TW" b="1" dirty="0"/>
              <a:t>list(</a:t>
            </a:r>
            <a:r>
              <a:rPr lang="en-US" altLang="zh-TW" b="1" dirty="0" err="1"/>
              <a:t>freqItem</a:t>
            </a:r>
            <a:r>
              <a:rPr lang="en-US" altLang="zh-TW" b="1" dirty="0"/>
              <a:t>) </a:t>
            </a:r>
            <a:r>
              <a:rPr lang="zh-TW" altLang="en-US" dirty="0"/>
              <a:t>改為 </a:t>
            </a:r>
            <a:r>
              <a:rPr lang="en-US" altLang="zh-TW" b="1" dirty="0"/>
              <a:t>{</a:t>
            </a:r>
            <a:r>
              <a:rPr lang="en-US" altLang="zh-TW" b="1" dirty="0" err="1"/>
              <a:t>frozenset</a:t>
            </a:r>
            <a:r>
              <a:rPr lang="en-US" altLang="zh-TW" b="1" dirty="0"/>
              <a:t>(</a:t>
            </a:r>
            <a:r>
              <a:rPr lang="en-US" altLang="zh-TW" b="1" dirty="0" err="1"/>
              <a:t>freqItem</a:t>
            </a:r>
            <a:r>
              <a:rPr lang="en-US" altLang="zh-TW" b="1" dirty="0"/>
              <a:t>):item</a:t>
            </a:r>
            <a:r>
              <a:rPr lang="zh-TW" altLang="en-US" b="1" dirty="0"/>
              <a:t>出現次數</a:t>
            </a:r>
            <a:r>
              <a:rPr lang="en-US" altLang="zh-TW" b="1" dirty="0"/>
              <a:t>} : 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D9C46000-B9E6-4A7C-A8D5-5A866E044E1A}"/>
              </a:ext>
            </a:extLst>
          </p:cNvPr>
          <p:cNvSpPr txBox="1"/>
          <p:nvPr/>
        </p:nvSpPr>
        <p:spPr>
          <a:xfrm>
            <a:off x="838198" y="4049486"/>
            <a:ext cx="1038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利用</a:t>
            </a:r>
            <a:r>
              <a:rPr lang="en-US" altLang="zh-TW" dirty="0"/>
              <a:t>Python </a:t>
            </a:r>
            <a:r>
              <a:rPr lang="zh-TW" altLang="en-US" dirty="0"/>
              <a:t>的 </a:t>
            </a:r>
            <a:r>
              <a:rPr lang="en-US" altLang="zh-TW" dirty="0"/>
              <a:t>Set</a:t>
            </a:r>
            <a:r>
              <a:rPr lang="zh-TW" altLang="en-US" dirty="0"/>
              <a:t> 結構的運算，可以快速生成</a:t>
            </a:r>
            <a:r>
              <a:rPr lang="en-US" altLang="zh-TW" dirty="0"/>
              <a:t>Association Rules </a:t>
            </a:r>
            <a:r>
              <a:rPr lang="zh-TW" altLang="en-US" dirty="0"/>
              <a:t>的表示式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0F0AA766-583B-4EBC-9001-B9760C7BF0FC}"/>
              </a:ext>
            </a:extLst>
          </p:cNvPr>
          <p:cNvSpPr/>
          <p:nvPr/>
        </p:nvSpPr>
        <p:spPr>
          <a:xfrm>
            <a:off x="838198" y="4418818"/>
            <a:ext cx="10384972" cy="64633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a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its.combinations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(item, r):</a:t>
            </a:r>
          </a:p>
          <a:p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(a), 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'=&gt;'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, item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(a))</a:t>
            </a:r>
            <a:endParaRPr lang="en-US" altLang="zh-TW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EFC08E72-F443-4CF7-B983-A01AC71D62BC}"/>
              </a:ext>
            </a:extLst>
          </p:cNvPr>
          <p:cNvSpPr/>
          <p:nvPr/>
        </p:nvSpPr>
        <p:spPr>
          <a:xfrm>
            <a:off x="838199" y="2710543"/>
            <a:ext cx="10384971" cy="64633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freqSet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(item)]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freqSet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(a)] 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0.8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ar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zh-TW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63F651B9-BCC9-405B-9493-64346D9FD022}"/>
              </a:ext>
            </a:extLst>
          </p:cNvPr>
          <p:cNvSpPr/>
          <p:nvPr/>
        </p:nvSpPr>
        <p:spPr>
          <a:xfrm>
            <a:off x="838199" y="1813172"/>
            <a:ext cx="10384971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freqItemList.update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({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newFreqSet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):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baseCnt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})</a:t>
            </a:r>
            <a:endParaRPr lang="en-US" altLang="zh-TW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6AA745A5-E227-4D89-95FF-05D43CB53766}"/>
              </a:ext>
            </a:extLst>
          </p:cNvPr>
          <p:cNvSpPr txBox="1"/>
          <p:nvPr/>
        </p:nvSpPr>
        <p:spPr>
          <a:xfrm>
            <a:off x="838199" y="2283609"/>
            <a:ext cx="403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使的可以很快的計算</a:t>
            </a:r>
            <a:r>
              <a:rPr lang="en-US" altLang="zh-TW" dirty="0"/>
              <a:t>Confidence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9D0C49DF-3A28-46C8-A049-2C27A2E5A299}"/>
              </a:ext>
            </a:extLst>
          </p:cNvPr>
          <p:cNvSpPr/>
          <p:nvPr/>
        </p:nvSpPr>
        <p:spPr>
          <a:xfrm>
            <a:off x="745067" y="1342735"/>
            <a:ext cx="10730917" cy="220197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962977E4-1EF5-4110-9A74-0F2A53880DBB}"/>
              </a:ext>
            </a:extLst>
          </p:cNvPr>
          <p:cNvSpPr/>
          <p:nvPr/>
        </p:nvSpPr>
        <p:spPr>
          <a:xfrm>
            <a:off x="745066" y="3830482"/>
            <a:ext cx="10730917" cy="2434851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31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C065F59-9550-4F78-8D20-7B9C14D4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38"/>
            <a:ext cx="10515600" cy="1325563"/>
          </a:xfrm>
        </p:spPr>
        <p:txBody>
          <a:bodyPr/>
          <a:lstStyle/>
          <a:p>
            <a:r>
              <a:rPr lang="en-US" altLang="zh-TW" dirty="0"/>
              <a:t>Python Collections </a:t>
            </a:r>
            <a:r>
              <a:rPr lang="zh-TW" altLang="en-US" dirty="0"/>
              <a:t>的應用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C1EB650D-D251-461F-93C2-57A047926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404" y="1868764"/>
            <a:ext cx="8925192" cy="376721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EB6358BD-E64A-4EB3-BC0C-DC392DECBEC5}"/>
              </a:ext>
            </a:extLst>
          </p:cNvPr>
          <p:cNvSpPr txBox="1"/>
          <p:nvPr/>
        </p:nvSpPr>
        <p:spPr>
          <a:xfrm>
            <a:off x="936978" y="1298222"/>
            <a:ext cx="299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dataflow diagram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434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F19538-A7B0-46ED-A8F2-A6C364FDB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26" y="348796"/>
            <a:ext cx="10515600" cy="1325563"/>
          </a:xfrm>
        </p:spPr>
        <p:txBody>
          <a:bodyPr/>
          <a:lstStyle/>
          <a:p>
            <a:r>
              <a:rPr lang="zh-TW" altLang="en-US" dirty="0"/>
              <a:t>方便完成此分組作業的基本模組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66F53798-F7A3-4176-A6B9-674640606964}"/>
              </a:ext>
            </a:extLst>
          </p:cNvPr>
          <p:cNvSpPr txBox="1"/>
          <p:nvPr/>
        </p:nvSpPr>
        <p:spPr>
          <a:xfrm>
            <a:off x="751114" y="1423654"/>
            <a:ext cx="978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為了將</a:t>
            </a:r>
            <a:r>
              <a:rPr lang="en-US" altLang="zh-TW" dirty="0" err="1"/>
              <a:t>FreqItem</a:t>
            </a:r>
            <a:r>
              <a:rPr lang="zh-TW" altLang="en-US" dirty="0"/>
              <a:t>拆分成多個</a:t>
            </a:r>
            <a:r>
              <a:rPr lang="en-US" altLang="zh-TW" dirty="0"/>
              <a:t>Association Rules</a:t>
            </a:r>
            <a:r>
              <a:rPr lang="zh-TW" altLang="en-US" dirty="0"/>
              <a:t>，本組使用了 </a:t>
            </a:r>
            <a:r>
              <a:rPr lang="en-US" altLang="zh-TW" dirty="0" err="1"/>
              <a:t>itertools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combination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91E6177-D489-4BED-8E5C-D6E195F75BC7}"/>
              </a:ext>
            </a:extLst>
          </p:cNvPr>
          <p:cNvSpPr/>
          <p:nvPr/>
        </p:nvSpPr>
        <p:spPr>
          <a:xfrm>
            <a:off x="838199" y="1934167"/>
            <a:ext cx="10515599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AllAssRul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freqSet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ar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zh-TW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item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freqSet.keys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r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(item)):</a:t>
            </a:r>
          </a:p>
          <a:p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TW" b="1" u="sng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b="1" u="sng" dirty="0">
                <a:solidFill>
                  <a:srgbClr val="FFFFFF"/>
                </a:solidFill>
                <a:latin typeface="Consolas" panose="020B0609020204030204" pitchFamily="49" charset="0"/>
              </a:rPr>
              <a:t> a </a:t>
            </a:r>
            <a:r>
              <a:rPr lang="en-US" altLang="zh-TW" b="1" u="sng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u="sng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b="1" u="sng" dirty="0" err="1">
                <a:solidFill>
                  <a:srgbClr val="FFFFFF"/>
                </a:solidFill>
                <a:latin typeface="Consolas" panose="020B0609020204030204" pitchFamily="49" charset="0"/>
              </a:rPr>
              <a:t>its.combinations</a:t>
            </a:r>
            <a:r>
              <a:rPr lang="en-US" altLang="zh-TW" b="1" u="sng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u="sng" dirty="0" err="1">
                <a:solidFill>
                  <a:srgbClr val="FFFFFF"/>
                </a:solidFill>
                <a:latin typeface="Consolas" panose="020B0609020204030204" pitchFamily="49" charset="0"/>
              </a:rPr>
              <a:t>item,r</a:t>
            </a:r>
            <a:r>
              <a:rPr lang="en-US" altLang="zh-TW" b="1" u="sng" dirty="0">
                <a:solidFill>
                  <a:srgbClr val="FFFFFF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freqSet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(item)]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freqSet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(a)] 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0.8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ar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zh-TW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ar</a:t>
            </a:r>
            <a:endParaRPr lang="en-US" altLang="zh-TW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315AF63C-845A-454D-9A9C-5DFDA46B8A67}"/>
              </a:ext>
            </a:extLst>
          </p:cNvPr>
          <p:cNvSpPr txBox="1"/>
          <p:nvPr/>
        </p:nvSpPr>
        <p:spPr>
          <a:xfrm>
            <a:off x="838199" y="4502299"/>
            <a:ext cx="6841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</a:t>
            </a:r>
            <a:r>
              <a:rPr lang="en-US" altLang="zh-TW" dirty="0"/>
              <a:t>{‘A’, ‘B’, ‘C’}</a:t>
            </a:r>
            <a:r>
              <a:rPr lang="zh-TW" altLang="en-US" dirty="0"/>
              <a:t>拆成</a:t>
            </a:r>
            <a:endParaRPr lang="en-US" altLang="zh-TW" dirty="0"/>
          </a:p>
          <a:p>
            <a:r>
              <a:rPr lang="en-US" altLang="zh-TW" dirty="0">
                <a:solidFill>
                  <a:srgbClr val="002060"/>
                </a:solidFill>
              </a:rPr>
              <a:t>{‘A’, ‘B’, ‘C’}, 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{‘A’, ‘B’}, {‘B’, ‘C’}, {‘A’, ‘C’}, 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{‘A’}, {‘B’} , {‘C’}</a:t>
            </a:r>
          </a:p>
          <a:p>
            <a:r>
              <a:rPr lang="zh-TW" altLang="en-US" dirty="0"/>
              <a:t>以便利用已經轉為 </a:t>
            </a:r>
            <a:r>
              <a:rPr lang="en-US" altLang="zh-TW" b="1" dirty="0" err="1"/>
              <a:t>Dict</a:t>
            </a:r>
            <a:r>
              <a:rPr lang="en-US" altLang="zh-TW" dirty="0"/>
              <a:t> </a:t>
            </a:r>
            <a:r>
              <a:rPr lang="zh-TW" altLang="en-US" dirty="0"/>
              <a:t>的</a:t>
            </a:r>
            <a:r>
              <a:rPr lang="en-US" altLang="zh-TW" b="1" dirty="0" err="1"/>
              <a:t>freqSet</a:t>
            </a:r>
            <a:r>
              <a:rPr lang="zh-TW" altLang="en-US" dirty="0"/>
              <a:t>進行查詢出現次數</a:t>
            </a:r>
          </a:p>
        </p:txBody>
      </p:sp>
    </p:spTree>
    <p:extLst>
      <p:ext uri="{BB962C8B-B14F-4D97-AF65-F5344CB8AC3E}">
        <p14:creationId xmlns:p14="http://schemas.microsoft.com/office/powerpoint/2010/main" val="187454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02476A0-59FF-4213-90AF-C217A531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4" y="332467"/>
            <a:ext cx="10515600" cy="1325563"/>
          </a:xfrm>
        </p:spPr>
        <p:txBody>
          <a:bodyPr/>
          <a:lstStyle/>
          <a:p>
            <a:r>
              <a:rPr lang="zh-TW" altLang="en-US" dirty="0"/>
              <a:t>重要程式片段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C3E5A4F1-B8E7-449A-A101-08810A20D05D}"/>
              </a:ext>
            </a:extLst>
          </p:cNvPr>
          <p:cNvSpPr txBox="1"/>
          <p:nvPr/>
        </p:nvSpPr>
        <p:spPr>
          <a:xfrm>
            <a:off x="849489" y="1603830"/>
            <a:ext cx="627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問題 </a:t>
            </a:r>
            <a:r>
              <a:rPr lang="en-US" altLang="zh-TW" dirty="0"/>
              <a:t>:</a:t>
            </a:r>
            <a:r>
              <a:rPr lang="zh-TW" altLang="en-US" dirty="0"/>
              <a:t> 樹狀結構不穩定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309697B-6BC5-4B50-92BE-D6C9A52F2151}"/>
              </a:ext>
            </a:extLst>
          </p:cNvPr>
          <p:cNvSpPr/>
          <p:nvPr/>
        </p:nvSpPr>
        <p:spPr>
          <a:xfrm>
            <a:off x="838200" y="1977601"/>
            <a:ext cx="11043557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orderedItems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[v[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] 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v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sorted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localD.items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(),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: p[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],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reverse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)]</a:t>
            </a:r>
            <a:endParaRPr lang="en-US" altLang="zh-TW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9794C7AE-6B01-450A-9848-4C2FD03BBAEE}"/>
              </a:ext>
            </a:extLst>
          </p:cNvPr>
          <p:cNvSpPr txBox="1"/>
          <p:nvPr/>
        </p:nvSpPr>
        <p:spPr>
          <a:xfrm>
            <a:off x="838200" y="2426813"/>
            <a:ext cx="736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對策 </a:t>
            </a:r>
            <a:r>
              <a:rPr lang="en-US" altLang="zh-TW" dirty="0"/>
              <a:t>:</a:t>
            </a:r>
            <a:r>
              <a:rPr lang="zh-TW" altLang="en-US" dirty="0"/>
              <a:t> 在進行排序時的比較中增加對比項目</a:t>
            </a:r>
            <a:endParaRPr lang="en-US" altLang="zh-TW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1B30600-7462-400A-8849-B955F75D38D7}"/>
              </a:ext>
            </a:extLst>
          </p:cNvPr>
          <p:cNvSpPr/>
          <p:nvPr/>
        </p:nvSpPr>
        <p:spPr>
          <a:xfrm>
            <a:off x="838200" y="2828245"/>
            <a:ext cx="11043556" cy="64633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orderedItems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[v[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] 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v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sorted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localD.items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(),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: (p[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],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(p[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])), 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reverse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)]</a:t>
            </a:r>
            <a:endParaRPr lang="en-US" altLang="zh-TW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18D5551-DCE0-4055-A4F0-888A198D87A3}"/>
              </a:ext>
            </a:extLst>
          </p:cNvPr>
          <p:cNvSpPr/>
          <p:nvPr/>
        </p:nvSpPr>
        <p:spPr>
          <a:xfrm>
            <a:off x="838200" y="4668601"/>
            <a:ext cx="10902244" cy="64633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myHead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preFix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mineTree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myCondTree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myHead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minSup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newFreqSet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freqItemList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7C6CD58E-91E3-4F68-9AE2-943B0050D2D2}"/>
              </a:ext>
            </a:extLst>
          </p:cNvPr>
          <p:cNvSpPr txBox="1"/>
          <p:nvPr/>
        </p:nvSpPr>
        <p:spPr>
          <a:xfrm>
            <a:off x="772884" y="3988916"/>
            <a:ext cx="682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問題 </a:t>
            </a:r>
            <a:r>
              <a:rPr lang="en-US" altLang="zh-TW" dirty="0"/>
              <a:t>:</a:t>
            </a:r>
            <a:r>
              <a:rPr lang="zh-TW" altLang="en-US" dirty="0"/>
              <a:t> 遞迴過多次</a:t>
            </a:r>
            <a:r>
              <a:rPr lang="en-US" altLang="zh-TW" dirty="0"/>
              <a:t>(</a:t>
            </a:r>
            <a:r>
              <a:rPr lang="zh-TW" altLang="en-US" dirty="0"/>
              <a:t>本次作業只需至</a:t>
            </a:r>
            <a:r>
              <a:rPr lang="en-US" altLang="zh-TW" dirty="0"/>
              <a:t>Level 5</a:t>
            </a:r>
            <a:r>
              <a:rPr lang="zh-TW" altLang="en-US" dirty="0"/>
              <a:t>的</a:t>
            </a:r>
            <a:r>
              <a:rPr lang="en-US" altLang="zh-TW" dirty="0" err="1"/>
              <a:t>FequentSet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對策 </a:t>
            </a:r>
            <a:r>
              <a:rPr lang="en-US" altLang="zh-TW" dirty="0"/>
              <a:t>:</a:t>
            </a:r>
            <a:r>
              <a:rPr lang="zh-TW" altLang="en-US" dirty="0"/>
              <a:t> 在即將進行遞迴時加上限制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C14EB46E-69D9-4C7B-8C0E-CFF1B4FD7ACE}"/>
              </a:ext>
            </a:extLst>
          </p:cNvPr>
          <p:cNvSpPr/>
          <p:nvPr/>
        </p:nvSpPr>
        <p:spPr>
          <a:xfrm>
            <a:off x="772884" y="1478970"/>
            <a:ext cx="11204627" cy="220197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043B8B7A-B291-47AF-B5CD-D6E8013F87CC}"/>
              </a:ext>
            </a:extLst>
          </p:cNvPr>
          <p:cNvSpPr/>
          <p:nvPr/>
        </p:nvSpPr>
        <p:spPr>
          <a:xfrm>
            <a:off x="772884" y="3839849"/>
            <a:ext cx="11204627" cy="220197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45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A02BC0F-AD98-496A-AF33-6A29DDBF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181293"/>
            <a:ext cx="10515600" cy="1325563"/>
          </a:xfrm>
        </p:spPr>
        <p:txBody>
          <a:bodyPr/>
          <a:lstStyle/>
          <a:p>
            <a:r>
              <a:rPr lang="zh-TW" altLang="en-US" dirty="0"/>
              <a:t>執行結果與時間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EC70637-8DA8-49DC-B8FD-A12831F485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62"/>
          <a:stretch/>
        </p:blipFill>
        <p:spPr bwMode="auto">
          <a:xfrm>
            <a:off x="2586699" y="4264343"/>
            <a:ext cx="6400139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EFBE01CB-E687-4BF1-B39F-826B76ED91BA}"/>
              </a:ext>
            </a:extLst>
          </p:cNvPr>
          <p:cNvSpPr/>
          <p:nvPr/>
        </p:nvSpPr>
        <p:spPr>
          <a:xfrm>
            <a:off x="870858" y="4315363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mtClean="0"/>
              <a:t>執行時間 </a:t>
            </a:r>
            <a:r>
              <a:rPr lang="en-US" altLang="zh-TW" dirty="0"/>
              <a:t>: 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B4A67F0B-7EE4-4E21-97B4-B65EF4374502}"/>
              </a:ext>
            </a:extLst>
          </p:cNvPr>
          <p:cNvSpPr/>
          <p:nvPr/>
        </p:nvSpPr>
        <p:spPr>
          <a:xfrm>
            <a:off x="870858" y="4203691"/>
            <a:ext cx="8239276" cy="230855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xmlns="" id="{D4ABD14F-C849-4068-A8B1-3E562BE3F4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17"/>
          <a:stretch/>
        </p:blipFill>
        <p:spPr bwMode="auto">
          <a:xfrm>
            <a:off x="2586698" y="1241316"/>
            <a:ext cx="3748787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98EEAC4F-9FA1-46C9-898E-B3B9EF6AA09A}"/>
              </a:ext>
            </a:extLst>
          </p:cNvPr>
          <p:cNvSpPr/>
          <p:nvPr/>
        </p:nvSpPr>
        <p:spPr>
          <a:xfrm>
            <a:off x="870856" y="1241316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執行結果</a:t>
            </a:r>
            <a:r>
              <a:rPr lang="en-US" altLang="zh-TW" dirty="0" smtClean="0"/>
              <a:t>: 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FFF9401A-20A8-44A3-8027-88E2A18A5741}"/>
              </a:ext>
            </a:extLst>
          </p:cNvPr>
          <p:cNvSpPr/>
          <p:nvPr/>
        </p:nvSpPr>
        <p:spPr>
          <a:xfrm>
            <a:off x="870857" y="1182914"/>
            <a:ext cx="8239276" cy="289685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99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241</Words>
  <Application>Microsoft Office PowerPoint</Application>
  <PresentationFormat>自訂</PresentationFormat>
  <Paragraphs>49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Python FP-Growth 分組作業</vt:lpstr>
      <vt:lpstr>Python Collections 的應用</vt:lpstr>
      <vt:lpstr>Python Collections 的應用(續)</vt:lpstr>
      <vt:lpstr>方便完成此分組作業的基本模組?</vt:lpstr>
      <vt:lpstr>重要程式片段</vt:lpstr>
      <vt:lpstr>執行結果與時間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封面</dc:title>
  <dc:creator>翁星宇</dc:creator>
  <cp:lastModifiedBy>翁星宇</cp:lastModifiedBy>
  <cp:revision>18</cp:revision>
  <dcterms:created xsi:type="dcterms:W3CDTF">2019-12-20T15:37:22Z</dcterms:created>
  <dcterms:modified xsi:type="dcterms:W3CDTF">2019-12-23T05:26:01Z</dcterms:modified>
</cp:coreProperties>
</file>