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0" r:id="rId6"/>
    <p:sldId id="265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9CF04-DD69-44FA-8631-13DBBC30BA28}" v="58" dt="2019-12-30T18:11:12.593"/>
    <p1510:client id="{B0415DE9-831F-45C1-BA1F-200275D23B01}" v="42" dt="2019-12-30T16:43:23.936"/>
    <p1510:client id="{FA66B29F-EB20-4C5F-82B9-7F7B55726E57}" v="1334" dt="2019-12-30T15:34:5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翁 星宇" userId="d2ea8f9246060ed7" providerId="Windows Live" clId="Web-{1499CF04-DD69-44FA-8631-13DBBC30BA28}"/>
    <pc:docChg chg="addSld modSld">
      <pc:chgData name="翁 星宇" userId="d2ea8f9246060ed7" providerId="Windows Live" clId="Web-{1499CF04-DD69-44FA-8631-13DBBC30BA28}" dt="2019-12-30T18:11:12.530" v="53"/>
      <pc:docMkLst>
        <pc:docMk/>
      </pc:docMkLst>
      <pc:sldChg chg="addSp delSp modSp">
        <pc:chgData name="翁 星宇" userId="d2ea8f9246060ed7" providerId="Windows Live" clId="Web-{1499CF04-DD69-44FA-8631-13DBBC30BA28}" dt="2019-12-30T18:09:38.233" v="15" actId="1076"/>
        <pc:sldMkLst>
          <pc:docMk/>
          <pc:sldMk cId="2863046508" sldId="260"/>
        </pc:sldMkLst>
        <pc:spChg chg="mod">
          <ac:chgData name="翁 星宇" userId="d2ea8f9246060ed7" providerId="Windows Live" clId="Web-{1499CF04-DD69-44FA-8631-13DBBC30BA28}" dt="2019-12-30T18:09:38.233" v="15" actId="1076"/>
          <ac:spMkLst>
            <pc:docMk/>
            <pc:sldMk cId="2863046508" sldId="260"/>
            <ac:spMk id="10" creationId="{E6CE5F19-6CB5-4A85-8268-AD8C2B544AAB}"/>
          </ac:spMkLst>
        </pc:spChg>
        <pc:picChg chg="add del mod">
          <ac:chgData name="翁 星宇" userId="d2ea8f9246060ed7" providerId="Windows Live" clId="Web-{1499CF04-DD69-44FA-8631-13DBBC30BA28}" dt="2019-12-30T18:09:23.467" v="8"/>
          <ac:picMkLst>
            <pc:docMk/>
            <pc:sldMk cId="2863046508" sldId="260"/>
            <ac:picMk id="3" creationId="{AAA94F61-0AB8-4983-AAE8-390E9E618A3D}"/>
          </ac:picMkLst>
        </pc:picChg>
        <pc:picChg chg="mod">
          <ac:chgData name="翁 星宇" userId="d2ea8f9246060ed7" providerId="Windows Live" clId="Web-{1499CF04-DD69-44FA-8631-13DBBC30BA28}" dt="2019-12-30T18:09:35.311" v="14" actId="1076"/>
          <ac:picMkLst>
            <pc:docMk/>
            <pc:sldMk cId="2863046508" sldId="260"/>
            <ac:picMk id="4" creationId="{04A11576-9FC8-4F48-9FA1-641303780158}"/>
          </ac:picMkLst>
        </pc:picChg>
        <pc:picChg chg="add del mod">
          <ac:chgData name="翁 星宇" userId="d2ea8f9246060ed7" providerId="Windows Live" clId="Web-{1499CF04-DD69-44FA-8631-13DBBC30BA28}" dt="2019-12-30T18:09:29.280" v="11"/>
          <ac:picMkLst>
            <pc:docMk/>
            <pc:sldMk cId="2863046508" sldId="260"/>
            <ac:picMk id="6" creationId="{275E340C-F709-4318-9ADC-BE1194F75367}"/>
          </ac:picMkLst>
        </pc:picChg>
      </pc:sldChg>
      <pc:sldChg chg="addSp delSp modSp new mod setBg">
        <pc:chgData name="翁 星宇" userId="d2ea8f9246060ed7" providerId="Windows Live" clId="Web-{1499CF04-DD69-44FA-8631-13DBBC30BA28}" dt="2019-12-30T18:11:12.530" v="53"/>
        <pc:sldMkLst>
          <pc:docMk/>
          <pc:sldMk cId="2026422394" sldId="265"/>
        </pc:sldMkLst>
        <pc:spChg chg="mod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2" creationId="{0EF255A9-C3F5-4F62-A13A-5737BAD39AC8}"/>
          </ac:spMkLst>
        </pc:spChg>
        <pc:spChg chg="del">
          <ac:chgData name="翁 星宇" userId="d2ea8f9246060ed7" providerId="Windows Live" clId="Web-{1499CF04-DD69-44FA-8631-13DBBC30BA28}" dt="2019-12-30T18:09:48.233" v="16"/>
          <ac:spMkLst>
            <pc:docMk/>
            <pc:sldMk cId="2026422394" sldId="265"/>
            <ac:spMk id="3" creationId="{F206463A-A811-4DFD-B47A-18DA7F2E7BCC}"/>
          </ac:spMkLst>
        </pc:spChg>
        <pc:spChg chg="add del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10" creationId="{CF26B293-D028-40D8-B6DD-C1962FAC39C1}"/>
          </ac:spMkLst>
        </pc:spChg>
        <pc:spChg chg="add del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13" creationId="{4038CB10-1F5C-4D54-9DF7-12586DE5B007}"/>
          </ac:spMkLst>
        </pc:spChg>
        <pc:spChg chg="add del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15" creationId="{33B81349-3A7E-4A66-9ED9-66E6F8E29C4A}"/>
          </ac:spMkLst>
        </pc:spChg>
        <pc:spChg chg="add del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17" creationId="{4A37A7FF-19A5-40D8-8D0C-E780CBD33087}"/>
          </ac:spMkLst>
        </pc:spChg>
        <pc:spChg chg="add del">
          <ac:chgData name="翁 星宇" userId="d2ea8f9246060ed7" providerId="Windows Live" clId="Web-{1499CF04-DD69-44FA-8631-13DBBC30BA28}" dt="2019-12-30T18:11:12.530" v="53"/>
          <ac:spMkLst>
            <pc:docMk/>
            <pc:sldMk cId="2026422394" sldId="265"/>
            <ac:spMk id="19" creationId="{73ED6512-6858-4552-B699-9A97FE9A4EA2}"/>
          </ac:spMkLst>
        </pc:spChg>
        <pc:picChg chg="add mod ord">
          <ac:chgData name="翁 星宇" userId="d2ea8f9246060ed7" providerId="Windows Live" clId="Web-{1499CF04-DD69-44FA-8631-13DBBC30BA28}" dt="2019-12-30T18:11:12.530" v="53"/>
          <ac:picMkLst>
            <pc:docMk/>
            <pc:sldMk cId="2026422394" sldId="265"/>
            <ac:picMk id="4" creationId="{B87F3264-556E-4843-A80C-DAC993C94D51}"/>
          </ac:picMkLst>
        </pc:picChg>
        <pc:picChg chg="add mod">
          <ac:chgData name="翁 星宇" userId="d2ea8f9246060ed7" providerId="Windows Live" clId="Web-{1499CF04-DD69-44FA-8631-13DBBC30BA28}" dt="2019-12-30T18:11:12.530" v="53"/>
          <ac:picMkLst>
            <pc:docMk/>
            <pc:sldMk cId="2026422394" sldId="265"/>
            <ac:picMk id="6" creationId="{E34214B1-8F14-4650-858A-A8B8F6783397}"/>
          </ac:picMkLst>
        </pc:picChg>
      </pc:sldChg>
    </pc:docChg>
  </pc:docChgLst>
  <pc:docChgLst>
    <pc:chgData name="翁 星宇" userId="d2ea8f9246060ed7" providerId="Windows Live" clId="Web-{FA66B29F-EB20-4C5F-82B9-7F7B55726E57}"/>
    <pc:docChg chg="addSld delSld modSld sldOrd">
      <pc:chgData name="翁 星宇" userId="d2ea8f9246060ed7" providerId="Windows Live" clId="Web-{FA66B29F-EB20-4C5F-82B9-7F7B55726E57}" dt="2019-12-30T15:34:56.559" v="1325" actId="1076"/>
      <pc:docMkLst>
        <pc:docMk/>
      </pc:docMkLst>
      <pc:sldChg chg="addSp delSp modSp mod setBg modNotes">
        <pc:chgData name="翁 星宇" userId="d2ea8f9246060ed7" providerId="Windows Live" clId="Web-{FA66B29F-EB20-4C5F-82B9-7F7B55726E57}" dt="2019-12-30T15:14:28.579" v="962" actId="1076"/>
        <pc:sldMkLst>
          <pc:docMk/>
          <pc:sldMk cId="2592129946" sldId="256"/>
        </pc:sldMkLst>
        <pc:spChg chg="mod">
          <ac:chgData name="翁 星宇" userId="d2ea8f9246060ed7" providerId="Windows Live" clId="Web-{FA66B29F-EB20-4C5F-82B9-7F7B55726E57}" dt="2019-12-30T15:13:38.189" v="955" actId="1076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翁 星宇" userId="d2ea8f9246060ed7" providerId="Windows Live" clId="Web-{FA66B29F-EB20-4C5F-82B9-7F7B55726E57}" dt="2019-12-30T15:13:36.267" v="954" actId="1076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翁 星宇" userId="d2ea8f9246060ed7" providerId="Windows Live" clId="Web-{FA66B29F-EB20-4C5F-82B9-7F7B55726E57}" dt="2019-12-30T15:12:48.157" v="944"/>
          <ac:spMkLst>
            <pc:docMk/>
            <pc:sldMk cId="2592129946" sldId="256"/>
            <ac:spMk id="12" creationId="{0BC9EFE1-D8CB-4668-9980-DB108327A794}"/>
          </ac:spMkLst>
        </pc:spChg>
        <pc:spChg chg="add">
          <ac:chgData name="翁 星宇" userId="d2ea8f9246060ed7" providerId="Windows Live" clId="Web-{FA66B29F-EB20-4C5F-82B9-7F7B55726E57}" dt="2019-12-30T15:12:48.157" v="944"/>
          <ac:spMkLst>
            <pc:docMk/>
            <pc:sldMk cId="2592129946" sldId="256"/>
            <ac:spMk id="16" creationId="{77DA6D33-2D62-458C-BF5D-DBF612FD557E}"/>
          </ac:spMkLst>
        </pc:spChg>
        <pc:graphicFrameChg chg="add del mod modGraphic">
          <ac:chgData name="翁 星宇" userId="d2ea8f9246060ed7" providerId="Windows Live" clId="Web-{FA66B29F-EB20-4C5F-82B9-7F7B55726E57}" dt="2019-12-30T15:11:48.422" v="941"/>
          <ac:graphicFrameMkLst>
            <pc:docMk/>
            <pc:sldMk cId="2592129946" sldId="256"/>
            <ac:graphicFrameMk id="4" creationId="{59D062E6-61E5-4EA1-881E-824325F0EC16}"/>
          </ac:graphicFrameMkLst>
        </pc:graphicFrameChg>
        <pc:graphicFrameChg chg="add mod modGraphic">
          <ac:chgData name="翁 星宇" userId="d2ea8f9246060ed7" providerId="Windows Live" clId="Web-{FA66B29F-EB20-4C5F-82B9-7F7B55726E57}" dt="2019-12-30T15:14:28.579" v="962" actId="1076"/>
          <ac:graphicFrameMkLst>
            <pc:docMk/>
            <pc:sldMk cId="2592129946" sldId="256"/>
            <ac:graphicFrameMk id="9" creationId="{20069759-F541-466B-BA50-2B8AAD939A19}"/>
          </ac:graphicFrameMkLst>
        </pc:graphicFrameChg>
        <pc:picChg chg="add del mod">
          <ac:chgData name="翁 星宇" userId="d2ea8f9246060ed7" providerId="Windows Live" clId="Web-{FA66B29F-EB20-4C5F-82B9-7F7B55726E57}" dt="2019-12-30T15:08:05.781" v="915"/>
          <ac:picMkLst>
            <pc:docMk/>
            <pc:sldMk cId="2592129946" sldId="256"/>
            <ac:picMk id="5" creationId="{C67C6DD1-F87B-4670-9618-A355C5DB4D95}"/>
          </ac:picMkLst>
        </pc:picChg>
        <pc:picChg chg="add mod">
          <ac:chgData name="翁 星宇" userId="d2ea8f9246060ed7" providerId="Windows Live" clId="Web-{FA66B29F-EB20-4C5F-82B9-7F7B55726E57}" dt="2019-12-30T15:13:25.329" v="951" actId="1076"/>
          <ac:picMkLst>
            <pc:docMk/>
            <pc:sldMk cId="2592129946" sldId="256"/>
            <ac:picMk id="7" creationId="{833671DB-05CF-4B12-811E-C990DB17F970}"/>
          </ac:picMkLst>
        </pc:picChg>
        <pc:picChg chg="add">
          <ac:chgData name="翁 星宇" userId="d2ea8f9246060ed7" providerId="Windows Live" clId="Web-{FA66B29F-EB20-4C5F-82B9-7F7B55726E57}" dt="2019-12-30T15:12:48.157" v="944"/>
          <ac:picMkLst>
            <pc:docMk/>
            <pc:sldMk cId="2592129946" sldId="256"/>
            <ac:picMk id="14" creationId="{7CBAE1BD-B8E4-4029-8AA2-C77E4FED9864}"/>
          </ac:picMkLst>
        </pc:picChg>
      </pc:sldChg>
      <pc:sldChg chg="addSp delSp modSp new mod setBg">
        <pc:chgData name="翁 星宇" userId="d2ea8f9246060ed7" providerId="Windows Live" clId="Web-{FA66B29F-EB20-4C5F-82B9-7F7B55726E57}" dt="2019-12-30T15:11:30.125" v="939" actId="20577"/>
        <pc:sldMkLst>
          <pc:docMk/>
          <pc:sldMk cId="4242597553" sldId="257"/>
        </pc:sldMkLst>
        <pc:spChg chg="mod">
          <ac:chgData name="翁 星宇" userId="d2ea8f9246060ed7" providerId="Windows Live" clId="Web-{FA66B29F-EB20-4C5F-82B9-7F7B55726E57}" dt="2019-12-30T14:39:38.714" v="827"/>
          <ac:spMkLst>
            <pc:docMk/>
            <pc:sldMk cId="4242597553" sldId="257"/>
            <ac:spMk id="2" creationId="{F21DA6F0-7342-4E5D-AED1-8A164716E5A9}"/>
          </ac:spMkLst>
        </pc:spChg>
        <pc:spChg chg="del mod">
          <ac:chgData name="翁 星宇" userId="d2ea8f9246060ed7" providerId="Windows Live" clId="Web-{FA66B29F-EB20-4C5F-82B9-7F7B55726E57}" dt="2019-12-30T14:39:38.714" v="827"/>
          <ac:spMkLst>
            <pc:docMk/>
            <pc:sldMk cId="4242597553" sldId="257"/>
            <ac:spMk id="3" creationId="{A1C3456C-63BD-4C6B-8CC6-1873948D3C5C}"/>
          </ac:spMkLst>
        </pc:spChg>
        <pc:spChg chg="add">
          <ac:chgData name="翁 星宇" userId="d2ea8f9246060ed7" providerId="Windows Live" clId="Web-{FA66B29F-EB20-4C5F-82B9-7F7B55726E57}" dt="2019-12-30T14:39:38.714" v="827"/>
          <ac:spMkLst>
            <pc:docMk/>
            <pc:sldMk cId="4242597553" sldId="257"/>
            <ac:spMk id="10" creationId="{46C2E80F-49A6-4372-B103-219D417A55ED}"/>
          </ac:spMkLst>
        </pc:spChg>
        <pc:graphicFrameChg chg="add modGraphic">
          <ac:chgData name="翁 星宇" userId="d2ea8f9246060ed7" providerId="Windows Live" clId="Web-{FA66B29F-EB20-4C5F-82B9-7F7B55726E57}" dt="2019-12-30T15:11:30.125" v="939" actId="20577"/>
          <ac:graphicFrameMkLst>
            <pc:docMk/>
            <pc:sldMk cId="4242597553" sldId="257"/>
            <ac:graphicFrameMk id="5" creationId="{F77FAEF6-A046-4D31-BFA2-50FA8BD4C34D}"/>
          </ac:graphicFrameMkLst>
        </pc:graphicFrameChg>
      </pc:sldChg>
      <pc:sldChg chg="addSp modSp new mod setBg setClrOvrMap">
        <pc:chgData name="翁 星宇" userId="d2ea8f9246060ed7" providerId="Windows Live" clId="Web-{FA66B29F-EB20-4C5F-82B9-7F7B55726E57}" dt="2019-12-30T15:20:18.237" v="1114" actId="20577"/>
        <pc:sldMkLst>
          <pc:docMk/>
          <pc:sldMk cId="2228997215" sldId="258"/>
        </pc:sldMkLst>
        <pc:spChg chg="mod">
          <ac:chgData name="翁 星宇" userId="d2ea8f9246060ed7" providerId="Windows Live" clId="Web-{FA66B29F-EB20-4C5F-82B9-7F7B55726E57}" dt="2019-12-30T15:09:00.625" v="917"/>
          <ac:spMkLst>
            <pc:docMk/>
            <pc:sldMk cId="2228997215" sldId="258"/>
            <ac:spMk id="2" creationId="{2B897663-0A78-46EC-8154-517797D2507F}"/>
          </ac:spMkLst>
        </pc:spChg>
        <pc:spChg chg="mod">
          <ac:chgData name="翁 星宇" userId="d2ea8f9246060ed7" providerId="Windows Live" clId="Web-{FA66B29F-EB20-4C5F-82B9-7F7B55726E57}" dt="2019-12-30T15:20:18.237" v="1114" actId="20577"/>
          <ac:spMkLst>
            <pc:docMk/>
            <pc:sldMk cId="2228997215" sldId="258"/>
            <ac:spMk id="3" creationId="{931AE61A-0767-46B5-818B-98F207CFF2F4}"/>
          </ac:spMkLst>
        </pc:spChg>
        <pc:spChg chg="add">
          <ac:chgData name="翁 星宇" userId="d2ea8f9246060ed7" providerId="Windows Live" clId="Web-{FA66B29F-EB20-4C5F-82B9-7F7B55726E57}" dt="2019-12-30T15:09:00.625" v="917"/>
          <ac:spMkLst>
            <pc:docMk/>
            <pc:sldMk cId="2228997215" sldId="258"/>
            <ac:spMk id="9" creationId="{867D4867-5BA7-4462-B2F6-A23F4A622AA7}"/>
          </ac:spMkLst>
        </pc:spChg>
        <pc:picChg chg="add mod">
          <ac:chgData name="翁 星宇" userId="d2ea8f9246060ed7" providerId="Windows Live" clId="Web-{FA66B29F-EB20-4C5F-82B9-7F7B55726E57}" dt="2019-12-30T15:09:00.625" v="917"/>
          <ac:picMkLst>
            <pc:docMk/>
            <pc:sldMk cId="2228997215" sldId="258"/>
            <ac:picMk id="4" creationId="{DD06F253-E313-4107-976C-EF2289FA4FB3}"/>
          </ac:picMkLst>
        </pc:picChg>
      </pc:sldChg>
      <pc:sldChg chg="new del ord">
        <pc:chgData name="翁 星宇" userId="d2ea8f9246060ed7" providerId="Windows Live" clId="Web-{FA66B29F-EB20-4C5F-82B9-7F7B55726E57}" dt="2019-12-30T15:34:19.932" v="1316"/>
        <pc:sldMkLst>
          <pc:docMk/>
          <pc:sldMk cId="3303795469" sldId="259"/>
        </pc:sldMkLst>
      </pc:sldChg>
      <pc:sldChg chg="addSp delSp modSp new mod setBg">
        <pc:chgData name="翁 星宇" userId="d2ea8f9246060ed7" providerId="Windows Live" clId="Web-{FA66B29F-EB20-4C5F-82B9-7F7B55726E57}" dt="2019-12-30T15:17:11.627" v="1016" actId="1076"/>
        <pc:sldMkLst>
          <pc:docMk/>
          <pc:sldMk cId="2863046508" sldId="260"/>
        </pc:sldMkLst>
        <pc:spChg chg="mod">
          <ac:chgData name="翁 星宇" userId="d2ea8f9246060ed7" providerId="Windows Live" clId="Web-{FA66B29F-EB20-4C5F-82B9-7F7B55726E57}" dt="2019-12-30T15:16:51.862" v="1011"/>
          <ac:spMkLst>
            <pc:docMk/>
            <pc:sldMk cId="2863046508" sldId="260"/>
            <ac:spMk id="2" creationId="{ED2B04CC-B301-4F92-B802-07E8D3C8F829}"/>
          </ac:spMkLst>
        </pc:spChg>
        <pc:spChg chg="del">
          <ac:chgData name="翁 星宇" userId="d2ea8f9246060ed7" providerId="Windows Live" clId="Web-{FA66B29F-EB20-4C5F-82B9-7F7B55726E57}" dt="2019-12-30T15:02:32.826" v="828"/>
          <ac:spMkLst>
            <pc:docMk/>
            <pc:sldMk cId="2863046508" sldId="260"/>
            <ac:spMk id="3" creationId="{97D8849F-D419-4528-92E2-B87756CAF188}"/>
          </ac:spMkLst>
        </pc:spChg>
        <pc:spChg chg="add del mod">
          <ac:chgData name="翁 星宇" userId="d2ea8f9246060ed7" providerId="Windows Live" clId="Web-{FA66B29F-EB20-4C5F-82B9-7F7B55726E57}" dt="2019-12-30T15:15:47.720" v="996"/>
          <ac:spMkLst>
            <pc:docMk/>
            <pc:sldMk cId="2863046508" sldId="260"/>
            <ac:spMk id="6" creationId="{551634D0-6683-4CBE-A9FB-44844A7EB96F}"/>
          </ac:spMkLst>
        </pc:spChg>
        <pc:spChg chg="add mod ord">
          <ac:chgData name="翁 星宇" userId="d2ea8f9246060ed7" providerId="Windows Live" clId="Web-{FA66B29F-EB20-4C5F-82B9-7F7B55726E57}" dt="2019-12-30T15:17:08.768" v="1015" actId="1076"/>
          <ac:spMkLst>
            <pc:docMk/>
            <pc:sldMk cId="2863046508" sldId="260"/>
            <ac:spMk id="10" creationId="{E6CE5F19-6CB5-4A85-8268-AD8C2B544AAB}"/>
          </ac:spMkLst>
        </pc:spChg>
        <pc:spChg chg="add del">
          <ac:chgData name="翁 星宇" userId="d2ea8f9246060ed7" providerId="Windows Live" clId="Web-{FA66B29F-EB20-4C5F-82B9-7F7B55726E57}" dt="2019-12-30T15:16:51.862" v="1011"/>
          <ac:spMkLst>
            <pc:docMk/>
            <pc:sldMk cId="2863046508" sldId="260"/>
            <ac:spMk id="13" creationId="{823AC064-BC96-4F32-8AE1-B2FD38754823}"/>
          </ac:spMkLst>
        </pc:spChg>
        <pc:spChg chg="add">
          <ac:chgData name="翁 星宇" userId="d2ea8f9246060ed7" providerId="Windows Live" clId="Web-{FA66B29F-EB20-4C5F-82B9-7F7B55726E57}" dt="2019-12-30T15:16:51.862" v="1011"/>
          <ac:spMkLst>
            <pc:docMk/>
            <pc:sldMk cId="2863046508" sldId="260"/>
            <ac:spMk id="22" creationId="{42A5316D-ED2F-4F89-B4B4-8D9240B1A348}"/>
          </ac:spMkLst>
        </pc:spChg>
        <pc:graphicFrameChg chg="add del mod">
          <ac:chgData name="翁 星宇" userId="d2ea8f9246060ed7" providerId="Windows Live" clId="Web-{FA66B29F-EB20-4C5F-82B9-7F7B55726E57}" dt="2019-12-30T15:15:41.736" v="995"/>
          <ac:graphicFrameMkLst>
            <pc:docMk/>
            <pc:sldMk cId="2863046508" sldId="260"/>
            <ac:graphicFrameMk id="8" creationId="{CF0BABBF-DE20-453E-98C4-E00020548A15}"/>
          </ac:graphicFrameMkLst>
        </pc:graphicFrameChg>
        <pc:picChg chg="add mod ord">
          <ac:chgData name="翁 星宇" userId="d2ea8f9246060ed7" providerId="Windows Live" clId="Web-{FA66B29F-EB20-4C5F-82B9-7F7B55726E57}" dt="2019-12-30T15:17:11.627" v="1016" actId="1076"/>
          <ac:picMkLst>
            <pc:docMk/>
            <pc:sldMk cId="2863046508" sldId="260"/>
            <ac:picMk id="4" creationId="{04A11576-9FC8-4F48-9FA1-641303780158}"/>
          </ac:picMkLst>
        </pc:picChg>
        <pc:cxnChg chg="add del">
          <ac:chgData name="翁 星宇" userId="d2ea8f9246060ed7" providerId="Windows Live" clId="Web-{FA66B29F-EB20-4C5F-82B9-7F7B55726E57}" dt="2019-12-30T15:16:51.862" v="1011"/>
          <ac:cxnSpMkLst>
            <pc:docMk/>
            <pc:sldMk cId="2863046508" sldId="260"/>
            <ac:cxnSpMk id="15" creationId="{7E7C77BC-7138-40B1-A15B-20F57A494629}"/>
          </ac:cxnSpMkLst>
        </pc:cxnChg>
        <pc:cxnChg chg="add del">
          <ac:chgData name="翁 星宇" userId="d2ea8f9246060ed7" providerId="Windows Live" clId="Web-{FA66B29F-EB20-4C5F-82B9-7F7B55726E57}" dt="2019-12-30T15:16:51.862" v="1011"/>
          <ac:cxnSpMkLst>
            <pc:docMk/>
            <pc:sldMk cId="2863046508" sldId="260"/>
            <ac:cxnSpMk id="17" creationId="{DB146403-F3D6-484B-B2ED-97F9565D0370}"/>
          </ac:cxnSpMkLst>
        </pc:cxnChg>
      </pc:sldChg>
      <pc:sldChg chg="addSp delSp modSp new mod setBg">
        <pc:chgData name="翁 星宇" userId="d2ea8f9246060ed7" providerId="Windows Live" clId="Web-{FA66B29F-EB20-4C5F-82B9-7F7B55726E57}" dt="2019-12-30T15:34:56.559" v="1325" actId="1076"/>
        <pc:sldMkLst>
          <pc:docMk/>
          <pc:sldMk cId="3773261527" sldId="261"/>
        </pc:sldMkLst>
        <pc:spChg chg="mod">
          <ac:chgData name="翁 星宇" userId="d2ea8f9246060ed7" providerId="Windows Live" clId="Web-{FA66B29F-EB20-4C5F-82B9-7F7B55726E57}" dt="2019-12-30T15:34:56.559" v="1325" actId="1076"/>
          <ac:spMkLst>
            <pc:docMk/>
            <pc:sldMk cId="3773261527" sldId="261"/>
            <ac:spMk id="2" creationId="{14FCD99A-90A3-4FC5-8949-53F2E58EFECF}"/>
          </ac:spMkLst>
        </pc:spChg>
        <pc:spChg chg="add del mod">
          <ac:chgData name="翁 星宇" userId="d2ea8f9246060ed7" providerId="Windows Live" clId="Web-{FA66B29F-EB20-4C5F-82B9-7F7B55726E57}" dt="2019-12-30T15:03:17.451" v="834"/>
          <ac:spMkLst>
            <pc:docMk/>
            <pc:sldMk cId="3773261527" sldId="261"/>
            <ac:spMk id="3" creationId="{536C0497-BC8C-401A-A694-2D8CEA111B3F}"/>
          </ac:spMkLst>
        </pc:spChg>
        <pc:spChg chg="add">
          <ac:chgData name="翁 星宇" userId="d2ea8f9246060ed7" providerId="Windows Live" clId="Web-{FA66B29F-EB20-4C5F-82B9-7F7B55726E57}" dt="2019-12-30T15:03:17.451" v="834"/>
          <ac:spMkLst>
            <pc:docMk/>
            <pc:sldMk cId="3773261527" sldId="261"/>
            <ac:spMk id="6" creationId="{42285737-90EE-47DC-AC80-8AE156B11969}"/>
          </ac:spMkLst>
        </pc:spChg>
        <pc:spChg chg="add del">
          <ac:chgData name="翁 星宇" userId="d2ea8f9246060ed7" providerId="Windows Live" clId="Web-{FA66B29F-EB20-4C5F-82B9-7F7B55726E57}" dt="2019-12-30T15:03:17.404" v="833"/>
          <ac:spMkLst>
            <pc:docMk/>
            <pc:sldMk cId="3773261527" sldId="261"/>
            <ac:spMk id="10" creationId="{42285737-90EE-47DC-AC80-8AE156B11969}"/>
          </ac:spMkLst>
        </pc:spChg>
        <pc:grpChg chg="add">
          <ac:chgData name="翁 星宇" userId="d2ea8f9246060ed7" providerId="Windows Live" clId="Web-{FA66B29F-EB20-4C5F-82B9-7F7B55726E57}" dt="2019-12-30T15:03:17.451" v="834"/>
          <ac:grpSpMkLst>
            <pc:docMk/>
            <pc:sldMk cId="3773261527" sldId="261"/>
            <ac:grpSpMk id="7" creationId="{B57BDC17-F1B3-455F-BBF1-680AA1F25C06}"/>
          </ac:grpSpMkLst>
        </pc:grpChg>
        <pc:grpChg chg="add del">
          <ac:chgData name="翁 星宇" userId="d2ea8f9246060ed7" providerId="Windows Live" clId="Web-{FA66B29F-EB20-4C5F-82B9-7F7B55726E57}" dt="2019-12-30T15:03:17.404" v="833"/>
          <ac:grpSpMkLst>
            <pc:docMk/>
            <pc:sldMk cId="3773261527" sldId="261"/>
            <ac:grpSpMk id="12" creationId="{B57BDC17-F1B3-455F-BBF1-680AA1F25C06}"/>
          </ac:grpSpMkLst>
        </pc:grpChg>
        <pc:graphicFrameChg chg="add del">
          <ac:chgData name="翁 星宇" userId="d2ea8f9246060ed7" providerId="Windows Live" clId="Web-{FA66B29F-EB20-4C5F-82B9-7F7B55726E57}" dt="2019-12-30T15:03:17.404" v="833"/>
          <ac:graphicFrameMkLst>
            <pc:docMk/>
            <pc:sldMk cId="3773261527" sldId="261"/>
            <ac:graphicFrameMk id="5" creationId="{63D707BF-3DB4-4C63-B453-D294CCA897EC}"/>
          </ac:graphicFrameMkLst>
        </pc:graphicFrameChg>
        <pc:graphicFrameChg chg="add">
          <ac:chgData name="翁 星宇" userId="d2ea8f9246060ed7" providerId="Windows Live" clId="Web-{FA66B29F-EB20-4C5F-82B9-7F7B55726E57}" dt="2019-12-30T15:03:17.451" v="834"/>
          <ac:graphicFrameMkLst>
            <pc:docMk/>
            <pc:sldMk cId="3773261527" sldId="261"/>
            <ac:graphicFrameMk id="8" creationId="{1EA24712-DC14-4E8F-A60D-FE35D6145056}"/>
          </ac:graphicFrameMkLst>
        </pc:graphicFrameChg>
      </pc:sldChg>
      <pc:sldChg chg="addSp delSp modSp new mod setBg modClrScheme setClrOvrMap chgLayout">
        <pc:chgData name="翁 星宇" userId="d2ea8f9246060ed7" providerId="Windows Live" clId="Web-{FA66B29F-EB20-4C5F-82B9-7F7B55726E57}" dt="2019-12-30T15:27:37.804" v="1308"/>
        <pc:sldMkLst>
          <pc:docMk/>
          <pc:sldMk cId="2448373498" sldId="262"/>
        </pc:sldMkLst>
        <pc:spChg chg="mod ord">
          <ac:chgData name="翁 星宇" userId="d2ea8f9246060ed7" providerId="Windows Live" clId="Web-{FA66B29F-EB20-4C5F-82B9-7F7B55726E57}" dt="2019-12-30T15:27:37.804" v="1308"/>
          <ac:spMkLst>
            <pc:docMk/>
            <pc:sldMk cId="2448373498" sldId="262"/>
            <ac:spMk id="2" creationId="{E62F6D0B-0900-41D5-8413-8ADB5E902B4A}"/>
          </ac:spMkLst>
        </pc:spChg>
        <pc:spChg chg="del">
          <ac:chgData name="翁 星宇" userId="d2ea8f9246060ed7" providerId="Windows Live" clId="Web-{FA66B29F-EB20-4C5F-82B9-7F7B55726E57}" dt="2019-12-30T15:27:15.054" v="1263"/>
          <ac:spMkLst>
            <pc:docMk/>
            <pc:sldMk cId="2448373498" sldId="262"/>
            <ac:spMk id="3" creationId="{D97B39A8-D81A-411E-AB45-DA6BB4796301}"/>
          </ac:spMkLst>
        </pc:spChg>
        <pc:spChg chg="add">
          <ac:chgData name="翁 星宇" userId="d2ea8f9246060ed7" providerId="Windows Live" clId="Web-{FA66B29F-EB20-4C5F-82B9-7F7B55726E57}" dt="2019-12-30T15:27:37.804" v="1308"/>
          <ac:spMkLst>
            <pc:docMk/>
            <pc:sldMk cId="2448373498" sldId="262"/>
            <ac:spMk id="7" creationId="{2A8AA5BC-4F7A-4226-8F99-6D824B226A97}"/>
          </ac:spMkLst>
        </pc:spChg>
        <pc:spChg chg="add">
          <ac:chgData name="翁 星宇" userId="d2ea8f9246060ed7" providerId="Windows Live" clId="Web-{FA66B29F-EB20-4C5F-82B9-7F7B55726E57}" dt="2019-12-30T15:27:37.804" v="1308"/>
          <ac:spMkLst>
            <pc:docMk/>
            <pc:sldMk cId="2448373498" sldId="262"/>
            <ac:spMk id="9" creationId="{3E5445C6-DD42-4979-86FF-03730E8C6DB0}"/>
          </ac:spMkLst>
        </pc:spChg>
        <pc:cxnChg chg="add">
          <ac:chgData name="翁 星宇" userId="d2ea8f9246060ed7" providerId="Windows Live" clId="Web-{FA66B29F-EB20-4C5F-82B9-7F7B55726E57}" dt="2019-12-30T15:27:37.804" v="1308"/>
          <ac:cxnSpMkLst>
            <pc:docMk/>
            <pc:sldMk cId="2448373498" sldId="262"/>
            <ac:cxnSpMk id="11" creationId="{45000665-DFC7-417E-8FD7-516A0F15C975}"/>
          </ac:cxnSpMkLst>
        </pc:cxnChg>
      </pc:sldChg>
      <pc:sldChg chg="addSp delSp modSp new mod setBg">
        <pc:chgData name="翁 星宇" userId="d2ea8f9246060ed7" providerId="Windows Live" clId="Web-{FA66B29F-EB20-4C5F-82B9-7F7B55726E57}" dt="2019-12-30T15:34:06.947" v="1315"/>
        <pc:sldMkLst>
          <pc:docMk/>
          <pc:sldMk cId="867212807" sldId="263"/>
        </pc:sldMkLst>
        <pc:spChg chg="mod">
          <ac:chgData name="翁 星宇" userId="d2ea8f9246060ed7" providerId="Windows Live" clId="Web-{FA66B29F-EB20-4C5F-82B9-7F7B55726E57}" dt="2019-12-30T15:34:06.947" v="1315"/>
          <ac:spMkLst>
            <pc:docMk/>
            <pc:sldMk cId="867212807" sldId="263"/>
            <ac:spMk id="2" creationId="{52A52C7C-EC76-4B08-B3E0-6168B03FD9B9}"/>
          </ac:spMkLst>
        </pc:spChg>
        <pc:spChg chg="mod ord">
          <ac:chgData name="翁 星宇" userId="d2ea8f9246060ed7" providerId="Windows Live" clId="Web-{FA66B29F-EB20-4C5F-82B9-7F7B55726E57}" dt="2019-12-30T15:34:06.947" v="1315"/>
          <ac:spMkLst>
            <pc:docMk/>
            <pc:sldMk cId="867212807" sldId="263"/>
            <ac:spMk id="3" creationId="{E9921FDF-0E0D-48CF-A536-D8D444B0F5D1}"/>
          </ac:spMkLst>
        </pc:spChg>
        <pc:spChg chg="add del mod">
          <ac:chgData name="翁 星宇" userId="d2ea8f9246060ed7" providerId="Windows Live" clId="Web-{FA66B29F-EB20-4C5F-82B9-7F7B55726E57}" dt="2019-12-30T15:32:03.634" v="1311"/>
          <ac:spMkLst>
            <pc:docMk/>
            <pc:sldMk cId="867212807" sldId="263"/>
            <ac:spMk id="4" creationId="{594727FF-3ABB-4D17-A192-14A1342EE98D}"/>
          </ac:spMkLst>
        </pc:spChg>
        <pc:spChg chg="add">
          <ac:chgData name="翁 星宇" userId="d2ea8f9246060ed7" providerId="Windows Live" clId="Web-{FA66B29F-EB20-4C5F-82B9-7F7B55726E57}" dt="2019-12-30T15:34:06.947" v="1315"/>
          <ac:spMkLst>
            <pc:docMk/>
            <pc:sldMk cId="867212807" sldId="263"/>
            <ac:spMk id="10" creationId="{4038CB10-1F5C-4D54-9DF7-12586DE5B007}"/>
          </ac:spMkLst>
        </pc:spChg>
        <pc:spChg chg="add">
          <ac:chgData name="翁 星宇" userId="d2ea8f9246060ed7" providerId="Windows Live" clId="Web-{FA66B29F-EB20-4C5F-82B9-7F7B55726E57}" dt="2019-12-30T15:34:06.947" v="1315"/>
          <ac:spMkLst>
            <pc:docMk/>
            <pc:sldMk cId="867212807" sldId="263"/>
            <ac:spMk id="12" creationId="{36D30126-6314-4A93-B27E-5C66CF781924}"/>
          </ac:spMkLst>
        </pc:spChg>
        <pc:spChg chg="add">
          <ac:chgData name="翁 星宇" userId="d2ea8f9246060ed7" providerId="Windows Live" clId="Web-{FA66B29F-EB20-4C5F-82B9-7F7B55726E57}" dt="2019-12-30T15:34:06.947" v="1315"/>
          <ac:spMkLst>
            <pc:docMk/>
            <pc:sldMk cId="867212807" sldId="263"/>
            <ac:spMk id="14" creationId="{73ED6512-6858-4552-B699-9A97FE9A4EA2}"/>
          </ac:spMkLst>
        </pc:spChg>
        <pc:picChg chg="add mod">
          <ac:chgData name="翁 星宇" userId="d2ea8f9246060ed7" providerId="Windows Live" clId="Web-{FA66B29F-EB20-4C5F-82B9-7F7B55726E57}" dt="2019-12-30T15:34:06.947" v="1315"/>
          <ac:picMkLst>
            <pc:docMk/>
            <pc:sldMk cId="867212807" sldId="263"/>
            <ac:picMk id="5" creationId="{69780988-4714-4E3C-A8A0-76A83647D35D}"/>
          </ac:picMkLst>
        </pc:picChg>
      </pc:sldChg>
      <pc:sldChg chg="addSp delSp modSp new mod setBg">
        <pc:chgData name="翁 星宇" userId="d2ea8f9246060ed7" providerId="Windows Live" clId="Web-{FA66B29F-EB20-4C5F-82B9-7F7B55726E57}" dt="2019-12-30T15:10:38.485" v="930" actId="20577"/>
        <pc:sldMkLst>
          <pc:docMk/>
          <pc:sldMk cId="3788669415" sldId="264"/>
        </pc:sldMkLst>
        <pc:spChg chg="mod">
          <ac:chgData name="翁 星宇" userId="d2ea8f9246060ed7" providerId="Windows Live" clId="Web-{FA66B29F-EB20-4C5F-82B9-7F7B55726E57}" dt="2019-12-30T14:39:35.338" v="824" actId="20577"/>
          <ac:spMkLst>
            <pc:docMk/>
            <pc:sldMk cId="3788669415" sldId="264"/>
            <ac:spMk id="2" creationId="{082621DC-8985-4E59-A2E9-2633FAF038BD}"/>
          </ac:spMkLst>
        </pc:spChg>
        <pc:spChg chg="del mod">
          <ac:chgData name="翁 星宇" userId="d2ea8f9246060ed7" providerId="Windows Live" clId="Web-{FA66B29F-EB20-4C5F-82B9-7F7B55726E57}" dt="2019-12-30T14:39:25.307" v="817"/>
          <ac:spMkLst>
            <pc:docMk/>
            <pc:sldMk cId="3788669415" sldId="264"/>
            <ac:spMk id="3" creationId="{DAFC76E7-CA47-49EC-85EA-80CBA267707A}"/>
          </ac:spMkLst>
        </pc:spChg>
        <pc:spChg chg="add">
          <ac:chgData name="翁 星宇" userId="d2ea8f9246060ed7" providerId="Windows Live" clId="Web-{FA66B29F-EB20-4C5F-82B9-7F7B55726E57}" dt="2019-12-30T14:39:25.307" v="817"/>
          <ac:spMkLst>
            <pc:docMk/>
            <pc:sldMk cId="3788669415" sldId="264"/>
            <ac:spMk id="10" creationId="{46C2E80F-49A6-4372-B103-219D417A55ED}"/>
          </ac:spMkLst>
        </pc:spChg>
        <pc:graphicFrameChg chg="add modGraphic">
          <ac:chgData name="翁 星宇" userId="d2ea8f9246060ed7" providerId="Windows Live" clId="Web-{FA66B29F-EB20-4C5F-82B9-7F7B55726E57}" dt="2019-12-30T15:10:38.485" v="930" actId="20577"/>
          <ac:graphicFrameMkLst>
            <pc:docMk/>
            <pc:sldMk cId="3788669415" sldId="264"/>
            <ac:graphicFrameMk id="5" creationId="{755C648E-E9B1-49A0-A9F6-9A5BFD104393}"/>
          </ac:graphicFrameMkLst>
        </pc:graphicFrameChg>
      </pc:sldChg>
    </pc:docChg>
  </pc:docChgLst>
  <pc:docChgLst>
    <pc:chgData name="翁 星宇" userId="d2ea8f9246060ed7" providerId="Windows Live" clId="Web-{B0415DE9-831F-45C1-BA1F-200275D23B01}"/>
    <pc:docChg chg="addSld delSld modSld sldOrd">
      <pc:chgData name="翁 星宇" userId="d2ea8f9246060ed7" providerId="Windows Live" clId="Web-{B0415DE9-831F-45C1-BA1F-200275D23B01}" dt="2019-12-30T16:43:23.936" v="41"/>
      <pc:docMkLst>
        <pc:docMk/>
      </pc:docMkLst>
      <pc:sldChg chg="modSp add del replId">
        <pc:chgData name="翁 星宇" userId="d2ea8f9246060ed7" providerId="Windows Live" clId="Web-{B0415DE9-831F-45C1-BA1F-200275D23B01}" dt="2019-12-30T16:43:23.936" v="41"/>
        <pc:sldMkLst>
          <pc:docMk/>
          <pc:sldMk cId="2400608030" sldId="265"/>
        </pc:sldMkLst>
        <pc:graphicFrameChg chg="modGraphic">
          <ac:chgData name="翁 星宇" userId="d2ea8f9246060ed7" providerId="Windows Live" clId="Web-{B0415DE9-831F-45C1-BA1F-200275D23B01}" dt="2019-12-30T16:29:40.312" v="40" actId="20577"/>
          <ac:graphicFrameMkLst>
            <pc:docMk/>
            <pc:sldMk cId="2400608030" sldId="265"/>
            <ac:graphicFrameMk id="5" creationId="{755C648E-E9B1-49A0-A9F6-9A5BFD104393}"/>
          </ac:graphicFrameMkLst>
        </pc:graphicFrameChg>
      </pc:sldChg>
      <pc:sldChg chg="new del ord">
        <pc:chgData name="翁 星宇" userId="d2ea8f9246060ed7" providerId="Windows Live" clId="Web-{B0415DE9-831F-45C1-BA1F-200275D23B01}" dt="2019-12-30T16:28:13.951" v="3"/>
        <pc:sldMkLst>
          <pc:docMk/>
          <pc:sldMk cId="3277636692" sldId="265"/>
        </pc:sldMkLst>
      </pc:sldChg>
      <pc:sldChg chg="new del">
        <pc:chgData name="翁 星宇" userId="d2ea8f9246060ed7" providerId="Windows Live" clId="Web-{B0415DE9-831F-45C1-BA1F-200275D23B01}" dt="2019-12-30T16:28:14.936" v="4"/>
        <pc:sldMkLst>
          <pc:docMk/>
          <pc:sldMk cId="2151556330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3BE3B-27CD-4A4E-AFB6-8013D750A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FC2A98-EE2A-4A92-A782-0BAE0DFF7079}">
      <dgm:prSet/>
      <dgm:spPr/>
      <dgm:t>
        <a:bodyPr/>
        <a:lstStyle/>
        <a:p>
          <a:r>
            <a:rPr lang="zh-TW"/>
            <a:t>這個網站致力於使更多人曉得我們的海洋所面臨的問題， 我們藉由遊戲風趣的主題使普遍大眾發現「海洋垃圾」以及「海洋汙染」等眾多環境議題。 強硬的主題名稱「</a:t>
          </a:r>
          <a:r>
            <a:rPr lang="zh-TW" b="1">
              <a:solidFill>
                <a:schemeClr val="bg2">
                  <a:lumMod val="25000"/>
                </a:schemeClr>
              </a:solidFill>
            </a:rPr>
            <a:t>我還不射爆</a:t>
          </a:r>
          <a:r>
            <a:rPr lang="zh-TW"/>
            <a:t>」透過受到迫害的海洋生物的憤怒來 象徵著環境危機的急迫性。</a:t>
          </a:r>
          <a:endParaRPr lang="en-US"/>
        </a:p>
      </dgm:t>
    </dgm:pt>
    <dgm:pt modelId="{D78F8349-CEC2-4E4A-91CB-DA62E8D56475}" type="parTrans" cxnId="{819B7CF1-A307-4FD6-A541-D195CB57AD60}">
      <dgm:prSet/>
      <dgm:spPr/>
      <dgm:t>
        <a:bodyPr/>
        <a:lstStyle/>
        <a:p>
          <a:endParaRPr lang="en-US"/>
        </a:p>
      </dgm:t>
    </dgm:pt>
    <dgm:pt modelId="{CB5EBC31-7CC9-4412-957F-8DE2F661A0B8}" type="sibTrans" cxnId="{819B7CF1-A307-4FD6-A541-D195CB57AD60}">
      <dgm:prSet/>
      <dgm:spPr/>
      <dgm:t>
        <a:bodyPr/>
        <a:lstStyle/>
        <a:p>
          <a:endParaRPr lang="en-US"/>
        </a:p>
      </dgm:t>
    </dgm:pt>
    <dgm:pt modelId="{748BF723-D64E-455F-80BF-9C6E52D49287}">
      <dgm:prSet/>
      <dgm:spPr/>
      <dgm:t>
        <a:bodyPr/>
        <a:lstStyle/>
        <a:p>
          <a:r>
            <a:rPr lang="zh-TW"/>
            <a:t>宣傳環境議題</a:t>
          </a:r>
          <a:endParaRPr lang="en-US"/>
        </a:p>
      </dgm:t>
    </dgm:pt>
    <dgm:pt modelId="{698EDEF3-0E3D-4580-951D-BCD1C7B7340F}" type="parTrans" cxnId="{1CDE9CD0-1F2F-4D53-B060-D2EB844B107A}">
      <dgm:prSet/>
      <dgm:spPr/>
      <dgm:t>
        <a:bodyPr/>
        <a:lstStyle/>
        <a:p>
          <a:endParaRPr lang="en-US"/>
        </a:p>
      </dgm:t>
    </dgm:pt>
    <dgm:pt modelId="{E493D529-2B01-4B8F-ABFB-52FBF8A0FF25}" type="sibTrans" cxnId="{1CDE9CD0-1F2F-4D53-B060-D2EB844B107A}">
      <dgm:prSet/>
      <dgm:spPr/>
      <dgm:t>
        <a:bodyPr/>
        <a:lstStyle/>
        <a:p>
          <a:endParaRPr lang="en-US"/>
        </a:p>
      </dgm:t>
    </dgm:pt>
    <dgm:pt modelId="{0591068E-4C92-479D-9CFF-7F51CD543E85}">
      <dgm:prSet/>
      <dgm:spPr/>
      <dgm:t>
        <a:bodyPr/>
        <a:lstStyle/>
        <a:p>
          <a:r>
            <a:rPr lang="zh-TW"/>
            <a:t>具有</a:t>
          </a:r>
          <a:r>
            <a:rPr lang="zh-TW" b="1">
              <a:solidFill>
                <a:schemeClr val="accent1">
                  <a:lumMod val="75000"/>
                </a:schemeClr>
              </a:solidFill>
            </a:rPr>
            <a:t>互動性</a:t>
          </a:r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9AD01B7C-EB67-4D73-BDC0-D1666E509C0C}" type="parTrans" cxnId="{03C1FAF4-6B5E-4D70-8945-A816C6D3195A}">
      <dgm:prSet/>
      <dgm:spPr/>
      <dgm:t>
        <a:bodyPr/>
        <a:lstStyle/>
        <a:p>
          <a:endParaRPr lang="en-US"/>
        </a:p>
      </dgm:t>
    </dgm:pt>
    <dgm:pt modelId="{A0927DA4-3712-440D-8A2B-17E9DFFB3D1E}" type="sibTrans" cxnId="{03C1FAF4-6B5E-4D70-8945-A816C6D3195A}">
      <dgm:prSet/>
      <dgm:spPr/>
      <dgm:t>
        <a:bodyPr/>
        <a:lstStyle/>
        <a:p>
          <a:endParaRPr lang="en-US"/>
        </a:p>
      </dgm:t>
    </dgm:pt>
    <dgm:pt modelId="{7CEBBB86-1CDE-4E02-ADD1-F22D30305F60}">
      <dgm:prSet/>
      <dgm:spPr/>
      <dgm:t>
        <a:bodyPr/>
        <a:lstStyle/>
        <a:p>
          <a:r>
            <a:rPr lang="zh-TW"/>
            <a:t>能夠連動</a:t>
          </a:r>
          <a:r>
            <a:rPr lang="zh-TW" b="1">
              <a:solidFill>
                <a:srgbClr val="FF0000"/>
              </a:solidFill>
            </a:rPr>
            <a:t>後端</a:t>
          </a:r>
          <a:r>
            <a:rPr lang="zh-TW"/>
            <a:t>保存名次資料</a:t>
          </a:r>
          <a:endParaRPr lang="en-US"/>
        </a:p>
      </dgm:t>
    </dgm:pt>
    <dgm:pt modelId="{A2404C5B-D528-4359-90D9-997EB54AC8DC}" type="parTrans" cxnId="{2BEDE944-6611-4F12-A1C0-5C4EAAF2646F}">
      <dgm:prSet/>
      <dgm:spPr/>
      <dgm:t>
        <a:bodyPr/>
        <a:lstStyle/>
        <a:p>
          <a:endParaRPr lang="en-US"/>
        </a:p>
      </dgm:t>
    </dgm:pt>
    <dgm:pt modelId="{ED1583AC-1D4C-4CE0-8286-62BA4DA99A48}" type="sibTrans" cxnId="{2BEDE944-6611-4F12-A1C0-5C4EAAF2646F}">
      <dgm:prSet/>
      <dgm:spPr/>
      <dgm:t>
        <a:bodyPr/>
        <a:lstStyle/>
        <a:p>
          <a:endParaRPr lang="en-US"/>
        </a:p>
      </dgm:t>
    </dgm:pt>
    <dgm:pt modelId="{C5554880-8C7B-4BBB-A139-61B79EDFF75A}" type="pres">
      <dgm:prSet presAssocID="{0393BE3B-27CD-4A4E-AFB6-8013D750A0C0}" presName="root" presStyleCnt="0">
        <dgm:presLayoutVars>
          <dgm:dir/>
          <dgm:resizeHandles val="exact"/>
        </dgm:presLayoutVars>
      </dgm:prSet>
      <dgm:spPr/>
    </dgm:pt>
    <dgm:pt modelId="{36580B77-1787-43A9-9DF3-B8ACEA2466C0}" type="pres">
      <dgm:prSet presAssocID="{05FC2A98-EE2A-4A92-A782-0BAE0DFF7079}" presName="compNode" presStyleCnt="0"/>
      <dgm:spPr/>
    </dgm:pt>
    <dgm:pt modelId="{7CD6AEFD-7CCD-46FE-AAAF-01BBBEE558F2}" type="pres">
      <dgm:prSet presAssocID="{05FC2A98-EE2A-4A92-A782-0BAE0DFF7079}" presName="bgRect" presStyleLbl="bgShp" presStyleIdx="0" presStyleCnt="4"/>
      <dgm:spPr/>
    </dgm:pt>
    <dgm:pt modelId="{CE65F5A2-4EB5-4FC3-AF25-CF67C293D5BA}" type="pres">
      <dgm:prSet presAssocID="{05FC2A98-EE2A-4A92-A782-0BAE0DFF70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900B23B-532D-46E7-A89C-975A17B6DFF1}" type="pres">
      <dgm:prSet presAssocID="{05FC2A98-EE2A-4A92-A782-0BAE0DFF7079}" presName="spaceRect" presStyleCnt="0"/>
      <dgm:spPr/>
    </dgm:pt>
    <dgm:pt modelId="{89DDCC8A-00E6-442A-B518-202D4B6683A9}" type="pres">
      <dgm:prSet presAssocID="{05FC2A98-EE2A-4A92-A782-0BAE0DFF7079}" presName="parTx" presStyleLbl="revTx" presStyleIdx="0" presStyleCnt="4">
        <dgm:presLayoutVars>
          <dgm:chMax val="0"/>
          <dgm:chPref val="0"/>
        </dgm:presLayoutVars>
      </dgm:prSet>
      <dgm:spPr/>
    </dgm:pt>
    <dgm:pt modelId="{B59C8A9A-7471-4575-91EF-89AE96E9B903}" type="pres">
      <dgm:prSet presAssocID="{CB5EBC31-7CC9-4412-957F-8DE2F661A0B8}" presName="sibTrans" presStyleCnt="0"/>
      <dgm:spPr/>
    </dgm:pt>
    <dgm:pt modelId="{B17A84C5-9819-4B88-8A71-E3E6949642D2}" type="pres">
      <dgm:prSet presAssocID="{748BF723-D64E-455F-80BF-9C6E52D49287}" presName="compNode" presStyleCnt="0"/>
      <dgm:spPr/>
    </dgm:pt>
    <dgm:pt modelId="{D9086360-1954-4546-8DF3-D24E4F36C032}" type="pres">
      <dgm:prSet presAssocID="{748BF723-D64E-455F-80BF-9C6E52D49287}" presName="bgRect" presStyleLbl="bgShp" presStyleIdx="1" presStyleCnt="4"/>
      <dgm:spPr/>
    </dgm:pt>
    <dgm:pt modelId="{00ACA4CA-1002-4F2D-AA26-34A4F05627F5}" type="pres">
      <dgm:prSet presAssocID="{748BF723-D64E-455F-80BF-9C6E52D492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16D25E-1301-4A83-9901-B18A47B3E09B}" type="pres">
      <dgm:prSet presAssocID="{748BF723-D64E-455F-80BF-9C6E52D49287}" presName="spaceRect" presStyleCnt="0"/>
      <dgm:spPr/>
    </dgm:pt>
    <dgm:pt modelId="{18F9056A-6470-4949-8C80-352C378E11D2}" type="pres">
      <dgm:prSet presAssocID="{748BF723-D64E-455F-80BF-9C6E52D49287}" presName="parTx" presStyleLbl="revTx" presStyleIdx="1" presStyleCnt="4">
        <dgm:presLayoutVars>
          <dgm:chMax val="0"/>
          <dgm:chPref val="0"/>
        </dgm:presLayoutVars>
      </dgm:prSet>
      <dgm:spPr/>
    </dgm:pt>
    <dgm:pt modelId="{F84E6724-62A0-473C-9102-1977DE35E81F}" type="pres">
      <dgm:prSet presAssocID="{E493D529-2B01-4B8F-ABFB-52FBF8A0FF25}" presName="sibTrans" presStyleCnt="0"/>
      <dgm:spPr/>
    </dgm:pt>
    <dgm:pt modelId="{B4799438-2139-4FC4-AFA8-29D76BE3F0D3}" type="pres">
      <dgm:prSet presAssocID="{0591068E-4C92-479D-9CFF-7F51CD543E85}" presName="compNode" presStyleCnt="0"/>
      <dgm:spPr/>
    </dgm:pt>
    <dgm:pt modelId="{783FBC34-C241-4D0F-8A27-D6713CD570C3}" type="pres">
      <dgm:prSet presAssocID="{0591068E-4C92-479D-9CFF-7F51CD543E85}" presName="bgRect" presStyleLbl="bgShp" presStyleIdx="2" presStyleCnt="4"/>
      <dgm:spPr/>
    </dgm:pt>
    <dgm:pt modelId="{9045E714-D9F1-4002-BC02-74FF2A2D33B8}" type="pres">
      <dgm:prSet presAssocID="{0591068E-4C92-479D-9CFF-7F51CD543E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5A3AA91E-7511-4D3F-9BB8-C33059193E0C}" type="pres">
      <dgm:prSet presAssocID="{0591068E-4C92-479D-9CFF-7F51CD543E85}" presName="spaceRect" presStyleCnt="0"/>
      <dgm:spPr/>
    </dgm:pt>
    <dgm:pt modelId="{C3E1FEC0-11E5-42E9-9833-809EEEE0CF09}" type="pres">
      <dgm:prSet presAssocID="{0591068E-4C92-479D-9CFF-7F51CD543E85}" presName="parTx" presStyleLbl="revTx" presStyleIdx="2" presStyleCnt="4">
        <dgm:presLayoutVars>
          <dgm:chMax val="0"/>
          <dgm:chPref val="0"/>
        </dgm:presLayoutVars>
      </dgm:prSet>
      <dgm:spPr/>
    </dgm:pt>
    <dgm:pt modelId="{B37DD8E5-9BD2-4C4E-9171-4D7A8BD9DAC7}" type="pres">
      <dgm:prSet presAssocID="{A0927DA4-3712-440D-8A2B-17E9DFFB3D1E}" presName="sibTrans" presStyleCnt="0"/>
      <dgm:spPr/>
    </dgm:pt>
    <dgm:pt modelId="{0B2FE4C4-91FC-4627-9DA7-E154801F0C18}" type="pres">
      <dgm:prSet presAssocID="{7CEBBB86-1CDE-4E02-ADD1-F22D30305F60}" presName="compNode" presStyleCnt="0"/>
      <dgm:spPr/>
    </dgm:pt>
    <dgm:pt modelId="{4E3EDBBA-116C-411F-9657-A84B4F5CA87A}" type="pres">
      <dgm:prSet presAssocID="{7CEBBB86-1CDE-4E02-ADD1-F22D30305F60}" presName="bgRect" presStyleLbl="bgShp" presStyleIdx="3" presStyleCnt="4"/>
      <dgm:spPr/>
    </dgm:pt>
    <dgm:pt modelId="{1314AD2C-87B4-45D3-B27F-0EF69C5190DC}" type="pres">
      <dgm:prSet presAssocID="{7CEBBB86-1CDE-4E02-ADD1-F22D30305F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13F18E3-2866-4BE1-8DCC-C5C7D81E3B4C}" type="pres">
      <dgm:prSet presAssocID="{7CEBBB86-1CDE-4E02-ADD1-F22D30305F60}" presName="spaceRect" presStyleCnt="0"/>
      <dgm:spPr/>
    </dgm:pt>
    <dgm:pt modelId="{D3564D6A-5D06-4172-93C6-DB41A54DAD9E}" type="pres">
      <dgm:prSet presAssocID="{7CEBBB86-1CDE-4E02-ADD1-F22D30305F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A01903-922D-402A-B43E-0D7E0DBA028F}" type="presOf" srcId="{0393BE3B-27CD-4A4E-AFB6-8013D750A0C0}" destId="{C5554880-8C7B-4BBB-A139-61B79EDFF75A}" srcOrd="0" destOrd="0" presId="urn:microsoft.com/office/officeart/2018/2/layout/IconVerticalSolidList"/>
    <dgm:cxn modelId="{2BEDE944-6611-4F12-A1C0-5C4EAAF2646F}" srcId="{0393BE3B-27CD-4A4E-AFB6-8013D750A0C0}" destId="{7CEBBB86-1CDE-4E02-ADD1-F22D30305F60}" srcOrd="3" destOrd="0" parTransId="{A2404C5B-D528-4359-90D9-997EB54AC8DC}" sibTransId="{ED1583AC-1D4C-4CE0-8286-62BA4DA99A48}"/>
    <dgm:cxn modelId="{7B987145-B536-4471-8CEF-A0AE195E7ABC}" type="presOf" srcId="{05FC2A98-EE2A-4A92-A782-0BAE0DFF7079}" destId="{89DDCC8A-00E6-442A-B518-202D4B6683A9}" srcOrd="0" destOrd="0" presId="urn:microsoft.com/office/officeart/2018/2/layout/IconVerticalSolidList"/>
    <dgm:cxn modelId="{89221C4A-F667-4DE1-A40D-B787132BB15A}" type="presOf" srcId="{748BF723-D64E-455F-80BF-9C6E52D49287}" destId="{18F9056A-6470-4949-8C80-352C378E11D2}" srcOrd="0" destOrd="0" presId="urn:microsoft.com/office/officeart/2018/2/layout/IconVerticalSolidList"/>
    <dgm:cxn modelId="{5A5F01D0-876E-42EC-857D-940F5FC8F37E}" type="presOf" srcId="{0591068E-4C92-479D-9CFF-7F51CD543E85}" destId="{C3E1FEC0-11E5-42E9-9833-809EEEE0CF09}" srcOrd="0" destOrd="0" presId="urn:microsoft.com/office/officeart/2018/2/layout/IconVerticalSolidList"/>
    <dgm:cxn modelId="{1CDE9CD0-1F2F-4D53-B060-D2EB844B107A}" srcId="{0393BE3B-27CD-4A4E-AFB6-8013D750A0C0}" destId="{748BF723-D64E-455F-80BF-9C6E52D49287}" srcOrd="1" destOrd="0" parTransId="{698EDEF3-0E3D-4580-951D-BCD1C7B7340F}" sibTransId="{E493D529-2B01-4B8F-ABFB-52FBF8A0FF25}"/>
    <dgm:cxn modelId="{819B7CF1-A307-4FD6-A541-D195CB57AD60}" srcId="{0393BE3B-27CD-4A4E-AFB6-8013D750A0C0}" destId="{05FC2A98-EE2A-4A92-A782-0BAE0DFF7079}" srcOrd="0" destOrd="0" parTransId="{D78F8349-CEC2-4E4A-91CB-DA62E8D56475}" sibTransId="{CB5EBC31-7CC9-4412-957F-8DE2F661A0B8}"/>
    <dgm:cxn modelId="{03C1FAF4-6B5E-4D70-8945-A816C6D3195A}" srcId="{0393BE3B-27CD-4A4E-AFB6-8013D750A0C0}" destId="{0591068E-4C92-479D-9CFF-7F51CD543E85}" srcOrd="2" destOrd="0" parTransId="{9AD01B7C-EB67-4D73-BDC0-D1666E509C0C}" sibTransId="{A0927DA4-3712-440D-8A2B-17E9DFFB3D1E}"/>
    <dgm:cxn modelId="{28BD5CFD-71A0-4731-BAAA-6C0A7726E704}" type="presOf" srcId="{7CEBBB86-1CDE-4E02-ADD1-F22D30305F60}" destId="{D3564D6A-5D06-4172-93C6-DB41A54DAD9E}" srcOrd="0" destOrd="0" presId="urn:microsoft.com/office/officeart/2018/2/layout/IconVerticalSolidList"/>
    <dgm:cxn modelId="{CF64F842-34C9-439B-9AA8-C641920382DC}" type="presParOf" srcId="{C5554880-8C7B-4BBB-A139-61B79EDFF75A}" destId="{36580B77-1787-43A9-9DF3-B8ACEA2466C0}" srcOrd="0" destOrd="0" presId="urn:microsoft.com/office/officeart/2018/2/layout/IconVerticalSolidList"/>
    <dgm:cxn modelId="{E9BDCD46-9F68-48BB-8D70-9EC8162E1804}" type="presParOf" srcId="{36580B77-1787-43A9-9DF3-B8ACEA2466C0}" destId="{7CD6AEFD-7CCD-46FE-AAAF-01BBBEE558F2}" srcOrd="0" destOrd="0" presId="urn:microsoft.com/office/officeart/2018/2/layout/IconVerticalSolidList"/>
    <dgm:cxn modelId="{F7E8692E-204B-4E0D-8B5F-05C3CDC2025A}" type="presParOf" srcId="{36580B77-1787-43A9-9DF3-B8ACEA2466C0}" destId="{CE65F5A2-4EB5-4FC3-AF25-CF67C293D5BA}" srcOrd="1" destOrd="0" presId="urn:microsoft.com/office/officeart/2018/2/layout/IconVerticalSolidList"/>
    <dgm:cxn modelId="{A824A026-BBB7-44A7-8CD9-763D124D4675}" type="presParOf" srcId="{36580B77-1787-43A9-9DF3-B8ACEA2466C0}" destId="{A900B23B-532D-46E7-A89C-975A17B6DFF1}" srcOrd="2" destOrd="0" presId="urn:microsoft.com/office/officeart/2018/2/layout/IconVerticalSolidList"/>
    <dgm:cxn modelId="{968B60D6-CCC8-4182-A30F-76D0838F6056}" type="presParOf" srcId="{36580B77-1787-43A9-9DF3-B8ACEA2466C0}" destId="{89DDCC8A-00E6-442A-B518-202D4B6683A9}" srcOrd="3" destOrd="0" presId="urn:microsoft.com/office/officeart/2018/2/layout/IconVerticalSolidList"/>
    <dgm:cxn modelId="{98DA1C6E-4E3A-4BD0-B43B-8B08BFB26794}" type="presParOf" srcId="{C5554880-8C7B-4BBB-A139-61B79EDFF75A}" destId="{B59C8A9A-7471-4575-91EF-89AE96E9B903}" srcOrd="1" destOrd="0" presId="urn:microsoft.com/office/officeart/2018/2/layout/IconVerticalSolidList"/>
    <dgm:cxn modelId="{F281AF6C-51D0-4F9B-B33D-C2994FECA9E7}" type="presParOf" srcId="{C5554880-8C7B-4BBB-A139-61B79EDFF75A}" destId="{B17A84C5-9819-4B88-8A71-E3E6949642D2}" srcOrd="2" destOrd="0" presId="urn:microsoft.com/office/officeart/2018/2/layout/IconVerticalSolidList"/>
    <dgm:cxn modelId="{4AC7FF9A-A4FC-416B-AA8C-6E120256CC35}" type="presParOf" srcId="{B17A84C5-9819-4B88-8A71-E3E6949642D2}" destId="{D9086360-1954-4546-8DF3-D24E4F36C032}" srcOrd="0" destOrd="0" presId="urn:microsoft.com/office/officeart/2018/2/layout/IconVerticalSolidList"/>
    <dgm:cxn modelId="{4055DD89-5EA4-42BB-84D7-01CF3952A544}" type="presParOf" srcId="{B17A84C5-9819-4B88-8A71-E3E6949642D2}" destId="{00ACA4CA-1002-4F2D-AA26-34A4F05627F5}" srcOrd="1" destOrd="0" presId="urn:microsoft.com/office/officeart/2018/2/layout/IconVerticalSolidList"/>
    <dgm:cxn modelId="{291C5CA1-82FC-4842-9E46-455039BFFCB9}" type="presParOf" srcId="{B17A84C5-9819-4B88-8A71-E3E6949642D2}" destId="{0216D25E-1301-4A83-9901-B18A47B3E09B}" srcOrd="2" destOrd="0" presId="urn:microsoft.com/office/officeart/2018/2/layout/IconVerticalSolidList"/>
    <dgm:cxn modelId="{63B63AD4-CAE3-43D6-B368-53352FF915A7}" type="presParOf" srcId="{B17A84C5-9819-4B88-8A71-E3E6949642D2}" destId="{18F9056A-6470-4949-8C80-352C378E11D2}" srcOrd="3" destOrd="0" presId="urn:microsoft.com/office/officeart/2018/2/layout/IconVerticalSolidList"/>
    <dgm:cxn modelId="{9C4EFB5F-FB0E-4C09-A643-7478B7C3B863}" type="presParOf" srcId="{C5554880-8C7B-4BBB-A139-61B79EDFF75A}" destId="{F84E6724-62A0-473C-9102-1977DE35E81F}" srcOrd="3" destOrd="0" presId="urn:microsoft.com/office/officeart/2018/2/layout/IconVerticalSolidList"/>
    <dgm:cxn modelId="{51781AC3-CA56-4D52-A3D6-61AC3C72A179}" type="presParOf" srcId="{C5554880-8C7B-4BBB-A139-61B79EDFF75A}" destId="{B4799438-2139-4FC4-AFA8-29D76BE3F0D3}" srcOrd="4" destOrd="0" presId="urn:microsoft.com/office/officeart/2018/2/layout/IconVerticalSolidList"/>
    <dgm:cxn modelId="{D3FD0EDA-54F3-4068-9964-D753092E30C9}" type="presParOf" srcId="{B4799438-2139-4FC4-AFA8-29D76BE3F0D3}" destId="{783FBC34-C241-4D0F-8A27-D6713CD570C3}" srcOrd="0" destOrd="0" presId="urn:microsoft.com/office/officeart/2018/2/layout/IconVerticalSolidList"/>
    <dgm:cxn modelId="{F281A82D-2897-4C4F-A9AA-710205A49347}" type="presParOf" srcId="{B4799438-2139-4FC4-AFA8-29D76BE3F0D3}" destId="{9045E714-D9F1-4002-BC02-74FF2A2D33B8}" srcOrd="1" destOrd="0" presId="urn:microsoft.com/office/officeart/2018/2/layout/IconVerticalSolidList"/>
    <dgm:cxn modelId="{BD490A12-AAAF-4AC3-8D52-75F4B5880FFC}" type="presParOf" srcId="{B4799438-2139-4FC4-AFA8-29D76BE3F0D3}" destId="{5A3AA91E-7511-4D3F-9BB8-C33059193E0C}" srcOrd="2" destOrd="0" presId="urn:microsoft.com/office/officeart/2018/2/layout/IconVerticalSolidList"/>
    <dgm:cxn modelId="{02304B01-89A4-4510-880A-F7C64E56ACA5}" type="presParOf" srcId="{B4799438-2139-4FC4-AFA8-29D76BE3F0D3}" destId="{C3E1FEC0-11E5-42E9-9833-809EEEE0CF09}" srcOrd="3" destOrd="0" presId="urn:microsoft.com/office/officeart/2018/2/layout/IconVerticalSolidList"/>
    <dgm:cxn modelId="{3FD6CEBE-9921-4D87-A743-05CA4A3DA038}" type="presParOf" srcId="{C5554880-8C7B-4BBB-A139-61B79EDFF75A}" destId="{B37DD8E5-9BD2-4C4E-9171-4D7A8BD9DAC7}" srcOrd="5" destOrd="0" presId="urn:microsoft.com/office/officeart/2018/2/layout/IconVerticalSolidList"/>
    <dgm:cxn modelId="{FECE09F8-98CB-484D-813D-F622AB3EA11C}" type="presParOf" srcId="{C5554880-8C7B-4BBB-A139-61B79EDFF75A}" destId="{0B2FE4C4-91FC-4627-9DA7-E154801F0C18}" srcOrd="6" destOrd="0" presId="urn:microsoft.com/office/officeart/2018/2/layout/IconVerticalSolidList"/>
    <dgm:cxn modelId="{BBBB3663-77D6-44E9-B2B9-86BA89716780}" type="presParOf" srcId="{0B2FE4C4-91FC-4627-9DA7-E154801F0C18}" destId="{4E3EDBBA-116C-411F-9657-A84B4F5CA87A}" srcOrd="0" destOrd="0" presId="urn:microsoft.com/office/officeart/2018/2/layout/IconVerticalSolidList"/>
    <dgm:cxn modelId="{2405E647-56DD-4EEA-A720-91F225441F03}" type="presParOf" srcId="{0B2FE4C4-91FC-4627-9DA7-E154801F0C18}" destId="{1314AD2C-87B4-45D3-B27F-0EF69C5190DC}" srcOrd="1" destOrd="0" presId="urn:microsoft.com/office/officeart/2018/2/layout/IconVerticalSolidList"/>
    <dgm:cxn modelId="{C10FB83D-D221-4093-816D-1AD6C34A235B}" type="presParOf" srcId="{0B2FE4C4-91FC-4627-9DA7-E154801F0C18}" destId="{E13F18E3-2866-4BE1-8DCC-C5C7D81E3B4C}" srcOrd="2" destOrd="0" presId="urn:microsoft.com/office/officeart/2018/2/layout/IconVerticalSolidList"/>
    <dgm:cxn modelId="{7E141EF2-F68B-4AB5-BCF4-B79DDEB1BED1}" type="presParOf" srcId="{0B2FE4C4-91FC-4627-9DA7-E154801F0C18}" destId="{D3564D6A-5D06-4172-93C6-DB41A54DA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E57C6-E6FA-4716-8A48-8F34404AFD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9597F2-B94C-465B-848F-1AB969BB451E}">
      <dgm:prSet/>
      <dgm:spPr/>
      <dgm:t>
        <a:bodyPr/>
        <a:lstStyle/>
        <a:p>
          <a:r>
            <a:rPr lang="zh-TW"/>
            <a:t>具有輸入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密技</a:t>
          </a:r>
          <a:r>
            <a:rPr lang="zh-TW"/>
            <a:t>的小彩蛋</a:t>
          </a:r>
          <a:r>
            <a:rPr lang="zh-TW" dirty="0"/>
            <a:t>(C.H.E.A.T.)</a:t>
          </a:r>
          <a:endParaRPr lang="en-US" dirty="0"/>
        </a:p>
      </dgm:t>
    </dgm:pt>
    <dgm:pt modelId="{2FC54E21-E45D-4361-B615-F945016958FA}" type="parTrans" cxnId="{53873703-2D2C-45D0-91C9-9D10973B293E}">
      <dgm:prSet/>
      <dgm:spPr/>
      <dgm:t>
        <a:bodyPr/>
        <a:lstStyle/>
        <a:p>
          <a:endParaRPr lang="en-US"/>
        </a:p>
      </dgm:t>
    </dgm:pt>
    <dgm:pt modelId="{4FC967A8-2675-46F1-A299-D9EA611BA174}" type="sibTrans" cxnId="{53873703-2D2C-45D0-91C9-9D10973B293E}">
      <dgm:prSet/>
      <dgm:spPr/>
      <dgm:t>
        <a:bodyPr/>
        <a:lstStyle/>
        <a:p>
          <a:endParaRPr lang="en-US"/>
        </a:p>
      </dgm:t>
    </dgm:pt>
    <dgm:pt modelId="{25FAE600-B679-4D44-944B-B85B99968F35}">
      <dgm:prSet/>
      <dgm:spPr/>
      <dgm:t>
        <a:bodyPr/>
        <a:lstStyle/>
        <a:p>
          <a:r>
            <a:rPr lang="zh-TW"/>
            <a:t>具有蒐集要素</a:t>
          </a:r>
          <a:r>
            <a:rPr lang="zh-TW" dirty="0"/>
            <a:t>(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成就解鎖系統</a:t>
          </a:r>
          <a:r>
            <a:rPr lang="zh-TW" dirty="0"/>
            <a:t>)</a:t>
          </a:r>
          <a:r>
            <a:rPr lang="zh-TW"/>
            <a:t>可以增加瀏覽者的興趣</a:t>
          </a:r>
          <a:endParaRPr lang="en-US"/>
        </a:p>
      </dgm:t>
    </dgm:pt>
    <dgm:pt modelId="{BDF4EF33-EB86-4A6B-8C57-D45357FDCC35}" type="parTrans" cxnId="{AE3A7246-64F6-462A-8B69-4908F12B627C}">
      <dgm:prSet/>
      <dgm:spPr/>
      <dgm:t>
        <a:bodyPr/>
        <a:lstStyle/>
        <a:p>
          <a:endParaRPr lang="en-US"/>
        </a:p>
      </dgm:t>
    </dgm:pt>
    <dgm:pt modelId="{423E758F-6C2A-42BA-AC90-F816278A2721}" type="sibTrans" cxnId="{AE3A7246-64F6-462A-8B69-4908F12B627C}">
      <dgm:prSet/>
      <dgm:spPr/>
      <dgm:t>
        <a:bodyPr/>
        <a:lstStyle/>
        <a:p>
          <a:endParaRPr lang="en-US"/>
        </a:p>
      </dgm:t>
    </dgm:pt>
    <dgm:pt modelId="{EB447398-65BE-4952-92B7-A3FC39F2D7C2}">
      <dgm:prSet/>
      <dgm:spPr/>
      <dgm:t>
        <a:bodyPr/>
        <a:lstStyle/>
        <a:p>
          <a:r>
            <a:rPr lang="zh-TW"/>
            <a:t>具有連動到後端的</a:t>
          </a:r>
          <a:r>
            <a:rPr lang="zh-TW" b="1">
              <a:solidFill>
                <a:schemeClr val="accent1">
                  <a:lumMod val="60000"/>
                  <a:lumOff val="40000"/>
                </a:schemeClr>
              </a:solidFill>
            </a:rPr>
            <a:t>排行榜系統</a:t>
          </a:r>
          <a:r>
            <a:rPr lang="zh-TW"/>
            <a:t>，可以讓多名瀏覽者互動</a:t>
          </a:r>
          <a:endParaRPr lang="en-US"/>
        </a:p>
      </dgm:t>
    </dgm:pt>
    <dgm:pt modelId="{CF05FF3E-012E-4448-9D6E-8FFCE93C7930}" type="parTrans" cxnId="{1888B8F8-556C-462F-9DAB-4BC23A5D8D00}">
      <dgm:prSet/>
      <dgm:spPr/>
      <dgm:t>
        <a:bodyPr/>
        <a:lstStyle/>
        <a:p>
          <a:endParaRPr lang="en-US"/>
        </a:p>
      </dgm:t>
    </dgm:pt>
    <dgm:pt modelId="{862BCEB9-EBFF-467B-AA71-DF56F9D3083A}" type="sibTrans" cxnId="{1888B8F8-556C-462F-9DAB-4BC23A5D8D00}">
      <dgm:prSet/>
      <dgm:spPr/>
      <dgm:t>
        <a:bodyPr/>
        <a:lstStyle/>
        <a:p>
          <a:endParaRPr lang="en-US"/>
        </a:p>
      </dgm:t>
    </dgm:pt>
    <dgm:pt modelId="{BDB3E44E-883F-4533-98BC-492937BE74BC}" type="pres">
      <dgm:prSet presAssocID="{10DE57C6-E6FA-4716-8A48-8F34404AFD24}" presName="root" presStyleCnt="0">
        <dgm:presLayoutVars>
          <dgm:dir/>
          <dgm:resizeHandles val="exact"/>
        </dgm:presLayoutVars>
      </dgm:prSet>
      <dgm:spPr/>
    </dgm:pt>
    <dgm:pt modelId="{318DBB68-3384-4AD6-8A03-3266182D89E9}" type="pres">
      <dgm:prSet presAssocID="{F19597F2-B94C-465B-848F-1AB969BB451E}" presName="compNode" presStyleCnt="0"/>
      <dgm:spPr/>
    </dgm:pt>
    <dgm:pt modelId="{214B7650-5312-439C-A8AF-C8C5E0B976FF}" type="pres">
      <dgm:prSet presAssocID="{F19597F2-B94C-465B-848F-1AB969BB451E}" presName="bgRect" presStyleLbl="bgShp" presStyleIdx="0" presStyleCnt="3"/>
      <dgm:spPr/>
    </dgm:pt>
    <dgm:pt modelId="{2B484702-369F-464E-9843-5F856534F03A}" type="pres">
      <dgm:prSet presAssocID="{F19597F2-B94C-465B-848F-1AB969BB45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6A325E6-4ACD-4D77-974F-8B3466975016}" type="pres">
      <dgm:prSet presAssocID="{F19597F2-B94C-465B-848F-1AB969BB451E}" presName="spaceRect" presStyleCnt="0"/>
      <dgm:spPr/>
    </dgm:pt>
    <dgm:pt modelId="{087DEC7C-BAFD-4BF9-A1B5-6E694E442FAF}" type="pres">
      <dgm:prSet presAssocID="{F19597F2-B94C-465B-848F-1AB969BB451E}" presName="parTx" presStyleLbl="revTx" presStyleIdx="0" presStyleCnt="3">
        <dgm:presLayoutVars>
          <dgm:chMax val="0"/>
          <dgm:chPref val="0"/>
        </dgm:presLayoutVars>
      </dgm:prSet>
      <dgm:spPr/>
    </dgm:pt>
    <dgm:pt modelId="{95ECAB21-12B5-45C5-8413-8998093A8B26}" type="pres">
      <dgm:prSet presAssocID="{4FC967A8-2675-46F1-A299-D9EA611BA174}" presName="sibTrans" presStyleCnt="0"/>
      <dgm:spPr/>
    </dgm:pt>
    <dgm:pt modelId="{9441CE9B-716D-41A1-AD53-3F4C4BA715E6}" type="pres">
      <dgm:prSet presAssocID="{25FAE600-B679-4D44-944B-B85B99968F35}" presName="compNode" presStyleCnt="0"/>
      <dgm:spPr/>
    </dgm:pt>
    <dgm:pt modelId="{7E47D74B-1683-41C2-A011-CC560024FFC4}" type="pres">
      <dgm:prSet presAssocID="{25FAE600-B679-4D44-944B-B85B99968F35}" presName="bgRect" presStyleLbl="bgShp" presStyleIdx="1" presStyleCnt="3"/>
      <dgm:spPr/>
    </dgm:pt>
    <dgm:pt modelId="{7DE33BE5-139C-45E4-963B-7F89086AA0F2}" type="pres">
      <dgm:prSet presAssocID="{25FAE600-B679-4D44-944B-B85B99968F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0F6396C-0B7C-4FC6-B8DB-83C9550EFFB3}" type="pres">
      <dgm:prSet presAssocID="{25FAE600-B679-4D44-944B-B85B99968F35}" presName="spaceRect" presStyleCnt="0"/>
      <dgm:spPr/>
    </dgm:pt>
    <dgm:pt modelId="{9B58530E-2375-48FF-A142-E82A2167D8D9}" type="pres">
      <dgm:prSet presAssocID="{25FAE600-B679-4D44-944B-B85B99968F35}" presName="parTx" presStyleLbl="revTx" presStyleIdx="1" presStyleCnt="3">
        <dgm:presLayoutVars>
          <dgm:chMax val="0"/>
          <dgm:chPref val="0"/>
        </dgm:presLayoutVars>
      </dgm:prSet>
      <dgm:spPr/>
    </dgm:pt>
    <dgm:pt modelId="{2079F466-533B-4F03-823A-31BF9ABA0579}" type="pres">
      <dgm:prSet presAssocID="{423E758F-6C2A-42BA-AC90-F816278A2721}" presName="sibTrans" presStyleCnt="0"/>
      <dgm:spPr/>
    </dgm:pt>
    <dgm:pt modelId="{6060B20E-7ED7-4FD9-AC15-958BE4B3F6D7}" type="pres">
      <dgm:prSet presAssocID="{EB447398-65BE-4952-92B7-A3FC39F2D7C2}" presName="compNode" presStyleCnt="0"/>
      <dgm:spPr/>
    </dgm:pt>
    <dgm:pt modelId="{7BF69134-E293-464F-A1C8-834CFD1C6990}" type="pres">
      <dgm:prSet presAssocID="{EB447398-65BE-4952-92B7-A3FC39F2D7C2}" presName="bgRect" presStyleLbl="bgShp" presStyleIdx="2" presStyleCnt="3"/>
      <dgm:spPr/>
    </dgm:pt>
    <dgm:pt modelId="{6299903D-FA9F-4A44-9996-FE8159D1C13A}" type="pres">
      <dgm:prSet presAssocID="{EB447398-65BE-4952-92B7-A3FC39F2D7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4A135E7-8C05-4852-8890-D8823DFB4995}" type="pres">
      <dgm:prSet presAssocID="{EB447398-65BE-4952-92B7-A3FC39F2D7C2}" presName="spaceRect" presStyleCnt="0"/>
      <dgm:spPr/>
    </dgm:pt>
    <dgm:pt modelId="{E1F5DC23-7132-4EE1-9C3C-18CFD9D79688}" type="pres">
      <dgm:prSet presAssocID="{EB447398-65BE-4952-92B7-A3FC39F2D7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873703-2D2C-45D0-91C9-9D10973B293E}" srcId="{10DE57C6-E6FA-4716-8A48-8F34404AFD24}" destId="{F19597F2-B94C-465B-848F-1AB969BB451E}" srcOrd="0" destOrd="0" parTransId="{2FC54E21-E45D-4361-B615-F945016958FA}" sibTransId="{4FC967A8-2675-46F1-A299-D9EA611BA174}"/>
    <dgm:cxn modelId="{78DA8420-9DDA-4CD8-9577-E3D54E77D704}" type="presOf" srcId="{F19597F2-B94C-465B-848F-1AB969BB451E}" destId="{087DEC7C-BAFD-4BF9-A1B5-6E694E442FAF}" srcOrd="0" destOrd="0" presId="urn:microsoft.com/office/officeart/2018/2/layout/IconVerticalSolidList"/>
    <dgm:cxn modelId="{2702B364-130E-46D4-9903-008A3D428537}" type="presOf" srcId="{10DE57C6-E6FA-4716-8A48-8F34404AFD24}" destId="{BDB3E44E-883F-4533-98BC-492937BE74BC}" srcOrd="0" destOrd="0" presId="urn:microsoft.com/office/officeart/2018/2/layout/IconVerticalSolidList"/>
    <dgm:cxn modelId="{AE3A7246-64F6-462A-8B69-4908F12B627C}" srcId="{10DE57C6-E6FA-4716-8A48-8F34404AFD24}" destId="{25FAE600-B679-4D44-944B-B85B99968F35}" srcOrd="1" destOrd="0" parTransId="{BDF4EF33-EB86-4A6B-8C57-D45357FDCC35}" sibTransId="{423E758F-6C2A-42BA-AC90-F816278A2721}"/>
    <dgm:cxn modelId="{45EC1DD0-73A3-4EEC-AB41-BAD1F128823C}" type="presOf" srcId="{EB447398-65BE-4952-92B7-A3FC39F2D7C2}" destId="{E1F5DC23-7132-4EE1-9C3C-18CFD9D79688}" srcOrd="0" destOrd="0" presId="urn:microsoft.com/office/officeart/2018/2/layout/IconVerticalSolidList"/>
    <dgm:cxn modelId="{7B809DE8-C91F-4FC8-9058-CBF0FD456C3A}" type="presOf" srcId="{25FAE600-B679-4D44-944B-B85B99968F35}" destId="{9B58530E-2375-48FF-A142-E82A2167D8D9}" srcOrd="0" destOrd="0" presId="urn:microsoft.com/office/officeart/2018/2/layout/IconVerticalSolidList"/>
    <dgm:cxn modelId="{1888B8F8-556C-462F-9DAB-4BC23A5D8D00}" srcId="{10DE57C6-E6FA-4716-8A48-8F34404AFD24}" destId="{EB447398-65BE-4952-92B7-A3FC39F2D7C2}" srcOrd="2" destOrd="0" parTransId="{CF05FF3E-012E-4448-9D6E-8FFCE93C7930}" sibTransId="{862BCEB9-EBFF-467B-AA71-DF56F9D3083A}"/>
    <dgm:cxn modelId="{25D22C01-10F8-4639-B1DC-AE1EDB502582}" type="presParOf" srcId="{BDB3E44E-883F-4533-98BC-492937BE74BC}" destId="{318DBB68-3384-4AD6-8A03-3266182D89E9}" srcOrd="0" destOrd="0" presId="urn:microsoft.com/office/officeart/2018/2/layout/IconVerticalSolidList"/>
    <dgm:cxn modelId="{C3CD73B7-70D4-49A9-A6AB-7B827587F159}" type="presParOf" srcId="{318DBB68-3384-4AD6-8A03-3266182D89E9}" destId="{214B7650-5312-439C-A8AF-C8C5E0B976FF}" srcOrd="0" destOrd="0" presId="urn:microsoft.com/office/officeart/2018/2/layout/IconVerticalSolidList"/>
    <dgm:cxn modelId="{131185BD-E101-444F-9568-CF28890D121B}" type="presParOf" srcId="{318DBB68-3384-4AD6-8A03-3266182D89E9}" destId="{2B484702-369F-464E-9843-5F856534F03A}" srcOrd="1" destOrd="0" presId="urn:microsoft.com/office/officeart/2018/2/layout/IconVerticalSolidList"/>
    <dgm:cxn modelId="{A1F28E4E-F9D8-43DA-8CB9-3DA4CADEDFA6}" type="presParOf" srcId="{318DBB68-3384-4AD6-8A03-3266182D89E9}" destId="{26A325E6-4ACD-4D77-974F-8B3466975016}" srcOrd="2" destOrd="0" presId="urn:microsoft.com/office/officeart/2018/2/layout/IconVerticalSolidList"/>
    <dgm:cxn modelId="{C4028CA0-2013-4F3B-B600-DA9ED0602E2C}" type="presParOf" srcId="{318DBB68-3384-4AD6-8A03-3266182D89E9}" destId="{087DEC7C-BAFD-4BF9-A1B5-6E694E442FAF}" srcOrd="3" destOrd="0" presId="urn:microsoft.com/office/officeart/2018/2/layout/IconVerticalSolidList"/>
    <dgm:cxn modelId="{2382B7BA-66B5-476A-B869-FFFAD09878E5}" type="presParOf" srcId="{BDB3E44E-883F-4533-98BC-492937BE74BC}" destId="{95ECAB21-12B5-45C5-8413-8998093A8B26}" srcOrd="1" destOrd="0" presId="urn:microsoft.com/office/officeart/2018/2/layout/IconVerticalSolidList"/>
    <dgm:cxn modelId="{0FB00862-FCC6-4B49-82A7-138DA784150F}" type="presParOf" srcId="{BDB3E44E-883F-4533-98BC-492937BE74BC}" destId="{9441CE9B-716D-41A1-AD53-3F4C4BA715E6}" srcOrd="2" destOrd="0" presId="urn:microsoft.com/office/officeart/2018/2/layout/IconVerticalSolidList"/>
    <dgm:cxn modelId="{6EE0F51A-BCA5-4FEF-9D19-1EA53594278A}" type="presParOf" srcId="{9441CE9B-716D-41A1-AD53-3F4C4BA715E6}" destId="{7E47D74B-1683-41C2-A011-CC560024FFC4}" srcOrd="0" destOrd="0" presId="urn:microsoft.com/office/officeart/2018/2/layout/IconVerticalSolidList"/>
    <dgm:cxn modelId="{CE651204-ACDA-45BC-97C5-842B4807AF8A}" type="presParOf" srcId="{9441CE9B-716D-41A1-AD53-3F4C4BA715E6}" destId="{7DE33BE5-139C-45E4-963B-7F89086AA0F2}" srcOrd="1" destOrd="0" presId="urn:microsoft.com/office/officeart/2018/2/layout/IconVerticalSolidList"/>
    <dgm:cxn modelId="{67586B19-8010-47A5-8AB0-1BED4DFF15AC}" type="presParOf" srcId="{9441CE9B-716D-41A1-AD53-3F4C4BA715E6}" destId="{50F6396C-0B7C-4FC6-B8DB-83C9550EFFB3}" srcOrd="2" destOrd="0" presId="urn:microsoft.com/office/officeart/2018/2/layout/IconVerticalSolidList"/>
    <dgm:cxn modelId="{323A66BE-A1C2-4432-AD70-36006360CE1D}" type="presParOf" srcId="{9441CE9B-716D-41A1-AD53-3F4C4BA715E6}" destId="{9B58530E-2375-48FF-A142-E82A2167D8D9}" srcOrd="3" destOrd="0" presId="urn:microsoft.com/office/officeart/2018/2/layout/IconVerticalSolidList"/>
    <dgm:cxn modelId="{F2F5CC81-50C4-485B-AE7F-E8F15197BE33}" type="presParOf" srcId="{BDB3E44E-883F-4533-98BC-492937BE74BC}" destId="{2079F466-533B-4F03-823A-31BF9ABA0579}" srcOrd="3" destOrd="0" presId="urn:microsoft.com/office/officeart/2018/2/layout/IconVerticalSolidList"/>
    <dgm:cxn modelId="{47DFE63D-BBEC-4701-B5AE-EFBF3BC0D73F}" type="presParOf" srcId="{BDB3E44E-883F-4533-98BC-492937BE74BC}" destId="{6060B20E-7ED7-4FD9-AC15-958BE4B3F6D7}" srcOrd="4" destOrd="0" presId="urn:microsoft.com/office/officeart/2018/2/layout/IconVerticalSolidList"/>
    <dgm:cxn modelId="{BB96B608-FEF4-4B52-B6FF-FA57F307CA36}" type="presParOf" srcId="{6060B20E-7ED7-4FD9-AC15-958BE4B3F6D7}" destId="{7BF69134-E293-464F-A1C8-834CFD1C6990}" srcOrd="0" destOrd="0" presId="urn:microsoft.com/office/officeart/2018/2/layout/IconVerticalSolidList"/>
    <dgm:cxn modelId="{A2E1F3BE-B4F3-413F-8DCA-26847F7C47AD}" type="presParOf" srcId="{6060B20E-7ED7-4FD9-AC15-958BE4B3F6D7}" destId="{6299903D-FA9F-4A44-9996-FE8159D1C13A}" srcOrd="1" destOrd="0" presId="urn:microsoft.com/office/officeart/2018/2/layout/IconVerticalSolidList"/>
    <dgm:cxn modelId="{68B6CC04-97C1-4FC7-8614-27AD6986A291}" type="presParOf" srcId="{6060B20E-7ED7-4FD9-AC15-958BE4B3F6D7}" destId="{64A135E7-8C05-4852-8890-D8823DFB4995}" srcOrd="2" destOrd="0" presId="urn:microsoft.com/office/officeart/2018/2/layout/IconVerticalSolidList"/>
    <dgm:cxn modelId="{253AF93A-8ADC-4DF4-BFA3-B7D5498FB6D3}" type="presParOf" srcId="{6060B20E-7ED7-4FD9-AC15-958BE4B3F6D7}" destId="{E1F5DC23-7132-4EE1-9C3C-18CFD9D796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31C48-D9C4-4940-A1AB-6813C2DE30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6009A0-FC22-44A1-9FB7-B2CBBD4049D6}">
      <dgm:prSet/>
      <dgm:spPr/>
      <dgm:t>
        <a:bodyPr/>
        <a:lstStyle/>
        <a:p>
          <a:r>
            <a:rPr lang="zh-TW"/>
            <a:t>遊戲部分 : p5.js</a:t>
          </a:r>
          <a:endParaRPr lang="en-US"/>
        </a:p>
      </dgm:t>
    </dgm:pt>
    <dgm:pt modelId="{E5FC3951-B11C-4072-9021-1A4C2142073D}" type="parTrans" cxnId="{145F5AC3-B91C-47E8-BE52-2F0E879313EB}">
      <dgm:prSet/>
      <dgm:spPr/>
      <dgm:t>
        <a:bodyPr/>
        <a:lstStyle/>
        <a:p>
          <a:endParaRPr lang="en-US"/>
        </a:p>
      </dgm:t>
    </dgm:pt>
    <dgm:pt modelId="{5260E743-0C0E-495E-8ADD-72EFAEEA342F}" type="sibTrans" cxnId="{145F5AC3-B91C-47E8-BE52-2F0E879313EB}">
      <dgm:prSet/>
      <dgm:spPr/>
      <dgm:t>
        <a:bodyPr/>
        <a:lstStyle/>
        <a:p>
          <a:endParaRPr lang="en-US"/>
        </a:p>
      </dgm:t>
    </dgm:pt>
    <dgm:pt modelId="{0B61A7E7-8DEB-4907-BF67-22063F176A9E}">
      <dgm:prSet/>
      <dgm:spPr/>
      <dgm:t>
        <a:bodyPr/>
        <a:lstStyle/>
        <a:p>
          <a:r>
            <a:rPr lang="zh-TW"/>
            <a:t>網頁前端框架 : Bootstrap4</a:t>
          </a:r>
          <a:endParaRPr lang="en-US"/>
        </a:p>
      </dgm:t>
    </dgm:pt>
    <dgm:pt modelId="{77ECFF5F-35E7-434A-BDE6-C484A6155BC5}" type="parTrans" cxnId="{16543351-E6F9-42FB-84FC-315FC9992F84}">
      <dgm:prSet/>
      <dgm:spPr/>
      <dgm:t>
        <a:bodyPr/>
        <a:lstStyle/>
        <a:p>
          <a:endParaRPr lang="en-US"/>
        </a:p>
      </dgm:t>
    </dgm:pt>
    <dgm:pt modelId="{966AFF9E-F8DE-4DC7-AA35-E36E6CC5E9B1}" type="sibTrans" cxnId="{16543351-E6F9-42FB-84FC-315FC9992F84}">
      <dgm:prSet/>
      <dgm:spPr/>
      <dgm:t>
        <a:bodyPr/>
        <a:lstStyle/>
        <a:p>
          <a:endParaRPr lang="en-US"/>
        </a:p>
      </dgm:t>
    </dgm:pt>
    <dgm:pt modelId="{93CE32E2-C83D-4E5C-A85E-86A13815B609}">
      <dgm:prSet/>
      <dgm:spPr/>
      <dgm:t>
        <a:bodyPr/>
        <a:lstStyle/>
        <a:p>
          <a:r>
            <a:rPr lang="zh-TW"/>
            <a:t>網頁前端程式碼 : javascript, jQuery</a:t>
          </a:r>
          <a:endParaRPr lang="en-US"/>
        </a:p>
      </dgm:t>
    </dgm:pt>
    <dgm:pt modelId="{D73E887E-D48B-4C3A-B29B-B31D6BEFB618}" type="parTrans" cxnId="{9D83688F-C4F1-4154-89A2-9FDA9A9029AF}">
      <dgm:prSet/>
      <dgm:spPr/>
      <dgm:t>
        <a:bodyPr/>
        <a:lstStyle/>
        <a:p>
          <a:endParaRPr lang="en-US"/>
        </a:p>
      </dgm:t>
    </dgm:pt>
    <dgm:pt modelId="{FF663474-F790-4441-B209-A1932A9EF077}" type="sibTrans" cxnId="{9D83688F-C4F1-4154-89A2-9FDA9A9029AF}">
      <dgm:prSet/>
      <dgm:spPr/>
      <dgm:t>
        <a:bodyPr/>
        <a:lstStyle/>
        <a:p>
          <a:endParaRPr lang="en-US"/>
        </a:p>
      </dgm:t>
    </dgm:pt>
    <dgm:pt modelId="{C30F5F80-16A6-455A-8BD2-3A0EF0AC9FE7}">
      <dgm:prSet/>
      <dgm:spPr/>
      <dgm:t>
        <a:bodyPr/>
        <a:lstStyle/>
        <a:p>
          <a:r>
            <a:rPr lang="zh-TW"/>
            <a:t>排行榜系統前端 : ajax, jQuery</a:t>
          </a:r>
          <a:endParaRPr lang="en-US"/>
        </a:p>
      </dgm:t>
    </dgm:pt>
    <dgm:pt modelId="{A40CC180-9809-4175-973C-777D36526622}" type="parTrans" cxnId="{DD03513F-B25E-41A1-AE58-BC4505ACE607}">
      <dgm:prSet/>
      <dgm:spPr/>
      <dgm:t>
        <a:bodyPr/>
        <a:lstStyle/>
        <a:p>
          <a:endParaRPr lang="en-US"/>
        </a:p>
      </dgm:t>
    </dgm:pt>
    <dgm:pt modelId="{BA6B4C12-4087-4EE7-A62E-35B8A0E1FA18}" type="sibTrans" cxnId="{DD03513F-B25E-41A1-AE58-BC4505ACE607}">
      <dgm:prSet/>
      <dgm:spPr/>
      <dgm:t>
        <a:bodyPr/>
        <a:lstStyle/>
        <a:p>
          <a:endParaRPr lang="en-US"/>
        </a:p>
      </dgm:t>
    </dgm:pt>
    <dgm:pt modelId="{7531609C-1847-483D-BC65-43796CAB097F}">
      <dgm:prSet/>
      <dgm:spPr/>
      <dgm:t>
        <a:bodyPr/>
        <a:lstStyle/>
        <a:p>
          <a:r>
            <a:rPr lang="zh-TW"/>
            <a:t>排行榜系統後端 : </a:t>
          </a:r>
          <a:r>
            <a:rPr lang="en-US"/>
            <a:t>php, heroku, json</a:t>
          </a:r>
        </a:p>
      </dgm:t>
    </dgm:pt>
    <dgm:pt modelId="{CBBC00FD-2777-4C60-A826-D5CE4004237F}" type="parTrans" cxnId="{820C2717-7AC1-4A9A-B76E-C43366FBCB42}">
      <dgm:prSet/>
      <dgm:spPr/>
      <dgm:t>
        <a:bodyPr/>
        <a:lstStyle/>
        <a:p>
          <a:endParaRPr lang="en-US"/>
        </a:p>
      </dgm:t>
    </dgm:pt>
    <dgm:pt modelId="{C6FF6FE7-4CA2-471E-9158-9DE8C703912B}" type="sibTrans" cxnId="{820C2717-7AC1-4A9A-B76E-C43366FBCB42}">
      <dgm:prSet/>
      <dgm:spPr/>
      <dgm:t>
        <a:bodyPr/>
        <a:lstStyle/>
        <a:p>
          <a:endParaRPr lang="en-US"/>
        </a:p>
      </dgm:t>
    </dgm:pt>
    <dgm:pt modelId="{8D28BCCA-7972-45B8-BEEB-B7B70E81DA1C}">
      <dgm:prSet/>
      <dgm:spPr/>
      <dgm:t>
        <a:bodyPr/>
        <a:lstStyle/>
        <a:p>
          <a:r>
            <a:rPr lang="en-US"/>
            <a:t>成就系統 : jQuery, DOM</a:t>
          </a:r>
        </a:p>
      </dgm:t>
    </dgm:pt>
    <dgm:pt modelId="{5C7226C1-1DDF-47F2-9CF6-0F93F0C7B281}" type="parTrans" cxnId="{B80BBFF2-21A2-4F50-B70B-CE7800AEA9D1}">
      <dgm:prSet/>
      <dgm:spPr/>
      <dgm:t>
        <a:bodyPr/>
        <a:lstStyle/>
        <a:p>
          <a:endParaRPr lang="en-US"/>
        </a:p>
      </dgm:t>
    </dgm:pt>
    <dgm:pt modelId="{6760ED11-E54F-496A-9ECC-FE98EE753DA6}" type="sibTrans" cxnId="{B80BBFF2-21A2-4F50-B70B-CE7800AEA9D1}">
      <dgm:prSet/>
      <dgm:spPr/>
      <dgm:t>
        <a:bodyPr/>
        <a:lstStyle/>
        <a:p>
          <a:endParaRPr lang="en-US"/>
        </a:p>
      </dgm:t>
    </dgm:pt>
    <dgm:pt modelId="{516D0E89-C300-40EF-A31C-4066C04AC317}">
      <dgm:prSet/>
      <dgm:spPr/>
      <dgm:t>
        <a:bodyPr/>
        <a:lstStyle/>
        <a:p>
          <a:r>
            <a:rPr lang="en-US"/>
            <a:t>美術 : Photoshop</a:t>
          </a:r>
        </a:p>
      </dgm:t>
    </dgm:pt>
    <dgm:pt modelId="{74339348-9342-477B-ABF1-02217E5407CC}" type="parTrans" cxnId="{DD827E19-E563-4F6E-889A-6CE3EF36B67B}">
      <dgm:prSet/>
      <dgm:spPr/>
      <dgm:t>
        <a:bodyPr/>
        <a:lstStyle/>
        <a:p>
          <a:endParaRPr lang="en-US"/>
        </a:p>
      </dgm:t>
    </dgm:pt>
    <dgm:pt modelId="{F0901B87-8BC8-490B-9671-5B9CF9E5F264}" type="sibTrans" cxnId="{DD827E19-E563-4F6E-889A-6CE3EF36B67B}">
      <dgm:prSet/>
      <dgm:spPr/>
      <dgm:t>
        <a:bodyPr/>
        <a:lstStyle/>
        <a:p>
          <a:endParaRPr lang="en-US"/>
        </a:p>
      </dgm:t>
    </dgm:pt>
    <dgm:pt modelId="{9B0D31A1-C28C-4E83-A760-2C3835B5EF66}">
      <dgm:prSet/>
      <dgm:spPr/>
      <dgm:t>
        <a:bodyPr/>
        <a:lstStyle/>
        <a:p>
          <a:r>
            <a:rPr lang="en-US"/>
            <a:t>配樂 : 魔王魂</a:t>
          </a:r>
        </a:p>
      </dgm:t>
    </dgm:pt>
    <dgm:pt modelId="{5231373E-B41E-4874-BF26-7D25249E50B4}" type="parTrans" cxnId="{F7680D4C-2FDE-4215-B511-2F141CB7AF01}">
      <dgm:prSet/>
      <dgm:spPr/>
      <dgm:t>
        <a:bodyPr/>
        <a:lstStyle/>
        <a:p>
          <a:endParaRPr lang="en-US"/>
        </a:p>
      </dgm:t>
    </dgm:pt>
    <dgm:pt modelId="{2447D47A-1E49-486C-A3A0-9927A9AD74D1}" type="sibTrans" cxnId="{F7680D4C-2FDE-4215-B511-2F141CB7AF01}">
      <dgm:prSet/>
      <dgm:spPr/>
      <dgm:t>
        <a:bodyPr/>
        <a:lstStyle/>
        <a:p>
          <a:endParaRPr lang="en-US"/>
        </a:p>
      </dgm:t>
    </dgm:pt>
    <dgm:pt modelId="{3D9520FC-2E5D-4F53-8F33-C0DA3398F599}">
      <dgm:prSet/>
      <dgm:spPr/>
      <dgm:t>
        <a:bodyPr/>
        <a:lstStyle/>
        <a:p>
          <a:r>
            <a:rPr lang="en-US"/>
            <a:t>其他 : RWD, Event</a:t>
          </a:r>
        </a:p>
      </dgm:t>
    </dgm:pt>
    <dgm:pt modelId="{5DE5FB00-C358-4B68-9ACD-F90948CDE924}" type="parTrans" cxnId="{EA96E9BF-8A2E-4213-AC45-02D65FFA6E29}">
      <dgm:prSet/>
      <dgm:spPr/>
      <dgm:t>
        <a:bodyPr/>
        <a:lstStyle/>
        <a:p>
          <a:endParaRPr lang="en-US"/>
        </a:p>
      </dgm:t>
    </dgm:pt>
    <dgm:pt modelId="{D3FC970B-0AED-4C0E-9B3F-3ADCAD5F97DE}" type="sibTrans" cxnId="{EA96E9BF-8A2E-4213-AC45-02D65FFA6E29}">
      <dgm:prSet/>
      <dgm:spPr/>
      <dgm:t>
        <a:bodyPr/>
        <a:lstStyle/>
        <a:p>
          <a:endParaRPr lang="en-US"/>
        </a:p>
      </dgm:t>
    </dgm:pt>
    <dgm:pt modelId="{E84C7E1E-CCDD-4A64-831C-A832F02ECBB1}" type="pres">
      <dgm:prSet presAssocID="{03E31C48-D9C4-4940-A1AB-6813C2DE3002}" presName="vert0" presStyleCnt="0">
        <dgm:presLayoutVars>
          <dgm:dir/>
          <dgm:animOne val="branch"/>
          <dgm:animLvl val="lvl"/>
        </dgm:presLayoutVars>
      </dgm:prSet>
      <dgm:spPr/>
    </dgm:pt>
    <dgm:pt modelId="{4357AEA2-309D-4F6D-8C44-88EE662D0891}" type="pres">
      <dgm:prSet presAssocID="{AA6009A0-FC22-44A1-9FB7-B2CBBD4049D6}" presName="thickLine" presStyleLbl="alignNode1" presStyleIdx="0" presStyleCnt="9"/>
      <dgm:spPr/>
    </dgm:pt>
    <dgm:pt modelId="{7712FDFC-B35C-40CD-AD34-6F86410BF807}" type="pres">
      <dgm:prSet presAssocID="{AA6009A0-FC22-44A1-9FB7-B2CBBD4049D6}" presName="horz1" presStyleCnt="0"/>
      <dgm:spPr/>
    </dgm:pt>
    <dgm:pt modelId="{F4A1CBB9-6DDF-4A2E-A8F9-30A383FBA8A4}" type="pres">
      <dgm:prSet presAssocID="{AA6009A0-FC22-44A1-9FB7-B2CBBD4049D6}" presName="tx1" presStyleLbl="revTx" presStyleIdx="0" presStyleCnt="9"/>
      <dgm:spPr/>
    </dgm:pt>
    <dgm:pt modelId="{A63B5313-F954-4004-9669-E78B7B3F1CBE}" type="pres">
      <dgm:prSet presAssocID="{AA6009A0-FC22-44A1-9FB7-B2CBBD4049D6}" presName="vert1" presStyleCnt="0"/>
      <dgm:spPr/>
    </dgm:pt>
    <dgm:pt modelId="{50BA0B85-5A95-4E21-8C64-42A4ABF2FB97}" type="pres">
      <dgm:prSet presAssocID="{0B61A7E7-8DEB-4907-BF67-22063F176A9E}" presName="thickLine" presStyleLbl="alignNode1" presStyleIdx="1" presStyleCnt="9"/>
      <dgm:spPr/>
    </dgm:pt>
    <dgm:pt modelId="{D7FCBB4F-F1CD-4BB5-B1D8-C1A5A8A4348E}" type="pres">
      <dgm:prSet presAssocID="{0B61A7E7-8DEB-4907-BF67-22063F176A9E}" presName="horz1" presStyleCnt="0"/>
      <dgm:spPr/>
    </dgm:pt>
    <dgm:pt modelId="{FBC88F09-13A6-49BD-A365-BEF9116DDE2C}" type="pres">
      <dgm:prSet presAssocID="{0B61A7E7-8DEB-4907-BF67-22063F176A9E}" presName="tx1" presStyleLbl="revTx" presStyleIdx="1" presStyleCnt="9"/>
      <dgm:spPr/>
    </dgm:pt>
    <dgm:pt modelId="{8111582F-A32B-4618-B903-29A6B753BDD0}" type="pres">
      <dgm:prSet presAssocID="{0B61A7E7-8DEB-4907-BF67-22063F176A9E}" presName="vert1" presStyleCnt="0"/>
      <dgm:spPr/>
    </dgm:pt>
    <dgm:pt modelId="{182C73C7-34CF-4A9D-90E8-CF838251C834}" type="pres">
      <dgm:prSet presAssocID="{93CE32E2-C83D-4E5C-A85E-86A13815B609}" presName="thickLine" presStyleLbl="alignNode1" presStyleIdx="2" presStyleCnt="9"/>
      <dgm:spPr/>
    </dgm:pt>
    <dgm:pt modelId="{C7CAD6EC-D687-47C5-8079-7697CC4109AD}" type="pres">
      <dgm:prSet presAssocID="{93CE32E2-C83D-4E5C-A85E-86A13815B609}" presName="horz1" presStyleCnt="0"/>
      <dgm:spPr/>
    </dgm:pt>
    <dgm:pt modelId="{CA95647A-9536-42F7-8DD9-B1113904C14A}" type="pres">
      <dgm:prSet presAssocID="{93CE32E2-C83D-4E5C-A85E-86A13815B609}" presName="tx1" presStyleLbl="revTx" presStyleIdx="2" presStyleCnt="9"/>
      <dgm:spPr/>
    </dgm:pt>
    <dgm:pt modelId="{9A335096-105B-43CE-8015-91CDBAFC92CC}" type="pres">
      <dgm:prSet presAssocID="{93CE32E2-C83D-4E5C-A85E-86A13815B609}" presName="vert1" presStyleCnt="0"/>
      <dgm:spPr/>
    </dgm:pt>
    <dgm:pt modelId="{F350605D-5315-4C88-BDC7-ABB493E16B73}" type="pres">
      <dgm:prSet presAssocID="{C30F5F80-16A6-455A-8BD2-3A0EF0AC9FE7}" presName="thickLine" presStyleLbl="alignNode1" presStyleIdx="3" presStyleCnt="9"/>
      <dgm:spPr/>
    </dgm:pt>
    <dgm:pt modelId="{7D22D99F-970C-4F61-BB94-51DA85B3A978}" type="pres">
      <dgm:prSet presAssocID="{C30F5F80-16A6-455A-8BD2-3A0EF0AC9FE7}" presName="horz1" presStyleCnt="0"/>
      <dgm:spPr/>
    </dgm:pt>
    <dgm:pt modelId="{383B4F78-BF78-4094-B91A-82447DFED695}" type="pres">
      <dgm:prSet presAssocID="{C30F5F80-16A6-455A-8BD2-3A0EF0AC9FE7}" presName="tx1" presStyleLbl="revTx" presStyleIdx="3" presStyleCnt="9"/>
      <dgm:spPr/>
    </dgm:pt>
    <dgm:pt modelId="{63CD4687-6DF1-4A8C-9875-45D1387DC7B2}" type="pres">
      <dgm:prSet presAssocID="{C30F5F80-16A6-455A-8BD2-3A0EF0AC9FE7}" presName="vert1" presStyleCnt="0"/>
      <dgm:spPr/>
    </dgm:pt>
    <dgm:pt modelId="{E92BEC7C-88CA-4E1E-8476-8401B4B2068E}" type="pres">
      <dgm:prSet presAssocID="{7531609C-1847-483D-BC65-43796CAB097F}" presName="thickLine" presStyleLbl="alignNode1" presStyleIdx="4" presStyleCnt="9"/>
      <dgm:spPr/>
    </dgm:pt>
    <dgm:pt modelId="{AFB2A2EC-1FF1-4938-8B60-CBCB82A2F11F}" type="pres">
      <dgm:prSet presAssocID="{7531609C-1847-483D-BC65-43796CAB097F}" presName="horz1" presStyleCnt="0"/>
      <dgm:spPr/>
    </dgm:pt>
    <dgm:pt modelId="{8512D64A-42AF-4933-B882-A43A38424504}" type="pres">
      <dgm:prSet presAssocID="{7531609C-1847-483D-BC65-43796CAB097F}" presName="tx1" presStyleLbl="revTx" presStyleIdx="4" presStyleCnt="9"/>
      <dgm:spPr/>
    </dgm:pt>
    <dgm:pt modelId="{C58B613B-BCAD-4828-8741-7D2AE923D6A6}" type="pres">
      <dgm:prSet presAssocID="{7531609C-1847-483D-BC65-43796CAB097F}" presName="vert1" presStyleCnt="0"/>
      <dgm:spPr/>
    </dgm:pt>
    <dgm:pt modelId="{62C81A18-30E0-4E5B-9E5D-DF0B7022046A}" type="pres">
      <dgm:prSet presAssocID="{8D28BCCA-7972-45B8-BEEB-B7B70E81DA1C}" presName="thickLine" presStyleLbl="alignNode1" presStyleIdx="5" presStyleCnt="9"/>
      <dgm:spPr/>
    </dgm:pt>
    <dgm:pt modelId="{FF8B3B38-28B6-4F96-BCFA-D8A0370BB4F7}" type="pres">
      <dgm:prSet presAssocID="{8D28BCCA-7972-45B8-BEEB-B7B70E81DA1C}" presName="horz1" presStyleCnt="0"/>
      <dgm:spPr/>
    </dgm:pt>
    <dgm:pt modelId="{51A8A96D-3DAC-4C89-885A-9AF3019465ED}" type="pres">
      <dgm:prSet presAssocID="{8D28BCCA-7972-45B8-BEEB-B7B70E81DA1C}" presName="tx1" presStyleLbl="revTx" presStyleIdx="5" presStyleCnt="9"/>
      <dgm:spPr/>
    </dgm:pt>
    <dgm:pt modelId="{963882BF-0EB1-4231-B1E3-F5DF9C64CE83}" type="pres">
      <dgm:prSet presAssocID="{8D28BCCA-7972-45B8-BEEB-B7B70E81DA1C}" presName="vert1" presStyleCnt="0"/>
      <dgm:spPr/>
    </dgm:pt>
    <dgm:pt modelId="{70B115E6-00BE-4720-BB80-FC5B3B34E6B8}" type="pres">
      <dgm:prSet presAssocID="{516D0E89-C300-40EF-A31C-4066C04AC317}" presName="thickLine" presStyleLbl="alignNode1" presStyleIdx="6" presStyleCnt="9"/>
      <dgm:spPr/>
    </dgm:pt>
    <dgm:pt modelId="{42368ED1-C447-42CD-B3EE-D8A9239A3806}" type="pres">
      <dgm:prSet presAssocID="{516D0E89-C300-40EF-A31C-4066C04AC317}" presName="horz1" presStyleCnt="0"/>
      <dgm:spPr/>
    </dgm:pt>
    <dgm:pt modelId="{9AA5B362-6B71-42C4-AEA6-2DB12223C12C}" type="pres">
      <dgm:prSet presAssocID="{516D0E89-C300-40EF-A31C-4066C04AC317}" presName="tx1" presStyleLbl="revTx" presStyleIdx="6" presStyleCnt="9"/>
      <dgm:spPr/>
    </dgm:pt>
    <dgm:pt modelId="{4FAA21C9-3D6C-4287-B59D-AA461EF83CE9}" type="pres">
      <dgm:prSet presAssocID="{516D0E89-C300-40EF-A31C-4066C04AC317}" presName="vert1" presStyleCnt="0"/>
      <dgm:spPr/>
    </dgm:pt>
    <dgm:pt modelId="{A9290C2D-E529-4630-9C03-1D8C8640FAD0}" type="pres">
      <dgm:prSet presAssocID="{9B0D31A1-C28C-4E83-A760-2C3835B5EF66}" presName="thickLine" presStyleLbl="alignNode1" presStyleIdx="7" presStyleCnt="9"/>
      <dgm:spPr/>
    </dgm:pt>
    <dgm:pt modelId="{D981E338-3FAB-4BB1-B13E-9E91D25CCD26}" type="pres">
      <dgm:prSet presAssocID="{9B0D31A1-C28C-4E83-A760-2C3835B5EF66}" presName="horz1" presStyleCnt="0"/>
      <dgm:spPr/>
    </dgm:pt>
    <dgm:pt modelId="{0815D15C-767F-4525-83E3-7FA1C0DA2C03}" type="pres">
      <dgm:prSet presAssocID="{9B0D31A1-C28C-4E83-A760-2C3835B5EF66}" presName="tx1" presStyleLbl="revTx" presStyleIdx="7" presStyleCnt="9"/>
      <dgm:spPr/>
    </dgm:pt>
    <dgm:pt modelId="{013D755D-CD0D-44D8-A155-6061DB829495}" type="pres">
      <dgm:prSet presAssocID="{9B0D31A1-C28C-4E83-A760-2C3835B5EF66}" presName="vert1" presStyleCnt="0"/>
      <dgm:spPr/>
    </dgm:pt>
    <dgm:pt modelId="{52886BAE-3A74-4EFA-B9F6-C3154521B3EE}" type="pres">
      <dgm:prSet presAssocID="{3D9520FC-2E5D-4F53-8F33-C0DA3398F599}" presName="thickLine" presStyleLbl="alignNode1" presStyleIdx="8" presStyleCnt="9"/>
      <dgm:spPr/>
    </dgm:pt>
    <dgm:pt modelId="{17C8C1F5-F0BC-4F9E-AC6F-BA27A5D0E0EC}" type="pres">
      <dgm:prSet presAssocID="{3D9520FC-2E5D-4F53-8F33-C0DA3398F599}" presName="horz1" presStyleCnt="0"/>
      <dgm:spPr/>
    </dgm:pt>
    <dgm:pt modelId="{2EB7D27C-9004-4348-A35B-632DF7549A67}" type="pres">
      <dgm:prSet presAssocID="{3D9520FC-2E5D-4F53-8F33-C0DA3398F599}" presName="tx1" presStyleLbl="revTx" presStyleIdx="8" presStyleCnt="9"/>
      <dgm:spPr/>
    </dgm:pt>
    <dgm:pt modelId="{5C017765-7824-41A2-90CC-729E62F007B8}" type="pres">
      <dgm:prSet presAssocID="{3D9520FC-2E5D-4F53-8F33-C0DA3398F599}" presName="vert1" presStyleCnt="0"/>
      <dgm:spPr/>
    </dgm:pt>
  </dgm:ptLst>
  <dgm:cxnLst>
    <dgm:cxn modelId="{820C2717-7AC1-4A9A-B76E-C43366FBCB42}" srcId="{03E31C48-D9C4-4940-A1AB-6813C2DE3002}" destId="{7531609C-1847-483D-BC65-43796CAB097F}" srcOrd="4" destOrd="0" parTransId="{CBBC00FD-2777-4C60-A826-D5CE4004237F}" sibTransId="{C6FF6FE7-4CA2-471E-9158-9DE8C703912B}"/>
    <dgm:cxn modelId="{62162F17-7D65-4F9C-B024-2211B5211574}" type="presOf" srcId="{03E31C48-D9C4-4940-A1AB-6813C2DE3002}" destId="{E84C7E1E-CCDD-4A64-831C-A832F02ECBB1}" srcOrd="0" destOrd="0" presId="urn:microsoft.com/office/officeart/2008/layout/LinedList"/>
    <dgm:cxn modelId="{DD827E19-E563-4F6E-889A-6CE3EF36B67B}" srcId="{03E31C48-D9C4-4940-A1AB-6813C2DE3002}" destId="{516D0E89-C300-40EF-A31C-4066C04AC317}" srcOrd="6" destOrd="0" parTransId="{74339348-9342-477B-ABF1-02217E5407CC}" sibTransId="{F0901B87-8BC8-490B-9671-5B9CF9E5F264}"/>
    <dgm:cxn modelId="{F0347632-883E-4EEB-B43D-C3C72A107EF4}" type="presOf" srcId="{AA6009A0-FC22-44A1-9FB7-B2CBBD4049D6}" destId="{F4A1CBB9-6DDF-4A2E-A8F9-30A383FBA8A4}" srcOrd="0" destOrd="0" presId="urn:microsoft.com/office/officeart/2008/layout/LinedList"/>
    <dgm:cxn modelId="{B56B673C-F15E-41AB-B80E-8DBB5491959D}" type="presOf" srcId="{C30F5F80-16A6-455A-8BD2-3A0EF0AC9FE7}" destId="{383B4F78-BF78-4094-B91A-82447DFED695}" srcOrd="0" destOrd="0" presId="urn:microsoft.com/office/officeart/2008/layout/LinedList"/>
    <dgm:cxn modelId="{DD03513F-B25E-41A1-AE58-BC4505ACE607}" srcId="{03E31C48-D9C4-4940-A1AB-6813C2DE3002}" destId="{C30F5F80-16A6-455A-8BD2-3A0EF0AC9FE7}" srcOrd="3" destOrd="0" parTransId="{A40CC180-9809-4175-973C-777D36526622}" sibTransId="{BA6B4C12-4087-4EE7-A62E-35B8A0E1FA18}"/>
    <dgm:cxn modelId="{F7680D4C-2FDE-4215-B511-2F141CB7AF01}" srcId="{03E31C48-D9C4-4940-A1AB-6813C2DE3002}" destId="{9B0D31A1-C28C-4E83-A760-2C3835B5EF66}" srcOrd="7" destOrd="0" parTransId="{5231373E-B41E-4874-BF26-7D25249E50B4}" sibTransId="{2447D47A-1E49-486C-A3A0-9927A9AD74D1}"/>
    <dgm:cxn modelId="{BB24A06E-AE69-4092-A88B-FC6B5C9F7280}" type="presOf" srcId="{8D28BCCA-7972-45B8-BEEB-B7B70E81DA1C}" destId="{51A8A96D-3DAC-4C89-885A-9AF3019465ED}" srcOrd="0" destOrd="0" presId="urn:microsoft.com/office/officeart/2008/layout/LinedList"/>
    <dgm:cxn modelId="{D679EF50-9CD9-49CF-A31B-114C55759BB5}" type="presOf" srcId="{0B61A7E7-8DEB-4907-BF67-22063F176A9E}" destId="{FBC88F09-13A6-49BD-A365-BEF9116DDE2C}" srcOrd="0" destOrd="0" presId="urn:microsoft.com/office/officeart/2008/layout/LinedList"/>
    <dgm:cxn modelId="{16543351-E6F9-42FB-84FC-315FC9992F84}" srcId="{03E31C48-D9C4-4940-A1AB-6813C2DE3002}" destId="{0B61A7E7-8DEB-4907-BF67-22063F176A9E}" srcOrd="1" destOrd="0" parTransId="{77ECFF5F-35E7-434A-BDE6-C484A6155BC5}" sibTransId="{966AFF9E-F8DE-4DC7-AA35-E36E6CC5E9B1}"/>
    <dgm:cxn modelId="{97F50D76-1096-4841-B5BD-6410E189DB2D}" type="presOf" srcId="{3D9520FC-2E5D-4F53-8F33-C0DA3398F599}" destId="{2EB7D27C-9004-4348-A35B-632DF7549A67}" srcOrd="0" destOrd="0" presId="urn:microsoft.com/office/officeart/2008/layout/LinedList"/>
    <dgm:cxn modelId="{C437E379-7EC9-451C-9FD1-3B7E55858184}" type="presOf" srcId="{516D0E89-C300-40EF-A31C-4066C04AC317}" destId="{9AA5B362-6B71-42C4-AEA6-2DB12223C12C}" srcOrd="0" destOrd="0" presId="urn:microsoft.com/office/officeart/2008/layout/LinedList"/>
    <dgm:cxn modelId="{9D83688F-C4F1-4154-89A2-9FDA9A9029AF}" srcId="{03E31C48-D9C4-4940-A1AB-6813C2DE3002}" destId="{93CE32E2-C83D-4E5C-A85E-86A13815B609}" srcOrd="2" destOrd="0" parTransId="{D73E887E-D48B-4C3A-B29B-B31D6BEFB618}" sibTransId="{FF663474-F790-4441-B209-A1932A9EF077}"/>
    <dgm:cxn modelId="{0C2107B5-DC74-4FD6-BD19-F4DF782E51FF}" type="presOf" srcId="{9B0D31A1-C28C-4E83-A760-2C3835B5EF66}" destId="{0815D15C-767F-4525-83E3-7FA1C0DA2C03}" srcOrd="0" destOrd="0" presId="urn:microsoft.com/office/officeart/2008/layout/LinedList"/>
    <dgm:cxn modelId="{0CBDDCB8-86BF-4CED-9C18-9974F4629A75}" type="presOf" srcId="{7531609C-1847-483D-BC65-43796CAB097F}" destId="{8512D64A-42AF-4933-B882-A43A38424504}" srcOrd="0" destOrd="0" presId="urn:microsoft.com/office/officeart/2008/layout/LinedList"/>
    <dgm:cxn modelId="{EA96E9BF-8A2E-4213-AC45-02D65FFA6E29}" srcId="{03E31C48-D9C4-4940-A1AB-6813C2DE3002}" destId="{3D9520FC-2E5D-4F53-8F33-C0DA3398F599}" srcOrd="8" destOrd="0" parTransId="{5DE5FB00-C358-4B68-9ACD-F90948CDE924}" sibTransId="{D3FC970B-0AED-4C0E-9B3F-3ADCAD5F97DE}"/>
    <dgm:cxn modelId="{145F5AC3-B91C-47E8-BE52-2F0E879313EB}" srcId="{03E31C48-D9C4-4940-A1AB-6813C2DE3002}" destId="{AA6009A0-FC22-44A1-9FB7-B2CBBD4049D6}" srcOrd="0" destOrd="0" parTransId="{E5FC3951-B11C-4072-9021-1A4C2142073D}" sibTransId="{5260E743-0C0E-495E-8ADD-72EFAEEA342F}"/>
    <dgm:cxn modelId="{0C5DA8ED-197A-427E-9599-688971D1A044}" type="presOf" srcId="{93CE32E2-C83D-4E5C-A85E-86A13815B609}" destId="{CA95647A-9536-42F7-8DD9-B1113904C14A}" srcOrd="0" destOrd="0" presId="urn:microsoft.com/office/officeart/2008/layout/LinedList"/>
    <dgm:cxn modelId="{B80BBFF2-21A2-4F50-B70B-CE7800AEA9D1}" srcId="{03E31C48-D9C4-4940-A1AB-6813C2DE3002}" destId="{8D28BCCA-7972-45B8-BEEB-B7B70E81DA1C}" srcOrd="5" destOrd="0" parTransId="{5C7226C1-1DDF-47F2-9CF6-0F93F0C7B281}" sibTransId="{6760ED11-E54F-496A-9ECC-FE98EE753DA6}"/>
    <dgm:cxn modelId="{53EAB603-A6EF-4C5C-8AF5-E61DB90BC1FC}" type="presParOf" srcId="{E84C7E1E-CCDD-4A64-831C-A832F02ECBB1}" destId="{4357AEA2-309D-4F6D-8C44-88EE662D0891}" srcOrd="0" destOrd="0" presId="urn:microsoft.com/office/officeart/2008/layout/LinedList"/>
    <dgm:cxn modelId="{64B0EB90-4DD9-4D98-9491-DB63F1E31DED}" type="presParOf" srcId="{E84C7E1E-CCDD-4A64-831C-A832F02ECBB1}" destId="{7712FDFC-B35C-40CD-AD34-6F86410BF807}" srcOrd="1" destOrd="0" presId="urn:microsoft.com/office/officeart/2008/layout/LinedList"/>
    <dgm:cxn modelId="{08DF8EDF-967D-4799-AB0B-8EF43A7E5DA6}" type="presParOf" srcId="{7712FDFC-B35C-40CD-AD34-6F86410BF807}" destId="{F4A1CBB9-6DDF-4A2E-A8F9-30A383FBA8A4}" srcOrd="0" destOrd="0" presId="urn:microsoft.com/office/officeart/2008/layout/LinedList"/>
    <dgm:cxn modelId="{30374F21-DB89-42AB-BE45-A06D7AC5C72E}" type="presParOf" srcId="{7712FDFC-B35C-40CD-AD34-6F86410BF807}" destId="{A63B5313-F954-4004-9669-E78B7B3F1CBE}" srcOrd="1" destOrd="0" presId="urn:microsoft.com/office/officeart/2008/layout/LinedList"/>
    <dgm:cxn modelId="{3F6B9BE1-33D1-48E9-80F0-5F73AF571072}" type="presParOf" srcId="{E84C7E1E-CCDD-4A64-831C-A832F02ECBB1}" destId="{50BA0B85-5A95-4E21-8C64-42A4ABF2FB97}" srcOrd="2" destOrd="0" presId="urn:microsoft.com/office/officeart/2008/layout/LinedList"/>
    <dgm:cxn modelId="{47190C10-F904-4850-B332-ECBAC010BFC6}" type="presParOf" srcId="{E84C7E1E-CCDD-4A64-831C-A832F02ECBB1}" destId="{D7FCBB4F-F1CD-4BB5-B1D8-C1A5A8A4348E}" srcOrd="3" destOrd="0" presId="urn:microsoft.com/office/officeart/2008/layout/LinedList"/>
    <dgm:cxn modelId="{E22FB2F2-4278-4796-BA57-F613BF99A714}" type="presParOf" srcId="{D7FCBB4F-F1CD-4BB5-B1D8-C1A5A8A4348E}" destId="{FBC88F09-13A6-49BD-A365-BEF9116DDE2C}" srcOrd="0" destOrd="0" presId="urn:microsoft.com/office/officeart/2008/layout/LinedList"/>
    <dgm:cxn modelId="{516D293B-5024-4821-9B29-37AAB95A704B}" type="presParOf" srcId="{D7FCBB4F-F1CD-4BB5-B1D8-C1A5A8A4348E}" destId="{8111582F-A32B-4618-B903-29A6B753BDD0}" srcOrd="1" destOrd="0" presId="urn:microsoft.com/office/officeart/2008/layout/LinedList"/>
    <dgm:cxn modelId="{CC32A900-58E3-4AE1-8DB9-F60536AD8031}" type="presParOf" srcId="{E84C7E1E-CCDD-4A64-831C-A832F02ECBB1}" destId="{182C73C7-34CF-4A9D-90E8-CF838251C834}" srcOrd="4" destOrd="0" presId="urn:microsoft.com/office/officeart/2008/layout/LinedList"/>
    <dgm:cxn modelId="{553BBF78-EA3B-4CBE-9DA2-EB24F646F780}" type="presParOf" srcId="{E84C7E1E-CCDD-4A64-831C-A832F02ECBB1}" destId="{C7CAD6EC-D687-47C5-8079-7697CC4109AD}" srcOrd="5" destOrd="0" presId="urn:microsoft.com/office/officeart/2008/layout/LinedList"/>
    <dgm:cxn modelId="{02D180BF-9BE0-45B9-8D25-DB7EA406A46F}" type="presParOf" srcId="{C7CAD6EC-D687-47C5-8079-7697CC4109AD}" destId="{CA95647A-9536-42F7-8DD9-B1113904C14A}" srcOrd="0" destOrd="0" presId="urn:microsoft.com/office/officeart/2008/layout/LinedList"/>
    <dgm:cxn modelId="{6A94E61D-A2B8-456F-B685-FF088EE82BC9}" type="presParOf" srcId="{C7CAD6EC-D687-47C5-8079-7697CC4109AD}" destId="{9A335096-105B-43CE-8015-91CDBAFC92CC}" srcOrd="1" destOrd="0" presId="urn:microsoft.com/office/officeart/2008/layout/LinedList"/>
    <dgm:cxn modelId="{D0717D1F-AA18-4237-B29E-35CE0DAAFC9C}" type="presParOf" srcId="{E84C7E1E-CCDD-4A64-831C-A832F02ECBB1}" destId="{F350605D-5315-4C88-BDC7-ABB493E16B73}" srcOrd="6" destOrd="0" presId="urn:microsoft.com/office/officeart/2008/layout/LinedList"/>
    <dgm:cxn modelId="{2F913CE4-4682-4232-904C-AB14DEF840D3}" type="presParOf" srcId="{E84C7E1E-CCDD-4A64-831C-A832F02ECBB1}" destId="{7D22D99F-970C-4F61-BB94-51DA85B3A978}" srcOrd="7" destOrd="0" presId="urn:microsoft.com/office/officeart/2008/layout/LinedList"/>
    <dgm:cxn modelId="{0451BB6F-0D33-4E57-935B-4A29371564C3}" type="presParOf" srcId="{7D22D99F-970C-4F61-BB94-51DA85B3A978}" destId="{383B4F78-BF78-4094-B91A-82447DFED695}" srcOrd="0" destOrd="0" presId="urn:microsoft.com/office/officeart/2008/layout/LinedList"/>
    <dgm:cxn modelId="{8645FD4C-0624-4E57-8BC9-CFF6A0A5FFE4}" type="presParOf" srcId="{7D22D99F-970C-4F61-BB94-51DA85B3A978}" destId="{63CD4687-6DF1-4A8C-9875-45D1387DC7B2}" srcOrd="1" destOrd="0" presId="urn:microsoft.com/office/officeart/2008/layout/LinedList"/>
    <dgm:cxn modelId="{6801A8D9-666B-469B-BC64-DFE629137083}" type="presParOf" srcId="{E84C7E1E-CCDD-4A64-831C-A832F02ECBB1}" destId="{E92BEC7C-88CA-4E1E-8476-8401B4B2068E}" srcOrd="8" destOrd="0" presId="urn:microsoft.com/office/officeart/2008/layout/LinedList"/>
    <dgm:cxn modelId="{982FDA47-AD43-446D-9B2C-FDB2E57D3489}" type="presParOf" srcId="{E84C7E1E-CCDD-4A64-831C-A832F02ECBB1}" destId="{AFB2A2EC-1FF1-4938-8B60-CBCB82A2F11F}" srcOrd="9" destOrd="0" presId="urn:microsoft.com/office/officeart/2008/layout/LinedList"/>
    <dgm:cxn modelId="{555D2ACE-1D1F-4E20-BF5D-F4F22FCEE4D4}" type="presParOf" srcId="{AFB2A2EC-1FF1-4938-8B60-CBCB82A2F11F}" destId="{8512D64A-42AF-4933-B882-A43A38424504}" srcOrd="0" destOrd="0" presId="urn:microsoft.com/office/officeart/2008/layout/LinedList"/>
    <dgm:cxn modelId="{2FFF6190-BC44-4D3F-A208-D5943580918A}" type="presParOf" srcId="{AFB2A2EC-1FF1-4938-8B60-CBCB82A2F11F}" destId="{C58B613B-BCAD-4828-8741-7D2AE923D6A6}" srcOrd="1" destOrd="0" presId="urn:microsoft.com/office/officeart/2008/layout/LinedList"/>
    <dgm:cxn modelId="{D8846600-08BB-473F-A443-1182E54499A4}" type="presParOf" srcId="{E84C7E1E-CCDD-4A64-831C-A832F02ECBB1}" destId="{62C81A18-30E0-4E5B-9E5D-DF0B7022046A}" srcOrd="10" destOrd="0" presId="urn:microsoft.com/office/officeart/2008/layout/LinedList"/>
    <dgm:cxn modelId="{5DCB6E76-6D5D-4F4C-ABC0-4DBFF81478A3}" type="presParOf" srcId="{E84C7E1E-CCDD-4A64-831C-A832F02ECBB1}" destId="{FF8B3B38-28B6-4F96-BCFA-D8A0370BB4F7}" srcOrd="11" destOrd="0" presId="urn:microsoft.com/office/officeart/2008/layout/LinedList"/>
    <dgm:cxn modelId="{104CFE42-2D83-49BA-AD25-468A9EE9C853}" type="presParOf" srcId="{FF8B3B38-28B6-4F96-BCFA-D8A0370BB4F7}" destId="{51A8A96D-3DAC-4C89-885A-9AF3019465ED}" srcOrd="0" destOrd="0" presId="urn:microsoft.com/office/officeart/2008/layout/LinedList"/>
    <dgm:cxn modelId="{D61CFF56-923C-4A30-96F3-0F0C908619B2}" type="presParOf" srcId="{FF8B3B38-28B6-4F96-BCFA-D8A0370BB4F7}" destId="{963882BF-0EB1-4231-B1E3-F5DF9C64CE83}" srcOrd="1" destOrd="0" presId="urn:microsoft.com/office/officeart/2008/layout/LinedList"/>
    <dgm:cxn modelId="{36202EC6-8518-461F-A05B-5A709E8F6520}" type="presParOf" srcId="{E84C7E1E-CCDD-4A64-831C-A832F02ECBB1}" destId="{70B115E6-00BE-4720-BB80-FC5B3B34E6B8}" srcOrd="12" destOrd="0" presId="urn:microsoft.com/office/officeart/2008/layout/LinedList"/>
    <dgm:cxn modelId="{56AB5F62-B89C-4035-89A8-A9A1EC894603}" type="presParOf" srcId="{E84C7E1E-CCDD-4A64-831C-A832F02ECBB1}" destId="{42368ED1-C447-42CD-B3EE-D8A9239A3806}" srcOrd="13" destOrd="0" presId="urn:microsoft.com/office/officeart/2008/layout/LinedList"/>
    <dgm:cxn modelId="{FF812518-D95D-4BB1-93FA-7BCB14620D48}" type="presParOf" srcId="{42368ED1-C447-42CD-B3EE-D8A9239A3806}" destId="{9AA5B362-6B71-42C4-AEA6-2DB12223C12C}" srcOrd="0" destOrd="0" presId="urn:microsoft.com/office/officeart/2008/layout/LinedList"/>
    <dgm:cxn modelId="{1CF48912-AF4D-47CA-BE25-68A731660C31}" type="presParOf" srcId="{42368ED1-C447-42CD-B3EE-D8A9239A3806}" destId="{4FAA21C9-3D6C-4287-B59D-AA461EF83CE9}" srcOrd="1" destOrd="0" presId="urn:microsoft.com/office/officeart/2008/layout/LinedList"/>
    <dgm:cxn modelId="{417EA902-5134-4C65-B252-782A6E1E1646}" type="presParOf" srcId="{E84C7E1E-CCDD-4A64-831C-A832F02ECBB1}" destId="{A9290C2D-E529-4630-9C03-1D8C8640FAD0}" srcOrd="14" destOrd="0" presId="urn:microsoft.com/office/officeart/2008/layout/LinedList"/>
    <dgm:cxn modelId="{AE6A650F-9FBF-4D49-A37F-A477532A454E}" type="presParOf" srcId="{E84C7E1E-CCDD-4A64-831C-A832F02ECBB1}" destId="{D981E338-3FAB-4BB1-B13E-9E91D25CCD26}" srcOrd="15" destOrd="0" presId="urn:microsoft.com/office/officeart/2008/layout/LinedList"/>
    <dgm:cxn modelId="{723E3546-4C9E-4C66-A7C0-CAECC18CE427}" type="presParOf" srcId="{D981E338-3FAB-4BB1-B13E-9E91D25CCD26}" destId="{0815D15C-767F-4525-83E3-7FA1C0DA2C03}" srcOrd="0" destOrd="0" presId="urn:microsoft.com/office/officeart/2008/layout/LinedList"/>
    <dgm:cxn modelId="{711F4BC9-7CCA-4610-869A-B77D2EE565D7}" type="presParOf" srcId="{D981E338-3FAB-4BB1-B13E-9E91D25CCD26}" destId="{013D755D-CD0D-44D8-A155-6061DB829495}" srcOrd="1" destOrd="0" presId="urn:microsoft.com/office/officeart/2008/layout/LinedList"/>
    <dgm:cxn modelId="{77B3E6D8-733D-415E-89D0-D75E012C4845}" type="presParOf" srcId="{E84C7E1E-CCDD-4A64-831C-A832F02ECBB1}" destId="{52886BAE-3A74-4EFA-B9F6-C3154521B3EE}" srcOrd="16" destOrd="0" presId="urn:microsoft.com/office/officeart/2008/layout/LinedList"/>
    <dgm:cxn modelId="{484478D9-C745-4808-B740-30F1F8296048}" type="presParOf" srcId="{E84C7E1E-CCDD-4A64-831C-A832F02ECBB1}" destId="{17C8C1F5-F0BC-4F9E-AC6F-BA27A5D0E0EC}" srcOrd="17" destOrd="0" presId="urn:microsoft.com/office/officeart/2008/layout/LinedList"/>
    <dgm:cxn modelId="{F58DA176-FBCF-4AE8-A5CB-A5CDB64CD379}" type="presParOf" srcId="{17C8C1F5-F0BC-4F9E-AC6F-BA27A5D0E0EC}" destId="{2EB7D27C-9004-4348-A35B-632DF7549A67}" srcOrd="0" destOrd="0" presId="urn:microsoft.com/office/officeart/2008/layout/LinedList"/>
    <dgm:cxn modelId="{1E5164DD-1178-4978-A9D5-165AF409C548}" type="presParOf" srcId="{17C8C1F5-F0BC-4F9E-AC6F-BA27A5D0E0EC}" destId="{5C017765-7824-41A2-90CC-729E62F007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6AEFD-7CCD-46FE-AAAF-01BBBEE558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F5A2-4EB5-4FC3-AF25-CF67C293D5B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DCC8A-00E6-442A-B518-202D4B6683A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這個網站致力於使更多人曉得我們的海洋所面臨的問題， 我們藉由遊戲風趣的主題使普遍大眾發現「海洋垃圾」以及「海洋汙染」等眾多環境議題。 強硬的主題名稱「</a:t>
          </a:r>
          <a:r>
            <a:rPr lang="zh-TW" sz="1400" b="1" kern="1200">
              <a:solidFill>
                <a:schemeClr val="bg2">
                  <a:lumMod val="25000"/>
                </a:schemeClr>
              </a:solidFill>
            </a:rPr>
            <a:t>我還不射爆</a:t>
          </a:r>
          <a:r>
            <a:rPr lang="zh-TW" sz="1400" kern="1200"/>
            <a:t>」透過受到迫害的海洋生物的憤怒來 象徵著環境危機的急迫性。</a:t>
          </a:r>
          <a:endParaRPr lang="en-US" sz="1400" kern="1200"/>
        </a:p>
      </dsp:txBody>
      <dsp:txXfrm>
        <a:off x="1429899" y="2442"/>
        <a:ext cx="5083704" cy="1238008"/>
      </dsp:txXfrm>
    </dsp:sp>
    <dsp:sp modelId="{D9086360-1954-4546-8DF3-D24E4F36C0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A4CA-1002-4F2D-AA26-34A4F05627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056A-6470-4949-8C80-352C378E11D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宣傳環境議題</a:t>
          </a:r>
          <a:endParaRPr lang="en-US" sz="1400" kern="1200"/>
        </a:p>
      </dsp:txBody>
      <dsp:txXfrm>
        <a:off x="1429899" y="1549953"/>
        <a:ext cx="5083704" cy="1238008"/>
      </dsp:txXfrm>
    </dsp:sp>
    <dsp:sp modelId="{783FBC34-C241-4D0F-8A27-D6713CD570C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5E714-D9F1-4002-BC02-74FF2A2D33B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1FEC0-11E5-42E9-9833-809EEEE0CF0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具有</a:t>
          </a:r>
          <a:r>
            <a:rPr lang="zh-TW" sz="1400" b="1" kern="1200">
              <a:solidFill>
                <a:schemeClr val="accent1">
                  <a:lumMod val="75000"/>
                </a:schemeClr>
              </a:solidFill>
            </a:rPr>
            <a:t>互動性</a:t>
          </a:r>
          <a:endParaRPr lang="en-US" sz="1400" b="1" kern="1200">
            <a:solidFill>
              <a:schemeClr val="accent1">
                <a:lumMod val="75000"/>
              </a:schemeClr>
            </a:solidFill>
          </a:endParaRPr>
        </a:p>
      </dsp:txBody>
      <dsp:txXfrm>
        <a:off x="1429899" y="3097464"/>
        <a:ext cx="5083704" cy="1238008"/>
      </dsp:txXfrm>
    </dsp:sp>
    <dsp:sp modelId="{4E3EDBBA-116C-411F-9657-A84B4F5CA87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4AD2C-87B4-45D3-B27F-0EF69C5190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4D6A-5D06-4172-93C6-DB41A54DAD9E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能夠連動</a:t>
          </a:r>
          <a:r>
            <a:rPr lang="zh-TW" sz="1400" b="1" kern="1200">
              <a:solidFill>
                <a:srgbClr val="FF0000"/>
              </a:solidFill>
            </a:rPr>
            <a:t>後端</a:t>
          </a:r>
          <a:r>
            <a:rPr lang="zh-TW" sz="1400" kern="1200"/>
            <a:t>保存名次資料</a:t>
          </a:r>
          <a:endParaRPr lang="en-US" sz="14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B7650-5312-439C-A8AF-C8C5E0B976F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84702-369F-464E-9843-5F856534F03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DEC7C-BAFD-4BF9-A1B5-6E694E442FA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具有輸入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密技</a:t>
          </a:r>
          <a:r>
            <a:rPr lang="zh-TW" sz="2500" kern="1200"/>
            <a:t>的小彩蛋</a:t>
          </a:r>
          <a:r>
            <a:rPr lang="zh-TW" sz="2500" kern="1200" dirty="0"/>
            <a:t>(C.H.E.A.T.)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7E47D74B-1683-41C2-A011-CC560024FFC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3BE5-139C-45E4-963B-7F89086AA0F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530E-2375-48FF-A142-E82A2167D8D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具有蒐集要素</a:t>
          </a:r>
          <a:r>
            <a:rPr lang="zh-TW" sz="2500" kern="1200" dirty="0"/>
            <a:t>(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成就解鎖系統</a:t>
          </a:r>
          <a:r>
            <a:rPr lang="zh-TW" sz="2500" kern="1200" dirty="0"/>
            <a:t>)</a:t>
          </a:r>
          <a:r>
            <a:rPr lang="zh-TW" sz="2500" kern="1200"/>
            <a:t>可以增加瀏覽者的興趣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BF69134-E293-464F-A1C8-834CFD1C699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903D-FA9F-4A44-9996-FE8159D1C13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5DC23-7132-4EE1-9C3C-18CFD9D7968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具有連動到後端的</a:t>
          </a:r>
          <a:r>
            <a:rPr lang="zh-TW" sz="2500" b="1" kern="1200">
              <a:solidFill>
                <a:schemeClr val="accent1">
                  <a:lumMod val="60000"/>
                  <a:lumOff val="40000"/>
                </a:schemeClr>
              </a:solidFill>
            </a:rPr>
            <a:t>排行榜系統</a:t>
          </a:r>
          <a:r>
            <a:rPr lang="zh-TW" sz="2500" kern="1200"/>
            <a:t>，可以讓多名瀏覽者互動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7AEA2-309D-4F6D-8C44-88EE662D089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CBB9-6DDF-4A2E-A8F9-30A383FBA8A4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遊戲部分 : p5.js</a:t>
          </a:r>
          <a:endParaRPr lang="en-US" sz="2000" kern="1200"/>
        </a:p>
      </dsp:txBody>
      <dsp:txXfrm>
        <a:off x="0" y="623"/>
        <a:ext cx="6492875" cy="567128"/>
      </dsp:txXfrm>
    </dsp:sp>
    <dsp:sp modelId="{50BA0B85-5A95-4E21-8C64-42A4ABF2FB97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88F09-13A6-49BD-A365-BEF9116DDE2C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網頁前端框架 : Bootstrap4</a:t>
          </a:r>
          <a:endParaRPr lang="en-US" sz="2000" kern="1200"/>
        </a:p>
      </dsp:txBody>
      <dsp:txXfrm>
        <a:off x="0" y="567751"/>
        <a:ext cx="6492875" cy="567128"/>
      </dsp:txXfrm>
    </dsp:sp>
    <dsp:sp modelId="{182C73C7-34CF-4A9D-90E8-CF838251C834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647A-9536-42F7-8DD9-B1113904C14A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網頁前端程式碼 : javascript, jQuery</a:t>
          </a:r>
          <a:endParaRPr lang="en-US" sz="2000" kern="1200"/>
        </a:p>
      </dsp:txBody>
      <dsp:txXfrm>
        <a:off x="0" y="1134879"/>
        <a:ext cx="6492875" cy="567128"/>
      </dsp:txXfrm>
    </dsp:sp>
    <dsp:sp modelId="{F350605D-5315-4C88-BDC7-ABB493E16B73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4F78-BF78-4094-B91A-82447DFED695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排行榜系統前端 : ajax, jQuery</a:t>
          </a:r>
          <a:endParaRPr lang="en-US" sz="2000" kern="1200"/>
        </a:p>
      </dsp:txBody>
      <dsp:txXfrm>
        <a:off x="0" y="1702007"/>
        <a:ext cx="6492875" cy="567128"/>
      </dsp:txXfrm>
    </dsp:sp>
    <dsp:sp modelId="{E92BEC7C-88CA-4E1E-8476-8401B4B2068E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D64A-42AF-4933-B882-A43A38424504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/>
            <a:t>排行榜系統後端 : </a:t>
          </a:r>
          <a:r>
            <a:rPr lang="en-US" sz="2000" kern="1200"/>
            <a:t>php, heroku, json</a:t>
          </a:r>
        </a:p>
      </dsp:txBody>
      <dsp:txXfrm>
        <a:off x="0" y="2269135"/>
        <a:ext cx="6492875" cy="567128"/>
      </dsp:txXfrm>
    </dsp:sp>
    <dsp:sp modelId="{62C81A18-30E0-4E5B-9E5D-DF0B7022046A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A96D-3DAC-4C89-885A-9AF3019465ED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成就系統 : jQuery, DOM</a:t>
          </a:r>
        </a:p>
      </dsp:txBody>
      <dsp:txXfrm>
        <a:off x="0" y="2836264"/>
        <a:ext cx="6492875" cy="567128"/>
      </dsp:txXfrm>
    </dsp:sp>
    <dsp:sp modelId="{70B115E6-00BE-4720-BB80-FC5B3B34E6B8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B362-6B71-42C4-AEA6-2DB12223C12C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美術 : Photoshop</a:t>
          </a:r>
        </a:p>
      </dsp:txBody>
      <dsp:txXfrm>
        <a:off x="0" y="3403392"/>
        <a:ext cx="6492875" cy="567128"/>
      </dsp:txXfrm>
    </dsp:sp>
    <dsp:sp modelId="{A9290C2D-E529-4630-9C03-1D8C8640FAD0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5D15C-767F-4525-83E3-7FA1C0DA2C03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配樂 : 魔王魂</a:t>
          </a:r>
        </a:p>
      </dsp:txBody>
      <dsp:txXfrm>
        <a:off x="0" y="3970520"/>
        <a:ext cx="6492875" cy="567128"/>
      </dsp:txXfrm>
    </dsp:sp>
    <dsp:sp modelId="{52886BAE-3A74-4EFA-B9F6-C3154521B3EE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D27C-9004-4348-A35B-632DF7549A67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其他 : RWD, Event</a:t>
          </a:r>
        </a:p>
      </dsp:txBody>
      <dsp:txXfrm>
        <a:off x="0" y="4537648"/>
        <a:ext cx="6492875" cy="56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9312-B9D5-42FD-A209-A910E3C90E5B}" type="datetimeFigureOut">
              <a:rPr lang="en-US" altLang="zh-TW"/>
              <a:t>12/30/2019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D7420-ED09-482D-82D4-4B0253765239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4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ZFLSFxvCK7Tu__NhaooPszGmZk1NG0JjMwbZfUTgNQjY7xw/viewfor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12/31 </a:t>
            </a:r>
            <a:r>
              <a:rPr lang="zh-TW" altLang="en-US">
                <a:ea typeface="新細明體"/>
              </a:rPr>
              <a:t>期末專案報告注意事項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2019.12.26 14:03</a:t>
            </a:r>
            <a:endParaRPr lang="zh-TW" dirty="0">
              <a:ea typeface="新細明體"/>
            </a:endParaRPr>
          </a:p>
          <a:p>
            <a:r>
              <a:rPr lang="zh-TW" altLang="en-US" b="1"/>
              <a:t>請仔細閱讀</a:t>
            </a:r>
            <a:endParaRPr lang="zh-TW"/>
          </a:p>
          <a:p>
            <a:r>
              <a:rPr lang="en-US" altLang="zh-TW" dirty="0">
                <a:ea typeface="新細明體"/>
              </a:rPr>
              <a:t>(1) </a:t>
            </a:r>
            <a:r>
              <a:rPr lang="zh-TW" altLang="en-US">
                <a:ea typeface="新細明體"/>
              </a:rPr>
              <a:t>報告時間每組限時五分鐘，四分鐘時會提醒，簡報內容應包含以投影片說明作品特色、實際作品展示、以投影片說明分工。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(2) </a:t>
            </a:r>
            <a:r>
              <a:rPr lang="zh-TW" altLang="en-US" b="1">
                <a:ea typeface="新細明體"/>
              </a:rPr>
              <a:t>報告地點在</a:t>
            </a:r>
            <a:r>
              <a:rPr lang="en-US" altLang="zh-TW" b="1" dirty="0">
                <a:ea typeface="新細明體"/>
              </a:rPr>
              <a:t>105</a:t>
            </a:r>
            <a:r>
              <a:rPr lang="zh-TW" altLang="en-US">
                <a:ea typeface="新細明體"/>
              </a:rPr>
              <a:t>，分兩個時段</a:t>
            </a:r>
            <a:r>
              <a:rPr lang="en-US" altLang="zh-TW" dirty="0">
                <a:ea typeface="新細明體"/>
              </a:rPr>
              <a:t> 12:30-14:30 (1~18</a:t>
            </a:r>
            <a:r>
              <a:rPr lang="zh-TW" altLang="en-US">
                <a:ea typeface="新細明體"/>
              </a:rPr>
              <a:t>組</a:t>
            </a:r>
            <a:r>
              <a:rPr lang="en-US" altLang="zh-TW" dirty="0">
                <a:ea typeface="新細明體"/>
              </a:rPr>
              <a:t>)</a:t>
            </a:r>
            <a:r>
              <a:rPr lang="zh-TW" altLang="en-US">
                <a:ea typeface="新細明體"/>
              </a:rPr>
              <a:t>、</a:t>
            </a:r>
            <a:r>
              <a:rPr lang="en-US" altLang="zh-TW" dirty="0">
                <a:ea typeface="新細明體"/>
              </a:rPr>
              <a:t>14:40-16:40 (19~37</a:t>
            </a:r>
            <a:r>
              <a:rPr lang="zh-TW" altLang="en-US">
                <a:ea typeface="新細明體"/>
              </a:rPr>
              <a:t>組</a:t>
            </a:r>
            <a:r>
              <a:rPr lang="en-US" altLang="zh-TW" dirty="0">
                <a:ea typeface="新細明體"/>
              </a:rPr>
              <a:t>)</a:t>
            </a:r>
            <a:r>
              <a:rPr lang="zh-TW" altLang="en-US">
                <a:ea typeface="新細明體"/>
              </a:rPr>
              <a:t>，請同學於</a:t>
            </a:r>
            <a:r>
              <a:rPr lang="en-US" altLang="zh-TW" dirty="0">
                <a:ea typeface="新細明體"/>
              </a:rPr>
              <a:t>”</a:t>
            </a:r>
            <a:r>
              <a:rPr lang="zh-TW" altLang="en-US">
                <a:ea typeface="新細明體"/>
              </a:rPr>
              <a:t>分配到</a:t>
            </a:r>
            <a:r>
              <a:rPr lang="en-US" altLang="zh-TW" dirty="0">
                <a:ea typeface="新細明體"/>
              </a:rPr>
              <a:t>”</a:t>
            </a:r>
            <a:r>
              <a:rPr lang="zh-TW" altLang="en-US">
                <a:ea typeface="新細明體"/>
              </a:rPr>
              <a:t>之時段全程參與，讓老師助教於</a:t>
            </a:r>
            <a:r>
              <a:rPr lang="en-US" altLang="zh-TW" dirty="0">
                <a:ea typeface="新細明體"/>
              </a:rPr>
              <a:t>demo</a:t>
            </a:r>
            <a:r>
              <a:rPr lang="zh-TW" altLang="en-US">
                <a:ea typeface="新細明體"/>
              </a:rPr>
              <a:t>後若有追加問題可再詢問。</a:t>
            </a:r>
            <a:endParaRPr lang="zh-TW">
              <a:ea typeface="新細明體"/>
            </a:endParaRPr>
          </a:p>
          <a:p>
            <a:r>
              <a:rPr lang="en-US" altLang="zh-TW" dirty="0"/>
              <a:t>***</a:t>
            </a:r>
            <a:r>
              <a:rPr lang="zh-TW" altLang="en-US"/>
              <a:t>若上述時段無法參與的組別，請提早寫信給助教更換時段並說明原由，非必要原因無法更換</a:t>
            </a:r>
            <a:endParaRPr lang="zh-TW"/>
          </a:p>
          <a:p>
            <a:r>
              <a:rPr lang="en-US" altLang="zh-TW" dirty="0">
                <a:ea typeface="新細明體"/>
              </a:rPr>
              <a:t>***</a:t>
            </a:r>
            <a:r>
              <a:rPr lang="zh-TW" altLang="en-US">
                <a:ea typeface="新細明體"/>
              </a:rPr>
              <a:t>當天無法更換報告時段，無法按時段參與的一律</a:t>
            </a:r>
            <a:r>
              <a:rPr lang="en-US" altLang="zh-TW" dirty="0">
                <a:ea typeface="新細明體"/>
              </a:rPr>
              <a:t>0</a:t>
            </a:r>
            <a:r>
              <a:rPr lang="zh-TW" altLang="en-US">
                <a:ea typeface="新細明體"/>
              </a:rPr>
              <a:t>分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(3) </a:t>
            </a:r>
            <a:r>
              <a:rPr lang="zh-TW" altLang="en-US">
                <a:ea typeface="新細明體"/>
              </a:rPr>
              <a:t>報告順序現場</a:t>
            </a:r>
            <a:r>
              <a:rPr lang="en-US" altLang="zh-TW" dirty="0">
                <a:ea typeface="新細明體"/>
              </a:rPr>
              <a:t>"</a:t>
            </a:r>
            <a:r>
              <a:rPr lang="zh-TW" altLang="en-US">
                <a:ea typeface="新細明體"/>
              </a:rPr>
              <a:t>抽籤</a:t>
            </a:r>
            <a:r>
              <a:rPr lang="en-US" altLang="zh-TW" dirty="0">
                <a:ea typeface="新細明體"/>
              </a:rPr>
              <a:t>"</a:t>
            </a:r>
            <a:r>
              <a:rPr lang="zh-TW" altLang="en-US">
                <a:ea typeface="新細明體"/>
              </a:rPr>
              <a:t>決定。</a:t>
            </a:r>
            <a:endParaRPr lang="zh-TW">
              <a:ea typeface="新細明體"/>
            </a:endParaRPr>
          </a:p>
          <a:p>
            <a:r>
              <a:rPr lang="en-US" altLang="zh-TW" b="1" dirty="0">
                <a:ea typeface="新細明體"/>
              </a:rPr>
              <a:t>(4) </a:t>
            </a:r>
            <a:r>
              <a:rPr lang="zh-TW" altLang="en-US" b="1">
                <a:ea typeface="新細明體"/>
              </a:rPr>
              <a:t>請在首頁顯眼處提供投影片連結。</a:t>
            </a:r>
            <a:endParaRPr lang="zh-TW">
              <a:ea typeface="新細明體"/>
            </a:endParaRPr>
          </a:p>
          <a:p>
            <a:r>
              <a:rPr lang="en-US" altLang="zh-TW" b="1" dirty="0">
                <a:ea typeface="新細明體"/>
              </a:rPr>
              <a:t>***</a:t>
            </a:r>
            <a:r>
              <a:rPr lang="zh-TW" altLang="en-US" b="1">
                <a:ea typeface="新細明體"/>
              </a:rPr>
              <a:t>展示當天投影片一律從網站連結，等展示完成後再繳交投影片及專案於</a:t>
            </a:r>
            <a:r>
              <a:rPr lang="en-US" altLang="zh-TW" b="1" dirty="0" err="1">
                <a:ea typeface="新細明體"/>
              </a:rPr>
              <a:t>tronclass</a:t>
            </a:r>
            <a:r>
              <a:rPr lang="zh-TW" altLang="en-US" b="1">
                <a:ea typeface="新細明體"/>
              </a:rPr>
              <a:t>中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(5) </a:t>
            </a:r>
            <a:r>
              <a:rPr lang="zh-TW" altLang="en-US">
                <a:ea typeface="新細明體"/>
              </a:rPr>
              <a:t>報告前一天請務必至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 dirty="0">
                <a:ea typeface="新細明體"/>
                <a:hlinkClick r:id="rId3"/>
              </a:rPr>
              <a:t>1081 </a:t>
            </a:r>
            <a:r>
              <a:rPr lang="zh-TW" altLang="en-US" dirty="0">
                <a:ea typeface="新細明體"/>
                <a:hlinkClick r:id="rId3"/>
              </a:rPr>
              <a:t>網程期末專案網址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登記網址，一組填寫一次即可，加速簡報時間。</a:t>
            </a:r>
            <a:r>
              <a:rPr lang="zh-TW" altLang="en-US" b="1">
                <a:ea typeface="新細明體"/>
              </a:rPr>
              <a:t>未登記者將予以扣分。</a:t>
            </a:r>
            <a:endParaRPr lang="zh-TW">
              <a:ea typeface="新細明體"/>
            </a:endParaRPr>
          </a:p>
          <a:p>
            <a:r>
              <a:rPr lang="en-US" altLang="zh-TW" dirty="0">
                <a:ea typeface="新細明體"/>
              </a:rPr>
              <a:t>(6) </a:t>
            </a:r>
            <a:r>
              <a:rPr lang="zh-TW" altLang="en-US">
                <a:ea typeface="新細明體"/>
              </a:rPr>
              <a:t>評分標準與其他規定請參考附件。</a:t>
            </a:r>
            <a:endParaRPr lang="zh-TW">
              <a:ea typeface="新細明體"/>
            </a:endParaRPr>
          </a:p>
          <a:p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D7420-ED09-482D-82D4-4B0253765239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9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123testt.herokuapp.com/rank.php" TargetMode="External"/><Relationship Id="rId2" Type="http://schemas.openxmlformats.org/officeDocument/2006/relationships/hyperlink" Target="https://xhadow0823.github.io/WebGame/index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85882" y="1836155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zh-TW" sz="4400">
                <a:solidFill>
                  <a:srgbClr val="000000"/>
                </a:solidFill>
                <a:ea typeface="+mj-lt"/>
                <a:cs typeface="+mj-lt"/>
              </a:rPr>
              <a:t>網頁程式設計期末專案</a:t>
            </a:r>
            <a:endParaRPr lang="zh-TW" sz="4400">
              <a:solidFill>
                <a:srgbClr val="00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86186" y="3137646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sz="1800">
                <a:solidFill>
                  <a:srgbClr val="000000"/>
                </a:solidFill>
                <a:ea typeface="+mn-lt"/>
                <a:cs typeface="+mn-lt"/>
              </a:rPr>
              <a:t>第１３組－我還不射爆</a:t>
            </a:r>
          </a:p>
          <a:p>
            <a:pPr algn="l"/>
            <a:endParaRPr lang="zh-TW" altLang="en-US" sz="1800">
              <a:solidFill>
                <a:srgbClr val="000000"/>
              </a:solidFill>
              <a:ea typeface="新細明體"/>
              <a:cs typeface="Calibri"/>
            </a:endParaRP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7" descr="一張含有 黑色, 男人 的圖片&#10;&#10;描述是以非常高的可信度產生">
            <a:extLst>
              <a:ext uri="{FF2B5EF4-FFF2-40B4-BE49-F238E27FC236}">
                <a16:creationId xmlns:a16="http://schemas.microsoft.com/office/drawing/2014/main" id="{833671DB-05CF-4B12-811E-C990DB17F9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250" r="3" b="3"/>
          <a:stretch/>
        </p:blipFill>
        <p:spPr>
          <a:xfrm>
            <a:off x="56031" y="758831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0069759-F541-466B-BA50-2B8AAD93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55071"/>
              </p:ext>
            </p:extLst>
          </p:nvPr>
        </p:nvGraphicFramePr>
        <p:xfrm>
          <a:off x="5354897" y="4091661"/>
          <a:ext cx="50149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7463">
                  <a:extLst>
                    <a:ext uri="{9D8B030D-6E8A-4147-A177-3AD203B41FA5}">
                      <a16:colId xmlns:a16="http://schemas.microsoft.com/office/drawing/2014/main" val="257284556"/>
                    </a:ext>
                  </a:extLst>
                </a:gridCol>
                <a:gridCol w="2507463">
                  <a:extLst>
                    <a:ext uri="{9D8B030D-6E8A-4147-A177-3AD203B41FA5}">
                      <a16:colId xmlns:a16="http://schemas.microsoft.com/office/drawing/2014/main" val="7277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/>
                        <a:t>指導教授 :  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馬尚彬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/>
                        <a:t>組員 :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00757036翁星宇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7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00757046黃子軒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3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1DA6F0-7342-4E5D-AED1-8A164716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+mj-lt"/>
                <a:cs typeface="+mj-lt"/>
              </a:rPr>
              <a:t>作品特色</a:t>
            </a:r>
            <a:endParaRPr lang="zh-TW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77FAEF6-A046-4D31-BFA2-50FA8BD4C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0249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2621DC-8985-4E59-A2E9-2633FAF0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新細明體"/>
                <a:cs typeface="Calibri Light"/>
              </a:rPr>
              <a:t>作品特色</a:t>
            </a:r>
            <a:r>
              <a:rPr lang="en-US" altLang="zh-TW" dirty="0">
                <a:solidFill>
                  <a:srgbClr val="FFFFFF"/>
                </a:solidFill>
                <a:ea typeface="新細明體"/>
                <a:cs typeface="Calibri Light"/>
              </a:rPr>
              <a:t>(</a:t>
            </a:r>
            <a:r>
              <a:rPr lang="zh-TW">
                <a:solidFill>
                  <a:srgbClr val="FFFFFF"/>
                </a:solidFill>
                <a:ea typeface="新細明體"/>
                <a:cs typeface="Calibri Light"/>
              </a:rPr>
              <a:t>續</a:t>
            </a:r>
            <a:r>
              <a:rPr lang="en-US" altLang="zh-TW" dirty="0">
                <a:solidFill>
                  <a:srgbClr val="FFFFFF"/>
                </a:solidFill>
                <a:ea typeface="新細明體"/>
                <a:cs typeface="Calibri Light"/>
              </a:rPr>
              <a:t>)</a:t>
            </a:r>
            <a:endParaRPr lang="zh-TW" dirty="0">
              <a:solidFill>
                <a:srgbClr val="FFFFFF"/>
              </a:solidFill>
              <a:ea typeface="新細明體"/>
              <a:cs typeface="+mj-lt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755C648E-E9B1-49A0-A9F6-9A5BFD104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934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66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897663-0A78-46EC-8154-517797D2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zh-TW" sz="2800">
                <a:ea typeface="+mj-lt"/>
                <a:cs typeface="+mj-lt"/>
              </a:rPr>
              <a:t>實際作品展示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AE61A-0767-46B5-818B-98F207CF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47724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 dirty="0">
                <a:ea typeface="+mn-lt"/>
                <a:cs typeface="+mn-lt"/>
                <a:hlinkClick r:id="rId2"/>
              </a:rPr>
              <a:t>https://xhadow0823.github.io/WebGame/index2.html</a:t>
            </a:r>
          </a:p>
          <a:p>
            <a:r>
              <a:rPr lang="en-US" altLang="zh-TW" sz="2000">
                <a:ea typeface="新細明體"/>
                <a:cs typeface="Calibri"/>
              </a:rPr>
              <a:t>後端服務連結</a:t>
            </a:r>
            <a:r>
              <a:rPr lang="en-US" sz="2000" dirty="0">
                <a:ea typeface="+mn-lt"/>
                <a:cs typeface="+mn-lt"/>
                <a:hlinkClick r:id="rId3"/>
              </a:rPr>
              <a:t>https://test123testt.herokuapp.com/rank.php</a:t>
            </a:r>
            <a:endParaRPr lang="en-US" altLang="zh-TW" sz="2000" dirty="0">
              <a:ea typeface="新細明體"/>
              <a:cs typeface="Calibri"/>
            </a:endParaRPr>
          </a:p>
          <a:p>
            <a:endParaRPr lang="zh-TW" altLang="en-US" sz="2000">
              <a:ea typeface="新細明體" panose="02020500000000000000" pitchFamily="18" charset="-120"/>
              <a:cs typeface="Calibri"/>
            </a:endParaRPr>
          </a:p>
        </p:txBody>
      </p:sp>
      <p:pic>
        <p:nvPicPr>
          <p:cNvPr id="4" name="圖片 4" descr="一張含有 鳥, 直立的, 女性, 男人 的圖片&#10;&#10;描述是以非常高的可信度產生">
            <a:extLst>
              <a:ext uri="{FF2B5EF4-FFF2-40B4-BE49-F238E27FC236}">
                <a16:creationId xmlns:a16="http://schemas.microsoft.com/office/drawing/2014/main" id="{DD06F253-E313-4107-976C-EF2289FA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21" y="643467"/>
            <a:ext cx="416585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2B04CC-B301-4F92-B802-07E8D3C8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</a:rPr>
              <a:t>最終網站架構</a:t>
            </a:r>
            <a:endParaRPr lang="en-US" altLang="zh-TW" sz="2600">
              <a:solidFill>
                <a:srgbClr val="FFFFFF"/>
              </a:solidFill>
            </a:endParaRPr>
          </a:p>
        </p:txBody>
      </p:sp>
      <p:pic>
        <p:nvPicPr>
          <p:cNvPr id="4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4A11576-9FC8-4F48-9FA1-64130378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88" y="934125"/>
            <a:ext cx="5867507" cy="3549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E5F19-6CB5-4A85-8268-AD8C2B54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017043"/>
            <a:ext cx="2481162" cy="8081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1800"/>
              <a:t>前端平台 </a:t>
            </a:r>
            <a:r>
              <a:rPr lang="en-US" altLang="zh-TW" sz="1800"/>
              <a:t>: github</a:t>
            </a:r>
          </a:p>
          <a:p>
            <a:pPr marL="0" indent="0">
              <a:buNone/>
            </a:pPr>
            <a:r>
              <a:rPr lang="zh-TW" altLang="en-US" sz="1800"/>
              <a:t>後端平台 </a:t>
            </a:r>
            <a:r>
              <a:rPr lang="en-US" altLang="zh-TW" sz="1800"/>
              <a:t>: heroku</a:t>
            </a:r>
          </a:p>
        </p:txBody>
      </p:sp>
    </p:spTree>
    <p:extLst>
      <p:ext uri="{BB962C8B-B14F-4D97-AF65-F5344CB8AC3E}">
        <p14:creationId xmlns:p14="http://schemas.microsoft.com/office/powerpoint/2010/main" val="286304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255A9-C3F5-4F62-A13A-5737BAD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遊戲架構圖(片段)</a:t>
            </a:r>
          </a:p>
        </p:txBody>
      </p:sp>
      <p:pic>
        <p:nvPicPr>
          <p:cNvPr id="4" name="圖片 4" descr="一張含有 文字, 白板 的圖片&#10;&#10;描述是以非常高的可信度產生">
            <a:extLst>
              <a:ext uri="{FF2B5EF4-FFF2-40B4-BE49-F238E27FC236}">
                <a16:creationId xmlns:a16="http://schemas.microsoft.com/office/drawing/2014/main" id="{B87F3264-556E-4843-A80C-DAC993C94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933" y="1063625"/>
            <a:ext cx="3967629" cy="5286958"/>
          </a:xfrm>
        </p:spPr>
      </p:pic>
      <p:pic>
        <p:nvPicPr>
          <p:cNvPr id="6" name="圖片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34214B1-8F14-4650-858A-A8B8F678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01" y="1516283"/>
            <a:ext cx="2830203" cy="50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4FCD99A-90A3-4FC5-8949-53F2E58E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69" y="685800"/>
            <a:ext cx="3253947" cy="5105400"/>
          </a:xfrm>
        </p:spPr>
        <p:txBody>
          <a:bodyPr>
            <a:normAutofit/>
          </a:bodyPr>
          <a:lstStyle/>
          <a:p>
            <a:r>
              <a:rPr lang="zh-TW" sz="4000">
                <a:solidFill>
                  <a:srgbClr val="FFFFFF"/>
                </a:solidFill>
                <a:ea typeface="+mj-lt"/>
                <a:cs typeface="+mj-lt"/>
              </a:rPr>
              <a:t>實際使用</a:t>
            </a:r>
            <a:r>
              <a:rPr lang="zh-TW" altLang="en-US" sz="4000">
                <a:solidFill>
                  <a:srgbClr val="FFFFFF"/>
                </a:solidFill>
                <a:ea typeface="+mj-lt"/>
                <a:cs typeface="+mj-lt"/>
              </a:rPr>
              <a:t>技</a:t>
            </a:r>
            <a:r>
              <a:rPr lang="zh-TW" sz="4000">
                <a:solidFill>
                  <a:srgbClr val="FFFFFF"/>
                </a:solidFill>
                <a:ea typeface="+mj-lt"/>
                <a:cs typeface="+mj-lt"/>
              </a:rPr>
              <a:t>術</a:t>
            </a:r>
            <a:endParaRPr lang="zh-TW" sz="4000">
              <a:solidFill>
                <a:srgbClr val="FFFFFF"/>
              </a:solidFill>
            </a:endParaRPr>
          </a:p>
        </p:txBody>
      </p:sp>
      <p:graphicFrame>
        <p:nvGraphicFramePr>
          <p:cNvPr id="8" name="內容版面配置區 2">
            <a:extLst>
              <a:ext uri="{FF2B5EF4-FFF2-40B4-BE49-F238E27FC236}">
                <a16:creationId xmlns:a16="http://schemas.microsoft.com/office/drawing/2014/main" id="{1EA24712-DC14-4E8F-A60D-FE35D6145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594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2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A52C7C-EC76-4B08-B3E0-6168B03F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zh-TW">
                <a:solidFill>
                  <a:srgbClr val="FFFFFF"/>
                </a:solidFill>
                <a:ea typeface="+mj-lt"/>
                <a:cs typeface="+mj-lt"/>
              </a:rPr>
              <a:t>分工狀況</a:t>
            </a:r>
            <a:endParaRPr lang="zh-TW" alt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9780988-4714-4E3C-A8A0-76A83647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8" y="2660287"/>
            <a:ext cx="5463501" cy="36468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21FDF-0E0D-48CF-A536-D8D444B0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zh-TW" altLang="en-US" sz="2000">
                <a:solidFill>
                  <a:srgbClr val="FFFFFF"/>
                </a:solidFill>
                <a:ea typeface="新細明體"/>
                <a:cs typeface="Calibri"/>
              </a:rPr>
              <a:t>00757036翁星宇 : 遊戲模組、排行榜模組、成就模組、美術部分、</a:t>
            </a:r>
          </a:p>
          <a:p>
            <a:pPr marL="457200" indent="-457200"/>
            <a:r>
              <a:rPr lang="zh-TW" altLang="en-US" sz="2000">
                <a:solidFill>
                  <a:srgbClr val="FFFFFF"/>
                </a:solidFill>
                <a:ea typeface="新細明體"/>
                <a:cs typeface="Calibri"/>
              </a:rPr>
              <a:t>00757046黃子軒 : 參與討論部分文章內容、參與遊戲內容debug</a:t>
            </a:r>
          </a:p>
        </p:txBody>
      </p:sp>
    </p:spTree>
    <p:extLst>
      <p:ext uri="{BB962C8B-B14F-4D97-AF65-F5344CB8AC3E}">
        <p14:creationId xmlns:p14="http://schemas.microsoft.com/office/powerpoint/2010/main" val="86721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2F6D0B-0900-41D5-8413-8ADB5E9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報告結束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7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網頁程式設計期末專案</vt:lpstr>
      <vt:lpstr>作品特色</vt:lpstr>
      <vt:lpstr>作品特色(續)</vt:lpstr>
      <vt:lpstr>實際作品展示</vt:lpstr>
      <vt:lpstr>最終網站架構</vt:lpstr>
      <vt:lpstr>遊戲架構圖(片段)</vt:lpstr>
      <vt:lpstr>實際使用技術</vt:lpstr>
      <vt:lpstr>分工狀況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369</cp:revision>
  <dcterms:created xsi:type="dcterms:W3CDTF">2019-12-30T14:03:37Z</dcterms:created>
  <dcterms:modified xsi:type="dcterms:W3CDTF">2019-12-30T18:11:14Z</dcterms:modified>
</cp:coreProperties>
</file>