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Yeseva One" charset="1" panose="00000500000000000000"/>
      <p:regular r:id="rId27"/>
    </p:embeddedFont>
    <p:embeddedFont>
      <p:font typeface="Libre Baskerville" charset="1" panose="02000000000000000000"/>
      <p:regular r:id="rId28"/>
    </p:embeddedFont>
    <p:embeddedFont>
      <p:font typeface="Libre Baskerville Bold" charset="1" panose="02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jpe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6769" y="3944393"/>
            <a:ext cx="16142531" cy="261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Project App Inventory Golang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79212" y="-571500"/>
            <a:ext cx="4357475" cy="3758097"/>
          </a:xfrm>
          <a:custGeom>
            <a:avLst/>
            <a:gdLst/>
            <a:ahLst/>
            <a:cxnLst/>
            <a:rect r="r" b="b" t="t" l="l"/>
            <a:pathLst>
              <a:path h="3758097" w="4357475">
                <a:moveTo>
                  <a:pt x="0" y="0"/>
                </a:moveTo>
                <a:lnTo>
                  <a:pt x="4357475" y="0"/>
                </a:lnTo>
                <a:lnTo>
                  <a:pt x="4357475" y="3758097"/>
                </a:lnTo>
                <a:lnTo>
                  <a:pt x="0" y="3758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Muhamad Siskandar Zulkarnain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54065" y="2400300"/>
            <a:ext cx="14272486" cy="86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1"/>
              </a:lnSpc>
            </a:pPr>
            <a:r>
              <a:rPr lang="en-US" sz="64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Category &amp; Menu Locations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0743" y="5631458"/>
            <a:ext cx="14978836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8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Category: Menambah, melihat, memperbarui, atau menghapus kategori.</a:t>
            </a:r>
          </a:p>
          <a:p>
            <a:pPr algn="l" marL="647700" indent="-323850" lvl="1">
              <a:lnSpc>
                <a:spcPts val="5850"/>
              </a:lnSpc>
              <a:buFont typeface="Arial"/>
              <a:buChar char="•"/>
            </a:pPr>
            <a:r>
              <a:rPr lang="en-US" sz="3000" spc="15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Locations: Mengelola lokasi penyimpanan.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4065" y="3982349"/>
            <a:ext cx="1466651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Menu Category dan Menu Locations sama-sama memanggil MenuCrud.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0743" y="4507508"/>
            <a:ext cx="12172676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 spc="-108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Fitur CRUD yang diberikan akan disesuaikan untuk masing-masing konteks: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495330"/>
            <a:ext cx="7786890" cy="4974958"/>
          </a:xfrm>
          <a:custGeom>
            <a:avLst/>
            <a:gdLst/>
            <a:ahLst/>
            <a:cxnLst/>
            <a:rect r="r" b="b" t="t" l="l"/>
            <a:pathLst>
              <a:path h="4974958" w="7786890">
                <a:moveTo>
                  <a:pt x="0" y="0"/>
                </a:moveTo>
                <a:lnTo>
                  <a:pt x="7786890" y="0"/>
                </a:lnTo>
                <a:lnTo>
                  <a:pt x="7786890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91444" y="3495330"/>
            <a:ext cx="8167856" cy="4990160"/>
          </a:xfrm>
          <a:custGeom>
            <a:avLst/>
            <a:gdLst/>
            <a:ahLst/>
            <a:cxnLst/>
            <a:rect r="r" b="b" t="t" l="l"/>
            <a:pathLst>
              <a:path h="4990160" w="8167856">
                <a:moveTo>
                  <a:pt x="0" y="0"/>
                </a:moveTo>
                <a:lnTo>
                  <a:pt x="8167856" y="0"/>
                </a:lnTo>
                <a:lnTo>
                  <a:pt x="8167856" y="4990160"/>
                </a:lnTo>
                <a:lnTo>
                  <a:pt x="0" y="49901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5522" y="1925494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477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54467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Search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27646" y="4691073"/>
            <a:ext cx="11165071" cy="231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 spc="5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Item Name: Berdasarkan nama barang.</a:t>
            </a:r>
          </a:p>
          <a:p>
            <a:pPr algn="l"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 spc="5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Category: Berdasarkan kategori barang.</a:t>
            </a:r>
          </a:p>
          <a:p>
            <a:pPr algn="l"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 spc="5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Item Code: Berdasarkan kode barang.</a:t>
            </a:r>
          </a:p>
          <a:p>
            <a:pPr algn="l"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 spc="5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Back: Kembali ke menu sebelumnya.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8182" y="3461078"/>
            <a:ext cx="14497474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500" spc="-10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pencarian ini memungkinkan pengguna mencari produk dengan berbagai parameter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93654" y="3140866"/>
            <a:ext cx="7717646" cy="4891466"/>
          </a:xfrm>
          <a:custGeom>
            <a:avLst/>
            <a:gdLst/>
            <a:ahLst/>
            <a:cxnLst/>
            <a:rect r="r" b="b" t="t" l="l"/>
            <a:pathLst>
              <a:path h="4891466" w="7717646">
                <a:moveTo>
                  <a:pt x="0" y="0"/>
                </a:moveTo>
                <a:lnTo>
                  <a:pt x="7717646" y="0"/>
                </a:lnTo>
                <a:lnTo>
                  <a:pt x="7717646" y="4891466"/>
                </a:lnTo>
                <a:lnTo>
                  <a:pt x="0" y="4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2802578" y="5085399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8859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62649" y="2359830"/>
            <a:ext cx="12627620" cy="96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1"/>
              </a:lnSpc>
            </a:pPr>
            <a:r>
              <a:rPr lang="en-US" sz="7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Menu Transaction 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27646" y="5127917"/>
            <a:ext cx="1095614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History Item Inflow: Riwayat barang yang masuk.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History Item Outflow: Riwayat barang yang keluar.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Back: Kembali ke menu sebelumnya.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5983" y="3764908"/>
            <a:ext cx="12274286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</a:pPr>
            <a:r>
              <a:rPr lang="en-US" sz="3500" spc="105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Transaction menyediakan riwayat transaksi yang telah terjadi pada sistem inventori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05383" y="3283728"/>
            <a:ext cx="9176700" cy="4367520"/>
          </a:xfrm>
          <a:custGeom>
            <a:avLst/>
            <a:gdLst/>
            <a:ahLst/>
            <a:cxnLst/>
            <a:rect r="r" b="b" t="t" l="l"/>
            <a:pathLst>
              <a:path h="4367520" w="9176700">
                <a:moveTo>
                  <a:pt x="0" y="0"/>
                </a:moveTo>
                <a:lnTo>
                  <a:pt x="9176700" y="0"/>
                </a:lnTo>
                <a:lnTo>
                  <a:pt x="9176700" y="4367520"/>
                </a:lnTo>
                <a:lnTo>
                  <a:pt x="0" y="43675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4013340" y="5085399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8859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2275116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Login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4267200"/>
            <a:ext cx="11721636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LoginMenu adalah menu awal yang memberikan dua opsi utama: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5548499"/>
            <a:ext cx="11721636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428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Login: Masuk ke aplikasi.</a:t>
            </a:r>
          </a:p>
          <a:p>
            <a:pPr algn="l" marL="712468" indent="-356234" lvl="1">
              <a:lnSpc>
                <a:spcPts val="428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Stop Program: Keluar dari aplikasi.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83614" y="4855519"/>
            <a:ext cx="10920772" cy="2575003"/>
          </a:xfrm>
          <a:custGeom>
            <a:avLst/>
            <a:gdLst/>
            <a:ahLst/>
            <a:cxnLst/>
            <a:rect r="r" b="b" t="t" l="l"/>
            <a:pathLst>
              <a:path h="2575003" w="10920772">
                <a:moveTo>
                  <a:pt x="0" y="0"/>
                </a:moveTo>
                <a:lnTo>
                  <a:pt x="10920772" y="0"/>
                </a:lnTo>
                <a:lnTo>
                  <a:pt x="10920772" y="2575004"/>
                </a:lnTo>
                <a:lnTo>
                  <a:pt x="0" y="2575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02344" y="3594428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8859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20971" y="2447925"/>
            <a:ext cx="13402474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Function ChoiceMenu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8165" y="3936968"/>
            <a:ext cx="16192347" cy="452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6" indent="-410208" lvl="1">
              <a:lnSpc>
                <a:spcPts val="6041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ChoiceMenu memilih fungsi menu berdasarkan peran pengguna (role).</a:t>
            </a:r>
          </a:p>
          <a:p>
            <a:pPr algn="l" marL="820416" indent="-410208" lvl="1">
              <a:lnSpc>
                <a:spcPts val="6041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Saat ini, hanya admin yang memiliki akses dengan memanggil MenuAdmin.</a:t>
            </a:r>
          </a:p>
          <a:p>
            <a:pPr algn="l" marL="820416" indent="-410208" lvl="1">
              <a:lnSpc>
                <a:spcPts val="6041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Pengembangan lebih lanjut dapat menambah fungsi khusus untuk peran pengguna lainnya.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96726" y="4203028"/>
            <a:ext cx="7494548" cy="4599960"/>
          </a:xfrm>
          <a:custGeom>
            <a:avLst/>
            <a:gdLst/>
            <a:ahLst/>
            <a:cxnLst/>
            <a:rect r="r" b="b" t="t" l="l"/>
            <a:pathLst>
              <a:path h="4599960" w="7494548">
                <a:moveTo>
                  <a:pt x="0" y="0"/>
                </a:moveTo>
                <a:lnTo>
                  <a:pt x="7494548" y="0"/>
                </a:lnTo>
                <a:lnTo>
                  <a:pt x="7494548" y="4599959"/>
                </a:lnTo>
                <a:lnTo>
                  <a:pt x="0" y="45999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120" t="-19139" r="-13120" b="-197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8165" y="3119622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8859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3651" y="3042255"/>
            <a:ext cx="9740698" cy="1575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19"/>
              </a:lnSpc>
            </a:pPr>
            <a:r>
              <a:rPr lang="en-US" sz="1181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TUJUAN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67042" y="5345340"/>
            <a:ext cx="14753917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Menyediakan antarmuka Command Line Interface (CLI) untuk mengelola produk, kategori, lokasi, dan riwayat transaksi inventori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8750" y="2032398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3550" y="3180079"/>
            <a:ext cx="15575750" cy="604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389"/>
              </a:lnSpc>
              <a:buAutoNum type="arabicPeriod" startAt="1"/>
            </a:pPr>
            <a:r>
              <a:rPr lang="en-US" sz="3499" spc="24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Struktur Menu: Menu dirancang modular dengan penggunaan fungsi dinamis seperti MenuCrud untuk efisiensi.</a:t>
            </a:r>
          </a:p>
          <a:p>
            <a:pPr algn="l" marL="755647" indent="-377824" lvl="1">
              <a:lnSpc>
                <a:spcPts val="5389"/>
              </a:lnSpc>
              <a:buAutoNum type="arabicPeriod" startAt="1"/>
            </a:pPr>
            <a:r>
              <a:rPr lang="en-US" sz="3499" spc="24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Navigasi User-Friendly: Penggunaan warna pada teks (utils.ColorMessage) mempermudah visualisasi pilihan di CLI.</a:t>
            </a:r>
          </a:p>
          <a:p>
            <a:pPr algn="l" marL="755647" indent="-377824" lvl="1">
              <a:lnSpc>
                <a:spcPts val="5389"/>
              </a:lnSpc>
              <a:buAutoNum type="arabicPeriod" startAt="1"/>
            </a:pPr>
            <a:r>
              <a:rPr lang="en-US" sz="3499" spc="24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Keamanan dan Hak Akses: Fitur ChoiceMenu dapat dikembangkan lebih lanjut untuk memisahkan akses berdasarkan role.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805497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Muhamad Siskandar Zulkarnain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3182" y="18859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8272" y="281085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87464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CRUD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7464" y="54430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Admin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7464" y="6185971"/>
            <a:ext cx="337914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Product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6750" y="472229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Category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66050" y="537394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Location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66050" y="607279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Search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9356" y="471594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 Transaction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39356" y="5380296"/>
            <a:ext cx="405023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Login Menu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35306" y="609784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91381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91381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1381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70667" y="468101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0667" y="533902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70667" y="6079432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43974" y="468101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43974" y="533902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43974" y="60279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81365" y="1984375"/>
            <a:ext cx="1856936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CRUD (Create, Read, Update, Delete)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9052" y="3073400"/>
            <a:ext cx="14169896" cy="27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Fungsi MenuCrud menerima parameter page yang akan menyesuaikan halaman CRUD dengan konteks spesifik (misal: Produk, Kategori, atau Lokasi)</a:t>
            </a:r>
          </a:p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Menampilkan opsi CRUD secara dinamis sesuai halaman yang diberikan</a:t>
            </a:r>
          </a:p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Opsi CRUD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7646" y="5994219"/>
            <a:ext cx="1002729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32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Create: Menambah data baru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32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Read: Membaca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32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Update: Memperbarui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32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Delete: Menghapus data.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32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Kembali: Kembali ke menu sebelumnya.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39390" y="3426412"/>
            <a:ext cx="9209220" cy="4320375"/>
          </a:xfrm>
          <a:custGeom>
            <a:avLst/>
            <a:gdLst/>
            <a:ahLst/>
            <a:cxnLst/>
            <a:rect r="r" b="b" t="t" l="l"/>
            <a:pathLst>
              <a:path h="4320375" w="9209220">
                <a:moveTo>
                  <a:pt x="0" y="0"/>
                </a:moveTo>
                <a:lnTo>
                  <a:pt x="9209220" y="0"/>
                </a:lnTo>
                <a:lnTo>
                  <a:pt x="9209220" y="4320375"/>
                </a:lnTo>
                <a:lnTo>
                  <a:pt x="0" y="43203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5522" y="1853104"/>
            <a:ext cx="15656956" cy="99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1"/>
              </a:lnSpc>
            </a:pPr>
            <a:r>
              <a:rPr lang="en-US" sz="74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Borcelle University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8165" y="2568023"/>
            <a:ext cx="14562880" cy="1091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9"/>
              </a:lnSpc>
            </a:pPr>
            <a:r>
              <a:rPr lang="en-US" sz="812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1983" y="5137442"/>
            <a:ext cx="13601908" cy="311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Mengelola Produk</a:t>
            </a:r>
          </a:p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Mengelola Kategori</a:t>
            </a:r>
          </a:p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Mengelola Lokasi</a:t>
            </a:r>
          </a:p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Pencarian Berdasarkan Kategori, Nama, atau Kode Barang</a:t>
            </a:r>
          </a:p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Melihat Riwayat Transaksi</a:t>
            </a:r>
          </a:p>
          <a:p>
            <a:pPr algn="l" marL="647700" indent="-323850" lvl="1">
              <a:lnSpc>
                <a:spcPts val="4170"/>
              </a:lnSpc>
              <a:buAutoNum type="arabicPeriod" startAt="1"/>
            </a:pPr>
            <a:r>
              <a:rPr lang="en-US" sz="3000" spc="2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Keluar dari aplikasi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7646" y="3946463"/>
            <a:ext cx="12177172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utama untuk peran admin, memberikan akses penuh untuk: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06191" y="1907251"/>
            <a:ext cx="5491967" cy="7351049"/>
          </a:xfrm>
          <a:custGeom>
            <a:avLst/>
            <a:gdLst/>
            <a:ahLst/>
            <a:cxnLst/>
            <a:rect r="r" b="b" t="t" l="l"/>
            <a:pathLst>
              <a:path h="7351049" w="5491967">
                <a:moveTo>
                  <a:pt x="0" y="0"/>
                </a:moveTo>
                <a:lnTo>
                  <a:pt x="5491967" y="0"/>
                </a:lnTo>
                <a:lnTo>
                  <a:pt x="5491967" y="7351049"/>
                </a:lnTo>
                <a:lnTo>
                  <a:pt x="0" y="73510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1983858" y="4725844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479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Product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10287" y="3998224"/>
            <a:ext cx="1286742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Menu Produk menyediakan akses ke fitur-fitur pengelolaan produk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10287" y="5175542"/>
            <a:ext cx="12867427" cy="326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 spc="1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Manage Products (CRUD): Melakukan operasi CRUD pada data produk.</a:t>
            </a:r>
          </a:p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 spc="1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View Products with Stock Under 10: Menampilkan produk dengan stok di bawah 10.</a:t>
            </a:r>
          </a:p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 spc="1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Record Item Outflow and Inflow: Mencatat barang masuk dan keluar.</a:t>
            </a:r>
          </a:p>
          <a:p>
            <a:pPr algn="l" marL="647700" indent="-323850" lvl="1">
              <a:lnSpc>
                <a:spcPts val="3720"/>
              </a:lnSpc>
              <a:buAutoNum type="arabicPeriod" startAt="1"/>
            </a:pPr>
            <a:r>
              <a:rPr lang="en-US" sz="3000" spc="11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Back: Kembali ke menu sebelumnya.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12700" y="2705899"/>
            <a:ext cx="7462601" cy="4875203"/>
          </a:xfrm>
          <a:custGeom>
            <a:avLst/>
            <a:gdLst/>
            <a:ahLst/>
            <a:cxnLst/>
            <a:rect r="r" b="b" t="t" l="l"/>
            <a:pathLst>
              <a:path h="4875203" w="7462601">
                <a:moveTo>
                  <a:pt x="0" y="0"/>
                </a:moveTo>
                <a:lnTo>
                  <a:pt x="7462600" y="0"/>
                </a:lnTo>
                <a:lnTo>
                  <a:pt x="7462600" y="4875202"/>
                </a:lnTo>
                <a:lnTo>
                  <a:pt x="0" y="4875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3277384" y="4499131"/>
            <a:ext cx="15656956" cy="8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62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Excample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Lumoshive Academy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DAGVZdbq8zg</dc:identifier>
  <dcterms:modified xsi:type="dcterms:W3CDTF">2011-08-01T06:04:30Z</dcterms:modified>
  <cp:revision>1</cp:revision>
  <dc:title>Soft Sand Minimalist Modern Thesis Defense Presentation</dc:title>
</cp:coreProperties>
</file>