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3907-5501-96AE-5393-05C646AE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E8DDD-75AA-3C6A-1703-40030348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B271-CC66-15EB-6723-0A9B1675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ED7D-69AA-BEE0-75D4-33286918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B294-440E-C0E5-25B2-0E0856A1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89A-C058-0930-1434-401E7837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57669-9CA3-69EA-2572-93D9A3C41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BD3-4751-BF89-65DA-71B7067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5F5A-5755-A16D-FE32-128B58BC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186-9F1D-C4CD-0166-F1942F62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0D631-EC23-5CBD-1216-1FE9F2136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A9120-699E-F7AE-F552-DDE3C22B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CF97-A0AC-732F-9FDA-CEFB900B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5F8D-4869-8893-1E25-311B0DD7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B15F-8AD5-6D78-534C-A20B3BA7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FD1A-E7C0-3EE7-F798-592811DB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2C73-C75B-4805-709E-74B08024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358A-F49B-71D0-A6ED-13BE028A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D17A-C371-F083-6026-EAFB7B98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7D21-95C8-7F22-E4BD-A8FCF278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C9D2-9A82-36B8-15FC-1BE40B2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B41-AA55-6FC4-2E21-6E495E45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87B7-0940-E496-9977-73C34DAD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693C-2333-84F6-A8BB-CE7FEF8A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F2E-EDC5-C402-99B8-20DE6FB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FC3-3E34-544E-774F-F2732FB7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5F4-520C-6573-A51B-7EF94010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99924-796B-6575-8C75-D1A642DE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81CC-95B8-A3E4-4D70-4E78046C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9DC2-29CF-AA52-9AF6-F6E694E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5AF5-7BD0-816A-AAFB-51544E38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5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DB0-A254-1EDB-06C3-A5AB7ED9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E756-0866-CDE4-A15B-332DDB22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611F-133A-FBDA-91FC-76BEA9B2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E7B90-2802-6794-177A-C65FF40D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0E8F2-447C-6561-C594-54F64065C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344F6-EA85-762A-AC85-0C7E7AE6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B553-030A-5EDB-98A4-F47B51F9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03523-9E06-240A-13DA-F8BF6726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D333-015E-EC7D-438F-007CC1C5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33B57-3CF2-0F30-C03C-61B5EC1C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FA87-0328-6C73-4F30-971B5EC9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4E066-9EAD-FF2C-D14B-06E3B8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9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DE6AE-97CD-B042-7D09-6A9BE0EB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CB72-0D6D-E243-5923-B3FD26C0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AA70-D5F4-367A-67FB-ECC545C9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8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18E1-3356-765A-DADC-9AE267C2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FC22-72C3-BF72-94A9-C957ECCB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B58A3-C5C6-E5D7-1259-35380E87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6A597-27F6-4854-5E11-32D42149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7E7A-7569-191C-1613-376FA865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62D1-645D-6D11-2A7D-46158930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8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E522-6885-1A4A-65D0-CC7A47D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32515-BEE9-BD67-48A8-C112973FB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CB103-EC39-B274-FD11-087FCB12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46E2-B996-6764-F56D-F63E6A82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C8227-524A-CF1A-3502-5C161BB7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F8C5B-AF68-4A84-0E08-49A2C1B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9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6281B-7071-0C43-7E78-4D6D0E5C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7A81-967F-A174-EA28-8FFAFF9A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7D4D-4E81-FFDB-A6FB-02D4C213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0559-6B44-411C-9DE1-07576DC3272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B843-3324-5A4C-5DDA-B26668388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77E4-4B10-0381-2F2E-E49E8B13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ED8E-987D-4D2E-828C-BBD522D6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3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88554-9A1B-BB8D-5A34-309F1A98AB1D}"/>
              </a:ext>
            </a:extLst>
          </p:cNvPr>
          <p:cNvSpPr txBox="1"/>
          <p:nvPr/>
        </p:nvSpPr>
        <p:spPr>
          <a:xfrm>
            <a:off x="3540781" y="2251587"/>
            <a:ext cx="511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Team #1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E7D02-FE36-1681-B639-75B09E3AED31}"/>
              </a:ext>
            </a:extLst>
          </p:cNvPr>
          <p:cNvSpPr txBox="1"/>
          <p:nvPr/>
        </p:nvSpPr>
        <p:spPr>
          <a:xfrm>
            <a:off x="2241755" y="3075057"/>
            <a:ext cx="1166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Проект: Интеллектуальный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329440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E1C60-D481-457A-53E7-A8545A12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73" y="1950044"/>
            <a:ext cx="3067666" cy="295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6A455-4878-7882-F16E-EEA4713CB611}"/>
              </a:ext>
            </a:extLst>
          </p:cNvPr>
          <p:cNvSpPr txBox="1"/>
          <p:nvPr/>
        </p:nvSpPr>
        <p:spPr>
          <a:xfrm>
            <a:off x="127819" y="668594"/>
            <a:ext cx="8563897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это</a:t>
            </a:r>
            <a:endParaRPr lang="ru-RU" b="1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 продукт это инструмент из коробки для других микросервисных проектов</a:t>
            </a:r>
          </a:p>
          <a:p>
            <a:pPr rtl="0" fontAlgn="base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Продукт представляет собой группу контейнеров с API</a:t>
            </a:r>
          </a:p>
          <a:p>
            <a:pPr rtl="0" fontAlgn="base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Его можно просто встраивать и удалять</a:t>
            </a:r>
          </a:p>
          <a:p>
            <a:pPr rtl="0">
              <a:spcBef>
                <a:spcPts val="1800"/>
              </a:spcBef>
              <a:spcAft>
                <a:spcPts val="600"/>
              </a:spcAft>
              <a:buNone/>
            </a:pPr>
            <a:br>
              <a:rPr lang="ru-RU" b="0" dirty="0">
                <a:effectLst/>
              </a:rPr>
            </a:b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 чем это</a:t>
            </a:r>
            <a:endParaRPr lang="ru-RU" b="1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Продукт реализует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нечеткий поиск на основе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NLP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функционалом подобным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elasticsearch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Взаимодействие происходит с помощью API</a:t>
            </a:r>
          </a:p>
          <a:p>
            <a:pPr rtl="0">
              <a:spcBef>
                <a:spcPts val="1800"/>
              </a:spcBef>
              <a:spcAft>
                <a:spcPts val="600"/>
              </a:spcAft>
              <a:buNone/>
            </a:pPr>
            <a:br>
              <a:rPr lang="ru-RU" b="0" dirty="0">
                <a:effectLst/>
              </a:rPr>
            </a:br>
            <a:br>
              <a:rPr lang="ru-RU" b="0" dirty="0">
                <a:effectLst/>
              </a:rPr>
            </a:b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Зачем это / проблематика</a:t>
            </a:r>
            <a:endParaRPr lang="ru-RU" b="1" dirty="0">
              <a:effectLst/>
            </a:endParaRPr>
          </a:p>
          <a:p>
            <a:pPr rtl="0" fontAlgn="base"/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Проблема, которую решает продукт - упрощение поиска в вашей БД или сырых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525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60B207-64B7-417C-25EA-3227F577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56" y="1199383"/>
            <a:ext cx="6701605" cy="55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25CF2-DC08-7A41-CFA4-FBF298D1B892}"/>
              </a:ext>
            </a:extLst>
          </p:cNvPr>
          <p:cNvSpPr txBox="1"/>
          <p:nvPr/>
        </p:nvSpPr>
        <p:spPr>
          <a:xfrm>
            <a:off x="584098" y="319640"/>
            <a:ext cx="3396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F8ABF-8ADC-5E44-290E-A5707EB7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18" y="1185215"/>
            <a:ext cx="9523182" cy="55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8D1E1-E200-990E-F823-4AD635D5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85" y="0"/>
            <a:ext cx="8044169" cy="65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ADAB9-BC62-1AA6-019A-C7590F689F8F}"/>
              </a:ext>
            </a:extLst>
          </p:cNvPr>
          <p:cNvSpPr txBox="1"/>
          <p:nvPr/>
        </p:nvSpPr>
        <p:spPr>
          <a:xfrm>
            <a:off x="688257" y="506175"/>
            <a:ext cx="2940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NLP Parser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8982EF-4C2D-25A2-A29E-872D8166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22" y="717756"/>
            <a:ext cx="8461131" cy="59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41C1D-C91A-4FF2-8DDA-94F4B9319D7F}"/>
              </a:ext>
            </a:extLst>
          </p:cNvPr>
          <p:cNvSpPr txBox="1"/>
          <p:nvPr/>
        </p:nvSpPr>
        <p:spPr>
          <a:xfrm>
            <a:off x="383458" y="177996"/>
            <a:ext cx="37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Entity Matcher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C80F6-91D0-B55D-50B2-324D7F615732}"/>
              </a:ext>
            </a:extLst>
          </p:cNvPr>
          <p:cNvSpPr txBox="1"/>
          <p:nvPr/>
        </p:nvSpPr>
        <p:spPr>
          <a:xfrm>
            <a:off x="383458" y="177996"/>
            <a:ext cx="372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Entity Matcher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F09AE-899D-9129-D841-D2883F223C51}"/>
              </a:ext>
            </a:extLst>
          </p:cNvPr>
          <p:cNvSpPr txBox="1"/>
          <p:nvPr/>
        </p:nvSpPr>
        <p:spPr>
          <a:xfrm>
            <a:off x="1691148" y="1659285"/>
            <a:ext cx="80289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4821, Полоцкая, 15 корпус 2 литера А, кв 100</a:t>
            </a:r>
          </a:p>
          <a:p>
            <a:r>
              <a:rPr lang="ru-RU" sz="3200" dirty="0"/>
              <a:t>4822, Полоцкая, 15 корпус 2 литера А, кв 14</a:t>
            </a:r>
          </a:p>
          <a:p>
            <a:r>
              <a:rPr lang="ru-RU" sz="3200" dirty="0"/>
              <a:t>4823, Полоцкая, 15 корпус 2 литера А, кв 10</a:t>
            </a:r>
          </a:p>
          <a:p>
            <a:r>
              <a:rPr lang="ru-RU" sz="3200" dirty="0"/>
              <a:t>4824, Полоцкая, 15 корпус 2 литера А, кв 13</a:t>
            </a:r>
          </a:p>
          <a:p>
            <a:r>
              <a:rPr lang="ru-RU" sz="3200" dirty="0"/>
              <a:t>....</a:t>
            </a:r>
          </a:p>
          <a:p>
            <a:r>
              <a:rPr lang="ru-RU" sz="3200" dirty="0"/>
              <a:t>И так сотни тысяч строк!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611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EC62A-E251-DF13-B7BA-A6C6D49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0" y="1227188"/>
            <a:ext cx="3715979" cy="37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2968C-9E1B-3C09-8EFF-0B82B3A78665}"/>
              </a:ext>
            </a:extLst>
          </p:cNvPr>
          <p:cNvSpPr txBox="1"/>
          <p:nvPr/>
        </p:nvSpPr>
        <p:spPr>
          <a:xfrm>
            <a:off x="3241212" y="3075057"/>
            <a:ext cx="5709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2299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Рудь</dc:creator>
  <cp:lastModifiedBy>Михаил Рудь</cp:lastModifiedBy>
  <cp:revision>4</cp:revision>
  <dcterms:created xsi:type="dcterms:W3CDTF">2025-04-24T15:19:52Z</dcterms:created>
  <dcterms:modified xsi:type="dcterms:W3CDTF">2025-04-27T14:06:11Z</dcterms:modified>
</cp:coreProperties>
</file>