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9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guFxk/ZbGUH3+35jS6AubWYvCV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249" autoAdjust="0"/>
  </p:normalViewPr>
  <p:slideViewPr>
    <p:cSldViewPr snapToGrid="0">
      <p:cViewPr>
        <p:scale>
          <a:sx n="80" d="100"/>
          <a:sy n="80" d="100"/>
        </p:scale>
        <p:origin x="75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4" Type="http://schemas.openxmlformats.org/officeDocument/2006/relationships/slide" Target="slides/slide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048012" y="201171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Arial"/>
              <a:buNone/>
            </a:pPr>
            <a:r>
              <a:rPr lang="es-CO" sz="60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Inducción</a:t>
            </a:r>
            <a:br>
              <a:rPr lang="es-CO" sz="60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CO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Sistema de Gestión de Calidad</a:t>
            </a:r>
            <a:endParaRPr sz="60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>
            <a:spLocks noGrp="1"/>
          </p:cNvSpPr>
          <p:nvPr>
            <p:ph type="ctrTitle"/>
          </p:nvPr>
        </p:nvSpPr>
        <p:spPr>
          <a:xfrm>
            <a:off x="295143" y="239159"/>
            <a:ext cx="9144000" cy="73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rPr lang="es-CO" sz="40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MAPA DE PROCESOS</a:t>
            </a:r>
            <a:endParaRPr sz="4000" b="1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3057484" y="1782866"/>
            <a:ext cx="5271247" cy="4502502"/>
          </a:xfrm>
          <a:prstGeom prst="ellipse">
            <a:avLst/>
          </a:prstGeom>
          <a:noFill/>
          <a:ln w="12700" cap="flat" cmpd="sng">
            <a:solidFill>
              <a:srgbClr val="42719B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8"/>
          <p:cNvSpPr txBox="1"/>
          <p:nvPr/>
        </p:nvSpPr>
        <p:spPr>
          <a:xfrm rot="-5400000">
            <a:off x="-1253627" y="3390916"/>
            <a:ext cx="430978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Necesidades  y Expectativas de partes interesadas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/>
          <p:cNvSpPr txBox="1"/>
          <p:nvPr/>
        </p:nvSpPr>
        <p:spPr>
          <a:xfrm rot="-5400000">
            <a:off x="8826256" y="3290042"/>
            <a:ext cx="431202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Satisfacción  de partes interesadas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1786998" y="1143000"/>
            <a:ext cx="8069695" cy="1573306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3267634" y="1653988"/>
            <a:ext cx="2164976" cy="900953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GERENCIAL </a:t>
            </a:r>
            <a:endParaRPr sz="1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"/>
          <p:cNvSpPr/>
          <p:nvPr/>
        </p:nvSpPr>
        <p:spPr>
          <a:xfrm>
            <a:off x="6796598" y="1653988"/>
            <a:ext cx="2164976" cy="900953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CALIDAD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8"/>
          <p:cNvSpPr txBox="1"/>
          <p:nvPr/>
        </p:nvSpPr>
        <p:spPr>
          <a:xfrm>
            <a:off x="3267634" y="1183339"/>
            <a:ext cx="5693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PROCESOS ESTRATÉGICOS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8"/>
          <p:cNvSpPr/>
          <p:nvPr/>
        </p:nvSpPr>
        <p:spPr>
          <a:xfrm>
            <a:off x="1786998" y="3065929"/>
            <a:ext cx="8069695" cy="1573306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2163616" y="3541502"/>
            <a:ext cx="1688223" cy="900952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COMERCIAL </a:t>
            </a:r>
            <a:endParaRPr sz="1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7842331" y="3287690"/>
            <a:ext cx="1889272" cy="114051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PROYECTOS DE TELECOMUNICACIONES E ITS</a:t>
            </a:r>
            <a:endParaRPr sz="1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8"/>
          <p:cNvSpPr txBox="1"/>
          <p:nvPr/>
        </p:nvSpPr>
        <p:spPr>
          <a:xfrm>
            <a:off x="0" y="3145664"/>
            <a:ext cx="71480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PROCESOS OPERATIVOS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1786998" y="4988858"/>
            <a:ext cx="8069695" cy="1573306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2313672" y="5482805"/>
            <a:ext cx="2054697" cy="900953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PROVEEDORES</a:t>
            </a:r>
            <a:endParaRPr sz="1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4827006" y="5455242"/>
            <a:ext cx="2164976" cy="900953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TALENTO HUMANO</a:t>
            </a:r>
            <a:endParaRPr sz="1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8"/>
          <p:cNvSpPr txBox="1"/>
          <p:nvPr/>
        </p:nvSpPr>
        <p:spPr>
          <a:xfrm>
            <a:off x="2498450" y="5059686"/>
            <a:ext cx="68472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PROCESOS DE APOYO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5744564" y="2756645"/>
            <a:ext cx="2035008" cy="220398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PRODUCCION Y PRESTACION DEL SERVICIO.</a:t>
            </a:r>
            <a:br>
              <a:rPr lang="es-CO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O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CO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Proyectos instalación y servicios de telecomunicación </a:t>
            </a:r>
            <a:br>
              <a:rPr lang="es-CO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O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-Mantenimiento de equipos de comunicación.</a:t>
            </a:r>
            <a:br>
              <a:rPr lang="es-CO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O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-Manteamiento externo </a:t>
            </a:r>
            <a:br>
              <a:rPr lang="es-CO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O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-Servicio de Grúas.</a:t>
            </a:r>
            <a:endParaRPr sz="12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7416051" y="5457243"/>
            <a:ext cx="2164976" cy="900953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FINANCIERA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1421023" y="3671046"/>
            <a:ext cx="619488" cy="363071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9643714" y="3671046"/>
            <a:ext cx="619488" cy="363071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8"/>
          <p:cNvSpPr/>
          <p:nvPr/>
        </p:nvSpPr>
        <p:spPr>
          <a:xfrm rot="5400000">
            <a:off x="5729304" y="2614586"/>
            <a:ext cx="619488" cy="363071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"/>
          <p:cNvSpPr/>
          <p:nvPr/>
        </p:nvSpPr>
        <p:spPr>
          <a:xfrm rot="5400000">
            <a:off x="5733355" y="4586578"/>
            <a:ext cx="619488" cy="363071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295624" y="1763261"/>
            <a:ext cx="1093366" cy="4124853"/>
          </a:xfrm>
          <a:prstGeom prst="round2SameRect">
            <a:avLst>
              <a:gd name="adj1" fmla="val 16667"/>
              <a:gd name="adj2" fmla="val 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10280762" y="1720090"/>
            <a:ext cx="1093366" cy="4124853"/>
          </a:xfrm>
          <a:prstGeom prst="round2SameRect">
            <a:avLst>
              <a:gd name="adj1" fmla="val 16667"/>
              <a:gd name="adj2" fmla="val 0"/>
            </a:avLst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3998094" y="3531647"/>
            <a:ext cx="1572270" cy="900953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</a:t>
            </a:r>
            <a:r>
              <a:rPr lang="es-CO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COMPRAS </a:t>
            </a:r>
            <a:endParaRPr sz="1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8"/>
          <p:cNvSpPr txBox="1"/>
          <p:nvPr/>
        </p:nvSpPr>
        <p:spPr>
          <a:xfrm>
            <a:off x="8850552" y="6479103"/>
            <a:ext cx="3340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FO-GG-04 V. 1   01/6/2021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/>
          <p:nvPr/>
        </p:nvSpPr>
        <p:spPr>
          <a:xfrm>
            <a:off x="2886121" y="1909247"/>
            <a:ext cx="5205694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0" i="0" u="none" strike="noStrike" cap="non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¡Gracias!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0" i="0" u="none" strike="noStrike" cap="non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Feliz Día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95</Words>
  <Application>Microsoft Office PowerPoint</Application>
  <PresentationFormat>Panorámica</PresentationFormat>
  <Paragraphs>21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Inducción Sistema de Gestión de Calidad</vt:lpstr>
      <vt:lpstr>MAPA DE PROCESOS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Inducción Sistema de Gestión de Calidad</dc:title>
  <dc:creator>Andres Garay</dc:creator>
  <cp:lastModifiedBy>Cumplimiento</cp:lastModifiedBy>
  <cp:revision>3</cp:revision>
  <dcterms:created xsi:type="dcterms:W3CDTF">2021-12-22T14:14:39Z</dcterms:created>
  <dcterms:modified xsi:type="dcterms:W3CDTF">2023-12-28T18:09:19Z</dcterms:modified>
</cp:coreProperties>
</file>