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686969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686969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73569e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73569e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73569e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73569e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536e5701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536e5701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536e5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536e5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536e5701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536e5701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536e5701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536e5701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536e5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536e5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5aef04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5aef04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5aef04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5aef04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536e57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536e57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536e5701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536e5701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Simulador de Phishing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5550" y="2099850"/>
            <a:ext cx="76881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Este proyecto final de ciclo trata de explicar qué es y </a:t>
            </a: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cómo</a:t>
            </a: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funciona un simulador de estafas phishing, orientado a las principales redes sociales en el que, tras preparar una interfaz casi idéntica a las oficiales y mediante ingeniería social, es posible conseguir las credenciales de las cuentas de las víctimas.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785550" y="39554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Por Héctor Carpio Llorens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2ºDAW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251350" y="474725"/>
            <a:ext cx="644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Código que permite al tablero principal ser responsive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75" y="971550"/>
            <a:ext cx="4929675" cy="40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2201225" y="566850"/>
            <a:ext cx="4853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Código de validación de formularios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38" y="1073750"/>
            <a:ext cx="4242924" cy="39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573075" y="535400"/>
            <a:ext cx="837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Código responsable del envío de mails con las credenciales capturadas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00" y="1208850"/>
            <a:ext cx="4496540" cy="37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trabajos futuros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1853850"/>
            <a:ext cx="7688700" cy="321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Tras finalizar este proyecto a sido posible mostrar la web a un total de 30 personas de distintas edades, en la que un 75% afirmó que podría caer en la trampa y no sospechar en ningún momento, el porcentaje restante no creyó que este tipo de estafa pudiera afectarles.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Contextualización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La idea de este proyecto surge hace unos meses atrás, concretamente en una empresa de desarrollo de apps, donde las redes sociales y la seguridad informática </a:t>
            </a: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estaban</a:t>
            </a: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 a la orden del día, a raíz de ahí viene el tema de este proyecto.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Mobilendo es una empresa de desarrollo de aplicaciones móviles, ofrece soluciones para la transformación digital en entornos.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43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Objetivos: Mostrar el proceso del Phishing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objetivo de este proyecto es tratar de mostrar cuál sería el proceso para conseguir de forma ilícita la contraseña de alguien conocido, utilizando técnicas de ingeniería social y un diseño de interfaz trabajado, mostrando en todo momento tanto la vista del “ladrón” como la de la “víctima”.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99350" y="1388550"/>
            <a:ext cx="834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Objetivos: Consejos sobre seguridad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Concienciar sobre los peligros de las urls poco confiables, dar consejos y pinceladas de seguridad en las redes sociales, ya que estas vías de comunicación están en constante crecimiento.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Tecnologías: HTML\CSS\JS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HTML: Lenguaje de marcado para la elaboración de páginas web.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CSS: Lenguaje de estilos utilizado para describir la presentación de documentos HTML.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JS: Lenguaje de programación interpretado, dialecto del estándar ECMAScript.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50" y="620399"/>
            <a:ext cx="3579724" cy="11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</a:t>
            </a:r>
            <a:r>
              <a:rPr lang="es"/>
              <a:t>ecnologías y software: PHP y Xampp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D515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PHP: Lenguaje de programación de uso general que se adapta especialmente al desarrollo web.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4D515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Xampp: Es un paquete de software libre, que consiste principalmente en el sistema de gestión de bases de datos MySQL, el servidor web Apache y los intérpretes para lenguajes de script PHP y Perl.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0" y="4026148"/>
            <a:ext cx="3701775" cy="9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875" y="549726"/>
            <a:ext cx="2060400" cy="11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r>
              <a:rPr lang="es"/>
              <a:t>erramientas hardware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1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Para probar este proyecto en todo tipo de pantallas y dispositivos, se ha testeado la web además de con ordenadores, con smartphones/tablets Android y Iphone principalmente.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AF9F8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175" y="3077900"/>
            <a:ext cx="1469775" cy="174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75" y="3150725"/>
            <a:ext cx="192805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41275" y="122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Temporalización del proyecto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50" y="1798350"/>
            <a:ext cx="7076611" cy="30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el trabajo realizado en el proyecto	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Crear una interfaz gráfica que permita al estafador preparar el ataque y recibir los datos de la </a:t>
            </a: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víctima por mail, haciendo uso de las tecnologías anteriormente mencionadas.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La víctima creerá que está entrando en una web </a:t>
            </a:r>
            <a:r>
              <a:rPr lang="es" sz="1800">
                <a:latin typeface="Raleway"/>
                <a:ea typeface="Raleway"/>
                <a:cs typeface="Raleway"/>
                <a:sym typeface="Raleway"/>
              </a:rPr>
              <a:t>confiable.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