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8" r:id="rId5"/>
    <p:sldId id="258" r:id="rId6"/>
    <p:sldId id="259" r:id="rId7"/>
    <p:sldId id="260" r:id="rId8"/>
    <p:sldId id="269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447A-1468-4D47-BDC7-0A225DA8B58D}" type="datetimeFigureOut">
              <a:rPr lang="en-US" smtClean="0"/>
              <a:t>09-Mar-24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76D6-7E64-46E0-8D83-6F5B30300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12D8-2261-2B23-E0D8-5C7DFB5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2640-E82C-5663-5CBB-9522F65EF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ACF8-3897-399D-0F5B-F298CAC8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4C28-073E-4250-A77B-B3A1F556A940}" type="datetime1">
              <a:rPr lang="en-US" smtClean="0"/>
              <a:t>09-Mar-24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DDF3-B826-AEC8-570A-1250614B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5C70-8CFD-A679-E1C1-27673347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F75-3F6D-5535-92DF-9F7A0721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C7FC3-967B-68B3-367B-5B3BDFAD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4720-D0CD-208F-D84A-88F8C910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94D0-2C07-4BA7-9DB4-83CFDC3E3459}" type="datetime1">
              <a:rPr lang="en-US" smtClean="0"/>
              <a:t>09-Mar-24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8ED5-0E40-B6F5-7D34-D573CCE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AEE7-7BB9-0DD8-2572-9E80D65D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D3DD7-1325-B50E-6AD5-4B084A9CF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D2249-440F-CA56-DD4E-8268AE41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2370-FFDD-498A-5369-402C23DB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D3D8-7A74-48AA-89DB-D0A7DAE8A18E}" type="datetime1">
              <a:rPr lang="en-US" smtClean="0"/>
              <a:t>09-Mar-24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36CE6-9CEF-07CB-2BE9-4C11C55E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5A4E-B333-79F2-111C-5BF0C251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D563-DE70-34F9-94F7-6A2DBF6F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7ACD-EAE7-59AE-3070-588EB455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B772-BCFA-FF08-2C2C-42DFA471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E139-1293-4609-93E4-3E394712967C}" type="datetime1">
              <a:rPr lang="en-US" smtClean="0"/>
              <a:t>09-Mar-24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0259-A57D-6B71-5203-3EBC078B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71FA-9A57-23D4-0EF0-AF90F83D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D4-2DD5-278B-B713-9FC7E1DD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308C-CCBF-7616-0F71-9FD0B4DD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9C53-A183-1BD6-D511-93AA1BBE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8A21-F55A-4ABD-B0EA-302A6B0124BE}" type="datetime1">
              <a:rPr lang="en-US" smtClean="0"/>
              <a:t>09-Mar-24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53F0-54D5-79F9-905D-937ABD1D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1145-7659-27FF-F77E-C86E80E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2B01-CFB5-4B68-638F-3894C42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4651-DE50-1ACE-2FC1-20F33E8ED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6108-D455-FBE3-0C04-949DDEA1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A04F-722D-1CC2-E540-5B981931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3678-84D0-4B55-B85A-7915FBD2ED91}" type="datetime1">
              <a:rPr lang="en-US" smtClean="0"/>
              <a:t>09-Mar-24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599E-C06B-E142-170F-EA6F1346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18F00-2F07-9062-11CA-6DB398F4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8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460B-4F78-D49D-C53A-059B2F21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F453-07F2-7552-8D81-83C91891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CF309-3728-8EC4-9FD6-E72402DA5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F2877-F118-6C0F-2B16-21420A1D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BAAC-0A74-D013-D375-2EF8872CF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575CD-F1CC-1674-2870-1497E96D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8A99-32F4-4A89-9284-C1956998F36E}" type="datetime1">
              <a:rPr lang="en-US" smtClean="0"/>
              <a:t>09-Mar-24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04B6C-2FCC-1E27-A7BC-D8620F73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571B6-B2B1-833F-0788-1026143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FC9C-CE11-D49F-E746-8D58C1F8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D900A-ECB0-141B-BDF4-B0B69AB1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772B-47A3-470D-8236-E5BFFF4CBB88}" type="datetime1">
              <a:rPr lang="en-US" smtClean="0"/>
              <a:t>09-Mar-24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0C6F-C998-4631-0A2C-765A4059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A357B-C6FA-C553-4BB4-1275BCED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72372-84AD-D89E-6C36-3E6690AA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0B5E-8CE2-4E5F-96CB-6E79B9EF3E51}" type="datetime1">
              <a:rPr lang="en-US" smtClean="0"/>
              <a:t>09-Mar-24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34816-FFD1-212B-148B-C6D4A69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6A4B-7238-B891-A274-F4A13606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1C83-7436-08EE-29B8-C7F635AB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DF5B-C567-EFF6-7FAD-BDF9BCFE0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DD023-867F-48EC-5CF3-B5B3D4DE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F39D6-A42D-D4A5-24C2-69C42D5A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BF55-C55B-461C-8088-0E9DED010049}" type="datetime1">
              <a:rPr lang="en-US" smtClean="0"/>
              <a:t>09-Mar-24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5AE75-8CAB-FF09-A6D7-C009BD13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5E8C-DE5A-ADE7-1A49-A13FCB7F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BB62-DE1C-B557-26DC-6211B40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2787D-CD7F-C861-362A-C9D0D3CEC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7989-ACA5-B244-ACB9-FE7BBD40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4AA6-A347-1127-F5F7-3195E3C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8F7-4244-48DC-AC0C-CE8BC8ADA137}" type="datetime1">
              <a:rPr lang="en-US" smtClean="0"/>
              <a:t>09-Mar-24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DD7EB-9D39-303C-FDE1-B5FCABF2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C24F-4BBC-660C-834D-761806A5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5519F-CAE8-F0AA-A23E-B5A3F06A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C89C7-4274-3147-E079-68A68EE6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CE1-71A5-B8C6-982C-2A1081ED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A1F02-AA9C-465F-BF9E-78A9806E5F14}" type="datetime1">
              <a:rPr lang="en-US" smtClean="0"/>
              <a:t>09-Mar-24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47F4-55C1-2C17-FD5C-1EF64CC75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419D1-5156-E4A3-B9AD-332EF194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FBD0C-4C0F-4ECC-98E7-E53F9EE74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2722-A67D-2F4D-788E-4F93DAF7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405"/>
            <a:ext cx="9144000" cy="16557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Investigate and Implement KNN Classifier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Team_Mariglen_Kejdjon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CBBDB-0326-1400-3CE7-41FFB0413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Kejdjon Cela     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Mariglen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Xhelo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1439829                           1439887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Evaluated by: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Prof. Dr.Damir Dobric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3CFFF-85A9-3334-E17D-EE9466F3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9173B-1EFD-E49E-757C-D17F3CED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98" y="294713"/>
            <a:ext cx="3324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7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75C1-52C8-2595-5AFF-266DA1A0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BFEC-A980-1D1E-2629-B73BCA5B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KNN model is successfully integrated and gets the stream of data sequences to predict the outcome. 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model gives high accuracy in most of the input data sequences.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Unit test is implemented to handle special cases.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E9A8B-76CB-4D31-CC1C-75C1C84A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C42B-B76B-3821-E63D-710A9482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5"/>
            <a:ext cx="10515600" cy="3526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EB91-8FC8-6876-2E66-D68DDC9A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355-D102-F218-A81A-F104D1F7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884A-DDE6-981F-509F-07871B383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(KNN) Classifier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Factor k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(HTM)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64AFD-FBC0-BE71-D2A8-5317CB6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64-9CB5-1753-0E41-DF4D6B50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366"/>
            <a:ext cx="10515600" cy="108667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E782-BDC4-144E-8701-69750927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166192"/>
            <a:ext cx="10515600" cy="5393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15FD-6C0E-132A-BB4E-3B964E88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BA1B0264-A177-4C6B-72DD-F881C8CC9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81" y="1443888"/>
            <a:ext cx="1137443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0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64-9CB5-1753-0E41-DF4D6B50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366"/>
            <a:ext cx="10515600" cy="10866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(KNN) Classifier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E782-BDC4-144E-8701-69750927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166192"/>
            <a:ext cx="10515600" cy="53936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515FD-6C0E-132A-BB4E-3B964E88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36871-F012-43C8-8B70-0BF4024F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89044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AFD-B484-98A1-7DD1-E670ED1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      	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(KNN) Classifier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5DE2D30-7890-26F1-F9FB-853994BC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6FA8A6-6067-4791-881C-F616D3A318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654"/>
            <a:ext cx="5181600" cy="414528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BC211C-7843-4978-A8B5-178401077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8654"/>
            <a:ext cx="5181600" cy="4145280"/>
          </a:xfrm>
        </p:spPr>
      </p:pic>
    </p:spTree>
    <p:extLst>
      <p:ext uri="{BB962C8B-B14F-4D97-AF65-F5344CB8AC3E}">
        <p14:creationId xmlns:p14="http://schemas.microsoft.com/office/powerpoint/2010/main" val="366774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CF7-8632-6DCD-78D4-73965AA2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(KNN) Classifier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A1DC84-1FF0-5499-D993-F0228147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BC7924-304A-44E6-8F79-1F067457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14" y="1825625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24466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B641-D1DF-39C0-57FF-F756F0B3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Factor 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2631F-84E5-EB0E-0AA3-1DE80905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2A1BA3-0DF7-4CBD-AB23-0FFF2F25E7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9457"/>
            <a:ext cx="5181600" cy="264367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D5D0DE-579E-4398-8DEF-8820A7F7B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335" y="1825625"/>
            <a:ext cx="5093329" cy="4351338"/>
          </a:xfrm>
        </p:spPr>
      </p:pic>
    </p:spTree>
    <p:extLst>
      <p:ext uri="{BB962C8B-B14F-4D97-AF65-F5344CB8AC3E}">
        <p14:creationId xmlns:p14="http://schemas.microsoft.com/office/powerpoint/2010/main" val="40713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2D35-8113-3B61-B39A-D900AB55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(HTM)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B4A4E-82BE-62DA-7659-A1B51E3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8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5996FBC-308F-4ACD-9382-92407FBE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410" y="1487064"/>
            <a:ext cx="8241231" cy="40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2D35-8113-3B61-B39A-D900AB55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Hierarchical Temporal Memory (HTM)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B4A4E-82BE-62DA-7659-A1B51E3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BD0C-4C0F-4ECC-98E7-E53F9EE74766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5B47BC-1B71-68BB-5316-89F2B2651706}"/>
              </a:ext>
            </a:extLst>
          </p:cNvPr>
          <p:cNvSpPr/>
          <p:nvPr/>
        </p:nvSpPr>
        <p:spPr>
          <a:xfrm>
            <a:off x="1120773" y="3014956"/>
            <a:ext cx="1607127" cy="1016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3F0EC-02E2-CDDE-2759-546831B136CC}"/>
              </a:ext>
            </a:extLst>
          </p:cNvPr>
          <p:cNvSpPr/>
          <p:nvPr/>
        </p:nvSpPr>
        <p:spPr>
          <a:xfrm>
            <a:off x="3110362" y="3006147"/>
            <a:ext cx="1607127" cy="101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03CB83-C772-D481-CFDF-6782083661A3}"/>
              </a:ext>
            </a:extLst>
          </p:cNvPr>
          <p:cNvSpPr/>
          <p:nvPr/>
        </p:nvSpPr>
        <p:spPr>
          <a:xfrm>
            <a:off x="5043977" y="3014956"/>
            <a:ext cx="1607127" cy="1016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Spatial Pooler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12F6CF-63FF-853E-02A6-7C2CB9E175D7}"/>
              </a:ext>
            </a:extLst>
          </p:cNvPr>
          <p:cNvSpPr/>
          <p:nvPr/>
        </p:nvSpPr>
        <p:spPr>
          <a:xfrm>
            <a:off x="7037634" y="3014956"/>
            <a:ext cx="1607127" cy="1016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Temporal Pooler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C873F2-7BCF-D761-5F0B-27E9A105D33D}"/>
              </a:ext>
            </a:extLst>
          </p:cNvPr>
          <p:cNvSpPr/>
          <p:nvPr/>
        </p:nvSpPr>
        <p:spPr>
          <a:xfrm>
            <a:off x="9031291" y="3006147"/>
            <a:ext cx="1607127" cy="101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AF29C05-10AD-80DF-1C6D-2A319DA49E16}"/>
              </a:ext>
            </a:extLst>
          </p:cNvPr>
          <p:cNvSpPr/>
          <p:nvPr/>
        </p:nvSpPr>
        <p:spPr>
          <a:xfrm>
            <a:off x="2727900" y="3445499"/>
            <a:ext cx="38246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A7F394-8CD3-0E0B-5841-4F29FABDB480}"/>
              </a:ext>
            </a:extLst>
          </p:cNvPr>
          <p:cNvSpPr/>
          <p:nvPr/>
        </p:nvSpPr>
        <p:spPr>
          <a:xfrm>
            <a:off x="4679659" y="3436306"/>
            <a:ext cx="38246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C8A255-6ACF-9B1A-9712-59DFEFC9B3E6}"/>
              </a:ext>
            </a:extLst>
          </p:cNvPr>
          <p:cNvSpPr/>
          <p:nvPr/>
        </p:nvSpPr>
        <p:spPr>
          <a:xfrm>
            <a:off x="6651104" y="3440290"/>
            <a:ext cx="38246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B0A4B3-E86B-56C7-B3FC-B6FF2B20028D}"/>
              </a:ext>
            </a:extLst>
          </p:cNvPr>
          <p:cNvSpPr/>
          <p:nvPr/>
        </p:nvSpPr>
        <p:spPr>
          <a:xfrm>
            <a:off x="8662937" y="3436306"/>
            <a:ext cx="38246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147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Investigate and Implement KNN Classifier Team_Mariglen_Kejdjon</vt:lpstr>
      <vt:lpstr>Agenda</vt:lpstr>
      <vt:lpstr>Introduction </vt:lpstr>
      <vt:lpstr>K-Nearest Neighbors (KNN) Classifier  </vt:lpstr>
      <vt:lpstr>       K-Nearest Neighbors (KNN) Classifier </vt:lpstr>
      <vt:lpstr>K-Nearest Neighbors (KNN) Classifier</vt:lpstr>
      <vt:lpstr>The Factor k</vt:lpstr>
      <vt:lpstr>Hierarchical Temporal Memory (HTM) </vt:lpstr>
      <vt:lpstr>Hierarchical Temporal Memory (HTM)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Self-organization of Gel Networks Formed by Block Copolymer Stars</dc:title>
  <dc:creator>Kejdjon Cela</dc:creator>
  <cp:lastModifiedBy>geni geni</cp:lastModifiedBy>
  <cp:revision>29</cp:revision>
  <dcterms:created xsi:type="dcterms:W3CDTF">2024-01-14T12:27:24Z</dcterms:created>
  <dcterms:modified xsi:type="dcterms:W3CDTF">2024-03-09T16:02:54Z</dcterms:modified>
</cp:coreProperties>
</file>