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Proxima Nova"/>
      <p:regular r:id="rId21"/>
      <p:bold r:id="rId22"/>
      <p:italic r:id="rId23"/>
      <p:boldItalic r:id="rId24"/>
    </p:embeddedFont>
    <p:embeddedFont>
      <p:font typeface="Playfair Display"/>
      <p:regular r:id="rId25"/>
      <p:bold r:id="rId26"/>
      <p:italic r:id="rId27"/>
      <p:boldItalic r:id="rId28"/>
    </p:embeddedFont>
    <p:embeddedFont>
      <p:font typeface="Lato"/>
      <p:regular r:id="rId29"/>
      <p:bold r:id="rId30"/>
      <p:italic r:id="rId31"/>
      <p:boldItalic r:id="rId32"/>
    </p:embeddedFont>
    <p:embeddedFont>
      <p:font typeface="Proxima Nova Semibold"/>
      <p:regular r:id="rId33"/>
      <p:bold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roximaNova-bold.fntdata"/><Relationship Id="rId21" Type="http://schemas.openxmlformats.org/officeDocument/2006/relationships/font" Target="fonts/ProximaNova-regular.fntdata"/><Relationship Id="rId24" Type="http://schemas.openxmlformats.org/officeDocument/2006/relationships/font" Target="fonts/ProximaNova-boldItalic.fntdata"/><Relationship Id="rId23" Type="http://schemas.openxmlformats.org/officeDocument/2006/relationships/font" Target="fonts/ProximaNova-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layfairDisplay-bold.fntdata"/><Relationship Id="rId25" Type="http://schemas.openxmlformats.org/officeDocument/2006/relationships/font" Target="fonts/PlayfairDisplay-regular.fntdata"/><Relationship Id="rId28" Type="http://schemas.openxmlformats.org/officeDocument/2006/relationships/font" Target="fonts/PlayfairDisplay-boldItalic.fntdata"/><Relationship Id="rId27" Type="http://schemas.openxmlformats.org/officeDocument/2006/relationships/font" Target="fonts/PlayfairDisplay-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33" Type="http://schemas.openxmlformats.org/officeDocument/2006/relationships/font" Target="fonts/ProximaNovaSemibold-regular.fntdata"/><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35" Type="http://schemas.openxmlformats.org/officeDocument/2006/relationships/font" Target="fonts/ProximaNovaSemibold-boldItalic.fntdata"/><Relationship Id="rId12" Type="http://schemas.openxmlformats.org/officeDocument/2006/relationships/slide" Target="slides/slide7.xml"/><Relationship Id="rId34" Type="http://schemas.openxmlformats.org/officeDocument/2006/relationships/font" Target="fonts/ProximaNovaSemibold-bold.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c6f889893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c6f88989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72f16d6226_0_1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2f16d6226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72f16d6226_0_14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2f16d6226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72f16d6226_0_1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72f16d6226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72f16d6226_0_19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72f16d6226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72f16d6226_0_1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72f16d6226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72f16d6226_0_19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72f16d6226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72f16d6226_0_15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72f16d6226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c6f889893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c6f88989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c6f889893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c6f88989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c6f889893_0_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c6f88989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72f16d6226_0_10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2f16d6226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72f16d6226_0_17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72f16d6226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72f16d6226_0_16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2f16d6226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72f16d6226_0_16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72f16d6226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 name="Google Shape;12;p2"/>
          <p:cNvCxnSpPr/>
          <p:nvPr/>
        </p:nvCxnSpPr>
        <p:spPr>
          <a:xfrm>
            <a:off x="733219" y="2235351"/>
            <a:ext cx="385200" cy="0"/>
          </a:xfrm>
          <a:prstGeom prst="straightConnector1">
            <a:avLst/>
          </a:prstGeom>
          <a:noFill/>
          <a:ln cap="flat" cmpd="sng" w="28575">
            <a:solidFill>
              <a:schemeClr val="dk1"/>
            </a:solidFill>
            <a:prstDash val="solid"/>
            <a:round/>
            <a:headEnd len="sm" w="sm" type="none"/>
            <a:tailEnd len="sm" w="sm" type="none"/>
          </a:ln>
        </p:spPr>
      </p:cxnSp>
      <p:sp>
        <p:nvSpPr>
          <p:cNvPr id="13" name="Google Shape;13;p2"/>
          <p:cNvSpPr txBox="1"/>
          <p:nvPr>
            <p:ph type="ctrTitle"/>
          </p:nvPr>
        </p:nvSpPr>
        <p:spPr>
          <a:xfrm>
            <a:off x="630600" y="136800"/>
            <a:ext cx="7893000" cy="1853700"/>
          </a:xfrm>
          <a:prstGeom prst="rect">
            <a:avLst/>
          </a:prstGeom>
        </p:spPr>
        <p:txBody>
          <a:bodyPr anchorCtr="0" anchor="b" bIns="91425" lIns="91425" spcFirstLastPara="1" rIns="91425" wrap="square" tIns="91425">
            <a:noAutofit/>
          </a:bodyPr>
          <a:lstStyle>
            <a:lvl1pPr lvl="0">
              <a:spcBef>
                <a:spcPts val="1000"/>
              </a:spcBef>
              <a:spcAft>
                <a:spcPts val="0"/>
              </a:spcAft>
              <a:buSzPts val="4800"/>
              <a:buNone/>
              <a:defRPr sz="4800"/>
            </a:lvl1pPr>
            <a:lvl2pPr lvl="1">
              <a:spcBef>
                <a:spcPts val="1000"/>
              </a:spcBef>
              <a:spcAft>
                <a:spcPts val="0"/>
              </a:spcAft>
              <a:buSzPts val="4800"/>
              <a:buNone/>
              <a:defRPr sz="4800"/>
            </a:lvl2pPr>
            <a:lvl3pPr lvl="2">
              <a:spcBef>
                <a:spcPts val="1000"/>
              </a:spcBef>
              <a:spcAft>
                <a:spcPts val="0"/>
              </a:spcAft>
              <a:buSzPts val="4800"/>
              <a:buNone/>
              <a:defRPr sz="4800"/>
            </a:lvl3pPr>
            <a:lvl4pPr lvl="3">
              <a:spcBef>
                <a:spcPts val="1000"/>
              </a:spcBef>
              <a:spcAft>
                <a:spcPts val="0"/>
              </a:spcAft>
              <a:buSzPts val="4800"/>
              <a:buNone/>
              <a:defRPr sz="4800"/>
            </a:lvl4pPr>
            <a:lvl5pPr lvl="4">
              <a:spcBef>
                <a:spcPts val="1000"/>
              </a:spcBef>
              <a:spcAft>
                <a:spcPts val="0"/>
              </a:spcAft>
              <a:buSzPts val="4800"/>
              <a:buNone/>
              <a:defRPr sz="4800"/>
            </a:lvl5pPr>
            <a:lvl6pPr lvl="5">
              <a:spcBef>
                <a:spcPts val="1000"/>
              </a:spcBef>
              <a:spcAft>
                <a:spcPts val="0"/>
              </a:spcAft>
              <a:buSzPts val="4800"/>
              <a:buNone/>
              <a:defRPr sz="4800"/>
            </a:lvl6pPr>
            <a:lvl7pPr lvl="6">
              <a:spcBef>
                <a:spcPts val="1000"/>
              </a:spcBef>
              <a:spcAft>
                <a:spcPts val="0"/>
              </a:spcAft>
              <a:buSzPts val="4800"/>
              <a:buNone/>
              <a:defRPr sz="4800"/>
            </a:lvl7pPr>
            <a:lvl8pPr lvl="7">
              <a:spcBef>
                <a:spcPts val="1000"/>
              </a:spcBef>
              <a:spcAft>
                <a:spcPts val="0"/>
              </a:spcAft>
              <a:buSzPts val="4800"/>
              <a:buNone/>
              <a:defRPr sz="4800"/>
            </a:lvl8pPr>
            <a:lvl9pPr lvl="8">
              <a:spcBef>
                <a:spcPts val="1000"/>
              </a:spcBef>
              <a:spcAft>
                <a:spcPts val="0"/>
              </a:spcAft>
              <a:buSzPts val="4800"/>
              <a:buNone/>
              <a:defRPr sz="4800"/>
            </a:lvl9pPr>
          </a:lstStyle>
          <a:p/>
        </p:txBody>
      </p:sp>
      <p:sp>
        <p:nvSpPr>
          <p:cNvPr id="14" name="Google Shape;14;p2"/>
          <p:cNvSpPr txBox="1"/>
          <p:nvPr>
            <p:ph idx="1" type="subTitle"/>
          </p:nvPr>
        </p:nvSpPr>
        <p:spPr>
          <a:xfrm>
            <a:off x="630600" y="3228375"/>
            <a:ext cx="7893000" cy="1274100"/>
          </a:xfrm>
          <a:prstGeom prst="rect">
            <a:avLst/>
          </a:prstGeom>
        </p:spPr>
        <p:txBody>
          <a:bodyPr anchorCtr="0" anchor="b" bIns="91425" lIns="91425" spcFirstLastPara="1" rIns="91425" wrap="square" tIns="91425">
            <a:noAutofit/>
          </a:bodyPr>
          <a:lstStyle>
            <a:lvl1pPr lvl="0">
              <a:lnSpc>
                <a:spcPct val="100000"/>
              </a:lnSpc>
              <a:spcBef>
                <a:spcPts val="1000"/>
              </a:spcBef>
              <a:spcAft>
                <a:spcPts val="0"/>
              </a:spcAft>
              <a:buClr>
                <a:schemeClr val="accent6"/>
              </a:buClr>
              <a:buSzPts val="2400"/>
              <a:buNone/>
              <a:defRPr sz="2400">
                <a:solidFill>
                  <a:schemeClr val="accent6"/>
                </a:solidFill>
              </a:defRPr>
            </a:lvl1pPr>
            <a:lvl2pPr lvl="1">
              <a:lnSpc>
                <a:spcPct val="100000"/>
              </a:lnSpc>
              <a:spcBef>
                <a:spcPts val="1000"/>
              </a:spcBef>
              <a:spcAft>
                <a:spcPts val="0"/>
              </a:spcAft>
              <a:buClr>
                <a:schemeClr val="accent6"/>
              </a:buClr>
              <a:buSzPts val="2400"/>
              <a:buNone/>
              <a:defRPr sz="2400">
                <a:solidFill>
                  <a:schemeClr val="accent6"/>
                </a:solidFill>
              </a:defRPr>
            </a:lvl2pPr>
            <a:lvl3pPr lvl="2">
              <a:lnSpc>
                <a:spcPct val="100000"/>
              </a:lnSpc>
              <a:spcBef>
                <a:spcPts val="1000"/>
              </a:spcBef>
              <a:spcAft>
                <a:spcPts val="0"/>
              </a:spcAft>
              <a:buClr>
                <a:schemeClr val="accent6"/>
              </a:buClr>
              <a:buSzPts val="2400"/>
              <a:buNone/>
              <a:defRPr sz="2400">
                <a:solidFill>
                  <a:schemeClr val="accent6"/>
                </a:solidFill>
              </a:defRPr>
            </a:lvl3pPr>
            <a:lvl4pPr lvl="3">
              <a:lnSpc>
                <a:spcPct val="100000"/>
              </a:lnSpc>
              <a:spcBef>
                <a:spcPts val="1000"/>
              </a:spcBef>
              <a:spcAft>
                <a:spcPts val="0"/>
              </a:spcAft>
              <a:buClr>
                <a:schemeClr val="accent6"/>
              </a:buClr>
              <a:buSzPts val="2400"/>
              <a:buNone/>
              <a:defRPr sz="2400">
                <a:solidFill>
                  <a:schemeClr val="accent6"/>
                </a:solidFill>
              </a:defRPr>
            </a:lvl4pPr>
            <a:lvl5pPr lvl="4">
              <a:lnSpc>
                <a:spcPct val="100000"/>
              </a:lnSpc>
              <a:spcBef>
                <a:spcPts val="1000"/>
              </a:spcBef>
              <a:spcAft>
                <a:spcPts val="0"/>
              </a:spcAft>
              <a:buClr>
                <a:schemeClr val="accent6"/>
              </a:buClr>
              <a:buSzPts val="2400"/>
              <a:buNone/>
              <a:defRPr sz="2400">
                <a:solidFill>
                  <a:schemeClr val="accent6"/>
                </a:solidFill>
              </a:defRPr>
            </a:lvl5pPr>
            <a:lvl6pPr lvl="5">
              <a:lnSpc>
                <a:spcPct val="100000"/>
              </a:lnSpc>
              <a:spcBef>
                <a:spcPts val="1000"/>
              </a:spcBef>
              <a:spcAft>
                <a:spcPts val="0"/>
              </a:spcAft>
              <a:buClr>
                <a:schemeClr val="accent6"/>
              </a:buClr>
              <a:buSzPts val="2400"/>
              <a:buNone/>
              <a:defRPr sz="2400">
                <a:solidFill>
                  <a:schemeClr val="accent6"/>
                </a:solidFill>
              </a:defRPr>
            </a:lvl6pPr>
            <a:lvl7pPr lvl="6">
              <a:lnSpc>
                <a:spcPct val="100000"/>
              </a:lnSpc>
              <a:spcBef>
                <a:spcPts val="1000"/>
              </a:spcBef>
              <a:spcAft>
                <a:spcPts val="0"/>
              </a:spcAft>
              <a:buClr>
                <a:schemeClr val="accent6"/>
              </a:buClr>
              <a:buSzPts val="2400"/>
              <a:buNone/>
              <a:defRPr sz="2400">
                <a:solidFill>
                  <a:schemeClr val="accent6"/>
                </a:solidFill>
              </a:defRPr>
            </a:lvl7pPr>
            <a:lvl8pPr lvl="7">
              <a:lnSpc>
                <a:spcPct val="100000"/>
              </a:lnSpc>
              <a:spcBef>
                <a:spcPts val="1000"/>
              </a:spcBef>
              <a:spcAft>
                <a:spcPts val="0"/>
              </a:spcAft>
              <a:buClr>
                <a:schemeClr val="accent6"/>
              </a:buClr>
              <a:buSzPts val="2400"/>
              <a:buNone/>
              <a:defRPr sz="2400">
                <a:solidFill>
                  <a:schemeClr val="accent6"/>
                </a:solidFill>
              </a:defRPr>
            </a:lvl8pPr>
            <a:lvl9pPr lvl="8">
              <a:lnSpc>
                <a:spcPct val="100000"/>
              </a:lnSpc>
              <a:spcBef>
                <a:spcPts val="1000"/>
              </a:spcBef>
              <a:spcAft>
                <a:spcPts val="0"/>
              </a:spcAft>
              <a:buClr>
                <a:schemeClr val="accent6"/>
              </a:buClr>
              <a:buSzPts val="2400"/>
              <a:buNone/>
              <a:defRPr sz="2400">
                <a:solidFill>
                  <a:schemeClr val="accent6"/>
                </a:solidFill>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6" name="Shape 56"/>
        <p:cNvGrpSpPr/>
        <p:nvPr/>
      </p:nvGrpSpPr>
      <p:grpSpPr>
        <a:xfrm>
          <a:off x="0" y="0"/>
          <a:ext cx="0" cy="0"/>
          <a:chOff x="0" y="0"/>
          <a:chExt cx="0" cy="0"/>
        </a:xfrm>
      </p:grpSpPr>
      <p:sp>
        <p:nvSpPr>
          <p:cNvPr id="57" name="Google Shape;57;p11"/>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1"/>
          <p:cNvSpPr txBox="1"/>
          <p:nvPr>
            <p:ph hasCustomPrompt="1" type="title"/>
          </p:nvPr>
        </p:nvSpPr>
        <p:spPr>
          <a:xfrm>
            <a:off x="586725" y="1353788"/>
            <a:ext cx="79707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6"/>
              </a:buClr>
              <a:buSzPts val="10800"/>
              <a:buNone/>
              <a:defRPr sz="10800">
                <a:solidFill>
                  <a:schemeClr val="accent6"/>
                </a:solidFill>
              </a:defRPr>
            </a:lvl1pPr>
            <a:lvl2pPr lvl="1" algn="ctr">
              <a:spcBef>
                <a:spcPts val="0"/>
              </a:spcBef>
              <a:spcAft>
                <a:spcPts val="0"/>
              </a:spcAft>
              <a:buClr>
                <a:schemeClr val="accent6"/>
              </a:buClr>
              <a:buSzPts val="10800"/>
              <a:buNone/>
              <a:defRPr sz="10800">
                <a:solidFill>
                  <a:schemeClr val="accent6"/>
                </a:solidFill>
              </a:defRPr>
            </a:lvl2pPr>
            <a:lvl3pPr lvl="2" algn="ctr">
              <a:spcBef>
                <a:spcPts val="0"/>
              </a:spcBef>
              <a:spcAft>
                <a:spcPts val="0"/>
              </a:spcAft>
              <a:buClr>
                <a:schemeClr val="accent6"/>
              </a:buClr>
              <a:buSzPts val="10800"/>
              <a:buNone/>
              <a:defRPr sz="10800">
                <a:solidFill>
                  <a:schemeClr val="accent6"/>
                </a:solidFill>
              </a:defRPr>
            </a:lvl3pPr>
            <a:lvl4pPr lvl="3" algn="ctr">
              <a:spcBef>
                <a:spcPts val="0"/>
              </a:spcBef>
              <a:spcAft>
                <a:spcPts val="0"/>
              </a:spcAft>
              <a:buClr>
                <a:schemeClr val="accent6"/>
              </a:buClr>
              <a:buSzPts val="10800"/>
              <a:buNone/>
              <a:defRPr sz="10800">
                <a:solidFill>
                  <a:schemeClr val="accent6"/>
                </a:solidFill>
              </a:defRPr>
            </a:lvl4pPr>
            <a:lvl5pPr lvl="4" algn="ctr">
              <a:spcBef>
                <a:spcPts val="0"/>
              </a:spcBef>
              <a:spcAft>
                <a:spcPts val="0"/>
              </a:spcAft>
              <a:buClr>
                <a:schemeClr val="accent6"/>
              </a:buClr>
              <a:buSzPts val="10800"/>
              <a:buNone/>
              <a:defRPr sz="10800">
                <a:solidFill>
                  <a:schemeClr val="accent6"/>
                </a:solidFill>
              </a:defRPr>
            </a:lvl5pPr>
            <a:lvl6pPr lvl="5" algn="ctr">
              <a:spcBef>
                <a:spcPts val="0"/>
              </a:spcBef>
              <a:spcAft>
                <a:spcPts val="0"/>
              </a:spcAft>
              <a:buClr>
                <a:schemeClr val="accent6"/>
              </a:buClr>
              <a:buSzPts val="10800"/>
              <a:buNone/>
              <a:defRPr sz="10800">
                <a:solidFill>
                  <a:schemeClr val="accent6"/>
                </a:solidFill>
              </a:defRPr>
            </a:lvl6pPr>
            <a:lvl7pPr lvl="6" algn="ctr">
              <a:spcBef>
                <a:spcPts val="0"/>
              </a:spcBef>
              <a:spcAft>
                <a:spcPts val="0"/>
              </a:spcAft>
              <a:buClr>
                <a:schemeClr val="accent6"/>
              </a:buClr>
              <a:buSzPts val="10800"/>
              <a:buNone/>
              <a:defRPr sz="10800">
                <a:solidFill>
                  <a:schemeClr val="accent6"/>
                </a:solidFill>
              </a:defRPr>
            </a:lvl7pPr>
            <a:lvl8pPr lvl="7" algn="ctr">
              <a:spcBef>
                <a:spcPts val="0"/>
              </a:spcBef>
              <a:spcAft>
                <a:spcPts val="0"/>
              </a:spcAft>
              <a:buClr>
                <a:schemeClr val="accent6"/>
              </a:buClr>
              <a:buSzPts val="10800"/>
              <a:buNone/>
              <a:defRPr sz="10800">
                <a:solidFill>
                  <a:schemeClr val="accent6"/>
                </a:solidFill>
              </a:defRPr>
            </a:lvl8pPr>
            <a:lvl9pPr lvl="8" algn="ctr">
              <a:spcBef>
                <a:spcPts val="0"/>
              </a:spcBef>
              <a:spcAft>
                <a:spcPts val="0"/>
              </a:spcAft>
              <a:buClr>
                <a:schemeClr val="accent6"/>
              </a:buClr>
              <a:buSzPts val="10800"/>
              <a:buNone/>
              <a:defRPr sz="10800">
                <a:solidFill>
                  <a:schemeClr val="accent6"/>
                </a:solidFill>
              </a:defRPr>
            </a:lvl9pPr>
          </a:lstStyle>
          <a:p>
            <a:r>
              <a:t>xx%</a:t>
            </a:r>
          </a:p>
        </p:txBody>
      </p:sp>
      <p:sp>
        <p:nvSpPr>
          <p:cNvPr id="60" name="Google Shape;60;p11"/>
          <p:cNvSpPr txBox="1"/>
          <p:nvPr>
            <p:ph idx="1" type="body"/>
          </p:nvPr>
        </p:nvSpPr>
        <p:spPr>
          <a:xfrm>
            <a:off x="586725" y="2968388"/>
            <a:ext cx="79707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1" name="Google Shape;61;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2" name="Shape 62"/>
        <p:cNvGrpSpPr/>
        <p:nvPr/>
      </p:nvGrpSpPr>
      <p:grpSpPr>
        <a:xfrm>
          <a:off x="0" y="0"/>
          <a:ext cx="0" cy="0"/>
          <a:chOff x="0" y="0"/>
          <a:chExt cx="0" cy="0"/>
        </a:xfrm>
      </p:grpSpPr>
      <p:sp>
        <p:nvSpPr>
          <p:cNvPr id="63" name="Google Shape;63;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sp>
        <p:nvSpPr>
          <p:cNvPr id="17" name="Google Shape;17;p3"/>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ph type="title"/>
          </p:nvPr>
        </p:nvSpPr>
        <p:spPr>
          <a:xfrm>
            <a:off x="509550" y="1921350"/>
            <a:ext cx="8124900" cy="1300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0" name="Google Shape;2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sp>
        <p:nvSpPr>
          <p:cNvPr id="22" name="Google Shape;22;p4"/>
          <p:cNvSpPr/>
          <p:nvPr/>
        </p:nvSpPr>
        <p:spPr>
          <a:xfrm>
            <a:off x="-125" y="5045700"/>
            <a:ext cx="9144000" cy="978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 name="Google Shape;23;p4"/>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4" name="Google Shape;24;p4"/>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4"/>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6" name="Google Shape;26;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7" name="Shape 27"/>
        <p:cNvGrpSpPr/>
        <p:nvPr/>
      </p:nvGrpSpPr>
      <p:grpSpPr>
        <a:xfrm>
          <a:off x="0" y="0"/>
          <a:ext cx="0" cy="0"/>
          <a:chOff x="0" y="0"/>
          <a:chExt cx="0" cy="0"/>
        </a:xfrm>
      </p:grpSpPr>
      <p:cxnSp>
        <p:nvCxnSpPr>
          <p:cNvPr id="28" name="Google Shape;28;p5"/>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9" name="Google Shape;29;p5"/>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5"/>
          <p:cNvSpPr txBox="1"/>
          <p:nvPr>
            <p:ph idx="1" type="body"/>
          </p:nvPr>
        </p:nvSpPr>
        <p:spPr>
          <a:xfrm>
            <a:off x="311700" y="1417950"/>
            <a:ext cx="3999900" cy="3150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5"/>
          <p:cNvSpPr txBox="1"/>
          <p:nvPr>
            <p:ph idx="2" type="body"/>
          </p:nvPr>
        </p:nvSpPr>
        <p:spPr>
          <a:xfrm>
            <a:off x="4832400" y="1417950"/>
            <a:ext cx="3999900" cy="3150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cxnSp>
        <p:nvCxnSpPr>
          <p:cNvPr id="37" name="Google Shape;37;p7"/>
          <p:cNvCxnSpPr/>
          <p:nvPr/>
        </p:nvCxnSpPr>
        <p:spPr>
          <a:xfrm>
            <a:off x="411044" y="1417772"/>
            <a:ext cx="385200" cy="0"/>
          </a:xfrm>
          <a:prstGeom prst="straightConnector1">
            <a:avLst/>
          </a:prstGeom>
          <a:noFill/>
          <a:ln cap="flat" cmpd="sng" w="28575">
            <a:solidFill>
              <a:schemeClr val="dk1"/>
            </a:solidFill>
            <a:prstDash val="solid"/>
            <a:round/>
            <a:headEnd len="sm" w="sm" type="none"/>
            <a:tailEnd len="sm" w="sm" type="none"/>
          </a:ln>
        </p:spPr>
      </p:cxnSp>
      <p:sp>
        <p:nvSpPr>
          <p:cNvPr id="38" name="Google Shape;38;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7"/>
          <p:cNvSpPr txBox="1"/>
          <p:nvPr>
            <p:ph idx="1" type="body"/>
          </p:nvPr>
        </p:nvSpPr>
        <p:spPr>
          <a:xfrm>
            <a:off x="311700" y="1640350"/>
            <a:ext cx="2808000" cy="2928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1" name="Shape 41"/>
        <p:cNvGrpSpPr/>
        <p:nvPr/>
      </p:nvGrpSpPr>
      <p:grpSpPr>
        <a:xfrm>
          <a:off x="0" y="0"/>
          <a:ext cx="0" cy="0"/>
          <a:chOff x="0" y="0"/>
          <a:chExt cx="0" cy="0"/>
        </a:xfrm>
      </p:grpSpPr>
      <p:sp>
        <p:nvSpPr>
          <p:cNvPr id="42" name="Google Shape;42;p8"/>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8"/>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45" name="Google Shape;4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 name="Google Shape;4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9" name="Google Shape;49;p9"/>
          <p:cNvSpPr txBox="1"/>
          <p:nvPr>
            <p:ph type="title"/>
          </p:nvPr>
        </p:nvSpPr>
        <p:spPr>
          <a:xfrm>
            <a:off x="265500" y="1084625"/>
            <a:ext cx="4045200" cy="17070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0" name="Google Shape;50;p9"/>
          <p:cNvSpPr txBox="1"/>
          <p:nvPr>
            <p:ph idx="1" type="subTitle"/>
          </p:nvPr>
        </p:nvSpPr>
        <p:spPr>
          <a:xfrm>
            <a:off x="265500" y="2845200"/>
            <a:ext cx="4045200" cy="1421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6"/>
              </a:buClr>
              <a:buSzPts val="2100"/>
              <a:buNone/>
              <a:defRPr sz="2100">
                <a:solidFill>
                  <a:schemeClr val="accent6"/>
                </a:solidFill>
              </a:defRPr>
            </a:lvl1pPr>
            <a:lvl2pPr lvl="1" algn="ctr">
              <a:lnSpc>
                <a:spcPct val="100000"/>
              </a:lnSpc>
              <a:spcBef>
                <a:spcPts val="0"/>
              </a:spcBef>
              <a:spcAft>
                <a:spcPts val="0"/>
              </a:spcAft>
              <a:buClr>
                <a:schemeClr val="accent6"/>
              </a:buClr>
              <a:buSzPts val="2100"/>
              <a:buNone/>
              <a:defRPr sz="2100">
                <a:solidFill>
                  <a:schemeClr val="accent6"/>
                </a:solidFill>
              </a:defRPr>
            </a:lvl2pPr>
            <a:lvl3pPr lvl="2" algn="ctr">
              <a:lnSpc>
                <a:spcPct val="100000"/>
              </a:lnSpc>
              <a:spcBef>
                <a:spcPts val="0"/>
              </a:spcBef>
              <a:spcAft>
                <a:spcPts val="0"/>
              </a:spcAft>
              <a:buClr>
                <a:schemeClr val="accent6"/>
              </a:buClr>
              <a:buSzPts val="2100"/>
              <a:buNone/>
              <a:defRPr sz="2100">
                <a:solidFill>
                  <a:schemeClr val="accent6"/>
                </a:solidFill>
              </a:defRPr>
            </a:lvl3pPr>
            <a:lvl4pPr lvl="3" algn="ctr">
              <a:lnSpc>
                <a:spcPct val="100000"/>
              </a:lnSpc>
              <a:spcBef>
                <a:spcPts val="0"/>
              </a:spcBef>
              <a:spcAft>
                <a:spcPts val="0"/>
              </a:spcAft>
              <a:buClr>
                <a:schemeClr val="accent6"/>
              </a:buClr>
              <a:buSzPts val="2100"/>
              <a:buNone/>
              <a:defRPr sz="2100">
                <a:solidFill>
                  <a:schemeClr val="accent6"/>
                </a:solidFill>
              </a:defRPr>
            </a:lvl4pPr>
            <a:lvl5pPr lvl="4" algn="ctr">
              <a:lnSpc>
                <a:spcPct val="100000"/>
              </a:lnSpc>
              <a:spcBef>
                <a:spcPts val="0"/>
              </a:spcBef>
              <a:spcAft>
                <a:spcPts val="0"/>
              </a:spcAft>
              <a:buClr>
                <a:schemeClr val="accent6"/>
              </a:buClr>
              <a:buSzPts val="2100"/>
              <a:buNone/>
              <a:defRPr sz="2100">
                <a:solidFill>
                  <a:schemeClr val="accent6"/>
                </a:solidFill>
              </a:defRPr>
            </a:lvl5pPr>
            <a:lvl6pPr lvl="5" algn="ctr">
              <a:lnSpc>
                <a:spcPct val="100000"/>
              </a:lnSpc>
              <a:spcBef>
                <a:spcPts val="0"/>
              </a:spcBef>
              <a:spcAft>
                <a:spcPts val="0"/>
              </a:spcAft>
              <a:buClr>
                <a:schemeClr val="accent6"/>
              </a:buClr>
              <a:buSzPts val="2100"/>
              <a:buNone/>
              <a:defRPr sz="2100">
                <a:solidFill>
                  <a:schemeClr val="accent6"/>
                </a:solidFill>
              </a:defRPr>
            </a:lvl6pPr>
            <a:lvl7pPr lvl="6" algn="ctr">
              <a:lnSpc>
                <a:spcPct val="100000"/>
              </a:lnSpc>
              <a:spcBef>
                <a:spcPts val="0"/>
              </a:spcBef>
              <a:spcAft>
                <a:spcPts val="0"/>
              </a:spcAft>
              <a:buClr>
                <a:schemeClr val="accent6"/>
              </a:buClr>
              <a:buSzPts val="2100"/>
              <a:buNone/>
              <a:defRPr sz="2100">
                <a:solidFill>
                  <a:schemeClr val="accent6"/>
                </a:solidFill>
              </a:defRPr>
            </a:lvl7pPr>
            <a:lvl8pPr lvl="7" algn="ctr">
              <a:lnSpc>
                <a:spcPct val="100000"/>
              </a:lnSpc>
              <a:spcBef>
                <a:spcPts val="0"/>
              </a:spcBef>
              <a:spcAft>
                <a:spcPts val="0"/>
              </a:spcAft>
              <a:buClr>
                <a:schemeClr val="accent6"/>
              </a:buClr>
              <a:buSzPts val="2100"/>
              <a:buNone/>
              <a:defRPr sz="2100">
                <a:solidFill>
                  <a:schemeClr val="accent6"/>
                </a:solidFill>
              </a:defRPr>
            </a:lvl8pPr>
            <a:lvl9pPr lvl="8" algn="ctr">
              <a:lnSpc>
                <a:spcPct val="100000"/>
              </a:lnSpc>
              <a:spcBef>
                <a:spcPts val="0"/>
              </a:spcBef>
              <a:spcAft>
                <a:spcPts val="0"/>
              </a:spcAft>
              <a:buClr>
                <a:schemeClr val="accent6"/>
              </a:buClr>
              <a:buSzPts val="2100"/>
              <a:buNone/>
              <a:defRPr sz="2100">
                <a:solidFill>
                  <a:schemeClr val="accent6"/>
                </a:solidFill>
              </a:defRPr>
            </a:lvl9pPr>
          </a:lstStyle>
          <a:p/>
        </p:txBody>
      </p:sp>
      <p:sp>
        <p:nvSpPr>
          <p:cNvPr id="51" name="Google Shape;5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52" name="Google Shape;5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3" name="Shape 53"/>
        <p:cNvGrpSpPr/>
        <p:nvPr/>
      </p:nvGrpSpPr>
      <p:grpSpPr>
        <a:xfrm>
          <a:off x="0" y="0"/>
          <a:ext cx="0" cy="0"/>
          <a:chOff x="0" y="0"/>
          <a:chExt cx="0" cy="0"/>
        </a:xfrm>
      </p:grpSpPr>
      <p:sp>
        <p:nvSpPr>
          <p:cNvPr id="54" name="Google Shape;5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5" name="Google Shape;5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ue-go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725"/>
            <a:ext cx="8520600" cy="645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417800"/>
            <a:ext cx="8520600" cy="3150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indent="-317500" lvl="1" marL="9144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Lato"/>
                <a:ea typeface="Lato"/>
                <a:cs typeface="Lato"/>
                <a:sym typeface="Lato"/>
              </a:defRPr>
            </a:lvl1pPr>
            <a:lvl2pPr lvl="1" algn="r">
              <a:buNone/>
              <a:defRPr sz="1000">
                <a:solidFill>
                  <a:schemeClr val="dk1"/>
                </a:solidFill>
                <a:latin typeface="Lato"/>
                <a:ea typeface="Lato"/>
                <a:cs typeface="Lato"/>
                <a:sym typeface="Lato"/>
              </a:defRPr>
            </a:lvl2pPr>
            <a:lvl3pPr lvl="2" algn="r">
              <a:buNone/>
              <a:defRPr sz="1000">
                <a:solidFill>
                  <a:schemeClr val="dk1"/>
                </a:solidFill>
                <a:latin typeface="Lato"/>
                <a:ea typeface="Lato"/>
                <a:cs typeface="Lato"/>
                <a:sym typeface="Lato"/>
              </a:defRPr>
            </a:lvl3pPr>
            <a:lvl4pPr lvl="3" algn="r">
              <a:buNone/>
              <a:defRPr sz="1000">
                <a:solidFill>
                  <a:schemeClr val="dk1"/>
                </a:solidFill>
                <a:latin typeface="Lato"/>
                <a:ea typeface="Lato"/>
                <a:cs typeface="Lato"/>
                <a:sym typeface="Lato"/>
              </a:defRPr>
            </a:lvl4pPr>
            <a:lvl5pPr lvl="4" algn="r">
              <a:buNone/>
              <a:defRPr sz="1000">
                <a:solidFill>
                  <a:schemeClr val="dk1"/>
                </a:solidFill>
                <a:latin typeface="Lato"/>
                <a:ea typeface="Lato"/>
                <a:cs typeface="Lato"/>
                <a:sym typeface="Lato"/>
              </a:defRPr>
            </a:lvl5pPr>
            <a:lvl6pPr lvl="5" algn="r">
              <a:buNone/>
              <a:defRPr sz="1000">
                <a:solidFill>
                  <a:schemeClr val="dk1"/>
                </a:solidFill>
                <a:latin typeface="Lato"/>
                <a:ea typeface="Lato"/>
                <a:cs typeface="Lato"/>
                <a:sym typeface="Lato"/>
              </a:defRPr>
            </a:lvl6pPr>
            <a:lvl7pPr lvl="6" algn="r">
              <a:buNone/>
              <a:defRPr sz="1000">
                <a:solidFill>
                  <a:schemeClr val="dk1"/>
                </a:solidFill>
                <a:latin typeface="Lato"/>
                <a:ea typeface="Lato"/>
                <a:cs typeface="Lato"/>
                <a:sym typeface="Lato"/>
              </a:defRPr>
            </a:lvl7pPr>
            <a:lvl8pPr lvl="7" algn="r">
              <a:buNone/>
              <a:defRPr sz="1000">
                <a:solidFill>
                  <a:schemeClr val="dk1"/>
                </a:solidFill>
                <a:latin typeface="Lato"/>
                <a:ea typeface="Lato"/>
                <a:cs typeface="Lato"/>
                <a:sym typeface="Lato"/>
              </a:defRPr>
            </a:lvl8pPr>
            <a:lvl9pPr lvl="8" algn="r">
              <a:buNone/>
              <a:defRPr sz="1000">
                <a:solidFill>
                  <a:schemeClr val="dk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hyperlink" Target="https://community.windows.com/en-us/stories/microsoft-edge-setting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67" name="Shape 67"/>
        <p:cNvGrpSpPr/>
        <p:nvPr/>
      </p:nvGrpSpPr>
      <p:grpSpPr>
        <a:xfrm>
          <a:off x="0" y="0"/>
          <a:ext cx="0" cy="0"/>
          <a:chOff x="0" y="0"/>
          <a:chExt cx="0" cy="0"/>
        </a:xfrm>
      </p:grpSpPr>
      <p:sp>
        <p:nvSpPr>
          <p:cNvPr id="68" name="Google Shape;68;p13"/>
          <p:cNvSpPr/>
          <p:nvPr/>
        </p:nvSpPr>
        <p:spPr>
          <a:xfrm>
            <a:off x="1949975" y="935425"/>
            <a:ext cx="5245200" cy="1858800"/>
          </a:xfrm>
          <a:prstGeom prst="rect">
            <a:avLst/>
          </a:prstGeom>
          <a:solidFill>
            <a:srgbClr val="1155CC">
              <a:alpha val="6480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3"/>
          <p:cNvSpPr txBox="1"/>
          <p:nvPr>
            <p:ph type="ctrTitle"/>
          </p:nvPr>
        </p:nvSpPr>
        <p:spPr>
          <a:xfrm>
            <a:off x="2034300" y="1100125"/>
            <a:ext cx="5075400" cy="1399200"/>
          </a:xfrm>
          <a:prstGeom prst="rect">
            <a:avLst/>
          </a:prstGeom>
          <a:ln cap="flat" cmpd="sng" w="9525">
            <a:solidFill>
              <a:srgbClr val="FFFFFF"/>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1000"/>
              </a:spcBef>
              <a:spcAft>
                <a:spcPts val="0"/>
              </a:spcAft>
              <a:buNone/>
            </a:pPr>
            <a:r>
              <a:rPr lang="en" sz="3000">
                <a:solidFill>
                  <a:srgbClr val="FFFFFF"/>
                </a:solidFill>
                <a:latin typeface="Proxima Nova"/>
                <a:ea typeface="Proxima Nova"/>
                <a:cs typeface="Proxima Nova"/>
                <a:sym typeface="Proxima Nova"/>
              </a:rPr>
              <a:t>Konfigurimi i </a:t>
            </a:r>
            <a:endParaRPr sz="3000">
              <a:solidFill>
                <a:srgbClr val="FFFFFF"/>
              </a:solidFill>
              <a:latin typeface="Proxima Nova"/>
              <a:ea typeface="Proxima Nova"/>
              <a:cs typeface="Proxima Nova"/>
              <a:sym typeface="Proxima Nova"/>
            </a:endParaRPr>
          </a:p>
          <a:p>
            <a:pPr indent="0" lvl="0" marL="0" rtl="0" algn="ctr">
              <a:spcBef>
                <a:spcPts val="1000"/>
              </a:spcBef>
              <a:spcAft>
                <a:spcPts val="0"/>
              </a:spcAft>
              <a:buNone/>
            </a:pPr>
            <a:r>
              <a:rPr lang="en" sz="4000">
                <a:solidFill>
                  <a:srgbClr val="FFFFFF"/>
                </a:solidFill>
                <a:latin typeface="Proxima Nova"/>
                <a:ea typeface="Proxima Nova"/>
                <a:cs typeface="Proxima Nova"/>
                <a:sym typeface="Proxima Nova"/>
              </a:rPr>
              <a:t>MICROSOFT EDGE</a:t>
            </a:r>
            <a:endParaRPr sz="4000">
              <a:solidFill>
                <a:srgbClr val="FFFFFF"/>
              </a:solidFill>
              <a:latin typeface="Proxima Nova"/>
              <a:ea typeface="Proxima Nova"/>
              <a:cs typeface="Proxima Nova"/>
              <a:sym typeface="Proxima Nova"/>
            </a:endParaRPr>
          </a:p>
        </p:txBody>
      </p:sp>
      <p:sp>
        <p:nvSpPr>
          <p:cNvPr id="70" name="Google Shape;70;p13"/>
          <p:cNvSpPr txBox="1"/>
          <p:nvPr>
            <p:ph idx="1" type="subTitle"/>
          </p:nvPr>
        </p:nvSpPr>
        <p:spPr>
          <a:xfrm>
            <a:off x="2399825" y="2577900"/>
            <a:ext cx="4175700" cy="292500"/>
          </a:xfrm>
          <a:prstGeom prst="rect">
            <a:avLst/>
          </a:prstGeom>
        </p:spPr>
        <p:txBody>
          <a:bodyPr anchorCtr="0" anchor="b" bIns="91425" lIns="91425" spcFirstLastPara="1" rIns="91425" wrap="square" tIns="91425">
            <a:noAutofit/>
          </a:bodyPr>
          <a:lstStyle/>
          <a:p>
            <a:pPr indent="0" lvl="0" marL="0" rtl="0" algn="ctr">
              <a:spcBef>
                <a:spcPts val="1000"/>
              </a:spcBef>
              <a:spcAft>
                <a:spcPts val="0"/>
              </a:spcAft>
              <a:buNone/>
            </a:pPr>
            <a:r>
              <a:rPr lang="en" sz="1400">
                <a:solidFill>
                  <a:srgbClr val="FFFFFF"/>
                </a:solidFill>
                <a:latin typeface="Proxima Nova Semibold"/>
                <a:ea typeface="Proxima Nova Semibold"/>
                <a:cs typeface="Proxima Nova Semibold"/>
                <a:sym typeface="Proxima Nova Semibold"/>
              </a:rPr>
              <a:t>Start - Microsoft Edge</a:t>
            </a:r>
            <a:endParaRPr sz="1400">
              <a:solidFill>
                <a:srgbClr val="FFFFFF"/>
              </a:solidFill>
              <a:latin typeface="Proxima Nova Semibold"/>
              <a:ea typeface="Proxima Nova Semibold"/>
              <a:cs typeface="Proxima Nova Semibold"/>
              <a:sym typeface="Proxima Nova Semibo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C4587"/>
        </a:solidFill>
      </p:bgPr>
    </p:bg>
    <p:spTree>
      <p:nvGrpSpPr>
        <p:cNvPr id="150" name="Shape 150"/>
        <p:cNvGrpSpPr/>
        <p:nvPr/>
      </p:nvGrpSpPr>
      <p:grpSpPr>
        <a:xfrm>
          <a:off x="0" y="0"/>
          <a:ext cx="0" cy="0"/>
          <a:chOff x="0" y="0"/>
          <a:chExt cx="0" cy="0"/>
        </a:xfrm>
      </p:grpSpPr>
      <p:sp>
        <p:nvSpPr>
          <p:cNvPr id="151" name="Google Shape;151;p22"/>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Show inline definitions</a:t>
            </a:r>
            <a:endParaRPr>
              <a:latin typeface="Proxima Nova"/>
              <a:ea typeface="Proxima Nova"/>
              <a:cs typeface="Proxima Nova"/>
              <a:sym typeface="Proxima Nova"/>
            </a:endParaRPr>
          </a:p>
          <a:p>
            <a:pPr indent="0" lvl="0" marL="0" rtl="0" algn="l">
              <a:spcBef>
                <a:spcPts val="0"/>
              </a:spcBef>
              <a:spcAft>
                <a:spcPts val="0"/>
              </a:spcAft>
              <a:buNone/>
            </a:pPr>
            <a:r>
              <a:t/>
            </a:r>
            <a:endParaRPr/>
          </a:p>
        </p:txBody>
      </p:sp>
      <p:sp>
        <p:nvSpPr>
          <p:cNvPr id="152" name="Google Shape;152;p22"/>
          <p:cNvSpPr txBox="1"/>
          <p:nvPr/>
        </p:nvSpPr>
        <p:spPr>
          <a:xfrm>
            <a:off x="311700" y="1172300"/>
            <a:ext cx="8214000" cy="27846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Proxima Nova"/>
              <a:buChar char="❖"/>
            </a:pPr>
            <a:r>
              <a:rPr b="1" lang="en" sz="1800">
                <a:solidFill>
                  <a:schemeClr val="dk1"/>
                </a:solidFill>
                <a:latin typeface="Proxima Nova"/>
                <a:ea typeface="Proxima Nova"/>
                <a:cs typeface="Proxima Nova"/>
                <a:sym typeface="Proxima Nova"/>
              </a:rPr>
              <a:t>Show definitions inline for: </a:t>
            </a:r>
            <a:r>
              <a:rPr lang="en" sz="1800">
                <a:solidFill>
                  <a:schemeClr val="dk1"/>
                </a:solidFill>
                <a:latin typeface="Proxima Nova"/>
                <a:ea typeface="Proxima Nova"/>
                <a:cs typeface="Proxima Nova"/>
                <a:sym typeface="Proxima Nova"/>
              </a:rPr>
              <a:t>ky opsion i perzgjedhur te jep mundesine te klikosh dy here mbi nje fjale per te lexuar perkufizimin e saj. </a:t>
            </a:r>
            <a:endParaRPr sz="1800">
              <a:solidFill>
                <a:schemeClr val="dk1"/>
              </a:solidFill>
              <a:latin typeface="Proxima Nova"/>
              <a:ea typeface="Proxima Nova"/>
              <a:cs typeface="Proxima Nova"/>
              <a:sym typeface="Proxima Nova"/>
            </a:endParaRPr>
          </a:p>
          <a:p>
            <a:pPr indent="-317500" lvl="1" marL="914400" rtl="0" algn="l">
              <a:lnSpc>
                <a:spcPct val="115000"/>
              </a:lnSpc>
              <a:spcBef>
                <a:spcPts val="1600"/>
              </a:spcBef>
              <a:spcAft>
                <a:spcPts val="0"/>
              </a:spcAft>
              <a:buClr>
                <a:schemeClr val="dk1"/>
              </a:buClr>
              <a:buSzPts val="1400"/>
              <a:buFont typeface="Proxima Nova"/>
              <a:buChar char="➢"/>
            </a:pPr>
            <a:r>
              <a:rPr b="1" lang="en" sz="1800">
                <a:solidFill>
                  <a:schemeClr val="dk1"/>
                </a:solidFill>
                <a:latin typeface="Proxima Nova"/>
                <a:ea typeface="Proxima Nova"/>
                <a:cs typeface="Proxima Nova"/>
                <a:sym typeface="Proxima Nova"/>
              </a:rPr>
              <a:t>Books </a:t>
            </a:r>
            <a:endParaRPr b="1" sz="1800">
              <a:solidFill>
                <a:schemeClr val="dk1"/>
              </a:solidFill>
              <a:latin typeface="Proxima Nova"/>
              <a:ea typeface="Proxima Nova"/>
              <a:cs typeface="Proxima Nova"/>
              <a:sym typeface="Proxima Nova"/>
            </a:endParaRPr>
          </a:p>
          <a:p>
            <a:pPr indent="-317500" lvl="1" marL="914400" rtl="0" algn="l">
              <a:lnSpc>
                <a:spcPct val="115000"/>
              </a:lnSpc>
              <a:spcBef>
                <a:spcPts val="1600"/>
              </a:spcBef>
              <a:spcAft>
                <a:spcPts val="0"/>
              </a:spcAft>
              <a:buClr>
                <a:schemeClr val="dk1"/>
              </a:buClr>
              <a:buSzPts val="1400"/>
              <a:buFont typeface="Proxima Nova"/>
              <a:buChar char="➢"/>
            </a:pPr>
            <a:r>
              <a:rPr b="1" lang="en" sz="1800">
                <a:solidFill>
                  <a:schemeClr val="dk1"/>
                </a:solidFill>
                <a:latin typeface="Proxima Nova"/>
                <a:ea typeface="Proxima Nova"/>
                <a:cs typeface="Proxima Nova"/>
                <a:sym typeface="Proxima Nova"/>
              </a:rPr>
              <a:t>Reading View </a:t>
            </a:r>
            <a:endParaRPr b="1" sz="1800">
              <a:solidFill>
                <a:schemeClr val="dk1"/>
              </a:solidFill>
              <a:latin typeface="Proxima Nova"/>
              <a:ea typeface="Proxima Nova"/>
              <a:cs typeface="Proxima Nova"/>
              <a:sym typeface="Proxima Nova"/>
            </a:endParaRPr>
          </a:p>
          <a:p>
            <a:pPr indent="-317500" lvl="1" marL="914400" rtl="0" algn="l">
              <a:lnSpc>
                <a:spcPct val="115000"/>
              </a:lnSpc>
              <a:spcBef>
                <a:spcPts val="1600"/>
              </a:spcBef>
              <a:spcAft>
                <a:spcPts val="0"/>
              </a:spcAft>
              <a:buClr>
                <a:schemeClr val="dk1"/>
              </a:buClr>
              <a:buSzPts val="1400"/>
              <a:buFont typeface="Proxima Nova"/>
              <a:buChar char="➢"/>
            </a:pPr>
            <a:r>
              <a:rPr b="1" lang="en" sz="1800">
                <a:solidFill>
                  <a:schemeClr val="dk1"/>
                </a:solidFill>
                <a:latin typeface="Proxima Nova"/>
                <a:ea typeface="Proxima Nova"/>
                <a:cs typeface="Proxima Nova"/>
                <a:sym typeface="Proxima Nova"/>
              </a:rPr>
              <a:t>PDF files </a:t>
            </a:r>
            <a:endParaRPr sz="18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457200" rtl="0" algn="l">
              <a:lnSpc>
                <a:spcPct val="115000"/>
              </a:lnSpc>
              <a:spcBef>
                <a:spcPts val="1600"/>
              </a:spcBef>
              <a:spcAft>
                <a:spcPts val="1600"/>
              </a:spcAft>
              <a:buNone/>
            </a:pPr>
            <a:r>
              <a:t/>
            </a:r>
            <a:endParaRPr sz="1800">
              <a:solidFill>
                <a:schemeClr val="dk1"/>
              </a:solidFill>
              <a:latin typeface="Proxima Nova"/>
              <a:ea typeface="Proxima Nova"/>
              <a:cs typeface="Proxima Nova"/>
              <a:sym typeface="Proxima Nova"/>
            </a:endParaRPr>
          </a:p>
        </p:txBody>
      </p:sp>
      <p:pic>
        <p:nvPicPr>
          <p:cNvPr id="153" name="Google Shape;153;p22"/>
          <p:cNvPicPr preferRelativeResize="0"/>
          <p:nvPr/>
        </p:nvPicPr>
        <p:blipFill>
          <a:blip r:embed="rId3">
            <a:alphaModFix/>
          </a:blip>
          <a:stretch>
            <a:fillRect/>
          </a:stretch>
        </p:blipFill>
        <p:spPr>
          <a:xfrm>
            <a:off x="4417725" y="1957950"/>
            <a:ext cx="2247900" cy="1733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C4587"/>
        </a:solidFill>
      </p:bgPr>
    </p:bg>
    <p:spTree>
      <p:nvGrpSpPr>
        <p:cNvPr id="157" name="Shape 157"/>
        <p:cNvGrpSpPr/>
        <p:nvPr/>
      </p:nvGrpSpPr>
      <p:grpSpPr>
        <a:xfrm>
          <a:off x="0" y="0"/>
          <a:ext cx="0" cy="0"/>
          <a:chOff x="0" y="0"/>
          <a:chExt cx="0" cy="0"/>
        </a:xfrm>
      </p:grpSpPr>
      <p:sp>
        <p:nvSpPr>
          <p:cNvPr id="158" name="Google Shape;158;p23"/>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Downloads</a:t>
            </a:r>
            <a:endParaRPr>
              <a:latin typeface="Proxima Nova"/>
              <a:ea typeface="Proxima Nova"/>
              <a:cs typeface="Proxima Nova"/>
              <a:sym typeface="Proxima Nova"/>
            </a:endParaRPr>
          </a:p>
          <a:p>
            <a:pPr indent="0" lvl="0" marL="0" rtl="0" algn="l">
              <a:spcBef>
                <a:spcPts val="0"/>
              </a:spcBef>
              <a:spcAft>
                <a:spcPts val="0"/>
              </a:spcAft>
              <a:buNone/>
            </a:pPr>
            <a:r>
              <a:t/>
            </a:r>
            <a:endParaRPr/>
          </a:p>
        </p:txBody>
      </p:sp>
      <p:sp>
        <p:nvSpPr>
          <p:cNvPr id="159" name="Google Shape;159;p23"/>
          <p:cNvSpPr txBox="1"/>
          <p:nvPr/>
        </p:nvSpPr>
        <p:spPr>
          <a:xfrm>
            <a:off x="311700" y="1609975"/>
            <a:ext cx="5408100" cy="32181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Proxima Nova"/>
              <a:buChar char="❖"/>
            </a:pPr>
            <a:r>
              <a:rPr b="1" lang="en" sz="1800">
                <a:solidFill>
                  <a:schemeClr val="dk1"/>
                </a:solidFill>
                <a:latin typeface="Proxima Nova"/>
                <a:ea typeface="Proxima Nova"/>
                <a:cs typeface="Proxima Nova"/>
                <a:sym typeface="Proxima Nova"/>
              </a:rPr>
              <a:t>Where to save?</a:t>
            </a:r>
            <a:r>
              <a:rPr lang="en" sz="1800">
                <a:solidFill>
                  <a:schemeClr val="dk1"/>
                </a:solidFill>
                <a:latin typeface="Proxima Nova"/>
                <a:ea typeface="Proxima Nova"/>
                <a:cs typeface="Proxima Nova"/>
                <a:sym typeface="Proxima Nova"/>
              </a:rPr>
              <a:t> </a:t>
            </a:r>
            <a:endParaRPr sz="1800">
              <a:solidFill>
                <a:schemeClr val="dk1"/>
              </a:solidFill>
              <a:latin typeface="Proxima Nova"/>
              <a:ea typeface="Proxima Nova"/>
              <a:cs typeface="Proxima Nova"/>
              <a:sym typeface="Proxima Nova"/>
            </a:endParaRPr>
          </a:p>
          <a:p>
            <a:pPr indent="-342900" lvl="0" marL="457200" rtl="0" algn="l">
              <a:lnSpc>
                <a:spcPct val="115000"/>
              </a:lnSpc>
              <a:spcBef>
                <a:spcPts val="1600"/>
              </a:spcBef>
              <a:spcAft>
                <a:spcPts val="0"/>
              </a:spcAft>
              <a:buClr>
                <a:schemeClr val="dk1"/>
              </a:buClr>
              <a:buSzPts val="1800"/>
              <a:buFont typeface="Proxima Nova"/>
              <a:buChar char="❖"/>
            </a:pPr>
            <a:r>
              <a:rPr lang="en" sz="1800">
                <a:solidFill>
                  <a:schemeClr val="dk1"/>
                </a:solidFill>
                <a:latin typeface="Proxima Nova"/>
                <a:ea typeface="Proxima Nova"/>
                <a:cs typeface="Proxima Nova"/>
                <a:sym typeface="Proxima Nova"/>
              </a:rPr>
              <a:t>Zgjidhni direktorin qe deshironi te perdorni per                                                                             te ruajtur ne pajisjen tuaj dokumentet e çfaredo lloj formati qe shkarkoni duke perdrur ME.</a:t>
            </a:r>
            <a:endParaRPr sz="1800">
              <a:solidFill>
                <a:schemeClr val="dk1"/>
              </a:solidFill>
              <a:latin typeface="Proxima Nova"/>
              <a:ea typeface="Proxima Nova"/>
              <a:cs typeface="Proxima Nova"/>
              <a:sym typeface="Proxima Nova"/>
            </a:endParaRPr>
          </a:p>
          <a:p>
            <a:pPr indent="-342900" lvl="0" marL="457200" rtl="0" algn="l">
              <a:lnSpc>
                <a:spcPct val="115000"/>
              </a:lnSpc>
              <a:spcBef>
                <a:spcPts val="1600"/>
              </a:spcBef>
              <a:spcAft>
                <a:spcPts val="0"/>
              </a:spcAft>
              <a:buClr>
                <a:schemeClr val="dk1"/>
              </a:buClr>
              <a:buSzPts val="1800"/>
              <a:buFont typeface="Proxima Nova"/>
              <a:buChar char="❖"/>
            </a:pPr>
            <a:r>
              <a:rPr lang="en" sz="1800">
                <a:solidFill>
                  <a:schemeClr val="dk1"/>
                </a:solidFill>
                <a:latin typeface="Proxima Nova"/>
                <a:ea typeface="Proxima Nova"/>
                <a:cs typeface="Proxima Nova"/>
                <a:sym typeface="Proxima Nova"/>
              </a:rPr>
              <a:t>Perzgjidhni opsionin ‘Ask me what to do with each dowload’ nese doni qe per cdo file te shkarkuar t’ju hapet nje dritare ku ju mund te perzgjidhni se si doni te veproni me te.</a:t>
            </a:r>
            <a:endParaRPr sz="18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457200" rtl="0" algn="l">
              <a:lnSpc>
                <a:spcPct val="115000"/>
              </a:lnSpc>
              <a:spcBef>
                <a:spcPts val="1600"/>
              </a:spcBef>
              <a:spcAft>
                <a:spcPts val="1600"/>
              </a:spcAft>
              <a:buNone/>
            </a:pPr>
            <a:r>
              <a:t/>
            </a:r>
            <a:endParaRPr sz="1800">
              <a:solidFill>
                <a:schemeClr val="dk1"/>
              </a:solidFill>
              <a:latin typeface="Proxima Nova"/>
              <a:ea typeface="Proxima Nova"/>
              <a:cs typeface="Proxima Nova"/>
              <a:sym typeface="Proxima Nova"/>
            </a:endParaRPr>
          </a:p>
        </p:txBody>
      </p:sp>
      <p:pic>
        <p:nvPicPr>
          <p:cNvPr id="160" name="Google Shape;160;p23"/>
          <p:cNvPicPr preferRelativeResize="0"/>
          <p:nvPr/>
        </p:nvPicPr>
        <p:blipFill>
          <a:blip r:embed="rId3">
            <a:alphaModFix/>
          </a:blip>
          <a:stretch>
            <a:fillRect/>
          </a:stretch>
        </p:blipFill>
        <p:spPr>
          <a:xfrm>
            <a:off x="5919963" y="2358775"/>
            <a:ext cx="2771775" cy="2085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C4587"/>
        </a:solidFill>
      </p:bgPr>
    </p:bg>
    <p:spTree>
      <p:nvGrpSpPr>
        <p:cNvPr id="164" name="Shape 164"/>
        <p:cNvGrpSpPr/>
        <p:nvPr/>
      </p:nvGrpSpPr>
      <p:grpSpPr>
        <a:xfrm>
          <a:off x="0" y="0"/>
          <a:ext cx="0" cy="0"/>
          <a:chOff x="0" y="0"/>
          <a:chExt cx="0" cy="0"/>
        </a:xfrm>
      </p:grpSpPr>
      <p:sp>
        <p:nvSpPr>
          <p:cNvPr id="165" name="Google Shape;165;p24"/>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Account Seetings</a:t>
            </a:r>
            <a:endParaRPr>
              <a:latin typeface="Proxima Nova"/>
              <a:ea typeface="Proxima Nova"/>
              <a:cs typeface="Proxima Nova"/>
              <a:sym typeface="Proxima Nova"/>
            </a:endParaRPr>
          </a:p>
          <a:p>
            <a:pPr indent="0" lvl="0" marL="0" rtl="0" algn="l">
              <a:spcBef>
                <a:spcPts val="0"/>
              </a:spcBef>
              <a:spcAft>
                <a:spcPts val="0"/>
              </a:spcAft>
              <a:buNone/>
            </a:pPr>
            <a:r>
              <a:t/>
            </a:r>
            <a:endParaRPr/>
          </a:p>
        </p:txBody>
      </p:sp>
      <p:sp>
        <p:nvSpPr>
          <p:cNvPr id="166" name="Google Shape;166;p24"/>
          <p:cNvSpPr txBox="1"/>
          <p:nvPr/>
        </p:nvSpPr>
        <p:spPr>
          <a:xfrm>
            <a:off x="311700" y="1453375"/>
            <a:ext cx="5475900" cy="29391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Proxima Nova"/>
              <a:buChar char="❖"/>
            </a:pPr>
            <a:r>
              <a:rPr b="1" lang="en" sz="1800">
                <a:solidFill>
                  <a:schemeClr val="dk1"/>
                </a:solidFill>
                <a:latin typeface="Proxima Nova"/>
                <a:ea typeface="Proxima Nova"/>
                <a:cs typeface="Proxima Nova"/>
                <a:sym typeface="Proxima Nova"/>
              </a:rPr>
              <a:t>Account settings: </a:t>
            </a:r>
            <a:r>
              <a:rPr lang="en" sz="1800">
                <a:solidFill>
                  <a:schemeClr val="dk1"/>
                </a:solidFill>
                <a:latin typeface="Proxima Nova"/>
                <a:ea typeface="Proxima Nova"/>
                <a:cs typeface="Proxima Nova"/>
                <a:sym typeface="Proxima Nova"/>
              </a:rPr>
              <a:t>ju drejton ne dritaren ku ju mund te shtoni nje llogari te re per email, kalendarin dhe kontaktet</a:t>
            </a:r>
            <a:endParaRPr sz="1800">
              <a:solidFill>
                <a:schemeClr val="dk1"/>
              </a:solidFill>
              <a:latin typeface="Proxima Nova"/>
              <a:ea typeface="Proxima Nova"/>
              <a:cs typeface="Proxima Nova"/>
              <a:sym typeface="Proxima Nova"/>
            </a:endParaRPr>
          </a:p>
          <a:p>
            <a:pPr indent="-342900" lvl="0" marL="457200" rtl="0" algn="l">
              <a:lnSpc>
                <a:spcPct val="115000"/>
              </a:lnSpc>
              <a:spcBef>
                <a:spcPts val="1600"/>
              </a:spcBef>
              <a:spcAft>
                <a:spcPts val="0"/>
              </a:spcAft>
              <a:buClr>
                <a:schemeClr val="dk1"/>
              </a:buClr>
              <a:buSzPts val="1800"/>
              <a:buFont typeface="Proxima Nova"/>
              <a:buChar char="❖"/>
            </a:pPr>
            <a:r>
              <a:rPr lang="en" sz="1800">
                <a:solidFill>
                  <a:schemeClr val="dk1"/>
                </a:solidFill>
                <a:latin typeface="Proxima Nova"/>
                <a:ea typeface="Proxima Nova"/>
                <a:cs typeface="Proxima Nova"/>
                <a:sym typeface="Proxima Nova"/>
              </a:rPr>
              <a:t>Mund te shtoni nje llogari pune apo shkolle/universitare ne menyre qe te mund te shfrytezoni avantazhin e ‘Windows sync settings’</a:t>
            </a:r>
            <a:endParaRPr sz="18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457200" rtl="0" algn="l">
              <a:lnSpc>
                <a:spcPct val="115000"/>
              </a:lnSpc>
              <a:spcBef>
                <a:spcPts val="1600"/>
              </a:spcBef>
              <a:spcAft>
                <a:spcPts val="1600"/>
              </a:spcAft>
              <a:buNone/>
            </a:pPr>
            <a:r>
              <a:t/>
            </a:r>
            <a:endParaRPr sz="1800">
              <a:solidFill>
                <a:schemeClr val="dk1"/>
              </a:solidFill>
              <a:latin typeface="Proxima Nova"/>
              <a:ea typeface="Proxima Nova"/>
              <a:cs typeface="Proxima Nova"/>
              <a:sym typeface="Proxima Nova"/>
            </a:endParaRPr>
          </a:p>
        </p:txBody>
      </p:sp>
      <p:pic>
        <p:nvPicPr>
          <p:cNvPr id="167" name="Google Shape;167;p24"/>
          <p:cNvPicPr preferRelativeResize="0"/>
          <p:nvPr/>
        </p:nvPicPr>
        <p:blipFill>
          <a:blip r:embed="rId3">
            <a:alphaModFix/>
          </a:blip>
          <a:stretch>
            <a:fillRect/>
          </a:stretch>
        </p:blipFill>
        <p:spPr>
          <a:xfrm>
            <a:off x="5914075" y="1620500"/>
            <a:ext cx="2571750" cy="609600"/>
          </a:xfrm>
          <a:prstGeom prst="rect">
            <a:avLst/>
          </a:prstGeom>
          <a:noFill/>
          <a:ln>
            <a:noFill/>
          </a:ln>
        </p:spPr>
      </p:pic>
      <p:pic>
        <p:nvPicPr>
          <p:cNvPr id="168" name="Google Shape;168;p24"/>
          <p:cNvPicPr preferRelativeResize="0"/>
          <p:nvPr/>
        </p:nvPicPr>
        <p:blipFill>
          <a:blip r:embed="rId4">
            <a:alphaModFix/>
          </a:blip>
          <a:stretch>
            <a:fillRect/>
          </a:stretch>
        </p:blipFill>
        <p:spPr>
          <a:xfrm>
            <a:off x="5972649" y="2571749"/>
            <a:ext cx="2513175" cy="722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C4587"/>
        </a:solidFill>
      </p:bgPr>
    </p:bg>
    <p:spTree>
      <p:nvGrpSpPr>
        <p:cNvPr id="172" name="Shape 172"/>
        <p:cNvGrpSpPr/>
        <p:nvPr/>
      </p:nvGrpSpPr>
      <p:grpSpPr>
        <a:xfrm>
          <a:off x="0" y="0"/>
          <a:ext cx="0" cy="0"/>
          <a:chOff x="0" y="0"/>
          <a:chExt cx="0" cy="0"/>
        </a:xfrm>
      </p:grpSpPr>
      <p:sp>
        <p:nvSpPr>
          <p:cNvPr id="173" name="Google Shape;173;p25"/>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Privacy &amp; Security</a:t>
            </a:r>
            <a:endParaRPr>
              <a:latin typeface="Proxima Nova"/>
              <a:ea typeface="Proxima Nova"/>
              <a:cs typeface="Proxima Nova"/>
              <a:sym typeface="Proxima Nova"/>
            </a:endParaRPr>
          </a:p>
          <a:p>
            <a:pPr indent="0" lvl="0" marL="0" rtl="0" algn="l">
              <a:spcBef>
                <a:spcPts val="0"/>
              </a:spcBef>
              <a:spcAft>
                <a:spcPts val="0"/>
              </a:spcAft>
              <a:buNone/>
            </a:pPr>
            <a:r>
              <a:t/>
            </a:r>
            <a:endParaRPr/>
          </a:p>
        </p:txBody>
      </p:sp>
      <p:sp>
        <p:nvSpPr>
          <p:cNvPr id="174" name="Google Shape;174;p25"/>
          <p:cNvSpPr txBox="1"/>
          <p:nvPr/>
        </p:nvSpPr>
        <p:spPr>
          <a:xfrm>
            <a:off x="396025" y="1314875"/>
            <a:ext cx="5475900" cy="35556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Proxima Nova"/>
              <a:buChar char="❖"/>
            </a:pPr>
            <a:r>
              <a:rPr lang="en" sz="1800">
                <a:solidFill>
                  <a:schemeClr val="dk1"/>
                </a:solidFill>
                <a:latin typeface="Proxima Nova"/>
                <a:ea typeface="Proxima Nova"/>
                <a:cs typeface="Proxima Nova"/>
                <a:sym typeface="Proxima Nova"/>
              </a:rPr>
              <a:t>Fshini </a:t>
            </a:r>
            <a:r>
              <a:rPr b="1" lang="en" sz="1800">
                <a:solidFill>
                  <a:schemeClr val="dk1"/>
                </a:solidFill>
                <a:latin typeface="Proxima Nova"/>
                <a:ea typeface="Proxima Nova"/>
                <a:cs typeface="Proxima Nova"/>
                <a:sym typeface="Proxima Nova"/>
              </a:rPr>
              <a:t>historine </a:t>
            </a:r>
            <a:r>
              <a:rPr lang="en" sz="1800">
                <a:solidFill>
                  <a:schemeClr val="dk1"/>
                </a:solidFill>
                <a:latin typeface="Proxima Nova"/>
                <a:ea typeface="Proxima Nova"/>
                <a:cs typeface="Proxima Nova"/>
                <a:sym typeface="Proxima Nova"/>
              </a:rPr>
              <a:t>e faqeve te vizituara dhe librave ne microsoft books (perzgjidhni)</a:t>
            </a:r>
            <a:endParaRPr sz="1800">
              <a:solidFill>
                <a:schemeClr val="dk1"/>
              </a:solidFill>
              <a:latin typeface="Proxima Nova"/>
              <a:ea typeface="Proxima Nova"/>
              <a:cs typeface="Proxima Nova"/>
              <a:sym typeface="Proxima Nova"/>
            </a:endParaRPr>
          </a:p>
          <a:p>
            <a:pPr indent="-342900" lvl="0" marL="457200" rtl="0" algn="l">
              <a:lnSpc>
                <a:spcPct val="115000"/>
              </a:lnSpc>
              <a:spcBef>
                <a:spcPts val="1600"/>
              </a:spcBef>
              <a:spcAft>
                <a:spcPts val="0"/>
              </a:spcAft>
              <a:buClr>
                <a:schemeClr val="dk1"/>
              </a:buClr>
              <a:buSzPts val="1800"/>
              <a:buFont typeface="Proxima Nova"/>
              <a:buChar char="❖"/>
            </a:pPr>
            <a:r>
              <a:rPr lang="en" sz="1800">
                <a:solidFill>
                  <a:schemeClr val="dk1"/>
                </a:solidFill>
                <a:latin typeface="Proxima Nova"/>
                <a:ea typeface="Proxima Nova"/>
                <a:cs typeface="Proxima Nova"/>
                <a:sym typeface="Proxima Nova"/>
              </a:rPr>
              <a:t>Perzgjidhni sesi doni te veproni me </a:t>
            </a:r>
            <a:r>
              <a:rPr b="1" lang="en" sz="1800">
                <a:solidFill>
                  <a:schemeClr val="dk1"/>
                </a:solidFill>
                <a:latin typeface="Proxima Nova"/>
                <a:ea typeface="Proxima Nova"/>
                <a:cs typeface="Proxima Nova"/>
                <a:sym typeface="Proxima Nova"/>
              </a:rPr>
              <a:t>cookies </a:t>
            </a:r>
            <a:r>
              <a:rPr lang="en" sz="1800">
                <a:solidFill>
                  <a:schemeClr val="dk1"/>
                </a:solidFill>
                <a:latin typeface="Proxima Nova"/>
                <a:ea typeface="Proxima Nova"/>
                <a:cs typeface="Proxima Nova"/>
                <a:sym typeface="Proxima Nova"/>
              </a:rPr>
              <a:t>(bllokoni te gjitha, vetem palet e treta apo te mos i bllokoni).</a:t>
            </a:r>
            <a:endParaRPr sz="1800">
              <a:solidFill>
                <a:schemeClr val="dk1"/>
              </a:solidFill>
              <a:latin typeface="Proxima Nova"/>
              <a:ea typeface="Proxima Nova"/>
              <a:cs typeface="Proxima Nova"/>
              <a:sym typeface="Proxima Nova"/>
            </a:endParaRPr>
          </a:p>
          <a:p>
            <a:pPr indent="-342900" lvl="0" marL="457200" rtl="0" algn="l">
              <a:lnSpc>
                <a:spcPct val="115000"/>
              </a:lnSpc>
              <a:spcBef>
                <a:spcPts val="1600"/>
              </a:spcBef>
              <a:spcAft>
                <a:spcPts val="0"/>
              </a:spcAft>
              <a:buClr>
                <a:schemeClr val="dk1"/>
              </a:buClr>
              <a:buSzPts val="1800"/>
              <a:buFont typeface="Proxima Nova"/>
              <a:buChar char="❖"/>
            </a:pPr>
            <a:r>
              <a:rPr lang="en" sz="1800">
                <a:solidFill>
                  <a:schemeClr val="dk1"/>
                </a:solidFill>
                <a:latin typeface="Proxima Nova"/>
                <a:ea typeface="Proxima Nova"/>
                <a:cs typeface="Proxima Nova"/>
                <a:sym typeface="Proxima Nova"/>
              </a:rPr>
              <a:t>Bllokoni dritaret </a:t>
            </a:r>
            <a:r>
              <a:rPr b="1" lang="en" sz="1800">
                <a:solidFill>
                  <a:schemeClr val="dk1"/>
                </a:solidFill>
                <a:latin typeface="Proxima Nova"/>
                <a:ea typeface="Proxima Nova"/>
                <a:cs typeface="Proxima Nova"/>
                <a:sym typeface="Proxima Nova"/>
              </a:rPr>
              <a:t>pop-up</a:t>
            </a:r>
            <a:endParaRPr b="1" sz="1800">
              <a:solidFill>
                <a:schemeClr val="dk1"/>
              </a:solidFill>
              <a:latin typeface="Proxima Nova"/>
              <a:ea typeface="Proxima Nova"/>
              <a:cs typeface="Proxima Nova"/>
              <a:sym typeface="Proxima Nova"/>
            </a:endParaRPr>
          </a:p>
          <a:p>
            <a:pPr indent="-342900" lvl="0" marL="457200" rtl="0" algn="l">
              <a:lnSpc>
                <a:spcPct val="115000"/>
              </a:lnSpc>
              <a:spcBef>
                <a:spcPts val="1600"/>
              </a:spcBef>
              <a:spcAft>
                <a:spcPts val="0"/>
              </a:spcAft>
              <a:buClr>
                <a:schemeClr val="dk1"/>
              </a:buClr>
              <a:buSzPts val="1800"/>
              <a:buFont typeface="Proxima Nova"/>
              <a:buChar char="❖"/>
            </a:pPr>
            <a:r>
              <a:rPr lang="en" sz="1800">
                <a:solidFill>
                  <a:schemeClr val="dk1"/>
                </a:solidFill>
                <a:latin typeface="Proxima Nova"/>
                <a:ea typeface="Proxima Nova"/>
                <a:cs typeface="Proxima Nova"/>
                <a:sym typeface="Proxima Nova"/>
              </a:rPr>
              <a:t>Aktivizoni Mbrojtesin </a:t>
            </a:r>
            <a:r>
              <a:rPr b="1" lang="en" sz="1800">
                <a:solidFill>
                  <a:schemeClr val="dk1"/>
                </a:solidFill>
                <a:latin typeface="Proxima Nova"/>
                <a:ea typeface="Proxima Nova"/>
                <a:cs typeface="Proxima Nova"/>
                <a:sym typeface="Proxima Nova"/>
              </a:rPr>
              <a:t>SmartScreen </a:t>
            </a:r>
            <a:r>
              <a:rPr lang="en" sz="1800">
                <a:solidFill>
                  <a:schemeClr val="dk1"/>
                </a:solidFill>
                <a:latin typeface="Proxima Nova"/>
                <a:ea typeface="Proxima Nova"/>
                <a:cs typeface="Proxima Nova"/>
                <a:sym typeface="Proxima Nova"/>
              </a:rPr>
              <a:t>per tu mbrojtur nga website qe kane per qellim ‘phishing attacks’.</a:t>
            </a:r>
            <a:endParaRPr sz="18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457200" rtl="0" algn="l">
              <a:lnSpc>
                <a:spcPct val="115000"/>
              </a:lnSpc>
              <a:spcBef>
                <a:spcPts val="1600"/>
              </a:spcBef>
              <a:spcAft>
                <a:spcPts val="1600"/>
              </a:spcAft>
              <a:buNone/>
            </a:pPr>
            <a:r>
              <a:t/>
            </a:r>
            <a:endParaRPr sz="1800">
              <a:solidFill>
                <a:schemeClr val="dk1"/>
              </a:solidFill>
              <a:latin typeface="Proxima Nova"/>
              <a:ea typeface="Proxima Nova"/>
              <a:cs typeface="Proxima Nova"/>
              <a:sym typeface="Proxima Nova"/>
            </a:endParaRPr>
          </a:p>
        </p:txBody>
      </p:sp>
      <p:pic>
        <p:nvPicPr>
          <p:cNvPr id="175" name="Google Shape;175;p25"/>
          <p:cNvPicPr preferRelativeResize="0"/>
          <p:nvPr/>
        </p:nvPicPr>
        <p:blipFill>
          <a:blip r:embed="rId3">
            <a:alphaModFix/>
          </a:blip>
          <a:stretch>
            <a:fillRect/>
          </a:stretch>
        </p:blipFill>
        <p:spPr>
          <a:xfrm>
            <a:off x="6192975" y="1586375"/>
            <a:ext cx="2415625" cy="944925"/>
          </a:xfrm>
          <a:prstGeom prst="rect">
            <a:avLst/>
          </a:prstGeom>
          <a:noFill/>
          <a:ln>
            <a:noFill/>
          </a:ln>
        </p:spPr>
      </p:pic>
      <p:pic>
        <p:nvPicPr>
          <p:cNvPr id="176" name="Google Shape;176;p25"/>
          <p:cNvPicPr preferRelativeResize="0"/>
          <p:nvPr/>
        </p:nvPicPr>
        <p:blipFill>
          <a:blip r:embed="rId4">
            <a:alphaModFix/>
          </a:blip>
          <a:stretch>
            <a:fillRect/>
          </a:stretch>
        </p:blipFill>
        <p:spPr>
          <a:xfrm>
            <a:off x="6192975" y="2762672"/>
            <a:ext cx="2415634" cy="183495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C4587"/>
        </a:solidFill>
      </p:bgPr>
    </p:bg>
    <p:spTree>
      <p:nvGrpSpPr>
        <p:cNvPr id="180" name="Shape 180"/>
        <p:cNvGrpSpPr/>
        <p:nvPr/>
      </p:nvGrpSpPr>
      <p:grpSpPr>
        <a:xfrm>
          <a:off x="0" y="0"/>
          <a:ext cx="0" cy="0"/>
          <a:chOff x="0" y="0"/>
          <a:chExt cx="0" cy="0"/>
        </a:xfrm>
      </p:grpSpPr>
      <p:sp>
        <p:nvSpPr>
          <p:cNvPr id="181" name="Google Shape;181;p26"/>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Konkluzione</a:t>
            </a:r>
            <a:endParaRPr>
              <a:latin typeface="Proxima Nova"/>
              <a:ea typeface="Proxima Nova"/>
              <a:cs typeface="Proxima Nova"/>
              <a:sym typeface="Proxima Nova"/>
            </a:endParaRPr>
          </a:p>
          <a:p>
            <a:pPr indent="0" lvl="0" marL="0" rtl="0" algn="l">
              <a:spcBef>
                <a:spcPts val="0"/>
              </a:spcBef>
              <a:spcAft>
                <a:spcPts val="0"/>
              </a:spcAft>
              <a:buNone/>
            </a:pPr>
            <a:r>
              <a:t/>
            </a:r>
            <a:endParaRPr/>
          </a:p>
        </p:txBody>
      </p:sp>
      <p:sp>
        <p:nvSpPr>
          <p:cNvPr id="182" name="Google Shape;182;p26"/>
          <p:cNvSpPr txBox="1"/>
          <p:nvPr>
            <p:ph idx="1" type="body"/>
          </p:nvPr>
        </p:nvSpPr>
        <p:spPr>
          <a:xfrm>
            <a:off x="311700" y="1417800"/>
            <a:ext cx="6939900" cy="20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Proxima Nova"/>
              <a:buChar char="❖"/>
            </a:pPr>
            <a:r>
              <a:rPr b="1" lang="en">
                <a:latin typeface="Proxima Nova"/>
                <a:ea typeface="Proxima Nova"/>
                <a:cs typeface="Proxima Nova"/>
                <a:sym typeface="Proxima Nova"/>
              </a:rPr>
              <a:t>Konfigurimi shume i lehte dhe praktik</a:t>
            </a:r>
            <a:endParaRPr b="1">
              <a:latin typeface="Proxima Nova"/>
              <a:ea typeface="Proxima Nova"/>
              <a:cs typeface="Proxima Nova"/>
              <a:sym typeface="Proxima Nova"/>
            </a:endParaRPr>
          </a:p>
          <a:p>
            <a:pPr indent="-342900" lvl="0" marL="457200" rtl="0" algn="l">
              <a:spcBef>
                <a:spcPts val="1600"/>
              </a:spcBef>
              <a:spcAft>
                <a:spcPts val="0"/>
              </a:spcAft>
              <a:buSzPts val="1800"/>
              <a:buFont typeface="Proxima Nova"/>
              <a:buChar char="❖"/>
            </a:pPr>
            <a:r>
              <a:rPr b="1" lang="en">
                <a:latin typeface="Proxima Nova"/>
                <a:ea typeface="Proxima Nova"/>
                <a:cs typeface="Proxima Nova"/>
                <a:sym typeface="Proxima Nova"/>
              </a:rPr>
              <a:t>Konfigurimet vizuale njesoj si Chrome</a:t>
            </a:r>
            <a:endParaRPr b="1">
              <a:latin typeface="Proxima Nova"/>
              <a:ea typeface="Proxima Nova"/>
              <a:cs typeface="Proxima Nova"/>
              <a:sym typeface="Proxima Nova"/>
            </a:endParaRPr>
          </a:p>
          <a:p>
            <a:pPr indent="-342900" lvl="0" marL="457200" rtl="0" algn="l">
              <a:spcBef>
                <a:spcPts val="1600"/>
              </a:spcBef>
              <a:spcAft>
                <a:spcPts val="0"/>
              </a:spcAft>
              <a:buSzPts val="1800"/>
              <a:buFont typeface="Proxima Nova"/>
              <a:buChar char="❖"/>
            </a:pPr>
            <a:r>
              <a:rPr b="1" lang="en">
                <a:latin typeface="Proxima Nova"/>
                <a:ea typeface="Proxima Nova"/>
                <a:cs typeface="Proxima Nova"/>
                <a:sym typeface="Proxima Nova"/>
              </a:rPr>
              <a:t>Siguria eshte shume e larte</a:t>
            </a:r>
            <a:endParaRPr b="1">
              <a:latin typeface="Proxima Nova"/>
              <a:ea typeface="Proxima Nova"/>
              <a:cs typeface="Proxima Nova"/>
              <a:sym typeface="Proxima Nova"/>
            </a:endParaRPr>
          </a:p>
          <a:p>
            <a:pPr indent="0" lvl="0" marL="457200" rtl="0" algn="l">
              <a:spcBef>
                <a:spcPts val="1600"/>
              </a:spcBef>
              <a:spcAft>
                <a:spcPts val="0"/>
              </a:spcAft>
              <a:buNone/>
            </a:pPr>
            <a:r>
              <a:t/>
            </a:r>
            <a:endParaRPr b="1">
              <a:latin typeface="Proxima Nova"/>
              <a:ea typeface="Proxima Nova"/>
              <a:cs typeface="Proxima Nova"/>
              <a:sym typeface="Proxima Nova"/>
            </a:endParaRPr>
          </a:p>
          <a:p>
            <a:pPr indent="0" lvl="0" marL="457200" rtl="0" algn="l">
              <a:spcBef>
                <a:spcPts val="1600"/>
              </a:spcBef>
              <a:spcAft>
                <a:spcPts val="1600"/>
              </a:spcAft>
              <a:buNone/>
            </a:pPr>
            <a:r>
              <a:t/>
            </a:r>
            <a:endParaRPr>
              <a:latin typeface="Proxima Nova"/>
              <a:ea typeface="Proxima Nova"/>
              <a:cs typeface="Proxima Nova"/>
              <a:sym typeface="Proxima Nov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86" name="Shape 186"/>
        <p:cNvGrpSpPr/>
        <p:nvPr/>
      </p:nvGrpSpPr>
      <p:grpSpPr>
        <a:xfrm>
          <a:off x="0" y="0"/>
          <a:ext cx="0" cy="0"/>
          <a:chOff x="0" y="0"/>
          <a:chExt cx="0" cy="0"/>
        </a:xfrm>
      </p:grpSpPr>
      <p:sp>
        <p:nvSpPr>
          <p:cNvPr id="187" name="Google Shape;187;p27"/>
          <p:cNvSpPr/>
          <p:nvPr/>
        </p:nvSpPr>
        <p:spPr>
          <a:xfrm>
            <a:off x="0" y="0"/>
            <a:ext cx="9144000" cy="5143500"/>
          </a:xfrm>
          <a:prstGeom prst="rect">
            <a:avLst/>
          </a:prstGeom>
          <a:solidFill>
            <a:srgbClr val="1155CC">
              <a:alpha val="6480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7"/>
          <p:cNvSpPr txBox="1"/>
          <p:nvPr>
            <p:ph type="ctrTitle"/>
          </p:nvPr>
        </p:nvSpPr>
        <p:spPr>
          <a:xfrm>
            <a:off x="2034300" y="1100125"/>
            <a:ext cx="5075400" cy="1399200"/>
          </a:xfrm>
          <a:prstGeom prst="rect">
            <a:avLst/>
          </a:prstGeom>
          <a:ln cap="flat" cmpd="sng" w="9525">
            <a:solidFill>
              <a:srgbClr val="FFFFFF"/>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1000"/>
              </a:spcBef>
              <a:spcAft>
                <a:spcPts val="0"/>
              </a:spcAft>
              <a:buNone/>
            </a:pPr>
            <a:r>
              <a:rPr lang="en" sz="3000">
                <a:solidFill>
                  <a:srgbClr val="FFFFFF"/>
                </a:solidFill>
                <a:latin typeface="Proxima Nova"/>
                <a:ea typeface="Proxima Nova"/>
                <a:cs typeface="Proxima Nova"/>
                <a:sym typeface="Proxima Nova"/>
              </a:rPr>
              <a:t>REFERENCAT</a:t>
            </a:r>
            <a:endParaRPr sz="3000">
              <a:solidFill>
                <a:srgbClr val="FFFFFF"/>
              </a:solidFill>
              <a:latin typeface="Proxima Nova"/>
              <a:ea typeface="Proxima Nova"/>
              <a:cs typeface="Proxima Nova"/>
              <a:sym typeface="Proxima Nova"/>
            </a:endParaRPr>
          </a:p>
          <a:p>
            <a:pPr indent="0" lvl="0" marL="0" rtl="0" algn="ctr">
              <a:spcBef>
                <a:spcPts val="1000"/>
              </a:spcBef>
              <a:spcAft>
                <a:spcPts val="0"/>
              </a:spcAft>
              <a:buNone/>
            </a:pPr>
            <a:r>
              <a:rPr b="0" lang="en" sz="1100" u="sng">
                <a:solidFill>
                  <a:schemeClr val="hlink"/>
                </a:solidFill>
                <a:latin typeface="Arial"/>
                <a:ea typeface="Arial"/>
                <a:cs typeface="Arial"/>
                <a:sym typeface="Arial"/>
                <a:hlinkClick r:id="rId4"/>
              </a:rPr>
              <a:t>https://community.windows.com/en-us/stories/microsoft-edge-settings</a:t>
            </a:r>
            <a:endParaRPr sz="3000">
              <a:solidFill>
                <a:srgbClr val="FFFFFF"/>
              </a:solidFill>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C4587"/>
        </a:solidFill>
      </p:bgPr>
    </p:bg>
    <p:spTree>
      <p:nvGrpSpPr>
        <p:cNvPr id="74" name="Shape 74"/>
        <p:cNvGrpSpPr/>
        <p:nvPr/>
      </p:nvGrpSpPr>
      <p:grpSpPr>
        <a:xfrm>
          <a:off x="0" y="0"/>
          <a:ext cx="0" cy="0"/>
          <a:chOff x="0" y="0"/>
          <a:chExt cx="0" cy="0"/>
        </a:xfrm>
      </p:grpSpPr>
      <p:sp>
        <p:nvSpPr>
          <p:cNvPr id="75" name="Google Shape;75;p14"/>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Objektivat</a:t>
            </a:r>
            <a:endParaRPr>
              <a:latin typeface="Proxima Nova"/>
              <a:ea typeface="Proxima Nova"/>
              <a:cs typeface="Proxima Nova"/>
              <a:sym typeface="Proxima Nova"/>
            </a:endParaRPr>
          </a:p>
          <a:p>
            <a:pPr indent="0" lvl="0" marL="0" rtl="0" algn="l">
              <a:spcBef>
                <a:spcPts val="0"/>
              </a:spcBef>
              <a:spcAft>
                <a:spcPts val="0"/>
              </a:spcAft>
              <a:buNone/>
            </a:pPr>
            <a:r>
              <a:t/>
            </a:r>
            <a:endParaRPr/>
          </a:p>
        </p:txBody>
      </p:sp>
      <p:sp>
        <p:nvSpPr>
          <p:cNvPr id="76" name="Google Shape;76;p14"/>
          <p:cNvSpPr txBox="1"/>
          <p:nvPr/>
        </p:nvSpPr>
        <p:spPr>
          <a:xfrm>
            <a:off x="311700" y="1678225"/>
            <a:ext cx="7965600" cy="2728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Proxima Nova"/>
              <a:buChar char="❖"/>
            </a:pPr>
            <a:r>
              <a:rPr b="1" lang="en" sz="1800">
                <a:solidFill>
                  <a:schemeClr val="dk1"/>
                </a:solidFill>
                <a:latin typeface="Proxima Nova"/>
                <a:ea typeface="Proxima Nova"/>
                <a:cs typeface="Proxima Nova"/>
                <a:sym typeface="Proxima Nova"/>
              </a:rPr>
              <a:t>Te perzgjedhim cilesimet dhe pamjen e ME sipas preferencave tona.</a:t>
            </a:r>
            <a:endParaRPr b="1" sz="1800">
              <a:solidFill>
                <a:schemeClr val="dk1"/>
              </a:solidFill>
              <a:latin typeface="Proxima Nova"/>
              <a:ea typeface="Proxima Nova"/>
              <a:cs typeface="Proxima Nova"/>
              <a:sym typeface="Proxima Nova"/>
            </a:endParaRPr>
          </a:p>
          <a:p>
            <a:pPr indent="-342900" lvl="0" marL="457200" rtl="0" algn="l">
              <a:lnSpc>
                <a:spcPct val="115000"/>
              </a:lnSpc>
              <a:spcBef>
                <a:spcPts val="1600"/>
              </a:spcBef>
              <a:spcAft>
                <a:spcPts val="0"/>
              </a:spcAft>
              <a:buClr>
                <a:schemeClr val="dk1"/>
              </a:buClr>
              <a:buSzPts val="1800"/>
              <a:buFont typeface="Proxima Nova"/>
              <a:buChar char="❖"/>
            </a:pPr>
            <a:r>
              <a:rPr b="1" lang="en" sz="1800">
                <a:solidFill>
                  <a:schemeClr val="dk1"/>
                </a:solidFill>
                <a:latin typeface="Proxima Nova"/>
                <a:ea typeface="Proxima Nova"/>
                <a:cs typeface="Proxima Nova"/>
                <a:sym typeface="Proxima Nova"/>
              </a:rPr>
              <a:t>Te importojme te dhenat tona nga nje browser</a:t>
            </a:r>
            <a:endParaRPr b="1" sz="1800">
              <a:solidFill>
                <a:schemeClr val="dk1"/>
              </a:solidFill>
              <a:latin typeface="Proxima Nova"/>
              <a:ea typeface="Proxima Nova"/>
              <a:cs typeface="Proxima Nova"/>
              <a:sym typeface="Proxima Nova"/>
            </a:endParaRPr>
          </a:p>
          <a:p>
            <a:pPr indent="-342900" lvl="0" marL="457200" rtl="0" algn="l">
              <a:lnSpc>
                <a:spcPct val="115000"/>
              </a:lnSpc>
              <a:spcBef>
                <a:spcPts val="1600"/>
              </a:spcBef>
              <a:spcAft>
                <a:spcPts val="0"/>
              </a:spcAft>
              <a:buClr>
                <a:schemeClr val="dk1"/>
              </a:buClr>
              <a:buSzPts val="1800"/>
              <a:buFont typeface="Proxima Nova"/>
              <a:buChar char="❖"/>
            </a:pPr>
            <a:r>
              <a:rPr b="1" lang="en" sz="1800">
                <a:solidFill>
                  <a:schemeClr val="dk1"/>
                </a:solidFill>
                <a:latin typeface="Proxima Nova"/>
                <a:ea typeface="Proxima Nova"/>
                <a:cs typeface="Proxima Nova"/>
                <a:sym typeface="Proxima Nova"/>
              </a:rPr>
              <a:t>Te ekportojme te dhenat tona nga ME</a:t>
            </a:r>
            <a:endParaRPr b="1" sz="1800">
              <a:solidFill>
                <a:schemeClr val="dk1"/>
              </a:solidFill>
              <a:latin typeface="Proxima Nova"/>
              <a:ea typeface="Proxima Nova"/>
              <a:cs typeface="Proxima Nova"/>
              <a:sym typeface="Proxima Nova"/>
            </a:endParaRPr>
          </a:p>
          <a:p>
            <a:pPr indent="-342900" lvl="0" marL="457200" rtl="0" algn="l">
              <a:lnSpc>
                <a:spcPct val="115000"/>
              </a:lnSpc>
              <a:spcBef>
                <a:spcPts val="1600"/>
              </a:spcBef>
              <a:spcAft>
                <a:spcPts val="0"/>
              </a:spcAft>
              <a:buClr>
                <a:schemeClr val="dk1"/>
              </a:buClr>
              <a:buSzPts val="1800"/>
              <a:buFont typeface="Proxima Nova"/>
              <a:buChar char="❖"/>
            </a:pPr>
            <a:r>
              <a:t/>
            </a:r>
            <a:endParaRPr b="1" sz="18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457200" rtl="0" algn="l">
              <a:lnSpc>
                <a:spcPct val="115000"/>
              </a:lnSpc>
              <a:spcBef>
                <a:spcPts val="1600"/>
              </a:spcBef>
              <a:spcAft>
                <a:spcPts val="1600"/>
              </a:spcAft>
              <a:buNone/>
            </a:pPr>
            <a:r>
              <a:t/>
            </a:r>
            <a:endParaRPr sz="1800">
              <a:solidFill>
                <a:schemeClr val="dk1"/>
              </a:solidFill>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C4587"/>
        </a:solidFill>
      </p:bgPr>
    </p:bg>
    <p:spTree>
      <p:nvGrpSpPr>
        <p:cNvPr id="80" name="Shape 80"/>
        <p:cNvGrpSpPr/>
        <p:nvPr/>
      </p:nvGrpSpPr>
      <p:grpSpPr>
        <a:xfrm>
          <a:off x="0" y="0"/>
          <a:ext cx="0" cy="0"/>
          <a:chOff x="0" y="0"/>
          <a:chExt cx="0" cy="0"/>
        </a:xfrm>
      </p:grpSpPr>
      <p:sp>
        <p:nvSpPr>
          <p:cNvPr id="81" name="Google Shape;81;p15"/>
          <p:cNvSpPr/>
          <p:nvPr/>
        </p:nvSpPr>
        <p:spPr>
          <a:xfrm>
            <a:off x="702675" y="1397175"/>
            <a:ext cx="2065800" cy="556200"/>
          </a:xfrm>
          <a:prstGeom prst="roundRect">
            <a:avLst>
              <a:gd fmla="val 16667" name="adj"/>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5"/>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SET AS MY DEFAULT</a:t>
            </a:r>
            <a:endParaRPr>
              <a:latin typeface="Proxima Nova"/>
              <a:ea typeface="Proxima Nova"/>
              <a:cs typeface="Proxima Nova"/>
              <a:sym typeface="Proxima Nova"/>
            </a:endParaRPr>
          </a:p>
        </p:txBody>
      </p:sp>
      <p:sp>
        <p:nvSpPr>
          <p:cNvPr id="83" name="Google Shape;83;p15"/>
          <p:cNvSpPr txBox="1"/>
          <p:nvPr>
            <p:ph idx="1" type="body"/>
          </p:nvPr>
        </p:nvSpPr>
        <p:spPr>
          <a:xfrm>
            <a:off x="311700" y="1397175"/>
            <a:ext cx="8520600" cy="31509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solidFill>
                  <a:srgbClr val="EFEFEF"/>
                </a:solidFill>
                <a:latin typeface="Proxima Nova Semibold"/>
                <a:ea typeface="Proxima Nova Semibold"/>
                <a:cs typeface="Proxima Nova Semibold"/>
                <a:sym typeface="Proxima Nova Semibold"/>
              </a:rPr>
              <a:t>Change Default</a:t>
            </a:r>
            <a:endParaRPr>
              <a:solidFill>
                <a:srgbClr val="EFEFEF"/>
              </a:solidFill>
              <a:latin typeface="Proxima Nova Semibold"/>
              <a:ea typeface="Proxima Nova Semibold"/>
              <a:cs typeface="Proxima Nova Semibold"/>
              <a:sym typeface="Proxima Nova Semibold"/>
            </a:endParaRPr>
          </a:p>
          <a:p>
            <a:pPr indent="0" lvl="0" marL="0" rtl="0" algn="l">
              <a:spcBef>
                <a:spcPts val="1600"/>
              </a:spcBef>
              <a:spcAft>
                <a:spcPts val="0"/>
              </a:spcAft>
              <a:buNone/>
            </a:pPr>
            <a:r>
              <a:t/>
            </a:r>
            <a:endParaRPr>
              <a:solidFill>
                <a:srgbClr val="CCCCCC"/>
              </a:solidFill>
              <a:latin typeface="Proxima Nova Semibold"/>
              <a:ea typeface="Proxima Nova Semibold"/>
              <a:cs typeface="Proxima Nova Semibold"/>
              <a:sym typeface="Proxima Nova Semibold"/>
            </a:endParaRPr>
          </a:p>
          <a:p>
            <a:pPr indent="-342900" lvl="0" marL="457200" rtl="0" algn="l">
              <a:spcBef>
                <a:spcPts val="1600"/>
              </a:spcBef>
              <a:spcAft>
                <a:spcPts val="0"/>
              </a:spcAft>
              <a:buClr>
                <a:srgbClr val="FFFFFF"/>
              </a:buClr>
              <a:buSzPts val="1800"/>
              <a:buFont typeface="Proxima Nova Semibold"/>
              <a:buChar char="❖"/>
            </a:pPr>
            <a:r>
              <a:rPr lang="en">
                <a:solidFill>
                  <a:srgbClr val="FFFFFF"/>
                </a:solidFill>
                <a:latin typeface="Proxima Nova Semibold"/>
                <a:ea typeface="Proxima Nova Semibold"/>
                <a:cs typeface="Proxima Nova Semibold"/>
                <a:sym typeface="Proxima Nova Semibold"/>
              </a:rPr>
              <a:t>Vendos Microsoft Edge si browser-in default per Windows 10</a:t>
            </a:r>
            <a:endParaRPr>
              <a:solidFill>
                <a:srgbClr val="FFFFFF"/>
              </a:solidFill>
              <a:latin typeface="Proxima Nova Semibold"/>
              <a:ea typeface="Proxima Nova Semibold"/>
              <a:cs typeface="Proxima Nova Semibold"/>
              <a:sym typeface="Proxima Nova Semibo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C4587"/>
        </a:solidFill>
      </p:bgPr>
    </p:bg>
    <p:spTree>
      <p:nvGrpSpPr>
        <p:cNvPr id="87" name="Shape 87"/>
        <p:cNvGrpSpPr/>
        <p:nvPr/>
      </p:nvGrpSpPr>
      <p:grpSpPr>
        <a:xfrm>
          <a:off x="0" y="0"/>
          <a:ext cx="0" cy="0"/>
          <a:chOff x="0" y="0"/>
          <a:chExt cx="0" cy="0"/>
        </a:xfrm>
      </p:grpSpPr>
      <p:sp>
        <p:nvSpPr>
          <p:cNvPr id="88" name="Google Shape;88;p16"/>
          <p:cNvSpPr txBox="1"/>
          <p:nvPr>
            <p:ph idx="4294967295" type="title"/>
          </p:nvPr>
        </p:nvSpPr>
        <p:spPr>
          <a:xfrm>
            <a:off x="387900" y="458025"/>
            <a:ext cx="8368200" cy="6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Customize</a:t>
            </a:r>
            <a:endParaRPr>
              <a:latin typeface="Proxima Nova"/>
              <a:ea typeface="Proxima Nova"/>
              <a:cs typeface="Proxima Nova"/>
              <a:sym typeface="Proxima Nova"/>
            </a:endParaRPr>
          </a:p>
        </p:txBody>
      </p:sp>
      <p:grpSp>
        <p:nvGrpSpPr>
          <p:cNvPr id="89" name="Google Shape;89;p16"/>
          <p:cNvGrpSpPr/>
          <p:nvPr/>
        </p:nvGrpSpPr>
        <p:grpSpPr>
          <a:xfrm>
            <a:off x="431825" y="1342525"/>
            <a:ext cx="2683300" cy="3302700"/>
            <a:chOff x="431825" y="1342525"/>
            <a:chExt cx="2683300" cy="3302700"/>
          </a:xfrm>
        </p:grpSpPr>
        <p:sp>
          <p:nvSpPr>
            <p:cNvPr id="90" name="Google Shape;90;p16"/>
            <p:cNvSpPr/>
            <p:nvPr/>
          </p:nvSpPr>
          <p:spPr>
            <a:xfrm>
              <a:off x="431825" y="1342525"/>
              <a:ext cx="2683200" cy="3302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6"/>
            <p:cNvSpPr txBox="1"/>
            <p:nvPr/>
          </p:nvSpPr>
          <p:spPr>
            <a:xfrm>
              <a:off x="431925" y="1342525"/>
              <a:ext cx="2683200" cy="823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6"/>
          <p:cNvSpPr txBox="1"/>
          <p:nvPr>
            <p:ph idx="4294967295" type="body"/>
          </p:nvPr>
        </p:nvSpPr>
        <p:spPr>
          <a:xfrm>
            <a:off x="489192" y="1337725"/>
            <a:ext cx="349500" cy="82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1</a:t>
            </a:r>
            <a:endParaRPr>
              <a:solidFill>
                <a:schemeClr val="lt1"/>
              </a:solidFill>
            </a:endParaRPr>
          </a:p>
        </p:txBody>
      </p:sp>
      <p:cxnSp>
        <p:nvCxnSpPr>
          <p:cNvPr id="93" name="Google Shape;93;p16"/>
          <p:cNvCxnSpPr/>
          <p:nvPr/>
        </p:nvCxnSpPr>
        <p:spPr>
          <a:xfrm>
            <a:off x="857675" y="1514725"/>
            <a:ext cx="0" cy="478800"/>
          </a:xfrm>
          <a:prstGeom prst="straightConnector1">
            <a:avLst/>
          </a:prstGeom>
          <a:noFill/>
          <a:ln cap="flat" cmpd="sng" w="9525">
            <a:solidFill>
              <a:schemeClr val="lt1"/>
            </a:solidFill>
            <a:prstDash val="solid"/>
            <a:round/>
            <a:headEnd len="sm" w="sm" type="none"/>
            <a:tailEnd len="sm" w="sm" type="none"/>
          </a:ln>
        </p:spPr>
      </p:cxnSp>
      <p:sp>
        <p:nvSpPr>
          <p:cNvPr id="94" name="Google Shape;94;p16"/>
          <p:cNvSpPr txBox="1"/>
          <p:nvPr>
            <p:ph idx="4294967295" type="body"/>
          </p:nvPr>
        </p:nvSpPr>
        <p:spPr>
          <a:xfrm>
            <a:off x="933875" y="1337725"/>
            <a:ext cx="2101800" cy="823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Chose a theme</a:t>
            </a:r>
            <a:endParaRPr>
              <a:solidFill>
                <a:schemeClr val="lt1"/>
              </a:solidFill>
            </a:endParaRPr>
          </a:p>
        </p:txBody>
      </p:sp>
      <p:sp>
        <p:nvSpPr>
          <p:cNvPr id="95" name="Google Shape;95;p16"/>
          <p:cNvSpPr txBox="1"/>
          <p:nvPr>
            <p:ph idx="4294967295" type="body"/>
          </p:nvPr>
        </p:nvSpPr>
        <p:spPr>
          <a:xfrm>
            <a:off x="508125" y="2268950"/>
            <a:ext cx="2530800" cy="2376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Proxima Nova Semibold"/>
              <a:buChar char="❖"/>
            </a:pPr>
            <a:r>
              <a:rPr lang="en" sz="1400">
                <a:latin typeface="Proxima Nova Semibold"/>
                <a:ea typeface="Proxima Nova Semibold"/>
                <a:cs typeface="Proxima Nova Semibold"/>
                <a:sym typeface="Proxima Nova Semibold"/>
              </a:rPr>
              <a:t>Light or Dark?</a:t>
            </a:r>
            <a:endParaRPr sz="1400">
              <a:latin typeface="Proxima Nova Semibold"/>
              <a:ea typeface="Proxima Nova Semibold"/>
              <a:cs typeface="Proxima Nova Semibold"/>
              <a:sym typeface="Proxima Nova Semibold"/>
            </a:endParaRPr>
          </a:p>
          <a:p>
            <a:pPr indent="0" lvl="0" marL="0" rtl="0" algn="l">
              <a:spcBef>
                <a:spcPts val="1600"/>
              </a:spcBef>
              <a:spcAft>
                <a:spcPts val="0"/>
              </a:spcAft>
              <a:buNone/>
            </a:pPr>
            <a:r>
              <a:t/>
            </a:r>
            <a:endParaRPr sz="1400">
              <a:latin typeface="Proxima Nova"/>
              <a:ea typeface="Proxima Nova"/>
              <a:cs typeface="Proxima Nova"/>
              <a:sym typeface="Proxima Nova"/>
            </a:endParaRPr>
          </a:p>
          <a:p>
            <a:pPr indent="0" lvl="0" marL="0" rtl="0" algn="l">
              <a:spcBef>
                <a:spcPts val="1600"/>
              </a:spcBef>
              <a:spcAft>
                <a:spcPts val="1600"/>
              </a:spcAft>
              <a:buNone/>
            </a:pPr>
            <a:r>
              <a:rPr lang="en" sz="1400">
                <a:latin typeface="Proxima Nova"/>
                <a:ea typeface="Proxima Nova"/>
                <a:cs typeface="Proxima Nova"/>
                <a:sym typeface="Proxima Nova"/>
              </a:rPr>
              <a:t>Zgjidhni llojin e design te pergjithshem si e doni, te erret apo te bardhe? </a:t>
            </a:r>
            <a:endParaRPr sz="1400">
              <a:latin typeface="Proxima Nova"/>
              <a:ea typeface="Proxima Nova"/>
              <a:cs typeface="Proxima Nova"/>
              <a:sym typeface="Proxima Nova"/>
            </a:endParaRPr>
          </a:p>
        </p:txBody>
      </p:sp>
      <p:grpSp>
        <p:nvGrpSpPr>
          <p:cNvPr id="96" name="Google Shape;96;p16"/>
          <p:cNvGrpSpPr/>
          <p:nvPr/>
        </p:nvGrpSpPr>
        <p:grpSpPr>
          <a:xfrm>
            <a:off x="3221800" y="1342525"/>
            <a:ext cx="2673003" cy="3302700"/>
            <a:chOff x="3221800" y="1342525"/>
            <a:chExt cx="2673003" cy="3302700"/>
          </a:xfrm>
        </p:grpSpPr>
        <p:sp>
          <p:nvSpPr>
            <p:cNvPr id="97" name="Google Shape;97;p16"/>
            <p:cNvSpPr/>
            <p:nvPr/>
          </p:nvSpPr>
          <p:spPr>
            <a:xfrm>
              <a:off x="3221803" y="1342525"/>
              <a:ext cx="2673000" cy="3302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6"/>
            <p:cNvSpPr txBox="1"/>
            <p:nvPr/>
          </p:nvSpPr>
          <p:spPr>
            <a:xfrm>
              <a:off x="3221800" y="1342525"/>
              <a:ext cx="2673000" cy="823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 name="Google Shape;99;p16"/>
          <p:cNvSpPr txBox="1"/>
          <p:nvPr>
            <p:ph idx="4294967295" type="body"/>
          </p:nvPr>
        </p:nvSpPr>
        <p:spPr>
          <a:xfrm>
            <a:off x="3275767" y="1337725"/>
            <a:ext cx="349500" cy="82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2</a:t>
            </a:r>
            <a:endParaRPr>
              <a:solidFill>
                <a:schemeClr val="lt1"/>
              </a:solidFill>
            </a:endParaRPr>
          </a:p>
        </p:txBody>
      </p:sp>
      <p:cxnSp>
        <p:nvCxnSpPr>
          <p:cNvPr id="100" name="Google Shape;100;p16"/>
          <p:cNvCxnSpPr/>
          <p:nvPr/>
        </p:nvCxnSpPr>
        <p:spPr>
          <a:xfrm>
            <a:off x="3647550" y="1514725"/>
            <a:ext cx="0" cy="478800"/>
          </a:xfrm>
          <a:prstGeom prst="straightConnector1">
            <a:avLst/>
          </a:prstGeom>
          <a:noFill/>
          <a:ln cap="flat" cmpd="sng" w="9525">
            <a:solidFill>
              <a:schemeClr val="lt1"/>
            </a:solidFill>
            <a:prstDash val="solid"/>
            <a:round/>
            <a:headEnd len="sm" w="sm" type="none"/>
            <a:tailEnd len="sm" w="sm" type="none"/>
          </a:ln>
        </p:spPr>
      </p:cxnSp>
      <p:sp>
        <p:nvSpPr>
          <p:cNvPr id="101" name="Google Shape;101;p16"/>
          <p:cNvSpPr txBox="1"/>
          <p:nvPr>
            <p:ph idx="4294967295" type="body"/>
          </p:nvPr>
        </p:nvSpPr>
        <p:spPr>
          <a:xfrm>
            <a:off x="3723750" y="1342525"/>
            <a:ext cx="2101800" cy="823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Open ME with</a:t>
            </a:r>
            <a:endParaRPr>
              <a:solidFill>
                <a:schemeClr val="lt1"/>
              </a:solidFill>
            </a:endParaRPr>
          </a:p>
        </p:txBody>
      </p:sp>
      <p:sp>
        <p:nvSpPr>
          <p:cNvPr id="102" name="Google Shape;102;p16"/>
          <p:cNvSpPr txBox="1"/>
          <p:nvPr>
            <p:ph idx="4294967295" type="body"/>
          </p:nvPr>
        </p:nvSpPr>
        <p:spPr>
          <a:xfrm>
            <a:off x="3294700" y="2268950"/>
            <a:ext cx="2530800" cy="2376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Proxima Nova Semibold"/>
              <a:buChar char="❖"/>
            </a:pPr>
            <a:r>
              <a:rPr lang="en" sz="1400">
                <a:latin typeface="Proxima Nova Semibold"/>
                <a:ea typeface="Proxima Nova Semibold"/>
                <a:cs typeface="Proxima Nova Semibold"/>
                <a:sym typeface="Proxima Nova Semibold"/>
              </a:rPr>
              <a:t>Nje dritare te re</a:t>
            </a:r>
            <a:endParaRPr sz="1400">
              <a:latin typeface="Proxima Nova Semibold"/>
              <a:ea typeface="Proxima Nova Semibold"/>
              <a:cs typeface="Proxima Nova Semibold"/>
              <a:sym typeface="Proxima Nova Semibold"/>
            </a:endParaRPr>
          </a:p>
          <a:p>
            <a:pPr indent="-317500" lvl="0" marL="457200" rtl="0" algn="l">
              <a:spcBef>
                <a:spcPts val="0"/>
              </a:spcBef>
              <a:spcAft>
                <a:spcPts val="0"/>
              </a:spcAft>
              <a:buSzPts val="1400"/>
              <a:buFont typeface="Proxima Nova Semibold"/>
              <a:buChar char="❖"/>
            </a:pPr>
            <a:r>
              <a:rPr lang="en" sz="1400">
                <a:latin typeface="Proxima Nova Semibold"/>
                <a:ea typeface="Proxima Nova Semibold"/>
                <a:cs typeface="Proxima Nova Semibold"/>
                <a:sym typeface="Proxima Nova Semibold"/>
              </a:rPr>
              <a:t>Faqe fillestare</a:t>
            </a:r>
            <a:endParaRPr sz="1400">
              <a:latin typeface="Proxima Nova Semibold"/>
              <a:ea typeface="Proxima Nova Semibold"/>
              <a:cs typeface="Proxima Nova Semibold"/>
              <a:sym typeface="Proxima Nova Semibold"/>
            </a:endParaRPr>
          </a:p>
          <a:p>
            <a:pPr indent="-317500" lvl="0" marL="457200" rtl="0" algn="l">
              <a:spcBef>
                <a:spcPts val="0"/>
              </a:spcBef>
              <a:spcAft>
                <a:spcPts val="0"/>
              </a:spcAft>
              <a:buSzPts val="1400"/>
              <a:buFont typeface="Proxima Nova Semibold"/>
              <a:buChar char="❖"/>
            </a:pPr>
            <a:r>
              <a:rPr lang="en" sz="1400">
                <a:latin typeface="Proxima Nova Semibold"/>
                <a:ea typeface="Proxima Nova Semibold"/>
                <a:cs typeface="Proxima Nova Semibold"/>
                <a:sym typeface="Proxima Nova Semibold"/>
              </a:rPr>
              <a:t>Faqe e meparshme </a:t>
            </a:r>
            <a:endParaRPr sz="1400">
              <a:latin typeface="Proxima Nova Semibold"/>
              <a:ea typeface="Proxima Nova Semibold"/>
              <a:cs typeface="Proxima Nova Semibold"/>
              <a:sym typeface="Proxima Nova Semibold"/>
            </a:endParaRPr>
          </a:p>
          <a:p>
            <a:pPr indent="-317500" lvl="0" marL="457200" rtl="0" algn="l">
              <a:spcBef>
                <a:spcPts val="0"/>
              </a:spcBef>
              <a:spcAft>
                <a:spcPts val="0"/>
              </a:spcAft>
              <a:buSzPts val="1400"/>
              <a:buFont typeface="Proxima Nova Semibold"/>
              <a:buChar char="❖"/>
            </a:pPr>
            <a:r>
              <a:rPr lang="en" sz="1400">
                <a:latin typeface="Proxima Nova Semibold"/>
                <a:ea typeface="Proxima Nova Semibold"/>
                <a:cs typeface="Proxima Nova Semibold"/>
                <a:sym typeface="Proxima Nova Semibold"/>
              </a:rPr>
              <a:t>Nje ose disa faqe te perzgjedhura.</a:t>
            </a:r>
            <a:endParaRPr sz="1400">
              <a:latin typeface="Proxima Nova Semibold"/>
              <a:ea typeface="Proxima Nova Semibold"/>
              <a:cs typeface="Proxima Nova Semibold"/>
              <a:sym typeface="Proxima Nova Semibold"/>
            </a:endParaRPr>
          </a:p>
          <a:p>
            <a:pPr indent="0" lvl="0" marL="0" rtl="0" algn="l">
              <a:spcBef>
                <a:spcPts val="1600"/>
              </a:spcBef>
              <a:spcAft>
                <a:spcPts val="1600"/>
              </a:spcAft>
              <a:buNone/>
            </a:pPr>
            <a:r>
              <a:rPr lang="en" sz="1400">
                <a:latin typeface="Proxima Nova"/>
                <a:ea typeface="Proxima Nova"/>
                <a:cs typeface="Proxima Nova"/>
                <a:sym typeface="Proxima Nova"/>
              </a:rPr>
              <a:t>Zgjidhni menyren sesi doni ta hapni ME.</a:t>
            </a:r>
            <a:endParaRPr sz="1400">
              <a:latin typeface="Proxima Nova"/>
              <a:ea typeface="Proxima Nova"/>
              <a:cs typeface="Proxima Nova"/>
              <a:sym typeface="Proxima Nova"/>
            </a:endParaRPr>
          </a:p>
        </p:txBody>
      </p:sp>
      <p:grpSp>
        <p:nvGrpSpPr>
          <p:cNvPr id="103" name="Google Shape;103;p16"/>
          <p:cNvGrpSpPr/>
          <p:nvPr/>
        </p:nvGrpSpPr>
        <p:grpSpPr>
          <a:xfrm>
            <a:off x="6007125" y="1342525"/>
            <a:ext cx="2673000" cy="3302700"/>
            <a:chOff x="6007125" y="1342525"/>
            <a:chExt cx="2673000" cy="3302700"/>
          </a:xfrm>
        </p:grpSpPr>
        <p:sp>
          <p:nvSpPr>
            <p:cNvPr id="104" name="Google Shape;104;p16"/>
            <p:cNvSpPr/>
            <p:nvPr/>
          </p:nvSpPr>
          <p:spPr>
            <a:xfrm>
              <a:off x="6007125" y="1342525"/>
              <a:ext cx="2673000" cy="3302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6"/>
            <p:cNvSpPr txBox="1"/>
            <p:nvPr/>
          </p:nvSpPr>
          <p:spPr>
            <a:xfrm>
              <a:off x="6007125" y="1342525"/>
              <a:ext cx="2673000" cy="823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 name="Google Shape;106;p16"/>
          <p:cNvSpPr txBox="1"/>
          <p:nvPr>
            <p:ph idx="4294967295" type="body"/>
          </p:nvPr>
        </p:nvSpPr>
        <p:spPr>
          <a:xfrm>
            <a:off x="6058742" y="1337725"/>
            <a:ext cx="349500" cy="82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3</a:t>
            </a:r>
            <a:endParaRPr>
              <a:solidFill>
                <a:schemeClr val="lt1"/>
              </a:solidFill>
            </a:endParaRPr>
          </a:p>
        </p:txBody>
      </p:sp>
      <p:cxnSp>
        <p:nvCxnSpPr>
          <p:cNvPr id="107" name="Google Shape;107;p16"/>
          <p:cNvCxnSpPr/>
          <p:nvPr/>
        </p:nvCxnSpPr>
        <p:spPr>
          <a:xfrm>
            <a:off x="6427225" y="1514725"/>
            <a:ext cx="0" cy="478800"/>
          </a:xfrm>
          <a:prstGeom prst="straightConnector1">
            <a:avLst/>
          </a:prstGeom>
          <a:noFill/>
          <a:ln cap="flat" cmpd="sng" w="9525">
            <a:solidFill>
              <a:schemeClr val="lt1"/>
            </a:solidFill>
            <a:prstDash val="solid"/>
            <a:round/>
            <a:headEnd len="sm" w="sm" type="none"/>
            <a:tailEnd len="sm" w="sm" type="none"/>
          </a:ln>
        </p:spPr>
      </p:cxnSp>
      <p:sp>
        <p:nvSpPr>
          <p:cNvPr id="108" name="Google Shape;108;p16"/>
          <p:cNvSpPr txBox="1"/>
          <p:nvPr>
            <p:ph idx="4294967295" type="body"/>
          </p:nvPr>
        </p:nvSpPr>
        <p:spPr>
          <a:xfrm>
            <a:off x="6503425" y="1342525"/>
            <a:ext cx="2101800" cy="823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Open New tabs with:</a:t>
            </a:r>
            <a:endParaRPr>
              <a:solidFill>
                <a:schemeClr val="lt1"/>
              </a:solidFill>
            </a:endParaRPr>
          </a:p>
        </p:txBody>
      </p:sp>
      <p:sp>
        <p:nvSpPr>
          <p:cNvPr id="109" name="Google Shape;109;p16"/>
          <p:cNvSpPr txBox="1"/>
          <p:nvPr>
            <p:ph idx="4294967295" type="body"/>
          </p:nvPr>
        </p:nvSpPr>
        <p:spPr>
          <a:xfrm>
            <a:off x="6077675" y="2268950"/>
            <a:ext cx="2530800" cy="2376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Proxima Nova"/>
              <a:buChar char="❖"/>
            </a:pPr>
            <a:r>
              <a:rPr lang="en" sz="1400">
                <a:latin typeface="Proxima Nova"/>
                <a:ea typeface="Proxima Nova"/>
                <a:cs typeface="Proxima Nova"/>
                <a:sym typeface="Proxima Nova"/>
              </a:rPr>
              <a:t>Faqet me te perdorura</a:t>
            </a:r>
            <a:endParaRPr sz="1400">
              <a:latin typeface="Proxima Nova"/>
              <a:ea typeface="Proxima Nova"/>
              <a:cs typeface="Proxima Nova"/>
              <a:sym typeface="Proxima Nova"/>
            </a:endParaRPr>
          </a:p>
          <a:p>
            <a:pPr indent="-317500" lvl="0" marL="457200" rtl="0" algn="l">
              <a:spcBef>
                <a:spcPts val="0"/>
              </a:spcBef>
              <a:spcAft>
                <a:spcPts val="0"/>
              </a:spcAft>
              <a:buSzPts val="1400"/>
              <a:buFont typeface="Proxima Nova"/>
              <a:buChar char="❖"/>
            </a:pPr>
            <a:r>
              <a:rPr lang="en" sz="1400">
                <a:latin typeface="Proxima Nova"/>
                <a:ea typeface="Proxima Nova"/>
                <a:cs typeface="Proxima Nova"/>
                <a:sym typeface="Proxima Nova"/>
              </a:rPr>
              <a:t>Faqet me te perdorura dhe permbajtje </a:t>
            </a:r>
            <a:endParaRPr sz="1400">
              <a:latin typeface="Proxima Nova"/>
              <a:ea typeface="Proxima Nova"/>
              <a:cs typeface="Proxima Nova"/>
              <a:sym typeface="Proxima Nova"/>
            </a:endParaRPr>
          </a:p>
          <a:p>
            <a:pPr indent="-317500" lvl="0" marL="457200" rtl="0" algn="l">
              <a:spcBef>
                <a:spcPts val="0"/>
              </a:spcBef>
              <a:spcAft>
                <a:spcPts val="0"/>
              </a:spcAft>
              <a:buSzPts val="1400"/>
              <a:buFont typeface="Proxima Nova"/>
              <a:buChar char="❖"/>
            </a:pPr>
            <a:r>
              <a:rPr lang="en" sz="1400">
                <a:latin typeface="Proxima Nova"/>
                <a:ea typeface="Proxima Nova"/>
                <a:cs typeface="Proxima Nova"/>
                <a:sym typeface="Proxima Nova"/>
              </a:rPr>
              <a:t>Faqe bosh</a:t>
            </a:r>
            <a:endParaRPr sz="1400">
              <a:latin typeface="Proxima Nova"/>
              <a:ea typeface="Proxima Nova"/>
              <a:cs typeface="Proxima Nova"/>
              <a:sym typeface="Proxima Nova"/>
            </a:endParaRPr>
          </a:p>
          <a:p>
            <a:pPr indent="0" lvl="0" marL="0" rtl="0" algn="l">
              <a:spcBef>
                <a:spcPts val="1600"/>
              </a:spcBef>
              <a:spcAft>
                <a:spcPts val="0"/>
              </a:spcAft>
              <a:buNone/>
            </a:pPr>
            <a:r>
              <a:rPr lang="en" sz="1400">
                <a:latin typeface="Proxima Nova"/>
                <a:ea typeface="Proxima Nova"/>
                <a:cs typeface="Proxima Nova"/>
                <a:sym typeface="Proxima Nova"/>
              </a:rPr>
              <a:t>Si do te duket nje dritare e re ne momentin qe ju ta ta hapni ate? </a:t>
            </a:r>
            <a:endParaRPr sz="1400">
              <a:latin typeface="Proxima Nova"/>
              <a:ea typeface="Proxima Nova"/>
              <a:cs typeface="Proxima Nova"/>
              <a:sym typeface="Proxima Nova"/>
            </a:endParaRPr>
          </a:p>
          <a:p>
            <a:pPr indent="0" lvl="0" marL="0" rtl="0" algn="l">
              <a:spcBef>
                <a:spcPts val="1600"/>
              </a:spcBef>
              <a:spcAft>
                <a:spcPts val="1600"/>
              </a:spcAft>
              <a:buNone/>
            </a:pPr>
            <a:r>
              <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C4587"/>
        </a:solidFill>
      </p:bgPr>
    </p:bg>
    <p:spTree>
      <p:nvGrpSpPr>
        <p:cNvPr id="113" name="Shape 113"/>
        <p:cNvGrpSpPr/>
        <p:nvPr/>
      </p:nvGrpSpPr>
      <p:grpSpPr>
        <a:xfrm>
          <a:off x="0" y="0"/>
          <a:ext cx="0" cy="0"/>
          <a:chOff x="0" y="0"/>
          <a:chExt cx="0" cy="0"/>
        </a:xfrm>
      </p:grpSpPr>
      <p:sp>
        <p:nvSpPr>
          <p:cNvPr id="114" name="Google Shape;114;p17"/>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Customize</a:t>
            </a:r>
            <a:endParaRPr>
              <a:latin typeface="Proxima Nova"/>
              <a:ea typeface="Proxima Nova"/>
              <a:cs typeface="Proxima Nova"/>
              <a:sym typeface="Proxima Nova"/>
            </a:endParaRPr>
          </a:p>
          <a:p>
            <a:pPr indent="0" lvl="0" marL="0" rtl="0" algn="l">
              <a:spcBef>
                <a:spcPts val="0"/>
              </a:spcBef>
              <a:spcAft>
                <a:spcPts val="0"/>
              </a:spcAft>
              <a:buNone/>
            </a:pPr>
            <a:r>
              <a:t/>
            </a:r>
            <a:endParaRPr/>
          </a:p>
        </p:txBody>
      </p:sp>
      <p:sp>
        <p:nvSpPr>
          <p:cNvPr id="115" name="Google Shape;115;p17"/>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Proxima Nova"/>
              <a:buChar char="❖"/>
            </a:pPr>
            <a:r>
              <a:rPr b="1" lang="en">
                <a:latin typeface="Proxima Nova"/>
                <a:ea typeface="Proxima Nova"/>
                <a:cs typeface="Proxima Nova"/>
                <a:sym typeface="Proxima Nova"/>
              </a:rPr>
              <a:t>Show the favourites bar:</a:t>
            </a:r>
            <a:r>
              <a:rPr lang="en">
                <a:latin typeface="Proxima Nova"/>
                <a:ea typeface="Proxima Nova"/>
                <a:cs typeface="Proxima Nova"/>
                <a:sym typeface="Proxima Nova"/>
              </a:rPr>
              <a:t> tregon shiritin me faqet qe ju                                         i keni zgjedhur si te preferuarat tuaja.</a:t>
            </a:r>
            <a:endParaRPr>
              <a:latin typeface="Proxima Nova"/>
              <a:ea typeface="Proxima Nova"/>
              <a:cs typeface="Proxima Nova"/>
              <a:sym typeface="Proxima Nova"/>
            </a:endParaRPr>
          </a:p>
          <a:p>
            <a:pPr indent="0" lvl="0" marL="457200" rtl="0" algn="l">
              <a:spcBef>
                <a:spcPts val="1600"/>
              </a:spcBef>
              <a:spcAft>
                <a:spcPts val="0"/>
              </a:spcAft>
              <a:buNone/>
            </a:pPr>
            <a:r>
              <a:t/>
            </a:r>
            <a:endParaRPr>
              <a:latin typeface="Proxima Nova"/>
              <a:ea typeface="Proxima Nova"/>
              <a:cs typeface="Proxima Nova"/>
              <a:sym typeface="Proxima Nova"/>
            </a:endParaRPr>
          </a:p>
          <a:p>
            <a:pPr indent="-342900" lvl="0" marL="457200" rtl="0" algn="l">
              <a:spcBef>
                <a:spcPts val="1600"/>
              </a:spcBef>
              <a:spcAft>
                <a:spcPts val="1600"/>
              </a:spcAft>
              <a:buSzPts val="1800"/>
              <a:buFont typeface="Proxima Nova"/>
              <a:buChar char="❖"/>
            </a:pPr>
            <a:r>
              <a:rPr b="1" lang="en">
                <a:latin typeface="Proxima Nova"/>
                <a:ea typeface="Proxima Nova"/>
                <a:cs typeface="Proxima Nova"/>
                <a:sym typeface="Proxima Nova"/>
              </a:rPr>
              <a:t>Show the home button:</a:t>
            </a:r>
            <a:r>
              <a:rPr lang="en">
                <a:latin typeface="Proxima Nova"/>
                <a:ea typeface="Proxima Nova"/>
                <a:cs typeface="Proxima Nova"/>
                <a:sym typeface="Proxima Nova"/>
              </a:rPr>
              <a:t> shfaq ikonen home per faqen                                    default te ME</a:t>
            </a:r>
            <a:endParaRPr>
              <a:latin typeface="Proxima Nova"/>
              <a:ea typeface="Proxima Nova"/>
              <a:cs typeface="Proxima Nova"/>
              <a:sym typeface="Proxima Nova"/>
            </a:endParaRPr>
          </a:p>
        </p:txBody>
      </p:sp>
      <p:pic>
        <p:nvPicPr>
          <p:cNvPr id="116" name="Google Shape;116;p17"/>
          <p:cNvPicPr preferRelativeResize="0"/>
          <p:nvPr/>
        </p:nvPicPr>
        <p:blipFill>
          <a:blip r:embed="rId3">
            <a:alphaModFix/>
          </a:blip>
          <a:stretch>
            <a:fillRect/>
          </a:stretch>
        </p:blipFill>
        <p:spPr>
          <a:xfrm>
            <a:off x="6516875" y="1488073"/>
            <a:ext cx="2055650" cy="1692875"/>
          </a:xfrm>
          <a:prstGeom prst="rect">
            <a:avLst/>
          </a:prstGeom>
          <a:noFill/>
          <a:ln>
            <a:noFill/>
          </a:ln>
          <a:effectLst>
            <a:outerShdw blurRad="114300" rotWithShape="0" algn="bl" dir="17760000" dist="57150">
              <a:srgbClr val="FFFFFF">
                <a:alpha val="50000"/>
              </a:srgbClr>
            </a:outerShdw>
          </a:effectLst>
        </p:spPr>
      </p:pic>
      <p:pic>
        <p:nvPicPr>
          <p:cNvPr id="117" name="Google Shape;117;p17"/>
          <p:cNvPicPr preferRelativeResize="0"/>
          <p:nvPr/>
        </p:nvPicPr>
        <p:blipFill>
          <a:blip r:embed="rId4">
            <a:alphaModFix/>
          </a:blip>
          <a:stretch>
            <a:fillRect/>
          </a:stretch>
        </p:blipFill>
        <p:spPr>
          <a:xfrm>
            <a:off x="857625" y="3567100"/>
            <a:ext cx="3203759" cy="495675"/>
          </a:xfrm>
          <a:prstGeom prst="rect">
            <a:avLst/>
          </a:prstGeom>
          <a:noFill/>
          <a:ln>
            <a:noFill/>
          </a:ln>
          <a:effectLst>
            <a:outerShdw blurRad="57150" rotWithShape="0" algn="bl" dir="5400000" dist="19050">
              <a:srgbClr val="FFFFFF">
                <a:alpha val="50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C4587"/>
        </a:solidFill>
      </p:bgPr>
    </p:bg>
    <p:spTree>
      <p:nvGrpSpPr>
        <p:cNvPr id="121" name="Shape 121"/>
        <p:cNvGrpSpPr/>
        <p:nvPr/>
      </p:nvGrpSpPr>
      <p:grpSpPr>
        <a:xfrm>
          <a:off x="0" y="0"/>
          <a:ext cx="0" cy="0"/>
          <a:chOff x="0" y="0"/>
          <a:chExt cx="0" cy="0"/>
        </a:xfrm>
      </p:grpSpPr>
      <p:sp>
        <p:nvSpPr>
          <p:cNvPr id="122" name="Google Shape;122;p18"/>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Import &amp; Export</a:t>
            </a:r>
            <a:endParaRPr>
              <a:latin typeface="Proxima Nova"/>
              <a:ea typeface="Proxima Nova"/>
              <a:cs typeface="Proxima Nova"/>
              <a:sym typeface="Proxima Nova"/>
            </a:endParaRPr>
          </a:p>
          <a:p>
            <a:pPr indent="0" lvl="0" marL="0" rtl="0" algn="l">
              <a:spcBef>
                <a:spcPts val="0"/>
              </a:spcBef>
              <a:spcAft>
                <a:spcPts val="0"/>
              </a:spcAft>
              <a:buNone/>
            </a:pPr>
            <a:r>
              <a:t/>
            </a:r>
            <a:endParaRPr/>
          </a:p>
        </p:txBody>
      </p:sp>
      <p:sp>
        <p:nvSpPr>
          <p:cNvPr id="123" name="Google Shape;123;p18"/>
          <p:cNvSpPr txBox="1"/>
          <p:nvPr/>
        </p:nvSpPr>
        <p:spPr>
          <a:xfrm>
            <a:off x="311700" y="1172300"/>
            <a:ext cx="8214000" cy="3844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Proxima Nova"/>
              <a:buChar char="❖"/>
            </a:pPr>
            <a:r>
              <a:rPr b="1" lang="en" sz="1800">
                <a:solidFill>
                  <a:schemeClr val="dk1"/>
                </a:solidFill>
                <a:latin typeface="Proxima Nova"/>
                <a:ea typeface="Proxima Nova"/>
                <a:cs typeface="Proxima Nova"/>
                <a:sym typeface="Proxima Nova"/>
              </a:rPr>
              <a:t>Import: </a:t>
            </a:r>
            <a:r>
              <a:rPr lang="en" sz="1800">
                <a:solidFill>
                  <a:schemeClr val="dk1"/>
                </a:solidFill>
                <a:latin typeface="Proxima Nova"/>
                <a:ea typeface="Proxima Nova"/>
                <a:cs typeface="Proxima Nova"/>
                <a:sym typeface="Proxima Nova"/>
              </a:rPr>
              <a:t>sherbimi i importimit te te dhenave tuaj ne njerin                                            prej browsers qe ju perdorni. </a:t>
            </a:r>
            <a:endParaRPr sz="1800">
              <a:solidFill>
                <a:schemeClr val="dk1"/>
              </a:solidFill>
              <a:latin typeface="Proxima Nova"/>
              <a:ea typeface="Proxima Nova"/>
              <a:cs typeface="Proxima Nova"/>
              <a:sym typeface="Proxima Nova"/>
            </a:endParaRPr>
          </a:p>
          <a:p>
            <a:pPr indent="-342900" lvl="1" marL="914400" rtl="0" algn="l">
              <a:lnSpc>
                <a:spcPct val="115000"/>
              </a:lnSpc>
              <a:spcBef>
                <a:spcPts val="1600"/>
              </a:spcBef>
              <a:spcAft>
                <a:spcPts val="0"/>
              </a:spcAft>
              <a:buClr>
                <a:schemeClr val="dk1"/>
              </a:buClr>
              <a:buSzPts val="1800"/>
              <a:buFont typeface="Proxima Nova"/>
              <a:buChar char="➢"/>
            </a:pPr>
            <a:r>
              <a:rPr lang="en" sz="1800">
                <a:solidFill>
                  <a:schemeClr val="dk1"/>
                </a:solidFill>
                <a:latin typeface="Proxima Nova"/>
                <a:ea typeface="Proxima Nova"/>
                <a:cs typeface="Proxima Nova"/>
                <a:sym typeface="Proxima Nova"/>
              </a:rPr>
              <a:t>Internet Explorer</a:t>
            </a:r>
            <a:endParaRPr sz="1800">
              <a:solidFill>
                <a:schemeClr val="dk1"/>
              </a:solidFill>
              <a:latin typeface="Proxima Nova"/>
              <a:ea typeface="Proxima Nova"/>
              <a:cs typeface="Proxima Nova"/>
              <a:sym typeface="Proxima Nova"/>
            </a:endParaRPr>
          </a:p>
          <a:p>
            <a:pPr indent="-342900" lvl="1" marL="914400" rtl="0" algn="l">
              <a:lnSpc>
                <a:spcPct val="115000"/>
              </a:lnSpc>
              <a:spcBef>
                <a:spcPts val="1600"/>
              </a:spcBef>
              <a:spcAft>
                <a:spcPts val="0"/>
              </a:spcAft>
              <a:buClr>
                <a:schemeClr val="dk1"/>
              </a:buClr>
              <a:buSzPts val="1800"/>
              <a:buFont typeface="Proxima Nova"/>
              <a:buChar char="➢"/>
            </a:pPr>
            <a:r>
              <a:rPr lang="en" sz="1800">
                <a:solidFill>
                  <a:schemeClr val="dk1"/>
                </a:solidFill>
                <a:latin typeface="Proxima Nova"/>
                <a:ea typeface="Proxima Nova"/>
                <a:cs typeface="Proxima Nova"/>
                <a:sym typeface="Proxima Nova"/>
              </a:rPr>
              <a:t>Google Chrome</a:t>
            </a:r>
            <a:endParaRPr sz="1800">
              <a:solidFill>
                <a:schemeClr val="dk1"/>
              </a:solidFill>
              <a:latin typeface="Proxima Nova"/>
              <a:ea typeface="Proxima Nova"/>
              <a:cs typeface="Proxima Nova"/>
              <a:sym typeface="Proxima Nova"/>
            </a:endParaRPr>
          </a:p>
          <a:p>
            <a:pPr indent="-342900" lvl="1" marL="914400" rtl="0" algn="l">
              <a:lnSpc>
                <a:spcPct val="115000"/>
              </a:lnSpc>
              <a:spcBef>
                <a:spcPts val="1600"/>
              </a:spcBef>
              <a:spcAft>
                <a:spcPts val="0"/>
              </a:spcAft>
              <a:buClr>
                <a:schemeClr val="dk1"/>
              </a:buClr>
              <a:buSzPts val="1800"/>
              <a:buFont typeface="Proxima Nova"/>
              <a:buChar char="➢"/>
            </a:pPr>
            <a:r>
              <a:rPr lang="en" sz="1800">
                <a:solidFill>
                  <a:schemeClr val="dk1"/>
                </a:solidFill>
                <a:latin typeface="Proxima Nova"/>
                <a:ea typeface="Proxima Nova"/>
                <a:cs typeface="Proxima Nova"/>
                <a:sym typeface="Proxima Nova"/>
              </a:rPr>
              <a:t>Firefox</a:t>
            </a:r>
            <a:endParaRPr sz="1800">
              <a:solidFill>
                <a:schemeClr val="dk1"/>
              </a:solidFill>
              <a:latin typeface="Proxima Nova"/>
              <a:ea typeface="Proxima Nova"/>
              <a:cs typeface="Proxima Nova"/>
              <a:sym typeface="Proxima Nova"/>
            </a:endParaRPr>
          </a:p>
          <a:p>
            <a:pPr indent="-342900" lvl="0" marL="457200" rtl="0" algn="l">
              <a:lnSpc>
                <a:spcPct val="115000"/>
              </a:lnSpc>
              <a:spcBef>
                <a:spcPts val="1600"/>
              </a:spcBef>
              <a:spcAft>
                <a:spcPts val="0"/>
              </a:spcAft>
              <a:buClr>
                <a:schemeClr val="dk1"/>
              </a:buClr>
              <a:buSzPts val="1800"/>
              <a:buFont typeface="Proxima Nova"/>
              <a:buChar char="❖"/>
            </a:pPr>
            <a:r>
              <a:rPr b="1" lang="en" sz="1800">
                <a:solidFill>
                  <a:schemeClr val="dk1"/>
                </a:solidFill>
                <a:latin typeface="Proxima Nova"/>
                <a:ea typeface="Proxima Nova"/>
                <a:cs typeface="Proxima Nova"/>
                <a:sym typeface="Proxima Nova"/>
              </a:rPr>
              <a:t>Import Favourites: </a:t>
            </a:r>
            <a:r>
              <a:rPr lang="en" sz="1800">
                <a:solidFill>
                  <a:schemeClr val="dk1"/>
                </a:solidFill>
                <a:latin typeface="Proxima Nova"/>
                <a:ea typeface="Proxima Nova"/>
                <a:cs typeface="Proxima Nova"/>
                <a:sym typeface="Proxima Nova"/>
              </a:rPr>
              <a:t>Importoni website e parapelqyer nga nje doc HTML.</a:t>
            </a:r>
            <a:endParaRPr sz="1800">
              <a:solidFill>
                <a:schemeClr val="dk1"/>
              </a:solidFill>
              <a:latin typeface="Proxima Nova"/>
              <a:ea typeface="Proxima Nova"/>
              <a:cs typeface="Proxima Nova"/>
              <a:sym typeface="Proxima Nova"/>
            </a:endParaRPr>
          </a:p>
          <a:p>
            <a:pPr indent="0" lvl="0" marL="45720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457200" rtl="0" algn="l">
              <a:lnSpc>
                <a:spcPct val="115000"/>
              </a:lnSpc>
              <a:spcBef>
                <a:spcPts val="1600"/>
              </a:spcBef>
              <a:spcAft>
                <a:spcPts val="1600"/>
              </a:spcAft>
              <a:buNone/>
            </a:pPr>
            <a:r>
              <a:t/>
            </a:r>
            <a:endParaRPr sz="1800">
              <a:solidFill>
                <a:schemeClr val="dk1"/>
              </a:solidFill>
              <a:latin typeface="Proxima Nova"/>
              <a:ea typeface="Proxima Nova"/>
              <a:cs typeface="Proxima Nova"/>
              <a:sym typeface="Proxima Nova"/>
            </a:endParaRPr>
          </a:p>
        </p:txBody>
      </p:sp>
      <p:pic>
        <p:nvPicPr>
          <p:cNvPr id="124" name="Google Shape;124;p18"/>
          <p:cNvPicPr preferRelativeResize="0"/>
          <p:nvPr/>
        </p:nvPicPr>
        <p:blipFill>
          <a:blip r:embed="rId3">
            <a:alphaModFix/>
          </a:blip>
          <a:stretch>
            <a:fillRect/>
          </a:stretch>
        </p:blipFill>
        <p:spPr>
          <a:xfrm>
            <a:off x="5138700" y="1633875"/>
            <a:ext cx="3475950" cy="1875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C4587"/>
        </a:solidFill>
      </p:bgPr>
    </p:bg>
    <p:spTree>
      <p:nvGrpSpPr>
        <p:cNvPr id="128" name="Shape 128"/>
        <p:cNvGrpSpPr/>
        <p:nvPr/>
      </p:nvGrpSpPr>
      <p:grpSpPr>
        <a:xfrm>
          <a:off x="0" y="0"/>
          <a:ext cx="0" cy="0"/>
          <a:chOff x="0" y="0"/>
          <a:chExt cx="0" cy="0"/>
        </a:xfrm>
      </p:grpSpPr>
      <p:sp>
        <p:nvSpPr>
          <p:cNvPr id="129" name="Google Shape;129;p19"/>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Import &amp; Export</a:t>
            </a:r>
            <a:endParaRPr>
              <a:latin typeface="Proxima Nova"/>
              <a:ea typeface="Proxima Nova"/>
              <a:cs typeface="Proxima Nova"/>
              <a:sym typeface="Proxima Nova"/>
            </a:endParaRPr>
          </a:p>
          <a:p>
            <a:pPr indent="0" lvl="0" marL="0" rtl="0" algn="l">
              <a:spcBef>
                <a:spcPts val="0"/>
              </a:spcBef>
              <a:spcAft>
                <a:spcPts val="0"/>
              </a:spcAft>
              <a:buNone/>
            </a:pPr>
            <a:r>
              <a:t/>
            </a:r>
            <a:endParaRPr/>
          </a:p>
        </p:txBody>
      </p:sp>
      <p:sp>
        <p:nvSpPr>
          <p:cNvPr id="130" name="Google Shape;130;p19"/>
          <p:cNvSpPr txBox="1"/>
          <p:nvPr/>
        </p:nvSpPr>
        <p:spPr>
          <a:xfrm>
            <a:off x="311700" y="1172300"/>
            <a:ext cx="8214000" cy="3844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Proxima Nova"/>
              <a:buChar char="❖"/>
            </a:pPr>
            <a:r>
              <a:rPr b="1" lang="en" sz="1800">
                <a:solidFill>
                  <a:schemeClr val="dk1"/>
                </a:solidFill>
                <a:latin typeface="Proxima Nova"/>
                <a:ea typeface="Proxima Nova"/>
                <a:cs typeface="Proxima Nova"/>
                <a:sym typeface="Proxima Nova"/>
              </a:rPr>
              <a:t>IExport: </a:t>
            </a:r>
            <a:r>
              <a:rPr lang="en" sz="1800">
                <a:solidFill>
                  <a:schemeClr val="dk1"/>
                </a:solidFill>
                <a:latin typeface="Proxima Nova"/>
                <a:ea typeface="Proxima Nova"/>
                <a:cs typeface="Proxima Nova"/>
                <a:sym typeface="Proxima Nova"/>
              </a:rPr>
              <a:t>sherbimi i exportimit te listes suaj me faqet me te parapelqyra ose listat e leximit ne formatin HTML.</a:t>
            </a:r>
            <a:endParaRPr sz="1800">
              <a:solidFill>
                <a:schemeClr val="dk1"/>
              </a:solidFill>
              <a:latin typeface="Proxima Nova"/>
              <a:ea typeface="Proxima Nova"/>
              <a:cs typeface="Proxima Nova"/>
              <a:sym typeface="Proxima Nova"/>
            </a:endParaRPr>
          </a:p>
          <a:p>
            <a:pPr indent="-342900" lvl="1" marL="914400" rtl="0" algn="l">
              <a:lnSpc>
                <a:spcPct val="115000"/>
              </a:lnSpc>
              <a:spcBef>
                <a:spcPts val="1600"/>
              </a:spcBef>
              <a:spcAft>
                <a:spcPts val="0"/>
              </a:spcAft>
              <a:buClr>
                <a:schemeClr val="dk1"/>
              </a:buClr>
              <a:buSzPts val="1800"/>
              <a:buFont typeface="Proxima Nova"/>
              <a:buChar char="➢"/>
            </a:pPr>
            <a:r>
              <a:rPr lang="en" sz="1800">
                <a:solidFill>
                  <a:schemeClr val="dk1"/>
                </a:solidFill>
                <a:latin typeface="Proxima Nova"/>
                <a:ea typeface="Proxima Nova"/>
                <a:cs typeface="Proxima Nova"/>
                <a:sym typeface="Proxima Nova"/>
              </a:rPr>
              <a:t>Favourites</a:t>
            </a:r>
            <a:endParaRPr sz="1800">
              <a:solidFill>
                <a:schemeClr val="dk1"/>
              </a:solidFill>
              <a:latin typeface="Proxima Nova"/>
              <a:ea typeface="Proxima Nova"/>
              <a:cs typeface="Proxima Nova"/>
              <a:sym typeface="Proxima Nova"/>
            </a:endParaRPr>
          </a:p>
          <a:p>
            <a:pPr indent="-342900" lvl="1" marL="914400" rtl="0" algn="l">
              <a:lnSpc>
                <a:spcPct val="115000"/>
              </a:lnSpc>
              <a:spcBef>
                <a:spcPts val="1600"/>
              </a:spcBef>
              <a:spcAft>
                <a:spcPts val="0"/>
              </a:spcAft>
              <a:buClr>
                <a:schemeClr val="dk1"/>
              </a:buClr>
              <a:buSzPts val="1800"/>
              <a:buFont typeface="Proxima Nova"/>
              <a:buChar char="➢"/>
            </a:pPr>
            <a:r>
              <a:rPr lang="en" sz="1800">
                <a:solidFill>
                  <a:schemeClr val="dk1"/>
                </a:solidFill>
                <a:latin typeface="Proxima Nova"/>
                <a:ea typeface="Proxima Nova"/>
                <a:cs typeface="Proxima Nova"/>
                <a:sym typeface="Proxima Nova"/>
              </a:rPr>
              <a:t>Reading List</a:t>
            </a:r>
            <a:endParaRPr sz="1800">
              <a:solidFill>
                <a:schemeClr val="dk1"/>
              </a:solidFill>
              <a:latin typeface="Proxima Nova"/>
              <a:ea typeface="Proxima Nova"/>
              <a:cs typeface="Proxima Nova"/>
              <a:sym typeface="Proxima Nova"/>
            </a:endParaRPr>
          </a:p>
          <a:p>
            <a:pPr indent="0" lvl="0" marL="91440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342900" lvl="0" marL="457200" rtl="0" algn="l">
              <a:lnSpc>
                <a:spcPct val="115000"/>
              </a:lnSpc>
              <a:spcBef>
                <a:spcPts val="1600"/>
              </a:spcBef>
              <a:spcAft>
                <a:spcPts val="0"/>
              </a:spcAft>
              <a:buClr>
                <a:schemeClr val="dk1"/>
              </a:buClr>
              <a:buSzPts val="1800"/>
              <a:buFont typeface="Proxima Nova"/>
              <a:buChar char="❖"/>
            </a:pPr>
            <a:r>
              <a:rPr b="1" lang="en" sz="1800">
                <a:solidFill>
                  <a:schemeClr val="dk1"/>
                </a:solidFill>
                <a:latin typeface="Proxima Nova"/>
                <a:ea typeface="Proxima Nova"/>
                <a:cs typeface="Proxima Nova"/>
                <a:sym typeface="Proxima Nova"/>
              </a:rPr>
              <a:t>Export books data</a:t>
            </a:r>
            <a:r>
              <a:rPr b="1" lang="en" sz="1800">
                <a:solidFill>
                  <a:schemeClr val="dk1"/>
                </a:solidFill>
                <a:latin typeface="Proxima Nova"/>
                <a:ea typeface="Proxima Nova"/>
                <a:cs typeface="Proxima Nova"/>
                <a:sym typeface="Proxima Nova"/>
              </a:rPr>
              <a:t>: </a:t>
            </a:r>
            <a:r>
              <a:rPr lang="en" sz="1800">
                <a:solidFill>
                  <a:schemeClr val="dk1"/>
                </a:solidFill>
                <a:latin typeface="Proxima Nova"/>
                <a:ea typeface="Proxima Nova"/>
                <a:cs typeface="Proxima Nova"/>
                <a:sym typeface="Proxima Nova"/>
              </a:rPr>
              <a:t>Eksportoni te dhenat tuaja mbi librat qe jeni duke lexuar apo qe keni lexuar ne dyqanin e librave te Microsoft.</a:t>
            </a:r>
            <a:endParaRPr sz="1800">
              <a:solidFill>
                <a:schemeClr val="dk1"/>
              </a:solidFill>
              <a:latin typeface="Proxima Nova"/>
              <a:ea typeface="Proxima Nova"/>
              <a:cs typeface="Proxima Nova"/>
              <a:sym typeface="Proxima Nova"/>
            </a:endParaRPr>
          </a:p>
          <a:p>
            <a:pPr indent="0" lvl="0" marL="45720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457200" rtl="0" algn="l">
              <a:lnSpc>
                <a:spcPct val="115000"/>
              </a:lnSpc>
              <a:spcBef>
                <a:spcPts val="1600"/>
              </a:spcBef>
              <a:spcAft>
                <a:spcPts val="1600"/>
              </a:spcAft>
              <a:buNone/>
            </a:pPr>
            <a:r>
              <a:t/>
            </a:r>
            <a:endParaRPr sz="1800">
              <a:solidFill>
                <a:schemeClr val="dk1"/>
              </a:solidFill>
              <a:latin typeface="Proxima Nova"/>
              <a:ea typeface="Proxima Nova"/>
              <a:cs typeface="Proxima Nova"/>
              <a:sym typeface="Proxima Nova"/>
            </a:endParaRPr>
          </a:p>
        </p:txBody>
      </p:sp>
      <p:pic>
        <p:nvPicPr>
          <p:cNvPr id="131" name="Google Shape;131;p19"/>
          <p:cNvPicPr preferRelativeResize="0"/>
          <p:nvPr/>
        </p:nvPicPr>
        <p:blipFill>
          <a:blip r:embed="rId3">
            <a:alphaModFix/>
          </a:blip>
          <a:stretch>
            <a:fillRect/>
          </a:stretch>
        </p:blipFill>
        <p:spPr>
          <a:xfrm>
            <a:off x="4904450" y="1929738"/>
            <a:ext cx="3181350" cy="1476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C4587"/>
        </a:solidFill>
      </p:bgPr>
    </p:bg>
    <p:spTree>
      <p:nvGrpSpPr>
        <p:cNvPr id="135" name="Shape 135"/>
        <p:cNvGrpSpPr/>
        <p:nvPr/>
      </p:nvGrpSpPr>
      <p:grpSpPr>
        <a:xfrm>
          <a:off x="0" y="0"/>
          <a:ext cx="0" cy="0"/>
          <a:chOff x="0" y="0"/>
          <a:chExt cx="0" cy="0"/>
        </a:xfrm>
      </p:grpSpPr>
      <p:sp>
        <p:nvSpPr>
          <p:cNvPr id="136" name="Google Shape;136;p20"/>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Customize</a:t>
            </a:r>
            <a:endParaRPr>
              <a:latin typeface="Proxima Nova"/>
              <a:ea typeface="Proxima Nova"/>
              <a:cs typeface="Proxima Nova"/>
              <a:sym typeface="Proxima Nova"/>
            </a:endParaRPr>
          </a:p>
          <a:p>
            <a:pPr indent="0" lvl="0" marL="0" rtl="0" algn="l">
              <a:spcBef>
                <a:spcPts val="0"/>
              </a:spcBef>
              <a:spcAft>
                <a:spcPts val="0"/>
              </a:spcAft>
              <a:buNone/>
            </a:pPr>
            <a:r>
              <a:t/>
            </a:r>
            <a:endParaRPr/>
          </a:p>
        </p:txBody>
      </p:sp>
      <p:sp>
        <p:nvSpPr>
          <p:cNvPr id="137" name="Google Shape;137;p20"/>
          <p:cNvSpPr txBox="1"/>
          <p:nvPr/>
        </p:nvSpPr>
        <p:spPr>
          <a:xfrm>
            <a:off x="311700" y="1172300"/>
            <a:ext cx="8214000" cy="33186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Proxima Nova"/>
              <a:buChar char="❖"/>
            </a:pPr>
            <a:r>
              <a:rPr b="1" lang="en" sz="1800">
                <a:solidFill>
                  <a:schemeClr val="dk1"/>
                </a:solidFill>
                <a:latin typeface="Proxima Nova"/>
                <a:ea typeface="Proxima Nova"/>
                <a:cs typeface="Proxima Nova"/>
                <a:sym typeface="Proxima Nova"/>
              </a:rPr>
              <a:t>Set your homepage</a:t>
            </a:r>
            <a:r>
              <a:rPr b="1" lang="en" sz="1800">
                <a:solidFill>
                  <a:schemeClr val="dk1"/>
                </a:solidFill>
                <a:latin typeface="Proxima Nova"/>
                <a:ea typeface="Proxima Nova"/>
                <a:cs typeface="Proxima Nova"/>
                <a:sym typeface="Proxima Nova"/>
              </a:rPr>
              <a:t>: </a:t>
            </a:r>
            <a:r>
              <a:rPr lang="en" sz="1800">
                <a:solidFill>
                  <a:schemeClr val="dk1"/>
                </a:solidFill>
                <a:latin typeface="Proxima Nova"/>
                <a:ea typeface="Proxima Nova"/>
                <a:cs typeface="Proxima Nova"/>
                <a:sym typeface="Proxima Nova"/>
              </a:rPr>
              <a:t>zgjidhni nder opsionet e meposhtme se si do te reagoj ikona e home (nese e keni lejuar te jete e dukshme) </a:t>
            </a:r>
            <a:endParaRPr sz="1800">
              <a:solidFill>
                <a:schemeClr val="dk1"/>
              </a:solidFill>
              <a:latin typeface="Proxima Nova"/>
              <a:ea typeface="Proxima Nova"/>
              <a:cs typeface="Proxima Nova"/>
              <a:sym typeface="Proxima Nova"/>
            </a:endParaRPr>
          </a:p>
          <a:p>
            <a:pPr indent="-342900" lvl="1" marL="914400" rtl="0" algn="l">
              <a:lnSpc>
                <a:spcPct val="115000"/>
              </a:lnSpc>
              <a:spcBef>
                <a:spcPts val="1600"/>
              </a:spcBef>
              <a:spcAft>
                <a:spcPts val="0"/>
              </a:spcAft>
              <a:buClr>
                <a:schemeClr val="dk1"/>
              </a:buClr>
              <a:buSzPts val="1800"/>
              <a:buFont typeface="Proxima Nova"/>
              <a:buChar char="➢"/>
            </a:pPr>
            <a:r>
              <a:rPr lang="en" sz="1800">
                <a:solidFill>
                  <a:schemeClr val="dk1"/>
                </a:solidFill>
                <a:latin typeface="Proxima Nova"/>
                <a:ea typeface="Proxima Nova"/>
                <a:cs typeface="Proxima Nova"/>
                <a:sym typeface="Proxima Nova"/>
              </a:rPr>
              <a:t>Start Page</a:t>
            </a:r>
            <a:endParaRPr sz="1800">
              <a:solidFill>
                <a:schemeClr val="dk1"/>
              </a:solidFill>
              <a:latin typeface="Proxima Nova"/>
              <a:ea typeface="Proxima Nova"/>
              <a:cs typeface="Proxima Nova"/>
              <a:sym typeface="Proxima Nova"/>
            </a:endParaRPr>
          </a:p>
          <a:p>
            <a:pPr indent="-342900" lvl="1" marL="914400" rtl="0" algn="l">
              <a:lnSpc>
                <a:spcPct val="115000"/>
              </a:lnSpc>
              <a:spcBef>
                <a:spcPts val="1600"/>
              </a:spcBef>
              <a:spcAft>
                <a:spcPts val="0"/>
              </a:spcAft>
              <a:buClr>
                <a:schemeClr val="dk1"/>
              </a:buClr>
              <a:buSzPts val="1800"/>
              <a:buFont typeface="Proxima Nova"/>
              <a:buChar char="➢"/>
            </a:pPr>
            <a:r>
              <a:rPr lang="en" sz="1800">
                <a:solidFill>
                  <a:schemeClr val="dk1"/>
                </a:solidFill>
                <a:latin typeface="Proxima Nova"/>
                <a:ea typeface="Proxima Nova"/>
                <a:cs typeface="Proxima Nova"/>
                <a:sym typeface="Proxima Nova"/>
              </a:rPr>
              <a:t>Nje dritare te re</a:t>
            </a:r>
            <a:endParaRPr sz="1800">
              <a:solidFill>
                <a:schemeClr val="dk1"/>
              </a:solidFill>
              <a:latin typeface="Proxima Nova"/>
              <a:ea typeface="Proxima Nova"/>
              <a:cs typeface="Proxima Nova"/>
              <a:sym typeface="Proxima Nova"/>
            </a:endParaRPr>
          </a:p>
          <a:p>
            <a:pPr indent="-342900" lvl="1" marL="914400" rtl="0" algn="l">
              <a:lnSpc>
                <a:spcPct val="115000"/>
              </a:lnSpc>
              <a:spcBef>
                <a:spcPts val="1600"/>
              </a:spcBef>
              <a:spcAft>
                <a:spcPts val="0"/>
              </a:spcAft>
              <a:buClr>
                <a:schemeClr val="dk1"/>
              </a:buClr>
              <a:buSzPts val="1800"/>
              <a:buFont typeface="Proxima Nova"/>
              <a:buChar char="➢"/>
            </a:pPr>
            <a:r>
              <a:rPr lang="en" sz="1800">
                <a:solidFill>
                  <a:schemeClr val="dk1"/>
                </a:solidFill>
                <a:latin typeface="Proxima Nova"/>
                <a:ea typeface="Proxima Nova"/>
                <a:cs typeface="Proxima Nova"/>
                <a:sym typeface="Proxima Nova"/>
              </a:rPr>
              <a:t>Nje faqe specifike</a:t>
            </a:r>
            <a:endParaRPr sz="1800">
              <a:solidFill>
                <a:schemeClr val="dk1"/>
              </a:solidFill>
              <a:latin typeface="Proxima Nova"/>
              <a:ea typeface="Proxima Nova"/>
              <a:cs typeface="Proxima Nova"/>
              <a:sym typeface="Proxima Nova"/>
            </a:endParaRPr>
          </a:p>
          <a:p>
            <a:pPr indent="0" lvl="0" marL="45720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457200" rtl="0" algn="l">
              <a:lnSpc>
                <a:spcPct val="115000"/>
              </a:lnSpc>
              <a:spcBef>
                <a:spcPts val="1600"/>
              </a:spcBef>
              <a:spcAft>
                <a:spcPts val="1600"/>
              </a:spcAft>
              <a:buNone/>
            </a:pPr>
            <a:r>
              <a:t/>
            </a:r>
            <a:endParaRPr sz="1800">
              <a:solidFill>
                <a:schemeClr val="dk1"/>
              </a:solidFill>
              <a:latin typeface="Proxima Nova"/>
              <a:ea typeface="Proxima Nova"/>
              <a:cs typeface="Proxima Nova"/>
              <a:sym typeface="Proxima Nova"/>
            </a:endParaRPr>
          </a:p>
        </p:txBody>
      </p:sp>
      <p:pic>
        <p:nvPicPr>
          <p:cNvPr id="138" name="Google Shape;138;p20"/>
          <p:cNvPicPr preferRelativeResize="0"/>
          <p:nvPr/>
        </p:nvPicPr>
        <p:blipFill>
          <a:blip r:embed="rId3">
            <a:alphaModFix/>
          </a:blip>
          <a:stretch>
            <a:fillRect/>
          </a:stretch>
        </p:blipFill>
        <p:spPr>
          <a:xfrm>
            <a:off x="4718925" y="2016975"/>
            <a:ext cx="3219450" cy="1390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C4587"/>
        </a:solidFill>
      </p:bgPr>
    </p:bg>
    <p:spTree>
      <p:nvGrpSpPr>
        <p:cNvPr id="142" name="Shape 142"/>
        <p:cNvGrpSpPr/>
        <p:nvPr/>
      </p:nvGrpSpPr>
      <p:grpSpPr>
        <a:xfrm>
          <a:off x="0" y="0"/>
          <a:ext cx="0" cy="0"/>
          <a:chOff x="0" y="0"/>
          <a:chExt cx="0" cy="0"/>
        </a:xfrm>
      </p:grpSpPr>
      <p:sp>
        <p:nvSpPr>
          <p:cNvPr id="143" name="Google Shape;143;p21"/>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Frequent Sites</a:t>
            </a:r>
            <a:endParaRPr>
              <a:latin typeface="Proxima Nova"/>
              <a:ea typeface="Proxima Nova"/>
              <a:cs typeface="Proxima Nova"/>
              <a:sym typeface="Proxima Nova"/>
            </a:endParaRPr>
          </a:p>
          <a:p>
            <a:pPr indent="0" lvl="0" marL="0" rtl="0" algn="l">
              <a:spcBef>
                <a:spcPts val="0"/>
              </a:spcBef>
              <a:spcAft>
                <a:spcPts val="0"/>
              </a:spcAft>
              <a:buNone/>
            </a:pPr>
            <a:r>
              <a:t/>
            </a:r>
            <a:endParaRPr/>
          </a:p>
        </p:txBody>
      </p:sp>
      <p:sp>
        <p:nvSpPr>
          <p:cNvPr id="144" name="Google Shape;144;p21"/>
          <p:cNvSpPr txBox="1"/>
          <p:nvPr/>
        </p:nvSpPr>
        <p:spPr>
          <a:xfrm>
            <a:off x="311700" y="1453375"/>
            <a:ext cx="8214000" cy="34029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Proxima Nova"/>
              <a:buChar char="❖"/>
            </a:pPr>
            <a:r>
              <a:rPr b="1" lang="en" sz="1800">
                <a:solidFill>
                  <a:srgbClr val="FFFFFF"/>
                </a:solidFill>
                <a:latin typeface="Proxima Nova"/>
                <a:ea typeface="Proxima Nova"/>
                <a:cs typeface="Proxima Nova"/>
                <a:sym typeface="Proxima Nova"/>
              </a:rPr>
              <a:t>Show sites I frequently visit in “Top sites”</a:t>
            </a:r>
            <a:r>
              <a:rPr b="1" lang="en" sz="1800">
                <a:solidFill>
                  <a:schemeClr val="dk1"/>
                </a:solidFill>
                <a:latin typeface="Proxima Nova"/>
                <a:ea typeface="Proxima Nova"/>
                <a:cs typeface="Proxima Nova"/>
                <a:sym typeface="Proxima Nova"/>
              </a:rPr>
              <a:t>: </a:t>
            </a:r>
            <a:r>
              <a:rPr lang="en" sz="1800">
                <a:solidFill>
                  <a:schemeClr val="dk1"/>
                </a:solidFill>
                <a:latin typeface="Proxima Nova"/>
                <a:ea typeface="Proxima Nova"/>
                <a:cs typeface="Proxima Nova"/>
                <a:sym typeface="Proxima Nova"/>
              </a:rPr>
              <a:t>Shfaq ne faqen fillestare websitet qe keni vizituar me shpesh. (dhe i fsheh ato kur opsioni nuk eshte i zgjedhur )</a:t>
            </a:r>
            <a:endParaRPr sz="18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45720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800">
              <a:solidFill>
                <a:schemeClr val="dk1"/>
              </a:solidFill>
              <a:latin typeface="Proxima Nova"/>
              <a:ea typeface="Proxima Nova"/>
              <a:cs typeface="Proxima Nova"/>
              <a:sym typeface="Proxima Nova"/>
            </a:endParaRPr>
          </a:p>
          <a:p>
            <a:pPr indent="0" lvl="0" marL="457200" rtl="0" algn="l">
              <a:lnSpc>
                <a:spcPct val="115000"/>
              </a:lnSpc>
              <a:spcBef>
                <a:spcPts val="1600"/>
              </a:spcBef>
              <a:spcAft>
                <a:spcPts val="1600"/>
              </a:spcAft>
              <a:buNone/>
            </a:pPr>
            <a:r>
              <a:t/>
            </a:r>
            <a:endParaRPr sz="1800">
              <a:solidFill>
                <a:schemeClr val="dk1"/>
              </a:solidFill>
              <a:latin typeface="Proxima Nova"/>
              <a:ea typeface="Proxima Nova"/>
              <a:cs typeface="Proxima Nova"/>
              <a:sym typeface="Proxima Nova"/>
            </a:endParaRPr>
          </a:p>
        </p:txBody>
      </p:sp>
      <p:pic>
        <p:nvPicPr>
          <p:cNvPr id="145" name="Google Shape;145;p21"/>
          <p:cNvPicPr preferRelativeResize="0"/>
          <p:nvPr/>
        </p:nvPicPr>
        <p:blipFill>
          <a:blip r:embed="rId3">
            <a:alphaModFix/>
          </a:blip>
          <a:stretch>
            <a:fillRect/>
          </a:stretch>
        </p:blipFill>
        <p:spPr>
          <a:xfrm>
            <a:off x="893675" y="2631638"/>
            <a:ext cx="2762250" cy="695325"/>
          </a:xfrm>
          <a:prstGeom prst="rect">
            <a:avLst/>
          </a:prstGeom>
          <a:noFill/>
          <a:ln>
            <a:noFill/>
          </a:ln>
        </p:spPr>
      </p:pic>
      <p:pic>
        <p:nvPicPr>
          <p:cNvPr id="146" name="Google Shape;146;p21"/>
          <p:cNvPicPr preferRelativeResize="0"/>
          <p:nvPr/>
        </p:nvPicPr>
        <p:blipFill>
          <a:blip r:embed="rId4">
            <a:alphaModFix/>
          </a:blip>
          <a:stretch>
            <a:fillRect/>
          </a:stretch>
        </p:blipFill>
        <p:spPr>
          <a:xfrm>
            <a:off x="893672" y="3505972"/>
            <a:ext cx="4741700" cy="1158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lue &amp; Gold">
  <a:themeElements>
    <a:clrScheme name="Blue &amp; Gold">
      <a:dk1>
        <a:srgbClr val="FFFFFF"/>
      </a:dk1>
      <a:lt1>
        <a:srgbClr val="01AFD1"/>
      </a:lt1>
      <a:dk2>
        <a:srgbClr val="1E2D31"/>
      </a:dk2>
      <a:lt2>
        <a:srgbClr val="BFC7CA"/>
      </a:lt2>
      <a:accent1>
        <a:srgbClr val="006F85"/>
      </a:accent1>
      <a:accent2>
        <a:srgbClr val="AF4345"/>
      </a:accent2>
      <a:accent3>
        <a:srgbClr val="47D06A"/>
      </a:accent3>
      <a:accent4>
        <a:srgbClr val="F58F8F"/>
      </a:accent4>
      <a:accent5>
        <a:srgbClr val="F6CD4C"/>
      </a:accent5>
      <a:accent6>
        <a:srgbClr val="F8E71C"/>
      </a:accent6>
      <a:hlink>
        <a:srgbClr val="F6CD4C"/>
      </a:hlink>
      <a:folHlink>
        <a:srgbClr val="F6CD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