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0D13C6-EBAB-77C9-6C23-0C168BFF1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70B208-5BDA-9AED-D4D6-5DE175CF0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ACD7EB-34FA-0642-4230-FB8772DE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ABB1C5-09B7-0ABA-C65C-8A1F843F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5AB36F-2026-949E-46DE-99CF23EA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08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0FA215-73B9-F677-84F0-D207743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65BC7A-06F0-39B6-BF10-CC8A8586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0AAD48-FA6C-307B-1029-026119E3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4FC546-F67F-0EE9-7037-A9F8B16E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18DEE1-434B-B8E1-3C52-C52257D2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69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F3BF267-CFDA-87F3-3951-88A6EB8F1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B7B09E5-ACE7-3BF4-76D4-6D20FBC7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B6634E-3C79-B1A1-F0F5-823C61C8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B60C93-CD84-1D8E-24E6-2419B932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F26B1A-8057-A3CD-3456-8B820F8E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64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0F8677-ABA9-1A10-F7A7-54EA8D48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CC6BFD-749F-9CE7-20AC-446DE968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1BF2BC-A648-CA8C-4574-D53A8DF8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51E04F-9F4D-D40A-2B25-AB8552C8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7B9DE3-CD7C-6411-1008-514D2F1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2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CA62A-0F09-A227-55D2-50A7F401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835081-1EC1-F8EF-DDA5-B1860148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33BF72-BF46-026D-9BB8-94C66436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0A1861-AC97-1C93-1761-784EA6D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D24BB3-38A5-C1CA-7902-113ACC26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7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D5DC0-C9DE-3AB4-8F57-28E8B33C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33A432-FCD6-CA45-EC2B-A11159E0A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0267F3-C696-359D-2791-5CF69628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9EDCB8-F1E9-EBDB-60ED-E5C0058C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AFD280-4409-E661-5920-D4262E48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04B6D2-341B-5FCB-F5F9-009F7CF5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21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36146-881A-CA99-E0D0-24AB6F9A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0FF956-3499-EDAA-158C-C1F702D4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168163E-64C2-30AB-5E9D-CEE4A9719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C3DFBC-17A5-A643-6386-30036653F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42BF97-D7E6-E07F-94A1-841B2C4F4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0C91BBC-2464-944E-DD18-0D25459C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7048EF4-20DA-348F-64E8-CC88B662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D62CC17-0931-ECEA-0FBE-54EF2B6D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4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A4B5D4-DACB-89D7-69AE-A0BC2E21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324F5CF-359B-AE87-A859-8DACA8CA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0F704AD-F350-5344-0BF4-770C775D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7405256-6FF3-6EBF-2586-E5ABF940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7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F3A5EFE-E5DE-6F4C-0D60-219C842C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4AB224-B0DE-D166-DD27-3DA52FD8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A37D0E-3F87-2DB1-3418-5476DDA6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72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6B9FDB-7EA5-F11B-3886-455385A3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33B97A-75B0-B555-669B-B09B3520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709EA-6E27-4045-744E-D65172AB7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E5D5FD-9E42-E8D8-5704-5539DA3B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28A1FA-10D3-6E6C-04CB-BE4E06FB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A7001B-3C82-857E-B05A-0F827722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0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F39415-457B-2FBC-59D5-2188E18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C1AA333-1CF9-9FAD-6059-75CF01A2B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BB801C-D3AD-960B-E5AC-DEBA9B81D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B2ED73-5C5A-A327-BC93-6697027A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DF16F0-7393-A4A5-2158-4DA4ADF9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5F855A-2117-D248-F607-CD2AF4C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6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8A7AA4-5302-89A3-DC84-8A75204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F09CBC-70A4-296A-ABE4-0EFCE9C9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E3135C-7C32-AD17-8E83-7F92EAF6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20C0C-6C8C-4CC9-A686-C90E12D4F98E}" type="datetimeFigureOut">
              <a:rPr lang="hu-HU" smtClean="0"/>
              <a:t>2024. 06. 28.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D57CFE-AE70-A6E9-FD4D-776FAAC22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1A50AE-A76A-8755-43C7-66042B9A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686AB-10CC-4E2C-9CA2-F2AA8386F2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35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églalap 81">
            <a:extLst>
              <a:ext uri="{FF2B5EF4-FFF2-40B4-BE49-F238E27FC236}">
                <a16:creationId xmlns:a16="http://schemas.microsoft.com/office/drawing/2014/main" id="{7E56DB9B-8CC5-A1EF-DBF1-386E71C69019}"/>
              </a:ext>
            </a:extLst>
          </p:cNvPr>
          <p:cNvSpPr/>
          <p:nvPr/>
        </p:nvSpPr>
        <p:spPr>
          <a:xfrm>
            <a:off x="0" y="194584"/>
            <a:ext cx="12204000" cy="1008000"/>
          </a:xfrm>
          <a:prstGeom prst="rect">
            <a:avLst/>
          </a:prstGeom>
          <a:pattFill prst="pct70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45" name="Táblázat 44">
            <a:extLst>
              <a:ext uri="{FF2B5EF4-FFF2-40B4-BE49-F238E27FC236}">
                <a16:creationId xmlns:a16="http://schemas.microsoft.com/office/drawing/2014/main" id="{E3828F32-304F-9EF7-BBFD-CBD393C9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11840"/>
              </p:ext>
            </p:extLst>
          </p:nvPr>
        </p:nvGraphicFramePr>
        <p:xfrm>
          <a:off x="588000" y="226144"/>
          <a:ext cx="11016000" cy="94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358409393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553871105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656350139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063444377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960716467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4153711609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Translator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British </a:t>
                      </a:r>
                      <a:r>
                        <a:rPr lang="hu-HU" sz="2800" b="1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vs</a:t>
                      </a:r>
                      <a:r>
                        <a:rPr lang="hu-HU" sz="28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Places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Movies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Memes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Which</a:t>
                      </a:r>
                      <a:r>
                        <a:rPr lang="hu-HU" sz="28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is </a:t>
                      </a:r>
                      <a:r>
                        <a:rPr lang="hu-HU" sz="2800" b="1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right</a:t>
                      </a:r>
                      <a:r>
                        <a:rPr lang="hu-HU" sz="28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448213"/>
                  </a:ext>
                </a:extLst>
              </a:tr>
            </a:tbl>
          </a:graphicData>
        </a:graphic>
      </p:graphicFrame>
      <p:sp>
        <p:nvSpPr>
          <p:cNvPr id="46" name="Téglalap: lekerekített 45">
            <a:hlinkClick r:id="rId3" action="ppaction://hlinksldjump"/>
            <a:extLst>
              <a:ext uri="{FF2B5EF4-FFF2-40B4-BE49-F238E27FC236}">
                <a16:creationId xmlns:a16="http://schemas.microsoft.com/office/drawing/2014/main" id="{527115F2-0134-CE2A-D64D-A1CD2AE9F186}"/>
              </a:ext>
            </a:extLst>
          </p:cNvPr>
          <p:cNvSpPr/>
          <p:nvPr/>
        </p:nvSpPr>
        <p:spPr>
          <a:xfrm>
            <a:off x="696000" y="1347601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100</a:t>
            </a:r>
          </a:p>
        </p:txBody>
      </p:sp>
      <p:sp>
        <p:nvSpPr>
          <p:cNvPr id="53" name="Téglalap: lekerekített 52">
            <a:extLst>
              <a:ext uri="{FF2B5EF4-FFF2-40B4-BE49-F238E27FC236}">
                <a16:creationId xmlns:a16="http://schemas.microsoft.com/office/drawing/2014/main" id="{3672C416-A497-7097-C3B6-533F104ACA1D}"/>
              </a:ext>
            </a:extLst>
          </p:cNvPr>
          <p:cNvSpPr/>
          <p:nvPr/>
        </p:nvSpPr>
        <p:spPr>
          <a:xfrm>
            <a:off x="2526371" y="1347601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100</a:t>
            </a:r>
          </a:p>
        </p:txBody>
      </p:sp>
      <p:sp>
        <p:nvSpPr>
          <p:cNvPr id="54" name="Téglalap: lekerekített 53">
            <a:extLst>
              <a:ext uri="{FF2B5EF4-FFF2-40B4-BE49-F238E27FC236}">
                <a16:creationId xmlns:a16="http://schemas.microsoft.com/office/drawing/2014/main" id="{95EEABD8-ABCF-AA62-0A5F-24E71EA02DE9}"/>
              </a:ext>
            </a:extLst>
          </p:cNvPr>
          <p:cNvSpPr/>
          <p:nvPr/>
        </p:nvSpPr>
        <p:spPr>
          <a:xfrm>
            <a:off x="4356742" y="1347601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100</a:t>
            </a:r>
          </a:p>
        </p:txBody>
      </p: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067D7019-D5FA-2A02-3C23-9A688E7FDB1D}"/>
              </a:ext>
            </a:extLst>
          </p:cNvPr>
          <p:cNvSpPr/>
          <p:nvPr/>
        </p:nvSpPr>
        <p:spPr>
          <a:xfrm>
            <a:off x="6187113" y="1347601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100</a:t>
            </a:r>
          </a:p>
        </p:txBody>
      </p:sp>
      <p:sp>
        <p:nvSpPr>
          <p:cNvPr id="56" name="Téglalap: lekerekített 55">
            <a:extLst>
              <a:ext uri="{FF2B5EF4-FFF2-40B4-BE49-F238E27FC236}">
                <a16:creationId xmlns:a16="http://schemas.microsoft.com/office/drawing/2014/main" id="{80A04B41-A5D9-FF87-3381-F0FB7C6D3E00}"/>
              </a:ext>
            </a:extLst>
          </p:cNvPr>
          <p:cNvSpPr/>
          <p:nvPr/>
        </p:nvSpPr>
        <p:spPr>
          <a:xfrm>
            <a:off x="8017484" y="1347601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100</a:t>
            </a:r>
          </a:p>
        </p:txBody>
      </p:sp>
      <p:sp>
        <p:nvSpPr>
          <p:cNvPr id="57" name="Téglalap: lekerekített 56">
            <a:extLst>
              <a:ext uri="{FF2B5EF4-FFF2-40B4-BE49-F238E27FC236}">
                <a16:creationId xmlns:a16="http://schemas.microsoft.com/office/drawing/2014/main" id="{BBB12BFA-F560-384F-4101-47640FBD9E2C}"/>
              </a:ext>
            </a:extLst>
          </p:cNvPr>
          <p:cNvSpPr/>
          <p:nvPr/>
        </p:nvSpPr>
        <p:spPr>
          <a:xfrm>
            <a:off x="9847855" y="1337048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100</a:t>
            </a:r>
          </a:p>
        </p:txBody>
      </p:sp>
      <p:sp>
        <p:nvSpPr>
          <p:cNvPr id="58" name="Téglalap: lekerekített 57">
            <a:extLst>
              <a:ext uri="{FF2B5EF4-FFF2-40B4-BE49-F238E27FC236}">
                <a16:creationId xmlns:a16="http://schemas.microsoft.com/office/drawing/2014/main" id="{90AFBAFC-414D-7672-375D-49759B54A873}"/>
              </a:ext>
            </a:extLst>
          </p:cNvPr>
          <p:cNvSpPr/>
          <p:nvPr/>
        </p:nvSpPr>
        <p:spPr>
          <a:xfrm>
            <a:off x="696000" y="243168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200</a:t>
            </a:r>
          </a:p>
        </p:txBody>
      </p:sp>
      <p:sp>
        <p:nvSpPr>
          <p:cNvPr id="59" name="Téglalap: lekerekített 58">
            <a:extLst>
              <a:ext uri="{FF2B5EF4-FFF2-40B4-BE49-F238E27FC236}">
                <a16:creationId xmlns:a16="http://schemas.microsoft.com/office/drawing/2014/main" id="{B45609DE-96AA-0766-A46B-0518D0CC984F}"/>
              </a:ext>
            </a:extLst>
          </p:cNvPr>
          <p:cNvSpPr/>
          <p:nvPr/>
        </p:nvSpPr>
        <p:spPr>
          <a:xfrm>
            <a:off x="2526371" y="243168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200</a:t>
            </a:r>
          </a:p>
        </p:txBody>
      </p:sp>
      <p:sp>
        <p:nvSpPr>
          <p:cNvPr id="60" name="Téglalap: lekerekített 59">
            <a:extLst>
              <a:ext uri="{FF2B5EF4-FFF2-40B4-BE49-F238E27FC236}">
                <a16:creationId xmlns:a16="http://schemas.microsoft.com/office/drawing/2014/main" id="{C54950A9-E9D5-68EE-CCE2-43B8A35DF56F}"/>
              </a:ext>
            </a:extLst>
          </p:cNvPr>
          <p:cNvSpPr/>
          <p:nvPr/>
        </p:nvSpPr>
        <p:spPr>
          <a:xfrm>
            <a:off x="4356742" y="243168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200</a:t>
            </a:r>
          </a:p>
        </p:txBody>
      </p:sp>
      <p:sp>
        <p:nvSpPr>
          <p:cNvPr id="61" name="Téglalap: lekerekített 60">
            <a:extLst>
              <a:ext uri="{FF2B5EF4-FFF2-40B4-BE49-F238E27FC236}">
                <a16:creationId xmlns:a16="http://schemas.microsoft.com/office/drawing/2014/main" id="{DA93BE83-EE01-67EE-197B-86A1F5995414}"/>
              </a:ext>
            </a:extLst>
          </p:cNvPr>
          <p:cNvSpPr/>
          <p:nvPr/>
        </p:nvSpPr>
        <p:spPr>
          <a:xfrm>
            <a:off x="6187113" y="243168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200</a:t>
            </a:r>
          </a:p>
        </p:txBody>
      </p:sp>
      <p:sp>
        <p:nvSpPr>
          <p:cNvPr id="62" name="Téglalap: lekerekített 61">
            <a:extLst>
              <a:ext uri="{FF2B5EF4-FFF2-40B4-BE49-F238E27FC236}">
                <a16:creationId xmlns:a16="http://schemas.microsoft.com/office/drawing/2014/main" id="{10E17EFF-9912-6F81-1C1D-8BF97E05317B}"/>
              </a:ext>
            </a:extLst>
          </p:cNvPr>
          <p:cNvSpPr/>
          <p:nvPr/>
        </p:nvSpPr>
        <p:spPr>
          <a:xfrm>
            <a:off x="8017484" y="2431682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200</a:t>
            </a:r>
          </a:p>
        </p:txBody>
      </p:sp>
      <p:sp>
        <p:nvSpPr>
          <p:cNvPr id="63" name="Téglalap: lekerekített 62">
            <a:extLst>
              <a:ext uri="{FF2B5EF4-FFF2-40B4-BE49-F238E27FC236}">
                <a16:creationId xmlns:a16="http://schemas.microsoft.com/office/drawing/2014/main" id="{E077F41D-D893-5385-052A-39B0A45C3B49}"/>
              </a:ext>
            </a:extLst>
          </p:cNvPr>
          <p:cNvSpPr/>
          <p:nvPr/>
        </p:nvSpPr>
        <p:spPr>
          <a:xfrm>
            <a:off x="9847855" y="243168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200</a:t>
            </a:r>
          </a:p>
        </p:txBody>
      </p:sp>
      <p:sp>
        <p:nvSpPr>
          <p:cNvPr id="64" name="Téglalap: lekerekített 63">
            <a:extLst>
              <a:ext uri="{FF2B5EF4-FFF2-40B4-BE49-F238E27FC236}">
                <a16:creationId xmlns:a16="http://schemas.microsoft.com/office/drawing/2014/main" id="{AAC036A6-9519-345C-1949-D38CC7511A2F}"/>
              </a:ext>
            </a:extLst>
          </p:cNvPr>
          <p:cNvSpPr/>
          <p:nvPr/>
        </p:nvSpPr>
        <p:spPr>
          <a:xfrm>
            <a:off x="696000" y="351576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300</a:t>
            </a:r>
          </a:p>
        </p:txBody>
      </p:sp>
      <p:sp>
        <p:nvSpPr>
          <p:cNvPr id="65" name="Téglalap: lekerekített 64">
            <a:extLst>
              <a:ext uri="{FF2B5EF4-FFF2-40B4-BE49-F238E27FC236}">
                <a16:creationId xmlns:a16="http://schemas.microsoft.com/office/drawing/2014/main" id="{153C1E0D-1574-4495-9732-C8C022ACA15F}"/>
              </a:ext>
            </a:extLst>
          </p:cNvPr>
          <p:cNvSpPr/>
          <p:nvPr/>
        </p:nvSpPr>
        <p:spPr>
          <a:xfrm>
            <a:off x="2526371" y="351576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300</a:t>
            </a:r>
          </a:p>
        </p:txBody>
      </p:sp>
      <p:sp>
        <p:nvSpPr>
          <p:cNvPr id="66" name="Téglalap: lekerekített 65">
            <a:extLst>
              <a:ext uri="{FF2B5EF4-FFF2-40B4-BE49-F238E27FC236}">
                <a16:creationId xmlns:a16="http://schemas.microsoft.com/office/drawing/2014/main" id="{79425469-3969-2A4A-F6E3-9FBB74D06899}"/>
              </a:ext>
            </a:extLst>
          </p:cNvPr>
          <p:cNvSpPr/>
          <p:nvPr/>
        </p:nvSpPr>
        <p:spPr>
          <a:xfrm>
            <a:off x="4356742" y="351576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300</a:t>
            </a:r>
          </a:p>
        </p:txBody>
      </p:sp>
      <p:sp>
        <p:nvSpPr>
          <p:cNvPr id="67" name="Téglalap: lekerekített 66">
            <a:extLst>
              <a:ext uri="{FF2B5EF4-FFF2-40B4-BE49-F238E27FC236}">
                <a16:creationId xmlns:a16="http://schemas.microsoft.com/office/drawing/2014/main" id="{1390DE1B-7233-06AD-AA3D-F14E78288734}"/>
              </a:ext>
            </a:extLst>
          </p:cNvPr>
          <p:cNvSpPr/>
          <p:nvPr/>
        </p:nvSpPr>
        <p:spPr>
          <a:xfrm>
            <a:off x="6187113" y="351576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300</a:t>
            </a:r>
          </a:p>
        </p:txBody>
      </p:sp>
      <p:sp>
        <p:nvSpPr>
          <p:cNvPr id="68" name="Téglalap: lekerekített 67">
            <a:extLst>
              <a:ext uri="{FF2B5EF4-FFF2-40B4-BE49-F238E27FC236}">
                <a16:creationId xmlns:a16="http://schemas.microsoft.com/office/drawing/2014/main" id="{755187A1-AF2A-90C3-A0B1-0C29F7BDA22E}"/>
              </a:ext>
            </a:extLst>
          </p:cNvPr>
          <p:cNvSpPr/>
          <p:nvPr/>
        </p:nvSpPr>
        <p:spPr>
          <a:xfrm>
            <a:off x="8017484" y="351576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300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5FC932C3-F59E-0D1A-AA15-40C3B1C4468D}"/>
              </a:ext>
            </a:extLst>
          </p:cNvPr>
          <p:cNvSpPr/>
          <p:nvPr/>
        </p:nvSpPr>
        <p:spPr>
          <a:xfrm>
            <a:off x="9847855" y="3526318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300</a:t>
            </a:r>
          </a:p>
        </p:txBody>
      </p:sp>
      <p:sp>
        <p:nvSpPr>
          <p:cNvPr id="70" name="Téglalap: lekerekített 69">
            <a:extLst>
              <a:ext uri="{FF2B5EF4-FFF2-40B4-BE49-F238E27FC236}">
                <a16:creationId xmlns:a16="http://schemas.microsoft.com/office/drawing/2014/main" id="{224A5FD1-36CF-EB6F-DD87-1D5FA3289CE5}"/>
              </a:ext>
            </a:extLst>
          </p:cNvPr>
          <p:cNvSpPr/>
          <p:nvPr/>
        </p:nvSpPr>
        <p:spPr>
          <a:xfrm>
            <a:off x="696000" y="459984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400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ED9BB594-AFD0-2B34-A128-D2206A1F6030}"/>
              </a:ext>
            </a:extLst>
          </p:cNvPr>
          <p:cNvSpPr/>
          <p:nvPr/>
        </p:nvSpPr>
        <p:spPr>
          <a:xfrm>
            <a:off x="2526371" y="459984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400</a:t>
            </a:r>
          </a:p>
        </p:txBody>
      </p:sp>
      <p:sp>
        <p:nvSpPr>
          <p:cNvPr id="72" name="Téglalap: lekerekített 71">
            <a:extLst>
              <a:ext uri="{FF2B5EF4-FFF2-40B4-BE49-F238E27FC236}">
                <a16:creationId xmlns:a16="http://schemas.microsoft.com/office/drawing/2014/main" id="{A63A4ABE-D89A-E9DD-51D9-DA2704EB8C5A}"/>
              </a:ext>
            </a:extLst>
          </p:cNvPr>
          <p:cNvSpPr/>
          <p:nvPr/>
        </p:nvSpPr>
        <p:spPr>
          <a:xfrm>
            <a:off x="4356742" y="459984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400</a:t>
            </a:r>
          </a:p>
        </p:txBody>
      </p:sp>
      <p:sp>
        <p:nvSpPr>
          <p:cNvPr id="73" name="Téglalap: lekerekített 72">
            <a:extLst>
              <a:ext uri="{FF2B5EF4-FFF2-40B4-BE49-F238E27FC236}">
                <a16:creationId xmlns:a16="http://schemas.microsoft.com/office/drawing/2014/main" id="{433A56BD-E844-7BFE-41AF-270F92587B9E}"/>
              </a:ext>
            </a:extLst>
          </p:cNvPr>
          <p:cNvSpPr/>
          <p:nvPr/>
        </p:nvSpPr>
        <p:spPr>
          <a:xfrm>
            <a:off x="6187113" y="459984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400</a:t>
            </a:r>
          </a:p>
        </p:txBody>
      </p:sp>
      <p:sp>
        <p:nvSpPr>
          <p:cNvPr id="74" name="Téglalap: lekerekített 73">
            <a:extLst>
              <a:ext uri="{FF2B5EF4-FFF2-40B4-BE49-F238E27FC236}">
                <a16:creationId xmlns:a16="http://schemas.microsoft.com/office/drawing/2014/main" id="{0EAFF4D1-246C-350E-BEAD-83D7E1DB1BAD}"/>
              </a:ext>
            </a:extLst>
          </p:cNvPr>
          <p:cNvSpPr/>
          <p:nvPr/>
        </p:nvSpPr>
        <p:spPr>
          <a:xfrm>
            <a:off x="8017484" y="459984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400</a:t>
            </a:r>
          </a:p>
        </p:txBody>
      </p:sp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id="{5203621A-868A-CEC9-BEBC-EBC5B89BA845}"/>
              </a:ext>
            </a:extLst>
          </p:cNvPr>
          <p:cNvSpPr/>
          <p:nvPr/>
        </p:nvSpPr>
        <p:spPr>
          <a:xfrm>
            <a:off x="9847855" y="462095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400</a:t>
            </a: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id="{A0CB24C1-D7EF-089A-DDC6-0534B68F3F29}"/>
              </a:ext>
            </a:extLst>
          </p:cNvPr>
          <p:cNvSpPr/>
          <p:nvPr/>
        </p:nvSpPr>
        <p:spPr>
          <a:xfrm>
            <a:off x="696000" y="568392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500</a:t>
            </a:r>
          </a:p>
        </p:txBody>
      </p:sp>
      <p:sp>
        <p:nvSpPr>
          <p:cNvPr id="77" name="Téglalap: lekerekített 76">
            <a:extLst>
              <a:ext uri="{FF2B5EF4-FFF2-40B4-BE49-F238E27FC236}">
                <a16:creationId xmlns:a16="http://schemas.microsoft.com/office/drawing/2014/main" id="{37083ECB-4BFF-90AE-F525-C10B143CBD98}"/>
              </a:ext>
            </a:extLst>
          </p:cNvPr>
          <p:cNvSpPr/>
          <p:nvPr/>
        </p:nvSpPr>
        <p:spPr>
          <a:xfrm>
            <a:off x="2526371" y="568392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500</a:t>
            </a:r>
          </a:p>
        </p:txBody>
      </p:sp>
      <p:sp>
        <p:nvSpPr>
          <p:cNvPr id="78" name="Téglalap: lekerekített 77">
            <a:extLst>
              <a:ext uri="{FF2B5EF4-FFF2-40B4-BE49-F238E27FC236}">
                <a16:creationId xmlns:a16="http://schemas.microsoft.com/office/drawing/2014/main" id="{67F95F22-8C29-D6AB-6288-8D75F47636DE}"/>
              </a:ext>
            </a:extLst>
          </p:cNvPr>
          <p:cNvSpPr/>
          <p:nvPr/>
        </p:nvSpPr>
        <p:spPr>
          <a:xfrm>
            <a:off x="4356742" y="568392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500</a:t>
            </a:r>
          </a:p>
        </p:txBody>
      </p:sp>
      <p:sp>
        <p:nvSpPr>
          <p:cNvPr id="79" name="Téglalap: lekerekített 78">
            <a:extLst>
              <a:ext uri="{FF2B5EF4-FFF2-40B4-BE49-F238E27FC236}">
                <a16:creationId xmlns:a16="http://schemas.microsoft.com/office/drawing/2014/main" id="{1B522C56-118B-7B41-BDBE-55B84209F2C7}"/>
              </a:ext>
            </a:extLst>
          </p:cNvPr>
          <p:cNvSpPr/>
          <p:nvPr/>
        </p:nvSpPr>
        <p:spPr>
          <a:xfrm>
            <a:off x="6187113" y="568392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500</a:t>
            </a:r>
          </a:p>
        </p:txBody>
      </p:sp>
      <p:sp>
        <p:nvSpPr>
          <p:cNvPr id="80" name="Téglalap: lekerekített 79">
            <a:extLst>
              <a:ext uri="{FF2B5EF4-FFF2-40B4-BE49-F238E27FC236}">
                <a16:creationId xmlns:a16="http://schemas.microsoft.com/office/drawing/2014/main" id="{C3336F78-EC2C-5BDD-33C6-57EC6F981F38}"/>
              </a:ext>
            </a:extLst>
          </p:cNvPr>
          <p:cNvSpPr/>
          <p:nvPr/>
        </p:nvSpPr>
        <p:spPr>
          <a:xfrm>
            <a:off x="8017484" y="5683923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500</a:t>
            </a:r>
          </a:p>
        </p:txBody>
      </p:sp>
      <p:sp>
        <p:nvSpPr>
          <p:cNvPr id="81" name="Téglalap: lekerekített 80">
            <a:extLst>
              <a:ext uri="{FF2B5EF4-FFF2-40B4-BE49-F238E27FC236}">
                <a16:creationId xmlns:a16="http://schemas.microsoft.com/office/drawing/2014/main" id="{CD085705-9090-6B4B-F29A-37A2E2428E8C}"/>
              </a:ext>
            </a:extLst>
          </p:cNvPr>
          <p:cNvSpPr/>
          <p:nvPr/>
        </p:nvSpPr>
        <p:spPr>
          <a:xfrm>
            <a:off x="9847855" y="5715588"/>
            <a:ext cx="1620000" cy="90000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latin typeface="Bauhaus 93" panose="04030905020B02020C02" pitchFamily="82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42259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B8BACB-3D34-A571-2D79-760CD430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55" y="5575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Translator</a:t>
            </a:r>
            <a:r>
              <a:rPr lang="hu-HU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(100 </a:t>
            </a:r>
            <a:r>
              <a:rPr lang="hu-HU" sz="6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points</a:t>
            </a:r>
            <a:r>
              <a:rPr lang="hu-HU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AF3E8-46C0-4428-4A2F-3A9FCD9B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268" y="2335607"/>
            <a:ext cx="6579929" cy="29876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Fordítsa le a következő mondatot:</a:t>
            </a:r>
          </a:p>
          <a:p>
            <a:pPr marL="0" indent="0" algn="ctr">
              <a:buNone/>
            </a:pP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I’m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gay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Megfejtés:</a:t>
            </a:r>
          </a:p>
          <a:p>
            <a:pPr marL="0" indent="0" algn="ctr">
              <a:buNone/>
            </a:pP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Meleg vagyok.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1F9F392-174C-71A5-CDBB-2457D2CC7D9A}"/>
              </a:ext>
            </a:extLst>
          </p:cNvPr>
          <p:cNvSpPr/>
          <p:nvPr/>
        </p:nvSpPr>
        <p:spPr>
          <a:xfrm>
            <a:off x="3591612" y="3940404"/>
            <a:ext cx="3638747" cy="1253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hlinkClick r:id="rId3" action="ppaction://hlinksldjump"/>
            <a:extLst>
              <a:ext uri="{FF2B5EF4-FFF2-40B4-BE49-F238E27FC236}">
                <a16:creationId xmlns:a16="http://schemas.microsoft.com/office/drawing/2014/main" id="{CAF77FB7-BCEA-ABF3-5773-30DFD9481A65}"/>
              </a:ext>
            </a:extLst>
          </p:cNvPr>
          <p:cNvSpPr/>
          <p:nvPr/>
        </p:nvSpPr>
        <p:spPr>
          <a:xfrm>
            <a:off x="207390" y="5956364"/>
            <a:ext cx="1300899" cy="68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42875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A17458-B1B3-14C5-7D12-759A06B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15" y="500062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British </a:t>
            </a:r>
            <a:r>
              <a:rPr lang="hu-HU" sz="5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vs</a:t>
            </a:r>
            <a:r>
              <a:rPr lang="hu-HU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US (100 </a:t>
            </a:r>
            <a:r>
              <a:rPr lang="hu-HU" sz="5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points</a:t>
            </a:r>
            <a:r>
              <a:rPr lang="hu-HU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4F1FB8EE-C077-0344-F3F6-F9A8BA9B5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424098"/>
              </p:ext>
            </p:extLst>
          </p:nvPr>
        </p:nvGraphicFramePr>
        <p:xfrm>
          <a:off x="2469823" y="2158738"/>
          <a:ext cx="6052008" cy="29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004">
                  <a:extLst>
                    <a:ext uri="{9D8B030D-6E8A-4147-A177-3AD203B41FA5}">
                      <a16:colId xmlns:a16="http://schemas.microsoft.com/office/drawing/2014/main" val="1614965461"/>
                    </a:ext>
                  </a:extLst>
                </a:gridCol>
                <a:gridCol w="3026004">
                  <a:extLst>
                    <a:ext uri="{9D8B030D-6E8A-4147-A177-3AD203B41FA5}">
                      <a16:colId xmlns:a16="http://schemas.microsoft.com/office/drawing/2014/main" val="492104777"/>
                    </a:ext>
                  </a:extLst>
                </a:gridCol>
              </a:tblGrid>
              <a:tr h="2247832">
                <a:tc gridSpan="2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3442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66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27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68</Words>
  <Application>Microsoft Office PowerPoint</Application>
  <PresentationFormat>Szélesvásznú</PresentationFormat>
  <Paragraphs>44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Bahnschrift SemiBold</vt:lpstr>
      <vt:lpstr>Bauhaus 93</vt:lpstr>
      <vt:lpstr>Times New Roman</vt:lpstr>
      <vt:lpstr>Office-téma</vt:lpstr>
      <vt:lpstr>PowerPoint-bemutató</vt:lpstr>
      <vt:lpstr>Translator (100 points)</vt:lpstr>
      <vt:lpstr>British vs US (100 points)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Dániel Takács</dc:creator>
  <cp:lastModifiedBy>Dániel Takács</cp:lastModifiedBy>
  <cp:revision>2</cp:revision>
  <dcterms:created xsi:type="dcterms:W3CDTF">2024-06-28T08:46:02Z</dcterms:created>
  <dcterms:modified xsi:type="dcterms:W3CDTF">2024-06-28T10:15:18Z</dcterms:modified>
</cp:coreProperties>
</file>