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00A6"/>
    <a:srgbClr val="00AAFF"/>
    <a:srgbClr val="CCD0D1"/>
    <a:srgbClr val="CBCFD0"/>
    <a:srgbClr val="C9CDCE"/>
    <a:srgbClr val="D7D8DA"/>
    <a:srgbClr val="CDD1D2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618E1-6F6C-40DB-AC77-E09C09BF6D36}" v="3" dt="2024-10-18T13:38:15.862"/>
    <p1510:client id="{9D0C5E75-225F-4CF3-B51C-FAF4E6C7FA05}" v="27" dt="2024-10-18T09:09:2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di girolamo" userId="ba12cffc28719576" providerId="LiveId" clId="{319618E1-6F6C-40DB-AC77-E09C09BF6D36}"/>
    <pc:docChg chg="undo redo custSel addSld delSld modSld">
      <pc:chgData name="alessandro di girolamo" userId="ba12cffc28719576" providerId="LiveId" clId="{319618E1-6F6C-40DB-AC77-E09C09BF6D36}" dt="2024-10-18T13:52:42.913" v="307" actId="2696"/>
      <pc:docMkLst>
        <pc:docMk/>
      </pc:docMkLst>
      <pc:sldChg chg="modSp mod">
        <pc:chgData name="alessandro di girolamo" userId="ba12cffc28719576" providerId="LiveId" clId="{319618E1-6F6C-40DB-AC77-E09C09BF6D36}" dt="2024-10-18T13:50:53.011" v="305" actId="20577"/>
        <pc:sldMkLst>
          <pc:docMk/>
          <pc:sldMk cId="43522229" sldId="263"/>
        </pc:sldMkLst>
        <pc:spChg chg="mod">
          <ac:chgData name="alessandro di girolamo" userId="ba12cffc28719576" providerId="LiveId" clId="{319618E1-6F6C-40DB-AC77-E09C09BF6D36}" dt="2024-10-18T13:50:53.011" v="305" actId="20577"/>
          <ac:spMkLst>
            <pc:docMk/>
            <pc:sldMk cId="43522229" sldId="263"/>
            <ac:spMk id="12" creationId="{84459F47-C5E8-B331-EA89-694D98E0DB0E}"/>
          </ac:spMkLst>
        </pc:spChg>
      </pc:sldChg>
      <pc:sldChg chg="modSp mod">
        <pc:chgData name="alessandro di girolamo" userId="ba12cffc28719576" providerId="LiveId" clId="{319618E1-6F6C-40DB-AC77-E09C09BF6D36}" dt="2024-10-18T12:45:15.967" v="87" actId="1076"/>
        <pc:sldMkLst>
          <pc:docMk/>
          <pc:sldMk cId="3465725703" sldId="264"/>
        </pc:sldMkLst>
        <pc:spChg chg="mod">
          <ac:chgData name="alessandro di girolamo" userId="ba12cffc28719576" providerId="LiveId" clId="{319618E1-6F6C-40DB-AC77-E09C09BF6D36}" dt="2024-10-18T12:45:15.967" v="87" actId="1076"/>
          <ac:spMkLst>
            <pc:docMk/>
            <pc:sldMk cId="3465725703" sldId="264"/>
            <ac:spMk id="7" creationId="{B696C15A-9078-220B-D76F-F65F25D6A9EC}"/>
          </ac:spMkLst>
        </pc:spChg>
        <pc:spChg chg="mod">
          <ac:chgData name="alessandro di girolamo" userId="ba12cffc28719576" providerId="LiveId" clId="{319618E1-6F6C-40DB-AC77-E09C09BF6D36}" dt="2024-10-18T12:45:12.652" v="86" actId="1076"/>
          <ac:spMkLst>
            <pc:docMk/>
            <pc:sldMk cId="3465725703" sldId="264"/>
            <ac:spMk id="8" creationId="{7223EFAE-317E-4860-35FC-44D68A3FAFE7}"/>
          </ac:spMkLst>
        </pc:spChg>
        <pc:spChg chg="mod">
          <ac:chgData name="alessandro di girolamo" userId="ba12cffc28719576" providerId="LiveId" clId="{319618E1-6F6C-40DB-AC77-E09C09BF6D36}" dt="2024-10-18T12:45:09.325" v="85" actId="1076"/>
          <ac:spMkLst>
            <pc:docMk/>
            <pc:sldMk cId="3465725703" sldId="264"/>
            <ac:spMk id="9" creationId="{47DA204E-093F-5768-009D-1604DCC944D0}"/>
          </ac:spMkLst>
        </pc:spChg>
      </pc:sldChg>
      <pc:sldChg chg="addSp modSp mod">
        <pc:chgData name="alessandro di girolamo" userId="ba12cffc28719576" providerId="LiveId" clId="{319618E1-6F6C-40DB-AC77-E09C09BF6D36}" dt="2024-10-18T13:43:38.128" v="296" actId="242"/>
        <pc:sldMkLst>
          <pc:docMk/>
          <pc:sldMk cId="2023960313" sldId="265"/>
        </pc:sldMkLst>
        <pc:spChg chg="add mod">
          <ac:chgData name="alessandro di girolamo" userId="ba12cffc28719576" providerId="LiveId" clId="{319618E1-6F6C-40DB-AC77-E09C09BF6D36}" dt="2024-10-18T12:39:35.648" v="50" actId="1076"/>
          <ac:spMkLst>
            <pc:docMk/>
            <pc:sldMk cId="2023960313" sldId="265"/>
            <ac:spMk id="2" creationId="{31A70A78-A0AE-3E1F-8B71-70395010F6A1}"/>
          </ac:spMkLst>
        </pc:spChg>
        <pc:spChg chg="mod">
          <ac:chgData name="alessandro di girolamo" userId="ba12cffc28719576" providerId="LiveId" clId="{319618E1-6F6C-40DB-AC77-E09C09BF6D36}" dt="2024-10-18T12:39:38.942" v="51" actId="1076"/>
          <ac:spMkLst>
            <pc:docMk/>
            <pc:sldMk cId="2023960313" sldId="265"/>
            <ac:spMk id="4" creationId="{CC91FDB9-EF07-4081-E3BE-F6624AE1E171}"/>
          </ac:spMkLst>
        </pc:spChg>
        <pc:spChg chg="mod">
          <ac:chgData name="alessandro di girolamo" userId="ba12cffc28719576" providerId="LiveId" clId="{319618E1-6F6C-40DB-AC77-E09C09BF6D36}" dt="2024-10-18T13:28:02.115" v="109" actId="20577"/>
          <ac:spMkLst>
            <pc:docMk/>
            <pc:sldMk cId="2023960313" sldId="265"/>
            <ac:spMk id="6" creationId="{99DA00DD-2DB0-C16E-465B-55E572979948}"/>
          </ac:spMkLst>
        </pc:spChg>
        <pc:graphicFrameChg chg="mod modGraphic">
          <ac:chgData name="alessandro di girolamo" userId="ba12cffc28719576" providerId="LiveId" clId="{319618E1-6F6C-40DB-AC77-E09C09BF6D36}" dt="2024-10-18T13:43:38.128" v="296" actId="242"/>
          <ac:graphicFrameMkLst>
            <pc:docMk/>
            <pc:sldMk cId="2023960313" sldId="265"/>
            <ac:graphicFrameMk id="5" creationId="{70BBFC62-1558-6CF4-FC72-D0113F6174D6}"/>
          </ac:graphicFrameMkLst>
        </pc:graphicFrameChg>
      </pc:sldChg>
      <pc:sldChg chg="addSp delSp modSp mod">
        <pc:chgData name="alessandro di girolamo" userId="ba12cffc28719576" providerId="LiveId" clId="{319618E1-6F6C-40DB-AC77-E09C09BF6D36}" dt="2024-10-18T13:33:37.734" v="162" actId="1076"/>
        <pc:sldMkLst>
          <pc:docMk/>
          <pc:sldMk cId="2876184" sldId="266"/>
        </pc:sldMkLst>
        <pc:spChg chg="mod">
          <ac:chgData name="alessandro di girolamo" userId="ba12cffc28719576" providerId="LiveId" clId="{319618E1-6F6C-40DB-AC77-E09C09BF6D36}" dt="2024-10-18T13:33:32.233" v="161" actId="1076"/>
          <ac:spMkLst>
            <pc:docMk/>
            <pc:sldMk cId="2876184" sldId="266"/>
            <ac:spMk id="4" creationId="{4E7169A2-9EAB-F782-E904-56DE4A8579E7}"/>
          </ac:spMkLst>
        </pc:spChg>
        <pc:spChg chg="mod">
          <ac:chgData name="alessandro di girolamo" userId="ba12cffc28719576" providerId="LiveId" clId="{319618E1-6F6C-40DB-AC77-E09C09BF6D36}" dt="2024-10-18T13:33:37.734" v="162" actId="1076"/>
          <ac:spMkLst>
            <pc:docMk/>
            <pc:sldMk cId="2876184" sldId="266"/>
            <ac:spMk id="13" creationId="{1C8FD129-10D6-247C-01EB-24C615552A5C}"/>
          </ac:spMkLst>
        </pc:spChg>
        <pc:picChg chg="add mod">
          <ac:chgData name="alessandro di girolamo" userId="ba12cffc28719576" providerId="LiveId" clId="{319618E1-6F6C-40DB-AC77-E09C09BF6D36}" dt="2024-10-18T13:32:37.802" v="151" actId="1076"/>
          <ac:picMkLst>
            <pc:docMk/>
            <pc:sldMk cId="2876184" sldId="266"/>
            <ac:picMk id="3" creationId="{4032C0D7-8158-CF9C-A1DE-EBF5B9020946}"/>
          </ac:picMkLst>
        </pc:picChg>
        <pc:picChg chg="add mod">
          <ac:chgData name="alessandro di girolamo" userId="ba12cffc28719576" providerId="LiveId" clId="{319618E1-6F6C-40DB-AC77-E09C09BF6D36}" dt="2024-10-18T13:32:42.237" v="152" actId="1076"/>
          <ac:picMkLst>
            <pc:docMk/>
            <pc:sldMk cId="2876184" sldId="266"/>
            <ac:picMk id="6" creationId="{5DA52E21-325A-209D-D46A-C2437508A0A6}"/>
          </ac:picMkLst>
        </pc:picChg>
        <pc:picChg chg="del">
          <ac:chgData name="alessandro di girolamo" userId="ba12cffc28719576" providerId="LiveId" clId="{319618E1-6F6C-40DB-AC77-E09C09BF6D36}" dt="2024-10-18T13:29:07.267" v="111" actId="21"/>
          <ac:picMkLst>
            <pc:docMk/>
            <pc:sldMk cId="2876184" sldId="266"/>
            <ac:picMk id="8" creationId="{D0F88695-B060-47A6-04E1-7AA1C00845EB}"/>
          </ac:picMkLst>
        </pc:picChg>
        <pc:picChg chg="add mod">
          <ac:chgData name="alessandro di girolamo" userId="ba12cffc28719576" providerId="LiveId" clId="{319618E1-6F6C-40DB-AC77-E09C09BF6D36}" dt="2024-10-18T13:33:04.749" v="155" actId="14100"/>
          <ac:picMkLst>
            <pc:docMk/>
            <pc:sldMk cId="2876184" sldId="266"/>
            <ac:picMk id="9" creationId="{11A5F137-B610-E749-C126-F9E3C4F8C792}"/>
          </ac:picMkLst>
        </pc:picChg>
        <pc:picChg chg="del">
          <ac:chgData name="alessandro di girolamo" userId="ba12cffc28719576" providerId="LiveId" clId="{319618E1-6F6C-40DB-AC77-E09C09BF6D36}" dt="2024-10-18T13:29:08.978" v="112" actId="21"/>
          <ac:picMkLst>
            <pc:docMk/>
            <pc:sldMk cId="2876184" sldId="266"/>
            <ac:picMk id="10" creationId="{C19D0E12-8F65-5D86-95B3-C741E500A617}"/>
          </ac:picMkLst>
        </pc:picChg>
        <pc:picChg chg="del">
          <ac:chgData name="alessandro di girolamo" userId="ba12cffc28719576" providerId="LiveId" clId="{319618E1-6F6C-40DB-AC77-E09C09BF6D36}" dt="2024-10-18T13:29:05.666" v="110" actId="21"/>
          <ac:picMkLst>
            <pc:docMk/>
            <pc:sldMk cId="2876184" sldId="266"/>
            <ac:picMk id="12" creationId="{473EFC2A-D31F-244F-ABD7-AA613A6DDB87}"/>
          </ac:picMkLst>
        </pc:picChg>
      </pc:sldChg>
      <pc:sldChg chg="modSp del mod">
        <pc:chgData name="alessandro di girolamo" userId="ba12cffc28719576" providerId="LiveId" clId="{319618E1-6F6C-40DB-AC77-E09C09BF6D36}" dt="2024-10-18T13:33:27.426" v="160" actId="2696"/>
        <pc:sldMkLst>
          <pc:docMk/>
          <pc:sldMk cId="273874054" sldId="267"/>
        </pc:sldMkLst>
        <pc:picChg chg="mod">
          <ac:chgData name="alessandro di girolamo" userId="ba12cffc28719576" providerId="LiveId" clId="{319618E1-6F6C-40DB-AC77-E09C09BF6D36}" dt="2024-10-18T13:32:14.658" v="147" actId="1076"/>
          <ac:picMkLst>
            <pc:docMk/>
            <pc:sldMk cId="273874054" sldId="267"/>
            <ac:picMk id="3" creationId="{C47D0F44-8270-7B9F-04CC-2413E140F7EA}"/>
          </ac:picMkLst>
        </pc:picChg>
        <pc:picChg chg="mod">
          <ac:chgData name="alessandro di girolamo" userId="ba12cffc28719576" providerId="LiveId" clId="{319618E1-6F6C-40DB-AC77-E09C09BF6D36}" dt="2024-10-18T13:31:40.336" v="143" actId="14100"/>
          <ac:picMkLst>
            <pc:docMk/>
            <pc:sldMk cId="273874054" sldId="267"/>
            <ac:picMk id="6" creationId="{362D5EC8-9E10-CBFD-F876-227E315BCE81}"/>
          </ac:picMkLst>
        </pc:picChg>
        <pc:picChg chg="mod">
          <ac:chgData name="alessandro di girolamo" userId="ba12cffc28719576" providerId="LiveId" clId="{319618E1-6F6C-40DB-AC77-E09C09BF6D36}" dt="2024-10-18T13:31:36.290" v="142" actId="14100"/>
          <ac:picMkLst>
            <pc:docMk/>
            <pc:sldMk cId="273874054" sldId="267"/>
            <ac:picMk id="9" creationId="{DA0011F7-74FE-59DC-B5F9-7EE57AAD80D4}"/>
          </ac:picMkLst>
        </pc:picChg>
      </pc:sldChg>
      <pc:sldChg chg="addSp delSp modSp add mod">
        <pc:chgData name="alessandro di girolamo" userId="ba12cffc28719576" providerId="LiveId" clId="{319618E1-6F6C-40DB-AC77-E09C09BF6D36}" dt="2024-10-18T13:36:50.433" v="211" actId="1076"/>
        <pc:sldMkLst>
          <pc:docMk/>
          <pc:sldMk cId="2228983348" sldId="267"/>
        </pc:sldMkLst>
        <pc:spChg chg="mod">
          <ac:chgData name="alessandro di girolamo" userId="ba12cffc28719576" providerId="LiveId" clId="{319618E1-6F6C-40DB-AC77-E09C09BF6D36}" dt="2024-10-18T13:36:50.433" v="211" actId="1076"/>
          <ac:spMkLst>
            <pc:docMk/>
            <pc:sldMk cId="2228983348" sldId="267"/>
            <ac:spMk id="4" creationId="{4E7169A2-9EAB-F782-E904-56DE4A8579E7}"/>
          </ac:spMkLst>
        </pc:spChg>
        <pc:picChg chg="del">
          <ac:chgData name="alessandro di girolamo" userId="ba12cffc28719576" providerId="LiveId" clId="{319618E1-6F6C-40DB-AC77-E09C09BF6D36}" dt="2024-10-18T13:35:09.380" v="188" actId="21"/>
          <ac:picMkLst>
            <pc:docMk/>
            <pc:sldMk cId="2228983348" sldId="267"/>
            <ac:picMk id="3" creationId="{4032C0D7-8158-CF9C-A1DE-EBF5B9020946}"/>
          </ac:picMkLst>
        </pc:picChg>
        <pc:picChg chg="add mod">
          <ac:chgData name="alessandro di girolamo" userId="ba12cffc28719576" providerId="LiveId" clId="{319618E1-6F6C-40DB-AC77-E09C09BF6D36}" dt="2024-10-18T13:35:49.254" v="200" actId="1076"/>
          <ac:picMkLst>
            <pc:docMk/>
            <pc:sldMk cId="2228983348" sldId="267"/>
            <ac:picMk id="5" creationId="{F8AF1270-26F7-C74D-1C8E-D554D61E5280}"/>
          </ac:picMkLst>
        </pc:picChg>
        <pc:picChg chg="del">
          <ac:chgData name="alessandro di girolamo" userId="ba12cffc28719576" providerId="LiveId" clId="{319618E1-6F6C-40DB-AC77-E09C09BF6D36}" dt="2024-10-18T13:33:48.635" v="164" actId="21"/>
          <ac:picMkLst>
            <pc:docMk/>
            <pc:sldMk cId="2228983348" sldId="267"/>
            <ac:picMk id="6" creationId="{5DA52E21-325A-209D-D46A-C2437508A0A6}"/>
          </ac:picMkLst>
        </pc:picChg>
        <pc:picChg chg="add mod">
          <ac:chgData name="alessandro di girolamo" userId="ba12cffc28719576" providerId="LiveId" clId="{319618E1-6F6C-40DB-AC77-E09C09BF6D36}" dt="2024-10-18T13:35:50.901" v="201" actId="1076"/>
          <ac:picMkLst>
            <pc:docMk/>
            <pc:sldMk cId="2228983348" sldId="267"/>
            <ac:picMk id="8" creationId="{25BD8588-867C-34DE-4280-A7B4A6547669}"/>
          </ac:picMkLst>
        </pc:picChg>
        <pc:picChg chg="del">
          <ac:chgData name="alessandro di girolamo" userId="ba12cffc28719576" providerId="LiveId" clId="{319618E1-6F6C-40DB-AC77-E09C09BF6D36}" dt="2024-10-18T13:33:50.738" v="165" actId="21"/>
          <ac:picMkLst>
            <pc:docMk/>
            <pc:sldMk cId="2228983348" sldId="267"/>
            <ac:picMk id="9" creationId="{11A5F137-B610-E749-C126-F9E3C4F8C792}"/>
          </ac:picMkLst>
        </pc:picChg>
        <pc:picChg chg="add mod">
          <ac:chgData name="alessandro di girolamo" userId="ba12cffc28719576" providerId="LiveId" clId="{319618E1-6F6C-40DB-AC77-E09C09BF6D36}" dt="2024-10-18T13:35:47.477" v="199" actId="1076"/>
          <ac:picMkLst>
            <pc:docMk/>
            <pc:sldMk cId="2228983348" sldId="267"/>
            <ac:picMk id="11" creationId="{ABDD3416-AD27-9CA0-509A-EB583066CCA4}"/>
          </ac:picMkLst>
        </pc:picChg>
      </pc:sldChg>
      <pc:sldChg chg="new del">
        <pc:chgData name="alessandro di girolamo" userId="ba12cffc28719576" providerId="LiveId" clId="{319618E1-6F6C-40DB-AC77-E09C09BF6D36}" dt="2024-10-18T13:52:42.913" v="307" actId="2696"/>
        <pc:sldMkLst>
          <pc:docMk/>
          <pc:sldMk cId="3221502776" sldId="268"/>
        </pc:sldMkLst>
      </pc:sldChg>
    </pc:docChg>
  </pc:docChgLst>
  <pc:docChgLst>
    <pc:chgData name="alessandro di girolamo" userId="ba12cffc28719576" providerId="LiveId" clId="{9D0C5E75-225F-4CF3-B51C-FAF4E6C7FA05}"/>
    <pc:docChg chg="undo redo custSel addSld delSld modSld sldOrd">
      <pc:chgData name="alessandro di girolamo" userId="ba12cffc28719576" providerId="LiveId" clId="{9D0C5E75-225F-4CF3-B51C-FAF4E6C7FA05}" dt="2024-10-18T09:19:25.539" v="2697" actId="2696"/>
      <pc:docMkLst>
        <pc:docMk/>
      </pc:docMkLst>
      <pc:sldChg chg="modSp mod ord">
        <pc:chgData name="alessandro di girolamo" userId="ba12cffc28719576" providerId="LiveId" clId="{9D0C5E75-225F-4CF3-B51C-FAF4E6C7FA05}" dt="2024-10-17T22:35:27.565" v="1627" actId="1076"/>
        <pc:sldMkLst>
          <pc:docMk/>
          <pc:sldMk cId="1699384844" sldId="258"/>
        </pc:sldMkLst>
        <pc:spChg chg="mod">
          <ac:chgData name="alessandro di girolamo" userId="ba12cffc28719576" providerId="LiveId" clId="{9D0C5E75-225F-4CF3-B51C-FAF4E6C7FA05}" dt="2024-10-17T22:35:27.565" v="1627" actId="1076"/>
          <ac:spMkLst>
            <pc:docMk/>
            <pc:sldMk cId="1699384844" sldId="258"/>
            <ac:spMk id="24" creationId="{12B20871-4AC2-8A5D-865D-5FC03A0980A0}"/>
          </ac:spMkLst>
        </pc:spChg>
      </pc:sldChg>
      <pc:sldChg chg="addSp delSp modSp del mod ord">
        <pc:chgData name="alessandro di girolamo" userId="ba12cffc28719576" providerId="LiveId" clId="{9D0C5E75-225F-4CF3-B51C-FAF4E6C7FA05}" dt="2024-10-18T09:00:07.191" v="2432" actId="2696"/>
        <pc:sldMkLst>
          <pc:docMk/>
          <pc:sldMk cId="1779141995" sldId="259"/>
        </pc:sldMkLst>
        <pc:spChg chg="add del mod">
          <ac:chgData name="alessandro di girolamo" userId="ba12cffc28719576" providerId="LiveId" clId="{9D0C5E75-225F-4CF3-B51C-FAF4E6C7FA05}" dt="2024-10-18T08:34:34.866" v="1760" actId="20577"/>
          <ac:spMkLst>
            <pc:docMk/>
            <pc:sldMk cId="1779141995" sldId="259"/>
            <ac:spMk id="2" creationId="{9D095252-DA8A-3C39-8C47-3B919D2C8D3A}"/>
          </ac:spMkLst>
        </pc:spChg>
        <pc:spChg chg="add del mod">
          <ac:chgData name="alessandro di girolamo" userId="ba12cffc28719576" providerId="LiveId" clId="{9D0C5E75-225F-4CF3-B51C-FAF4E6C7FA05}" dt="2024-10-18T08:33:36.427" v="1699" actId="21"/>
          <ac:spMkLst>
            <pc:docMk/>
            <pc:sldMk cId="1779141995" sldId="259"/>
            <ac:spMk id="4" creationId="{05BDBF64-0B6C-7037-AE77-941A99F4CB3E}"/>
          </ac:spMkLst>
        </pc:spChg>
        <pc:spChg chg="add mod">
          <ac:chgData name="alessandro di girolamo" userId="ba12cffc28719576" providerId="LiveId" clId="{9D0C5E75-225F-4CF3-B51C-FAF4E6C7FA05}" dt="2024-10-18T08:34:22.740" v="1729" actId="1076"/>
          <ac:spMkLst>
            <pc:docMk/>
            <pc:sldMk cId="1779141995" sldId="259"/>
            <ac:spMk id="7" creationId="{A044F7A4-C9EA-63E7-18B6-12A9FB646AC0}"/>
          </ac:spMkLst>
        </pc:spChg>
        <pc:spChg chg="del mod">
          <ac:chgData name="alessandro di girolamo" userId="ba12cffc28719576" providerId="LiveId" clId="{9D0C5E75-225F-4CF3-B51C-FAF4E6C7FA05}" dt="2024-10-18T08:35:50.550" v="1763"/>
          <ac:spMkLst>
            <pc:docMk/>
            <pc:sldMk cId="1779141995" sldId="259"/>
            <ac:spMk id="10" creationId="{F12A9E15-5BD1-A7B0-273B-88E7823BE407}"/>
          </ac:spMkLst>
        </pc:spChg>
        <pc:spChg chg="add del mod">
          <ac:chgData name="alessandro di girolamo" userId="ba12cffc28719576" providerId="LiveId" clId="{9D0C5E75-225F-4CF3-B51C-FAF4E6C7FA05}" dt="2024-10-18T08:34:24.229" v="1732" actId="21"/>
          <ac:spMkLst>
            <pc:docMk/>
            <pc:sldMk cId="1779141995" sldId="259"/>
            <ac:spMk id="12" creationId="{B5DC0947-9199-0633-1ABA-25BBDFA5CF84}"/>
          </ac:spMkLst>
        </pc:spChg>
      </pc:sldChg>
      <pc:sldChg chg="modSp mod ord">
        <pc:chgData name="alessandro di girolamo" userId="ba12cffc28719576" providerId="LiveId" clId="{9D0C5E75-225F-4CF3-B51C-FAF4E6C7FA05}" dt="2024-10-17T21:50:39.979" v="139" actId="14100"/>
        <pc:sldMkLst>
          <pc:docMk/>
          <pc:sldMk cId="3315471179" sldId="260"/>
        </pc:sldMkLst>
        <pc:spChg chg="mod">
          <ac:chgData name="alessandro di girolamo" userId="ba12cffc28719576" providerId="LiveId" clId="{9D0C5E75-225F-4CF3-B51C-FAF4E6C7FA05}" dt="2024-10-17T21:50:39.979" v="139" actId="14100"/>
          <ac:spMkLst>
            <pc:docMk/>
            <pc:sldMk cId="3315471179" sldId="260"/>
            <ac:spMk id="4" creationId="{7BDEAA99-B051-CA2A-6642-198C5313B6EC}"/>
          </ac:spMkLst>
        </pc:spChg>
      </pc:sldChg>
      <pc:sldChg chg="modSp mod ord">
        <pc:chgData name="alessandro di girolamo" userId="ba12cffc28719576" providerId="LiveId" clId="{9D0C5E75-225F-4CF3-B51C-FAF4E6C7FA05}" dt="2024-10-17T22:39:59.148" v="1644" actId="20577"/>
        <pc:sldMkLst>
          <pc:docMk/>
          <pc:sldMk cId="2485055263" sldId="261"/>
        </pc:sldMkLst>
        <pc:spChg chg="mod">
          <ac:chgData name="alessandro di girolamo" userId="ba12cffc28719576" providerId="LiveId" clId="{9D0C5E75-225F-4CF3-B51C-FAF4E6C7FA05}" dt="2024-10-17T21:50:50.138" v="141" actId="14100"/>
          <ac:spMkLst>
            <pc:docMk/>
            <pc:sldMk cId="2485055263" sldId="261"/>
            <ac:spMk id="5" creationId="{A95A001E-B880-0B98-C788-32AE3B408475}"/>
          </ac:spMkLst>
        </pc:spChg>
        <pc:spChg chg="mod">
          <ac:chgData name="alessandro di girolamo" userId="ba12cffc28719576" providerId="LiveId" clId="{9D0C5E75-225F-4CF3-B51C-FAF4E6C7FA05}" dt="2024-10-17T22:39:59.148" v="1644" actId="20577"/>
          <ac:spMkLst>
            <pc:docMk/>
            <pc:sldMk cId="2485055263" sldId="261"/>
            <ac:spMk id="6" creationId="{01907791-D6CE-01A7-1548-B40574EB403E}"/>
          </ac:spMkLst>
        </pc:spChg>
      </pc:sldChg>
      <pc:sldChg chg="addSp modSp mod ord">
        <pc:chgData name="alessandro di girolamo" userId="ba12cffc28719576" providerId="LiveId" clId="{9D0C5E75-225F-4CF3-B51C-FAF4E6C7FA05}" dt="2024-10-17T22:47:42.376" v="1659" actId="1076"/>
        <pc:sldMkLst>
          <pc:docMk/>
          <pc:sldMk cId="3414125990" sldId="262"/>
        </pc:sldMkLst>
        <pc:spChg chg="mod">
          <ac:chgData name="alessandro di girolamo" userId="ba12cffc28719576" providerId="LiveId" clId="{9D0C5E75-225F-4CF3-B51C-FAF4E6C7FA05}" dt="2024-10-17T22:47:42.376" v="1659" actId="1076"/>
          <ac:spMkLst>
            <pc:docMk/>
            <pc:sldMk cId="3414125990" sldId="262"/>
            <ac:spMk id="2" creationId="{6C3AB04D-1B1F-7B32-1FF1-8EC7684492B4}"/>
          </ac:spMkLst>
        </pc:spChg>
        <pc:spChg chg="add mod">
          <ac:chgData name="alessandro di girolamo" userId="ba12cffc28719576" providerId="LiveId" clId="{9D0C5E75-225F-4CF3-B51C-FAF4E6C7FA05}" dt="2024-10-17T22:42:03.010" v="1653" actId="20577"/>
          <ac:spMkLst>
            <pc:docMk/>
            <pc:sldMk cId="3414125990" sldId="262"/>
            <ac:spMk id="3" creationId="{DB363756-F474-408C-41D9-7869CCAD7AD5}"/>
          </ac:spMkLst>
        </pc:spChg>
        <pc:spChg chg="mod">
          <ac:chgData name="alessandro di girolamo" userId="ba12cffc28719576" providerId="LiveId" clId="{9D0C5E75-225F-4CF3-B51C-FAF4E6C7FA05}" dt="2024-10-17T22:47:37.233" v="1658" actId="1076"/>
          <ac:spMkLst>
            <pc:docMk/>
            <pc:sldMk cId="3414125990" sldId="262"/>
            <ac:spMk id="4" creationId="{AAF6C7A5-86DE-05D0-246C-11C02F8DF4F0}"/>
          </ac:spMkLst>
        </pc:spChg>
        <pc:spChg chg="mod">
          <ac:chgData name="alessandro di girolamo" userId="ba12cffc28719576" providerId="LiveId" clId="{9D0C5E75-225F-4CF3-B51C-FAF4E6C7FA05}" dt="2024-10-17T21:50:55.850" v="143" actId="14100"/>
          <ac:spMkLst>
            <pc:docMk/>
            <pc:sldMk cId="3414125990" sldId="262"/>
            <ac:spMk id="5" creationId="{34490083-A48E-3E4A-0C02-D41856F8F67B}"/>
          </ac:spMkLst>
        </pc:spChg>
        <pc:spChg chg="mod">
          <ac:chgData name="alessandro di girolamo" userId="ba12cffc28719576" providerId="LiveId" clId="{9D0C5E75-225F-4CF3-B51C-FAF4E6C7FA05}" dt="2024-10-17T22:04:18.242" v="521" actId="20577"/>
          <ac:spMkLst>
            <pc:docMk/>
            <pc:sldMk cId="3414125990" sldId="262"/>
            <ac:spMk id="6" creationId="{5EDBCB66-2646-4870-650D-4020ED367019}"/>
          </ac:spMkLst>
        </pc:spChg>
        <pc:spChg chg="mod">
          <ac:chgData name="alessandro di girolamo" userId="ba12cffc28719576" providerId="LiveId" clId="{9D0C5E75-225F-4CF3-B51C-FAF4E6C7FA05}" dt="2024-10-17T22:42:48.140" v="1657" actId="1076"/>
          <ac:spMkLst>
            <pc:docMk/>
            <pc:sldMk cId="3414125990" sldId="262"/>
            <ac:spMk id="7" creationId="{6B007698-6BC0-E6AE-46D6-15DE3CD2A5FA}"/>
          </ac:spMkLst>
        </pc:spChg>
      </pc:sldChg>
      <pc:sldChg chg="modSp mod ord">
        <pc:chgData name="alessandro di girolamo" userId="ba12cffc28719576" providerId="LiveId" clId="{9D0C5E75-225F-4CF3-B51C-FAF4E6C7FA05}" dt="2024-10-17T22:25:29.314" v="1619" actId="1076"/>
        <pc:sldMkLst>
          <pc:docMk/>
          <pc:sldMk cId="43522229" sldId="263"/>
        </pc:sldMkLst>
        <pc:spChg chg="mod">
          <ac:chgData name="alessandro di girolamo" userId="ba12cffc28719576" providerId="LiveId" clId="{9D0C5E75-225F-4CF3-B51C-FAF4E6C7FA05}" dt="2024-10-17T22:25:29.314" v="1619" actId="1076"/>
          <ac:spMkLst>
            <pc:docMk/>
            <pc:sldMk cId="43522229" sldId="263"/>
            <ac:spMk id="3" creationId="{9E314EDD-1B64-E9EA-1B85-6AA80DF84E9E}"/>
          </ac:spMkLst>
        </pc:spChg>
        <pc:spChg chg="mod">
          <ac:chgData name="alessandro di girolamo" userId="ba12cffc28719576" providerId="LiveId" clId="{9D0C5E75-225F-4CF3-B51C-FAF4E6C7FA05}" dt="2024-10-17T21:51:00.130" v="144" actId="14100"/>
          <ac:spMkLst>
            <pc:docMk/>
            <pc:sldMk cId="43522229" sldId="263"/>
            <ac:spMk id="5" creationId="{C14A2ABC-0E15-48C4-8D53-19300F13C3B2}"/>
          </ac:spMkLst>
        </pc:spChg>
        <pc:spChg chg="mod">
          <ac:chgData name="alessandro di girolamo" userId="ba12cffc28719576" providerId="LiveId" clId="{9D0C5E75-225F-4CF3-B51C-FAF4E6C7FA05}" dt="2024-10-17T21:54:57.317" v="148" actId="1076"/>
          <ac:spMkLst>
            <pc:docMk/>
            <pc:sldMk cId="43522229" sldId="263"/>
            <ac:spMk id="6" creationId="{387F5353-903B-C4D9-BB8F-A046A57CFE34}"/>
          </ac:spMkLst>
        </pc:spChg>
        <pc:spChg chg="mod">
          <ac:chgData name="alessandro di girolamo" userId="ba12cffc28719576" providerId="LiveId" clId="{9D0C5E75-225F-4CF3-B51C-FAF4E6C7FA05}" dt="2024-10-17T22:25:12.277" v="1618" actId="207"/>
          <ac:spMkLst>
            <pc:docMk/>
            <pc:sldMk cId="43522229" sldId="263"/>
            <ac:spMk id="12" creationId="{84459F47-C5E8-B331-EA89-694D98E0DB0E}"/>
          </ac:spMkLst>
        </pc:spChg>
      </pc:sldChg>
      <pc:sldChg chg="addSp delSp modSp new mod ord">
        <pc:chgData name="alessandro di girolamo" userId="ba12cffc28719576" providerId="LiveId" clId="{9D0C5E75-225F-4CF3-B51C-FAF4E6C7FA05}" dt="2024-10-17T22:23:33.070" v="1548" actId="20577"/>
        <pc:sldMkLst>
          <pc:docMk/>
          <pc:sldMk cId="3465725703" sldId="264"/>
        </pc:sldMkLst>
        <pc:spChg chg="del">
          <ac:chgData name="alessandro di girolamo" userId="ba12cffc28719576" providerId="LiveId" clId="{9D0C5E75-225F-4CF3-B51C-FAF4E6C7FA05}" dt="2024-10-17T22:07:11.066" v="679" actId="21"/>
          <ac:spMkLst>
            <pc:docMk/>
            <pc:sldMk cId="3465725703" sldId="264"/>
            <ac:spMk id="2" creationId="{6CE69326-3355-FC28-2EF3-B371A0097BCB}"/>
          </ac:spMkLst>
        </pc:spChg>
        <pc:spChg chg="del">
          <ac:chgData name="alessandro di girolamo" userId="ba12cffc28719576" providerId="LiveId" clId="{9D0C5E75-225F-4CF3-B51C-FAF4E6C7FA05}" dt="2024-10-17T22:07:13.883" v="680" actId="21"/>
          <ac:spMkLst>
            <pc:docMk/>
            <pc:sldMk cId="3465725703" sldId="264"/>
            <ac:spMk id="3" creationId="{3CBB842E-E9CE-4F36-8DCA-A095B83552C2}"/>
          </ac:spMkLst>
        </pc:spChg>
        <pc:spChg chg="add mod">
          <ac:chgData name="alessandro di girolamo" userId="ba12cffc28719576" providerId="LiveId" clId="{9D0C5E75-225F-4CF3-B51C-FAF4E6C7FA05}" dt="2024-10-17T22:07:20.936" v="684" actId="20577"/>
          <ac:spMkLst>
            <pc:docMk/>
            <pc:sldMk cId="3465725703" sldId="264"/>
            <ac:spMk id="4" creationId="{BF8312EA-A8F0-540B-4D89-5E0A362005B0}"/>
          </ac:spMkLst>
        </pc:spChg>
        <pc:spChg chg="add del">
          <ac:chgData name="alessandro di girolamo" userId="ba12cffc28719576" providerId="LiveId" clId="{9D0C5E75-225F-4CF3-B51C-FAF4E6C7FA05}" dt="2024-10-17T22:08:19.864" v="686" actId="21"/>
          <ac:spMkLst>
            <pc:docMk/>
            <pc:sldMk cId="3465725703" sldId="264"/>
            <ac:spMk id="6" creationId="{8724BC08-4EF8-8153-7E39-4DF8B92B4185}"/>
          </ac:spMkLst>
        </pc:spChg>
        <pc:spChg chg="add mod">
          <ac:chgData name="alessandro di girolamo" userId="ba12cffc28719576" providerId="LiveId" clId="{9D0C5E75-225F-4CF3-B51C-FAF4E6C7FA05}" dt="2024-10-17T22:21:17.683" v="1514" actId="1076"/>
          <ac:spMkLst>
            <pc:docMk/>
            <pc:sldMk cId="3465725703" sldId="264"/>
            <ac:spMk id="7" creationId="{B696C15A-9078-220B-D76F-F65F25D6A9EC}"/>
          </ac:spMkLst>
        </pc:spChg>
        <pc:spChg chg="add mod">
          <ac:chgData name="alessandro di girolamo" userId="ba12cffc28719576" providerId="LiveId" clId="{9D0C5E75-225F-4CF3-B51C-FAF4E6C7FA05}" dt="2024-10-17T22:21:13.328" v="1513" actId="1076"/>
          <ac:spMkLst>
            <pc:docMk/>
            <pc:sldMk cId="3465725703" sldId="264"/>
            <ac:spMk id="8" creationId="{7223EFAE-317E-4860-35FC-44D68A3FAFE7}"/>
          </ac:spMkLst>
        </pc:spChg>
        <pc:spChg chg="add mod">
          <ac:chgData name="alessandro di girolamo" userId="ba12cffc28719576" providerId="LiveId" clId="{9D0C5E75-225F-4CF3-B51C-FAF4E6C7FA05}" dt="2024-10-17T22:23:33.070" v="1548" actId="20577"/>
          <ac:spMkLst>
            <pc:docMk/>
            <pc:sldMk cId="3465725703" sldId="264"/>
            <ac:spMk id="9" creationId="{47DA204E-093F-5768-009D-1604DCC944D0}"/>
          </ac:spMkLst>
        </pc:spChg>
      </pc:sldChg>
      <pc:sldChg chg="addSp delSp modSp new mod ord">
        <pc:chgData name="alessandro di girolamo" userId="ba12cffc28719576" providerId="LiveId" clId="{9D0C5E75-225F-4CF3-B51C-FAF4E6C7FA05}" dt="2024-10-18T09:00:00.640" v="2431"/>
        <pc:sldMkLst>
          <pc:docMk/>
          <pc:sldMk cId="2023960313" sldId="265"/>
        </pc:sldMkLst>
        <pc:spChg chg="del">
          <ac:chgData name="alessandro di girolamo" userId="ba12cffc28719576" providerId="LiveId" clId="{9D0C5E75-225F-4CF3-B51C-FAF4E6C7FA05}" dt="2024-10-18T08:30:34.831" v="1663" actId="21"/>
          <ac:spMkLst>
            <pc:docMk/>
            <pc:sldMk cId="2023960313" sldId="265"/>
            <ac:spMk id="2" creationId="{13AC5EC2-1FB3-11C5-E1F4-1AD379000AF2}"/>
          </ac:spMkLst>
        </pc:spChg>
        <pc:spChg chg="del">
          <ac:chgData name="alessandro di girolamo" userId="ba12cffc28719576" providerId="LiveId" clId="{9D0C5E75-225F-4CF3-B51C-FAF4E6C7FA05}" dt="2024-10-18T08:30:36.743" v="1664" actId="21"/>
          <ac:spMkLst>
            <pc:docMk/>
            <pc:sldMk cId="2023960313" sldId="265"/>
            <ac:spMk id="3" creationId="{EBCE704A-EB5C-F174-0556-C995C288AB11}"/>
          </ac:spMkLst>
        </pc:spChg>
        <pc:spChg chg="add mod">
          <ac:chgData name="alessandro di girolamo" userId="ba12cffc28719576" providerId="LiveId" clId="{9D0C5E75-225F-4CF3-B51C-FAF4E6C7FA05}" dt="2024-10-18T08:49:23.533" v="2098" actId="1076"/>
          <ac:spMkLst>
            <pc:docMk/>
            <pc:sldMk cId="2023960313" sldId="265"/>
            <ac:spMk id="4" creationId="{CC91FDB9-EF07-4081-E3BE-F6624AE1E171}"/>
          </ac:spMkLst>
        </pc:spChg>
        <pc:spChg chg="add mod">
          <ac:chgData name="alessandro di girolamo" userId="ba12cffc28719576" providerId="LiveId" clId="{9D0C5E75-225F-4CF3-B51C-FAF4E6C7FA05}" dt="2024-10-18T08:57:42.410" v="2429" actId="1076"/>
          <ac:spMkLst>
            <pc:docMk/>
            <pc:sldMk cId="2023960313" sldId="265"/>
            <ac:spMk id="6" creationId="{99DA00DD-2DB0-C16E-465B-55E572979948}"/>
          </ac:spMkLst>
        </pc:spChg>
        <pc:graphicFrameChg chg="add mod modGraphic">
          <ac:chgData name="alessandro di girolamo" userId="ba12cffc28719576" providerId="LiveId" clId="{9D0C5E75-225F-4CF3-B51C-FAF4E6C7FA05}" dt="2024-10-18T08:49:57.770" v="2106" actId="1076"/>
          <ac:graphicFrameMkLst>
            <pc:docMk/>
            <pc:sldMk cId="2023960313" sldId="265"/>
            <ac:graphicFrameMk id="5" creationId="{70BBFC62-1558-6CF4-FC72-D0113F6174D6}"/>
          </ac:graphicFrameMkLst>
        </pc:graphicFrameChg>
      </pc:sldChg>
      <pc:sldChg chg="addSp delSp modSp new mod setBg">
        <pc:chgData name="alessandro di girolamo" userId="ba12cffc28719576" providerId="LiveId" clId="{9D0C5E75-225F-4CF3-B51C-FAF4E6C7FA05}" dt="2024-10-18T09:12:26.485" v="2650" actId="207"/>
        <pc:sldMkLst>
          <pc:docMk/>
          <pc:sldMk cId="2876184" sldId="266"/>
        </pc:sldMkLst>
        <pc:spChg chg="del">
          <ac:chgData name="alessandro di girolamo" userId="ba12cffc28719576" providerId="LiveId" clId="{9D0C5E75-225F-4CF3-B51C-FAF4E6C7FA05}" dt="2024-10-18T09:00:17.236" v="2435" actId="21"/>
          <ac:spMkLst>
            <pc:docMk/>
            <pc:sldMk cId="2876184" sldId="266"/>
            <ac:spMk id="2" creationId="{AB07CDCE-9E59-F03C-9833-3A1F7CC31910}"/>
          </ac:spMkLst>
        </pc:spChg>
        <pc:spChg chg="del">
          <ac:chgData name="alessandro di girolamo" userId="ba12cffc28719576" providerId="LiveId" clId="{9D0C5E75-225F-4CF3-B51C-FAF4E6C7FA05}" dt="2024-10-18T09:00:15.087" v="2434" actId="21"/>
          <ac:spMkLst>
            <pc:docMk/>
            <pc:sldMk cId="2876184" sldId="266"/>
            <ac:spMk id="3" creationId="{08534BFA-B256-E5F0-319B-D12553A208DC}"/>
          </ac:spMkLst>
        </pc:spChg>
        <pc:spChg chg="add mod">
          <ac:chgData name="alessandro di girolamo" userId="ba12cffc28719576" providerId="LiveId" clId="{9D0C5E75-225F-4CF3-B51C-FAF4E6C7FA05}" dt="2024-10-18T09:12:07.666" v="2647" actId="1076"/>
          <ac:spMkLst>
            <pc:docMk/>
            <pc:sldMk cId="2876184" sldId="266"/>
            <ac:spMk id="4" creationId="{4E7169A2-9EAB-F782-E904-56DE4A8579E7}"/>
          </ac:spMkLst>
        </pc:spChg>
        <pc:spChg chg="add mod">
          <ac:chgData name="alessandro di girolamo" userId="ba12cffc28719576" providerId="LiveId" clId="{9D0C5E75-225F-4CF3-B51C-FAF4E6C7FA05}" dt="2024-10-18T09:12:26.485" v="2650" actId="207"/>
          <ac:spMkLst>
            <pc:docMk/>
            <pc:sldMk cId="2876184" sldId="266"/>
            <ac:spMk id="13" creationId="{1C8FD129-10D6-247C-01EB-24C615552A5C}"/>
          </ac:spMkLst>
        </pc:spChg>
        <pc:spChg chg="add del">
          <ac:chgData name="alessandro di girolamo" userId="ba12cffc28719576" providerId="LiveId" clId="{9D0C5E75-225F-4CF3-B51C-FAF4E6C7FA05}" dt="2024-10-18T09:03:33.020" v="2483" actId="26606"/>
          <ac:spMkLst>
            <pc:docMk/>
            <pc:sldMk cId="2876184" sldId="266"/>
            <ac:spMk id="25" creationId="{13B3687F-F4F2-4A7F-B1FE-9ABBB5F961C9}"/>
          </ac:spMkLst>
        </pc:spChg>
        <pc:spChg chg="add del">
          <ac:chgData name="alessandro di girolamo" userId="ba12cffc28719576" providerId="LiveId" clId="{9D0C5E75-225F-4CF3-B51C-FAF4E6C7FA05}" dt="2024-10-18T09:03:43.073" v="2487" actId="26606"/>
          <ac:spMkLst>
            <pc:docMk/>
            <pc:sldMk cId="2876184" sldId="266"/>
            <ac:spMk id="34" creationId="{CE7D7BAD-C4A6-410F-AA71-2D1C842465E7}"/>
          </ac:spMkLst>
        </pc:spChg>
        <pc:grpChg chg="add del">
          <ac:chgData name="alessandro di girolamo" userId="ba12cffc28719576" providerId="LiveId" clId="{9D0C5E75-225F-4CF3-B51C-FAF4E6C7FA05}" dt="2024-10-18T09:03:33.020" v="2483" actId="26606"/>
          <ac:grpSpMkLst>
            <pc:docMk/>
            <pc:sldMk cId="2876184" sldId="266"/>
            <ac:grpSpMk id="17" creationId="{DD58CC35-7270-4AD2-8792-2D2E934CD646}"/>
          </ac:grpSpMkLst>
        </pc:grpChg>
        <pc:grpChg chg="add del">
          <ac:chgData name="alessandro di girolamo" userId="ba12cffc28719576" providerId="LiveId" clId="{9D0C5E75-225F-4CF3-B51C-FAF4E6C7FA05}" dt="2024-10-18T09:03:43.073" v="2487" actId="26606"/>
          <ac:grpSpMkLst>
            <pc:docMk/>
            <pc:sldMk cId="2876184" sldId="266"/>
            <ac:grpSpMk id="27" creationId="{54240DE2-765C-4EED-949B-E5E3D6B6A820}"/>
          </ac:grpSpMkLst>
        </pc:grpChg>
        <pc:picChg chg="add del mod">
          <ac:chgData name="alessandro di girolamo" userId="ba12cffc28719576" providerId="LiveId" clId="{9D0C5E75-225F-4CF3-B51C-FAF4E6C7FA05}" dt="2024-10-18T09:02:33.850" v="2475" actId="21"/>
          <ac:picMkLst>
            <pc:docMk/>
            <pc:sldMk cId="2876184" sldId="266"/>
            <ac:picMk id="6" creationId="{5486257D-425F-A6E1-C656-C4627B17406E}"/>
          </ac:picMkLst>
        </pc:picChg>
        <pc:picChg chg="add mod ord">
          <ac:chgData name="alessandro di girolamo" userId="ba12cffc28719576" providerId="LiveId" clId="{9D0C5E75-225F-4CF3-B51C-FAF4E6C7FA05}" dt="2024-10-18T09:08:47.696" v="2539" actId="1076"/>
          <ac:picMkLst>
            <pc:docMk/>
            <pc:sldMk cId="2876184" sldId="266"/>
            <ac:picMk id="8" creationId="{D0F88695-B060-47A6-04E1-7AA1C00845EB}"/>
          </ac:picMkLst>
        </pc:picChg>
        <pc:picChg chg="add mod">
          <ac:chgData name="alessandro di girolamo" userId="ba12cffc28719576" providerId="LiveId" clId="{9D0C5E75-225F-4CF3-B51C-FAF4E6C7FA05}" dt="2024-10-18T09:08:43.632" v="2538" actId="1076"/>
          <ac:picMkLst>
            <pc:docMk/>
            <pc:sldMk cId="2876184" sldId="266"/>
            <ac:picMk id="10" creationId="{C19D0E12-8F65-5D86-95B3-C741E500A617}"/>
          </ac:picMkLst>
        </pc:picChg>
        <pc:picChg chg="add mod">
          <ac:chgData name="alessandro di girolamo" userId="ba12cffc28719576" providerId="LiveId" clId="{9D0C5E75-225F-4CF3-B51C-FAF4E6C7FA05}" dt="2024-10-18T09:08:40.349" v="2537" actId="1076"/>
          <ac:picMkLst>
            <pc:docMk/>
            <pc:sldMk cId="2876184" sldId="266"/>
            <ac:picMk id="12" creationId="{473EFC2A-D31F-244F-ABD7-AA613A6DDB87}"/>
          </ac:picMkLst>
        </pc:picChg>
      </pc:sldChg>
      <pc:sldChg chg="addSp delSp modSp add mod">
        <pc:chgData name="alessandro di girolamo" userId="ba12cffc28719576" providerId="LiveId" clId="{9D0C5E75-225F-4CF3-B51C-FAF4E6C7FA05}" dt="2024-10-18T09:17:33.930" v="2695" actId="1076"/>
        <pc:sldMkLst>
          <pc:docMk/>
          <pc:sldMk cId="273874054" sldId="267"/>
        </pc:sldMkLst>
        <pc:spChg chg="mod">
          <ac:chgData name="alessandro di girolamo" userId="ba12cffc28719576" providerId="LiveId" clId="{9D0C5E75-225F-4CF3-B51C-FAF4E6C7FA05}" dt="2024-10-18T09:13:43.249" v="2661" actId="20577"/>
          <ac:spMkLst>
            <pc:docMk/>
            <pc:sldMk cId="273874054" sldId="267"/>
            <ac:spMk id="4" creationId="{4E7169A2-9EAB-F782-E904-56DE4A8579E7}"/>
          </ac:spMkLst>
        </pc:spChg>
        <pc:picChg chg="add mod">
          <ac:chgData name="alessandro di girolamo" userId="ba12cffc28719576" providerId="LiveId" clId="{9D0C5E75-225F-4CF3-B51C-FAF4E6C7FA05}" dt="2024-10-18T09:17:26.410" v="2693" actId="14100"/>
          <ac:picMkLst>
            <pc:docMk/>
            <pc:sldMk cId="273874054" sldId="267"/>
            <ac:picMk id="3" creationId="{C47D0F44-8270-7B9F-04CC-2413E140F7EA}"/>
          </ac:picMkLst>
        </pc:picChg>
        <pc:picChg chg="add mod">
          <ac:chgData name="alessandro di girolamo" userId="ba12cffc28719576" providerId="LiveId" clId="{9D0C5E75-225F-4CF3-B51C-FAF4E6C7FA05}" dt="2024-10-18T09:17:30.848" v="2694" actId="14100"/>
          <ac:picMkLst>
            <pc:docMk/>
            <pc:sldMk cId="273874054" sldId="267"/>
            <ac:picMk id="6" creationId="{362D5EC8-9E10-CBFD-F876-227E315BCE81}"/>
          </ac:picMkLst>
        </pc:picChg>
        <pc:picChg chg="del">
          <ac:chgData name="alessandro di girolamo" userId="ba12cffc28719576" providerId="LiveId" clId="{9D0C5E75-225F-4CF3-B51C-FAF4E6C7FA05}" dt="2024-10-18T09:15:41.155" v="2673" actId="21"/>
          <ac:picMkLst>
            <pc:docMk/>
            <pc:sldMk cId="273874054" sldId="267"/>
            <ac:picMk id="8" creationId="{D0F88695-B060-47A6-04E1-7AA1C00845EB}"/>
          </ac:picMkLst>
        </pc:picChg>
        <pc:picChg chg="add mod">
          <ac:chgData name="alessandro di girolamo" userId="ba12cffc28719576" providerId="LiveId" clId="{9D0C5E75-225F-4CF3-B51C-FAF4E6C7FA05}" dt="2024-10-18T09:17:33.930" v="2695" actId="1076"/>
          <ac:picMkLst>
            <pc:docMk/>
            <pc:sldMk cId="273874054" sldId="267"/>
            <ac:picMk id="9" creationId="{DA0011F7-74FE-59DC-B5F9-7EE57AAD80D4}"/>
          </ac:picMkLst>
        </pc:picChg>
        <pc:picChg chg="del">
          <ac:chgData name="alessandro di girolamo" userId="ba12cffc28719576" providerId="LiveId" clId="{9D0C5E75-225F-4CF3-B51C-FAF4E6C7FA05}" dt="2024-10-18T09:14:20.519" v="2665" actId="21"/>
          <ac:picMkLst>
            <pc:docMk/>
            <pc:sldMk cId="273874054" sldId="267"/>
            <ac:picMk id="10" creationId="{C19D0E12-8F65-5D86-95B3-C741E500A617}"/>
          </ac:picMkLst>
        </pc:picChg>
        <pc:picChg chg="del">
          <ac:chgData name="alessandro di girolamo" userId="ba12cffc28719576" providerId="LiveId" clId="{9D0C5E75-225F-4CF3-B51C-FAF4E6C7FA05}" dt="2024-10-18T09:15:44.286" v="2674" actId="21"/>
          <ac:picMkLst>
            <pc:docMk/>
            <pc:sldMk cId="273874054" sldId="267"/>
            <ac:picMk id="12" creationId="{473EFC2A-D31F-244F-ABD7-AA613A6DDB87}"/>
          </ac:picMkLst>
        </pc:picChg>
      </pc:sldChg>
      <pc:sldChg chg="add del">
        <pc:chgData name="alessandro di girolamo" userId="ba12cffc28719576" providerId="LiveId" clId="{9D0C5E75-225F-4CF3-B51C-FAF4E6C7FA05}" dt="2024-10-18T09:19:25.539" v="2697" actId="2696"/>
        <pc:sldMkLst>
          <pc:docMk/>
          <pc:sldMk cId="3469783736" sldId="268"/>
        </pc:sldMkLst>
      </pc:sldChg>
    </pc:docChg>
  </pc:docChgLst>
  <pc:docChgLst>
    <pc:chgData name="alessandro di girolamo" userId="ba12cffc28719576" providerId="Windows Live" clId="Web-{C279CEE8-638D-CE63-7E70-B9360B9E2023}"/>
    <pc:docChg chg="addSld delSld modSld addMainMaster delMainMaster">
      <pc:chgData name="alessandro di girolamo" userId="ba12cffc28719576" providerId="Windows Live" clId="Web-{C279CEE8-638D-CE63-7E70-B9360B9E2023}" dt="2024-10-17T12:55:27.792" v="2712" actId="1076"/>
      <pc:docMkLst>
        <pc:docMk/>
      </pc:docMkLst>
      <pc:sldChg chg="addSp delSp modSp mod modClrScheme chgLayout">
        <pc:chgData name="alessandro di girolamo" userId="ba12cffc28719576" providerId="Windows Live" clId="Web-{C279CEE8-638D-CE63-7E70-B9360B9E2023}" dt="2024-10-17T10:23:55.086" v="540" actId="1076"/>
        <pc:sldMkLst>
          <pc:docMk/>
          <pc:sldMk cId="3962583941" sldId="256"/>
        </pc:sldMkLst>
        <pc:spChg chg="mod ord">
          <ac:chgData name="alessandro di girolamo" userId="ba12cffc28719576" providerId="Windows Live" clId="Web-{C279CEE8-638D-CE63-7E70-B9360B9E2023}" dt="2024-10-17T10:23:55.086" v="540" actId="1076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alessandro di girolamo" userId="ba12cffc28719576" providerId="Windows Live" clId="Web-{C279CEE8-638D-CE63-7E70-B9360B9E2023}" dt="2024-10-17T10:23:49.461" v="537" actId="107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alessandro di girolamo" userId="ba12cffc28719576" providerId="Windows Live" clId="Web-{C279CEE8-638D-CE63-7E70-B9360B9E2023}" dt="2024-10-17T09:56:50.872" v="77"/>
          <ac:spMkLst>
            <pc:docMk/>
            <pc:sldMk cId="3962583941" sldId="256"/>
            <ac:spMk id="4" creationId="{6FD889BF-63B6-F902-76ED-F92623A35EC3}"/>
          </ac:spMkLst>
        </pc:spChg>
        <pc:spChg chg="add mod">
          <ac:chgData name="alessandro di girolamo" userId="ba12cffc28719576" providerId="Windows Live" clId="Web-{C279CEE8-638D-CE63-7E70-B9360B9E2023}" dt="2024-10-17T10:20:39.144" v="452" actId="1076"/>
          <ac:spMkLst>
            <pc:docMk/>
            <pc:sldMk cId="3962583941" sldId="256"/>
            <ac:spMk id="5" creationId="{EA035380-054F-1FA5-650A-A188ECC21E2C}"/>
          </ac:spMkLst>
        </pc:spChg>
        <pc:spChg chg="add mod">
          <ac:chgData name="alessandro di girolamo" userId="ba12cffc28719576" providerId="Windows Live" clId="Web-{C279CEE8-638D-CE63-7E70-B9360B9E2023}" dt="2024-10-17T10:23:42.633" v="535" actId="1076"/>
          <ac:spMkLst>
            <pc:docMk/>
            <pc:sldMk cId="3962583941" sldId="256"/>
            <ac:spMk id="6" creationId="{A24251FC-E1E2-80C0-C519-2E13C44E1D12}"/>
          </ac:spMkLst>
        </pc:spChg>
      </pc:sldChg>
      <pc:sldChg chg="addSp delSp modSp new mod setBg">
        <pc:chgData name="alessandro di girolamo" userId="ba12cffc28719576" providerId="Windows Live" clId="Web-{C279CEE8-638D-CE63-7E70-B9360B9E2023}" dt="2024-10-17T10:58:35.078" v="960" actId="1076"/>
        <pc:sldMkLst>
          <pc:docMk/>
          <pc:sldMk cId="2148766687" sldId="257"/>
        </pc:sldMkLst>
        <pc:spChg chg="mod">
          <ac:chgData name="alessandro di girolamo" userId="ba12cffc28719576" providerId="Windows Live" clId="Web-{C279CEE8-638D-CE63-7E70-B9360B9E2023}" dt="2024-10-17T10:47:10.435" v="761" actId="1076"/>
          <ac:spMkLst>
            <pc:docMk/>
            <pc:sldMk cId="2148766687" sldId="257"/>
            <ac:spMk id="2" creationId="{BD6EA467-2881-ABF8-7CDB-F580D6E9F8FC}"/>
          </ac:spMkLst>
        </pc:spChg>
        <pc:spChg chg="mod">
          <ac:chgData name="alessandro di girolamo" userId="ba12cffc28719576" providerId="Windows Live" clId="Web-{C279CEE8-638D-CE63-7E70-B9360B9E2023}" dt="2024-10-17T10:47:14.045" v="762" actId="1076"/>
          <ac:spMkLst>
            <pc:docMk/>
            <pc:sldMk cId="2148766687" sldId="257"/>
            <ac:spMk id="3" creationId="{BEC5AACC-B835-DBDE-D7F1-488C9BBBDB3A}"/>
          </ac:spMkLst>
        </pc:spChg>
        <pc:spChg chg="add del">
          <ac:chgData name="alessandro di girolamo" userId="ba12cffc28719576" providerId="Windows Live" clId="Web-{C279CEE8-638D-CE63-7E70-B9360B9E2023}" dt="2024-10-17T10:36:24.340" v="621"/>
          <ac:spMkLst>
            <pc:docMk/>
            <pc:sldMk cId="2148766687" sldId="257"/>
            <ac:spMk id="10" creationId="{1D22F88D-6907-48AF-B024-346E855E0D96}"/>
          </ac:spMkLst>
        </pc:spChg>
        <pc:spChg chg="add del">
          <ac:chgData name="alessandro di girolamo" userId="ba12cffc28719576" providerId="Windows Live" clId="Web-{C279CEE8-638D-CE63-7E70-B9360B9E2023}" dt="2024-10-17T10:36:24.340" v="621"/>
          <ac:spMkLst>
            <pc:docMk/>
            <pc:sldMk cId="2148766687" sldId="257"/>
            <ac:spMk id="11" creationId="{C8643778-7F6C-4E8D-84D1-D5CDB9928191}"/>
          </ac:spMkLst>
        </pc:spChg>
        <pc:spChg chg="add del">
          <ac:chgData name="alessandro di girolamo" userId="ba12cffc28719576" providerId="Windows Live" clId="Web-{C279CEE8-638D-CE63-7E70-B9360B9E2023}" dt="2024-10-17T10:37:09.904" v="623"/>
          <ac:spMkLst>
            <pc:docMk/>
            <pc:sldMk cId="2148766687" sldId="257"/>
            <ac:spMk id="14" creationId="{85428F22-76B3-4107-AADE-3F9EC95FD325}"/>
          </ac:spMkLst>
        </pc:spChg>
        <pc:spChg chg="add mod">
          <ac:chgData name="alessandro di girolamo" userId="ba12cffc28719576" providerId="Windows Live" clId="Web-{C279CEE8-638D-CE63-7E70-B9360B9E2023}" dt="2024-10-17T10:42:45.116" v="716" actId="20577"/>
          <ac:spMkLst>
            <pc:docMk/>
            <pc:sldMk cId="2148766687" sldId="257"/>
            <ac:spMk id="31" creationId="{50024008-BF40-1C6E-433F-E10E3F5598CC}"/>
          </ac:spMkLst>
        </pc:spChg>
        <pc:spChg chg="add mod">
          <ac:chgData name="alessandro di girolamo" userId="ba12cffc28719576" providerId="Windows Live" clId="Web-{C279CEE8-638D-CE63-7E70-B9360B9E2023}" dt="2024-10-17T10:58:31.859" v="959" actId="1076"/>
          <ac:spMkLst>
            <pc:docMk/>
            <pc:sldMk cId="2148766687" sldId="257"/>
            <ac:spMk id="32" creationId="{3182FA49-6A3E-6F0A-E4BA-4979462BCEA5}"/>
          </ac:spMkLst>
        </pc:spChg>
        <pc:spChg chg="add mod">
          <ac:chgData name="alessandro di girolamo" userId="ba12cffc28719576" providerId="Windows Live" clId="Web-{C279CEE8-638D-CE63-7E70-B9360B9E2023}" dt="2024-10-17T10:58:28.437" v="958" actId="1076"/>
          <ac:spMkLst>
            <pc:docMk/>
            <pc:sldMk cId="2148766687" sldId="257"/>
            <ac:spMk id="33" creationId="{93FCEB08-A031-3EF8-8B09-81E7EC98B247}"/>
          </ac:spMkLst>
        </pc:spChg>
        <pc:spChg chg="add mod">
          <ac:chgData name="alessandro di girolamo" userId="ba12cffc28719576" providerId="Windows Live" clId="Web-{C279CEE8-638D-CE63-7E70-B9360B9E2023}" dt="2024-10-17T10:58:35.078" v="960" actId="1076"/>
          <ac:spMkLst>
            <pc:docMk/>
            <pc:sldMk cId="2148766687" sldId="257"/>
            <ac:spMk id="34" creationId="{68D7E9EE-BFC7-0AE8-FD04-0620C5F61596}"/>
          </ac:spMkLst>
        </pc:spChg>
        <pc:grpChg chg="add del">
          <ac:chgData name="alessandro di girolamo" userId="ba12cffc28719576" providerId="Windows Live" clId="Web-{C279CEE8-638D-CE63-7E70-B9360B9E2023}" dt="2024-10-17T10:36:24.340" v="621"/>
          <ac:grpSpMkLst>
            <pc:docMk/>
            <pc:sldMk cId="2148766687" sldId="257"/>
            <ac:grpSpMk id="12" creationId="{F3842748-48B5-4DD0-A06A-A31C74024A99}"/>
          </ac:grpSpMkLst>
        </pc:grpChg>
        <pc:grpChg chg="add del">
          <ac:chgData name="alessandro di girolamo" userId="ba12cffc28719576" providerId="Windows Live" clId="Web-{C279CEE8-638D-CE63-7E70-B9360B9E2023}" dt="2024-10-17T10:37:09.904" v="623"/>
          <ac:grpSpMkLst>
            <pc:docMk/>
            <pc:sldMk cId="2148766687" sldId="257"/>
            <ac:grpSpMk id="15" creationId="{78326E10-C8CB-487F-A110-F861268DE619}"/>
          </ac:grpSpMkLst>
        </pc:grpChg>
        <pc:grpChg chg="add del">
          <ac:chgData name="alessandro di girolamo" userId="ba12cffc28719576" providerId="Windows Live" clId="Web-{C279CEE8-638D-CE63-7E70-B9360B9E2023}" dt="2024-10-17T10:37:09.904" v="623"/>
          <ac:grpSpMkLst>
            <pc:docMk/>
            <pc:sldMk cId="2148766687" sldId="257"/>
            <ac:grpSpMk id="22" creationId="{5346FBCF-5353-4172-96F5-4B7EB07777C4}"/>
          </ac:grpSpMkLst>
        </pc:grpChg>
        <pc:picChg chg="add del mod">
          <ac:chgData name="alessandro di girolamo" userId="ba12cffc28719576" providerId="Windows Live" clId="Web-{C279CEE8-638D-CE63-7E70-B9360B9E2023}" dt="2024-10-17T10:35:33.308" v="619"/>
          <ac:picMkLst>
            <pc:docMk/>
            <pc:sldMk cId="2148766687" sldId="257"/>
            <ac:picMk id="4" creationId="{C2C47C27-9C9D-AFD1-0BA1-9B12B971073C}"/>
          </ac:picMkLst>
        </pc:picChg>
        <pc:picChg chg="add del mod">
          <ac:chgData name="alessandro di girolamo" userId="ba12cffc28719576" providerId="Windows Live" clId="Web-{C279CEE8-638D-CE63-7E70-B9360B9E2023}" dt="2024-10-17T10:35:33.308" v="618"/>
          <ac:picMkLst>
            <pc:docMk/>
            <pc:sldMk cId="2148766687" sldId="257"/>
            <ac:picMk id="5" creationId="{01E9562A-2CD7-9FC9-1159-5ED5ACBD7801}"/>
          </ac:picMkLst>
        </pc:picChg>
        <pc:picChg chg="add del mod">
          <ac:chgData name="alessandro di girolamo" userId="ba12cffc28719576" providerId="Windows Live" clId="Web-{C279CEE8-638D-CE63-7E70-B9360B9E2023}" dt="2024-10-17T10:35:33.308" v="617"/>
          <ac:picMkLst>
            <pc:docMk/>
            <pc:sldMk cId="2148766687" sldId="257"/>
            <ac:picMk id="6" creationId="{18AD61EF-72D7-8E03-E000-BA8E72C5F1C5}"/>
          </ac:picMkLst>
        </pc:picChg>
        <pc:picChg chg="add del mod">
          <ac:chgData name="alessandro di girolamo" userId="ba12cffc28719576" providerId="Windows Live" clId="Web-{C279CEE8-638D-CE63-7E70-B9360B9E2023}" dt="2024-10-17T10:35:33.308" v="616"/>
          <ac:picMkLst>
            <pc:docMk/>
            <pc:sldMk cId="2148766687" sldId="257"/>
            <ac:picMk id="7" creationId="{EFB23BDE-D59A-1B36-3A8A-CECCA7B8F462}"/>
          </ac:picMkLst>
        </pc:picChg>
        <pc:picChg chg="add del">
          <ac:chgData name="alessandro di girolamo" userId="ba12cffc28719576" providerId="Windows Live" clId="Web-{C279CEE8-638D-CE63-7E70-B9360B9E2023}" dt="2024-10-17T10:37:09.904" v="623"/>
          <ac:picMkLst>
            <pc:docMk/>
            <pc:sldMk cId="2148766687" sldId="257"/>
            <ac:picMk id="24" creationId="{B50EE356-ACB0-18DF-DDB3-84081B359D3E}"/>
          </ac:picMkLst>
        </pc:picChg>
        <pc:picChg chg="add mod">
          <ac:chgData name="alessandro di girolamo" userId="ba12cffc28719576" providerId="Windows Live" clId="Web-{C279CEE8-638D-CE63-7E70-B9360B9E2023}" dt="2024-10-17T10:37:49.608" v="645" actId="1076"/>
          <ac:picMkLst>
            <pc:docMk/>
            <pc:sldMk cId="2148766687" sldId="257"/>
            <ac:picMk id="25" creationId="{C2C47C27-9C9D-AFD1-0BA1-9B12B971073C}"/>
          </ac:picMkLst>
        </pc:picChg>
        <pc:picChg chg="add mod">
          <ac:chgData name="alessandro di girolamo" userId="ba12cffc28719576" providerId="Windows Live" clId="Web-{C279CEE8-638D-CE63-7E70-B9360B9E2023}" dt="2024-10-17T10:38:33.750" v="661" actId="1076"/>
          <ac:picMkLst>
            <pc:docMk/>
            <pc:sldMk cId="2148766687" sldId="257"/>
            <ac:picMk id="26" creationId="{01E9562A-2CD7-9FC9-1159-5ED5ACBD7801}"/>
          </ac:picMkLst>
        </pc:picChg>
        <pc:picChg chg="add mod">
          <ac:chgData name="alessandro di girolamo" userId="ba12cffc28719576" providerId="Windows Live" clId="Web-{C279CEE8-638D-CE63-7E70-B9360B9E2023}" dt="2024-10-17T10:37:53.655" v="650" actId="1076"/>
          <ac:picMkLst>
            <pc:docMk/>
            <pc:sldMk cId="2148766687" sldId="257"/>
            <ac:picMk id="27" creationId="{18AD61EF-72D7-8E03-E000-BA8E72C5F1C5}"/>
          </ac:picMkLst>
        </pc:picChg>
        <pc:picChg chg="add mod">
          <ac:chgData name="alessandro di girolamo" userId="ba12cffc28719576" providerId="Windows Live" clId="Web-{C279CEE8-638D-CE63-7E70-B9360B9E2023}" dt="2024-10-17T10:38:31.031" v="660" actId="1076"/>
          <ac:picMkLst>
            <pc:docMk/>
            <pc:sldMk cId="2148766687" sldId="257"/>
            <ac:picMk id="28" creationId="{EFB23BDE-D59A-1B36-3A8A-CECCA7B8F462}"/>
          </ac:picMkLst>
        </pc:picChg>
        <pc:cxnChg chg="add del mod">
          <ac:chgData name="alessandro di girolamo" userId="ba12cffc28719576" providerId="Windows Live" clId="Web-{C279CEE8-638D-CE63-7E70-B9360B9E2023}" dt="2024-10-17T10:33:08.913" v="583"/>
          <ac:cxnSpMkLst>
            <pc:docMk/>
            <pc:sldMk cId="2148766687" sldId="257"/>
            <ac:cxnSpMk id="8" creationId="{6E317048-F253-279D-9101-BD85A4E7247F}"/>
          </ac:cxnSpMkLst>
        </pc:cxnChg>
        <pc:cxnChg chg="add del mod">
          <ac:chgData name="alessandro di girolamo" userId="ba12cffc28719576" providerId="Windows Live" clId="Web-{C279CEE8-638D-CE63-7E70-B9360B9E2023}" dt="2024-10-17T10:34:46.619" v="612"/>
          <ac:cxnSpMkLst>
            <pc:docMk/>
            <pc:sldMk cId="2148766687" sldId="257"/>
            <ac:cxnSpMk id="9" creationId="{6E317048-F253-279D-9101-BD85A4E7247F}"/>
          </ac:cxnSpMkLst>
        </pc:cxnChg>
        <pc:cxnChg chg="add mod">
          <ac:chgData name="alessandro di girolamo" userId="ba12cffc28719576" providerId="Windows Live" clId="Web-{C279CEE8-638D-CE63-7E70-B9360B9E2023}" dt="2024-10-17T10:40:56.878" v="680"/>
          <ac:cxnSpMkLst>
            <pc:docMk/>
            <pc:sldMk cId="2148766687" sldId="257"/>
            <ac:cxnSpMk id="29" creationId="{290746E4-B1EF-6923-0CD8-9BEC184A530C}"/>
          </ac:cxnSpMkLst>
        </pc:cxnChg>
        <pc:cxnChg chg="add mod">
          <ac:chgData name="alessandro di girolamo" userId="ba12cffc28719576" providerId="Windows Live" clId="Web-{C279CEE8-638D-CE63-7E70-B9360B9E2023}" dt="2024-10-17T10:40:22.299" v="675" actId="14100"/>
          <ac:cxnSpMkLst>
            <pc:docMk/>
            <pc:sldMk cId="2148766687" sldId="257"/>
            <ac:cxnSpMk id="30" creationId="{04E5D7C9-A9D4-8B3C-D99B-0731344D363B}"/>
          </ac:cxnSpMkLst>
        </pc:cxnChg>
      </pc:sldChg>
      <pc:sldChg chg="new del">
        <pc:chgData name="alessandro di girolamo" userId="ba12cffc28719576" providerId="Windows Live" clId="Web-{C279CEE8-638D-CE63-7E70-B9360B9E2023}" dt="2024-10-17T09:58:41.734" v="98"/>
        <pc:sldMkLst>
          <pc:docMk/>
          <pc:sldMk cId="3427649382" sldId="257"/>
        </pc:sldMkLst>
      </pc:sldChg>
      <pc:sldChg chg="addSp delSp modSp new">
        <pc:chgData name="alessandro di girolamo" userId="ba12cffc28719576" providerId="Windows Live" clId="Web-{C279CEE8-638D-CE63-7E70-B9360B9E2023}" dt="2024-10-17T11:44:52.697" v="1855" actId="20577"/>
        <pc:sldMkLst>
          <pc:docMk/>
          <pc:sldMk cId="1699384844" sldId="258"/>
        </pc:sldMkLst>
        <pc:spChg chg="mod">
          <ac:chgData name="alessandro di girolamo" userId="ba12cffc28719576" providerId="Windows Live" clId="Web-{C279CEE8-638D-CE63-7E70-B9360B9E2023}" dt="2024-10-17T10:47:05.279" v="760" actId="1076"/>
          <ac:spMkLst>
            <pc:docMk/>
            <pc:sldMk cId="1699384844" sldId="258"/>
            <ac:spMk id="2" creationId="{45B27104-9B13-C2E6-187C-11A1726AC7C0}"/>
          </ac:spMkLst>
        </pc:spChg>
        <pc:spChg chg="mod">
          <ac:chgData name="alessandro di girolamo" userId="ba12cffc28719576" providerId="Windows Live" clId="Web-{C279CEE8-638D-CE63-7E70-B9360B9E2023}" dt="2024-10-17T11:44:52.697" v="1855" actId="20577"/>
          <ac:spMkLst>
            <pc:docMk/>
            <pc:sldMk cId="1699384844" sldId="258"/>
            <ac:spMk id="3" creationId="{47A1B1F7-0407-1F7E-AB9F-ED4D5E2D8131}"/>
          </ac:spMkLst>
        </pc:spChg>
        <pc:spChg chg="add mod">
          <ac:chgData name="alessandro di girolamo" userId="ba12cffc28719576" providerId="Windows Live" clId="Web-{C279CEE8-638D-CE63-7E70-B9360B9E2023}" dt="2024-10-17T11:10:26.237" v="1193" actId="1076"/>
          <ac:spMkLst>
            <pc:docMk/>
            <pc:sldMk cId="1699384844" sldId="258"/>
            <ac:spMk id="17" creationId="{40775FF9-7433-B67A-79EF-9F214B3008FE}"/>
          </ac:spMkLst>
        </pc:spChg>
        <pc:spChg chg="add mod">
          <ac:chgData name="alessandro di girolamo" userId="ba12cffc28719576" providerId="Windows Live" clId="Web-{C279CEE8-638D-CE63-7E70-B9360B9E2023}" dt="2024-10-17T11:10:26.253" v="1194" actId="1076"/>
          <ac:spMkLst>
            <pc:docMk/>
            <pc:sldMk cId="1699384844" sldId="258"/>
            <ac:spMk id="19" creationId="{7B848BE8-7455-DD55-F412-FB1269F389E4}"/>
          </ac:spMkLst>
        </pc:spChg>
        <pc:spChg chg="add mod">
          <ac:chgData name="alessandro di girolamo" userId="ba12cffc28719576" providerId="Windows Live" clId="Web-{C279CEE8-638D-CE63-7E70-B9360B9E2023}" dt="2024-10-17T11:10:26.253" v="1195" actId="1076"/>
          <ac:spMkLst>
            <pc:docMk/>
            <pc:sldMk cId="1699384844" sldId="258"/>
            <ac:spMk id="21" creationId="{3BF9342E-CC6D-8863-C5C4-44852E7885A6}"/>
          </ac:spMkLst>
        </pc:spChg>
        <pc:spChg chg="add mod">
          <ac:chgData name="alessandro di girolamo" userId="ba12cffc28719576" providerId="Windows Live" clId="Web-{C279CEE8-638D-CE63-7E70-B9360B9E2023}" dt="2024-10-17T11:10:26.268" v="1196" actId="1076"/>
          <ac:spMkLst>
            <pc:docMk/>
            <pc:sldMk cId="1699384844" sldId="258"/>
            <ac:spMk id="23" creationId="{5F33BB9C-3D73-C472-DC73-39C805E8E528}"/>
          </ac:spMkLst>
        </pc:spChg>
        <pc:spChg chg="add mod">
          <ac:chgData name="alessandro di girolamo" userId="ba12cffc28719576" providerId="Windows Live" clId="Web-{C279CEE8-638D-CE63-7E70-B9360B9E2023}" dt="2024-10-17T11:22:37.756" v="1521" actId="20577"/>
          <ac:spMkLst>
            <pc:docMk/>
            <pc:sldMk cId="1699384844" sldId="258"/>
            <ac:spMk id="24" creationId="{12B20871-4AC2-8A5D-865D-5FC03A0980A0}"/>
          </ac:spMkLst>
        </pc:spChg>
        <pc:spChg chg="add del">
          <ac:chgData name="alessandro di girolamo" userId="ba12cffc28719576" providerId="Windows Live" clId="Web-{C279CEE8-638D-CE63-7E70-B9360B9E2023}" dt="2024-10-17T11:06:41.028" v="1115"/>
          <ac:spMkLst>
            <pc:docMk/>
            <pc:sldMk cId="1699384844" sldId="258"/>
            <ac:spMk id="25" creationId="{4E7D3AD0-6498-8ABB-C6A1-50DD4BE145D3}"/>
          </ac:spMkLst>
        </pc:spChg>
        <pc:spChg chg="add mod">
          <ac:chgData name="alessandro di girolamo" userId="ba12cffc28719576" providerId="Windows Live" clId="Web-{C279CEE8-638D-CE63-7E70-B9360B9E2023}" dt="2024-10-17T11:10:26.284" v="1197" actId="1076"/>
          <ac:spMkLst>
            <pc:docMk/>
            <pc:sldMk cId="1699384844" sldId="258"/>
            <ac:spMk id="26" creationId="{7DC39502-6A1D-0583-212E-4E5B7653A13F}"/>
          </ac:spMkLst>
        </pc:spChg>
        <pc:spChg chg="add mod">
          <ac:chgData name="alessandro di girolamo" userId="ba12cffc28719576" providerId="Windows Live" clId="Web-{C279CEE8-638D-CE63-7E70-B9360B9E2023}" dt="2024-10-17T11:10:26.300" v="1198" actId="1076"/>
          <ac:spMkLst>
            <pc:docMk/>
            <pc:sldMk cId="1699384844" sldId="258"/>
            <ac:spMk id="27" creationId="{D27B91F2-ABF5-E6C7-105B-96F1E9A44BF6}"/>
          </ac:spMkLst>
        </pc:spChg>
        <pc:spChg chg="add mod">
          <ac:chgData name="alessandro di girolamo" userId="ba12cffc28719576" providerId="Windows Live" clId="Web-{C279CEE8-638D-CE63-7E70-B9360B9E2023}" dt="2024-10-17T11:10:26.315" v="1199" actId="1076"/>
          <ac:spMkLst>
            <pc:docMk/>
            <pc:sldMk cId="1699384844" sldId="258"/>
            <ac:spMk id="28" creationId="{C75C6AA4-4FE9-65C8-C4BA-637FE6F4E831}"/>
          </ac:spMkLst>
        </pc:spChg>
        <pc:picChg chg="add mod">
          <ac:chgData name="alessandro di girolamo" userId="ba12cffc28719576" providerId="Windows Live" clId="Web-{C279CEE8-638D-CE63-7E70-B9360B9E2023}" dt="2024-10-17T11:10:26.159" v="1187" actId="1076"/>
          <ac:picMkLst>
            <pc:docMk/>
            <pc:sldMk cId="1699384844" sldId="258"/>
            <ac:picMk id="5" creationId="{8218D091-79CE-1AD2-5EB4-55D4AC2324C6}"/>
          </ac:picMkLst>
        </pc:picChg>
        <pc:picChg chg="add mod">
          <ac:chgData name="alessandro di girolamo" userId="ba12cffc28719576" providerId="Windows Live" clId="Web-{C279CEE8-638D-CE63-7E70-B9360B9E2023}" dt="2024-10-17T11:10:26.175" v="1188" actId="1076"/>
          <ac:picMkLst>
            <pc:docMk/>
            <pc:sldMk cId="1699384844" sldId="258"/>
            <ac:picMk id="7" creationId="{0EA64ABE-4064-3EF2-85F2-624CF6F194D4}"/>
          </ac:picMkLst>
        </pc:picChg>
        <pc:picChg chg="add mod">
          <ac:chgData name="alessandro di girolamo" userId="ba12cffc28719576" providerId="Windows Live" clId="Web-{C279CEE8-638D-CE63-7E70-B9360B9E2023}" dt="2024-10-17T11:10:26.190" v="1189" actId="1076"/>
          <ac:picMkLst>
            <pc:docMk/>
            <pc:sldMk cId="1699384844" sldId="258"/>
            <ac:picMk id="9" creationId="{46E2AF1E-D13E-A8C9-5C86-B4CA2F93D943}"/>
          </ac:picMkLst>
        </pc:picChg>
        <pc:picChg chg="add mod">
          <ac:chgData name="alessandro di girolamo" userId="ba12cffc28719576" providerId="Windows Live" clId="Web-{C279CEE8-638D-CE63-7E70-B9360B9E2023}" dt="2024-10-17T11:10:26.206" v="1190" actId="1076"/>
          <ac:picMkLst>
            <pc:docMk/>
            <pc:sldMk cId="1699384844" sldId="258"/>
            <ac:picMk id="11" creationId="{DD83FE40-6083-C9C2-DDAE-E1087617E1F3}"/>
          </ac:picMkLst>
        </pc:picChg>
        <pc:cxnChg chg="add mod">
          <ac:chgData name="alessandro di girolamo" userId="ba12cffc28719576" providerId="Windows Live" clId="Web-{C279CEE8-638D-CE63-7E70-B9360B9E2023}" dt="2024-10-17T11:10:26.206" v="1191" actId="1076"/>
          <ac:cxnSpMkLst>
            <pc:docMk/>
            <pc:sldMk cId="1699384844" sldId="258"/>
            <ac:cxnSpMk id="13" creationId="{BF4CD2CF-FE6A-F70A-B96A-EA8BA57DA22F}"/>
          </ac:cxnSpMkLst>
        </pc:cxnChg>
        <pc:cxnChg chg="add mod">
          <ac:chgData name="alessandro di girolamo" userId="ba12cffc28719576" providerId="Windows Live" clId="Web-{C279CEE8-638D-CE63-7E70-B9360B9E2023}" dt="2024-10-17T11:10:26.221" v="1192" actId="1076"/>
          <ac:cxnSpMkLst>
            <pc:docMk/>
            <pc:sldMk cId="1699384844" sldId="258"/>
            <ac:cxnSpMk id="15" creationId="{B3FA4A23-1042-4781-0260-4C0B5575FD5C}"/>
          </ac:cxnSpMkLst>
        </pc:cxnChg>
      </pc:sldChg>
      <pc:sldChg chg="addSp delSp modSp new">
        <pc:chgData name="alessandro di girolamo" userId="ba12cffc28719576" providerId="Windows Live" clId="Web-{C279CEE8-638D-CE63-7E70-B9360B9E2023}" dt="2024-10-17T12:55:27.792" v="2712" actId="1076"/>
        <pc:sldMkLst>
          <pc:docMk/>
          <pc:sldMk cId="1779141995" sldId="259"/>
        </pc:sldMkLst>
        <pc:spChg chg="mod">
          <ac:chgData name="alessandro di girolamo" userId="ba12cffc28719576" providerId="Windows Live" clId="Web-{C279CEE8-638D-CE63-7E70-B9360B9E2023}" dt="2024-10-17T12:45:33.261" v="2607" actId="1076"/>
          <ac:spMkLst>
            <pc:docMk/>
            <pc:sldMk cId="1779141995" sldId="259"/>
            <ac:spMk id="2" creationId="{9D095252-DA8A-3C39-8C47-3B919D2C8D3A}"/>
          </ac:spMkLst>
        </pc:spChg>
        <pc:spChg chg="mod">
          <ac:chgData name="alessandro di girolamo" userId="ba12cffc28719576" providerId="Windows Live" clId="Web-{C279CEE8-638D-CE63-7E70-B9360B9E2023}" dt="2024-10-17T12:49:14.157" v="2641" actId="20577"/>
          <ac:spMkLst>
            <pc:docMk/>
            <pc:sldMk cId="1779141995" sldId="259"/>
            <ac:spMk id="3" creationId="{A477E29D-7FBD-EE76-209A-D7494266B164}"/>
          </ac:spMkLst>
        </pc:spChg>
        <pc:spChg chg="add del">
          <ac:chgData name="alessandro di girolamo" userId="ba12cffc28719576" providerId="Windows Live" clId="Web-{C279CEE8-638D-CE63-7E70-B9360B9E2023}" dt="2024-10-17T11:16:52.388" v="1398"/>
          <ac:spMkLst>
            <pc:docMk/>
            <pc:sldMk cId="1779141995" sldId="259"/>
            <ac:spMk id="4" creationId="{D1D00BF5-A02C-F949-446D-84072EFF8D23}"/>
          </ac:spMkLst>
        </pc:spChg>
        <pc:spChg chg="add mod">
          <ac:chgData name="alessandro di girolamo" userId="ba12cffc28719576" providerId="Windows Live" clId="Web-{C279CEE8-638D-CE63-7E70-B9360B9E2023}" dt="2024-10-17T12:48:34.281" v="2637" actId="1076"/>
          <ac:spMkLst>
            <pc:docMk/>
            <pc:sldMk cId="1779141995" sldId="259"/>
            <ac:spMk id="5" creationId="{E98410B4-52F3-DC41-EA0A-FAE09AC7AE47}"/>
          </ac:spMkLst>
        </pc:spChg>
        <pc:spChg chg="add mod">
          <ac:chgData name="alessandro di girolamo" userId="ba12cffc28719576" providerId="Windows Live" clId="Web-{C279CEE8-638D-CE63-7E70-B9360B9E2023}" dt="2024-10-17T12:48:01.937" v="2631" actId="1076"/>
          <ac:spMkLst>
            <pc:docMk/>
            <pc:sldMk cId="1779141995" sldId="259"/>
            <ac:spMk id="6" creationId="{8D03C9D3-4606-EFBB-F420-DB80EC6D0A50}"/>
          </ac:spMkLst>
        </pc:spChg>
        <pc:spChg chg="add del">
          <ac:chgData name="alessandro di girolamo" userId="ba12cffc28719576" providerId="Windows Live" clId="Web-{C279CEE8-638D-CE63-7E70-B9360B9E2023}" dt="2024-10-17T11:17:13.279" v="1406"/>
          <ac:spMkLst>
            <pc:docMk/>
            <pc:sldMk cId="1779141995" sldId="259"/>
            <ac:spMk id="7" creationId="{0E45A83A-8112-43B8-6EF2-8DD98AE42A12}"/>
          </ac:spMkLst>
        </pc:spChg>
        <pc:spChg chg="add mod">
          <ac:chgData name="alessandro di girolamo" userId="ba12cffc28719576" providerId="Windows Live" clId="Web-{C279CEE8-638D-CE63-7E70-B9360B9E2023}" dt="2024-10-17T12:55:20.261" v="2711" actId="1076"/>
          <ac:spMkLst>
            <pc:docMk/>
            <pc:sldMk cId="1779141995" sldId="259"/>
            <ac:spMk id="8" creationId="{A1C81999-8C4B-AB1E-7D16-80BB6DB76C27}"/>
          </ac:spMkLst>
        </pc:spChg>
        <pc:spChg chg="add del mod">
          <ac:chgData name="alessandro di girolamo" userId="ba12cffc28719576" providerId="Windows Live" clId="Web-{C279CEE8-638D-CE63-7E70-B9360B9E2023}" dt="2024-10-17T11:23:07.554" v="1524"/>
          <ac:spMkLst>
            <pc:docMk/>
            <pc:sldMk cId="1779141995" sldId="259"/>
            <ac:spMk id="9" creationId="{CD74768D-8F40-7713-AD8C-11CC420BF798}"/>
          </ac:spMkLst>
        </pc:spChg>
        <pc:spChg chg="add del mod">
          <ac:chgData name="alessandro di girolamo" userId="ba12cffc28719576" providerId="Windows Live" clId="Web-{C279CEE8-638D-CE63-7E70-B9360B9E2023}" dt="2024-10-17T12:48:01.890" v="2630" actId="1076"/>
          <ac:spMkLst>
            <pc:docMk/>
            <pc:sldMk cId="1779141995" sldId="259"/>
            <ac:spMk id="10" creationId="{F12A9E15-5BD1-A7B0-273B-88E7823BE407}"/>
          </ac:spMkLst>
        </pc:spChg>
        <pc:spChg chg="add mod">
          <ac:chgData name="alessandro di girolamo" userId="ba12cffc28719576" providerId="Windows Live" clId="Web-{C279CEE8-638D-CE63-7E70-B9360B9E2023}" dt="2024-10-17T12:48:27.422" v="2636" actId="1076"/>
          <ac:spMkLst>
            <pc:docMk/>
            <pc:sldMk cId="1779141995" sldId="259"/>
            <ac:spMk id="11" creationId="{DE006ADA-72F8-14D6-9EB8-AE03F5B94335}"/>
          </ac:spMkLst>
        </pc:spChg>
        <pc:spChg chg="add del mod">
          <ac:chgData name="alessandro di girolamo" userId="ba12cffc28719576" providerId="Windows Live" clId="Web-{C279CEE8-638D-CE63-7E70-B9360B9E2023}" dt="2024-10-17T12:30:31.425" v="2485"/>
          <ac:spMkLst>
            <pc:docMk/>
            <pc:sldMk cId="1779141995" sldId="259"/>
            <ac:spMk id="12" creationId="{6A142A00-6422-830B-58DD-1E6D70A573D5}"/>
          </ac:spMkLst>
        </pc:spChg>
        <pc:spChg chg="add mod">
          <ac:chgData name="alessandro di girolamo" userId="ba12cffc28719576" providerId="Windows Live" clId="Web-{C279CEE8-638D-CE63-7E70-B9360B9E2023}" dt="2024-10-17T12:55:27.792" v="2712" actId="1076"/>
          <ac:spMkLst>
            <pc:docMk/>
            <pc:sldMk cId="1779141995" sldId="259"/>
            <ac:spMk id="13" creationId="{81886058-6FBE-E1B1-14E9-70E26C84A774}"/>
          </ac:spMkLst>
        </pc:spChg>
        <pc:spChg chg="add del">
          <ac:chgData name="alessandro di girolamo" userId="ba12cffc28719576" providerId="Windows Live" clId="Web-{C279CEE8-638D-CE63-7E70-B9360B9E2023}" dt="2024-10-17T12:49:44.096" v="2643"/>
          <ac:spMkLst>
            <pc:docMk/>
            <pc:sldMk cId="1779141995" sldId="259"/>
            <ac:spMk id="14" creationId="{8354E162-4B80-1288-ECEA-EC4340E0C40F}"/>
          </ac:spMkLst>
        </pc:spChg>
        <pc:spChg chg="add del">
          <ac:chgData name="alessandro di girolamo" userId="ba12cffc28719576" providerId="Windows Live" clId="Web-{C279CEE8-638D-CE63-7E70-B9360B9E2023}" dt="2024-10-17T12:49:44.392" v="2645"/>
          <ac:spMkLst>
            <pc:docMk/>
            <pc:sldMk cId="1779141995" sldId="259"/>
            <ac:spMk id="15" creationId="{5A61DC41-3190-F352-2D7D-9326147C6D8B}"/>
          </ac:spMkLst>
        </pc:spChg>
        <pc:spChg chg="add del">
          <ac:chgData name="alessandro di girolamo" userId="ba12cffc28719576" providerId="Windows Live" clId="Web-{C279CEE8-638D-CE63-7E70-B9360B9E2023}" dt="2024-10-17T12:49:44.752" v="2647"/>
          <ac:spMkLst>
            <pc:docMk/>
            <pc:sldMk cId="1779141995" sldId="259"/>
            <ac:spMk id="16" creationId="{C69CB0BB-C74E-D8D8-7A1F-136E21F41A70}"/>
          </ac:spMkLst>
        </pc:spChg>
        <pc:spChg chg="add mod">
          <ac:chgData name="alessandro di girolamo" userId="ba12cffc28719576" providerId="Windows Live" clId="Web-{C279CEE8-638D-CE63-7E70-B9360B9E2023}" dt="2024-10-17T12:53:58.462" v="2709" actId="20577"/>
          <ac:spMkLst>
            <pc:docMk/>
            <pc:sldMk cId="1779141995" sldId="259"/>
            <ac:spMk id="17" creationId="{525C3C40-381E-FB78-ED47-C0764DDEA4A1}"/>
          </ac:spMkLst>
        </pc:spChg>
      </pc:sldChg>
      <pc:sldMasterChg chg="del delSldLayout">
        <pc:chgData name="alessandro di girolamo" userId="ba12cffc28719576" providerId="Windows Live" clId="Web-{C279CEE8-638D-CE63-7E70-B9360B9E2023}" dt="2024-10-17T09:59:38.626" v="99"/>
        <pc:sldMasterMkLst>
          <pc:docMk/>
          <pc:sldMasterMk cId="1801931499" sldId="2147483648"/>
        </pc:sldMasterMkLst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alessandro di girolamo" userId="ba12cffc28719576" providerId="Windows Live" clId="Web-{C279CEE8-638D-CE63-7E70-B9360B9E2023}" dt="2024-10-17T09:59:38.626" v="99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alessandro di girolamo" userId="ba12cffc28719576" providerId="Windows Live" clId="Web-{C279CEE8-638D-CE63-7E70-B9360B9E2023}" dt="2024-10-17T09:59:41.361" v="100"/>
        <pc:sldMasterMkLst>
          <pc:docMk/>
          <pc:sldMasterMk cId="4040384337" sldId="2147483660"/>
        </pc:sldMasterMkLst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1920992144" sldId="2147483661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3324656179" sldId="2147483662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2176474685" sldId="2147483663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2339169631" sldId="2147483664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403011755" sldId="214748366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809088313" sldId="214748366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3975298340" sldId="214748366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499698342" sldId="214748366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1357796714" sldId="214748366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902377556" sldId="214748367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41.361" v="100"/>
          <pc:sldLayoutMkLst>
            <pc:docMk/>
            <pc:sldMasterMk cId="4040384337" sldId="2147483660"/>
            <pc:sldLayoutMk cId="3323732979" sldId="2147483671"/>
          </pc:sldLayoutMkLst>
        </pc:sldLayoutChg>
      </pc:sldMasterChg>
      <pc:sldMasterChg chg="add del addSldLayout delSldLayout modSldLayout">
        <pc:chgData name="alessandro di girolamo" userId="ba12cffc28719576" providerId="Windows Live" clId="Web-{C279CEE8-638D-CE63-7E70-B9360B9E2023}" dt="2024-10-17T09:59:54.939" v="101"/>
        <pc:sldMasterMkLst>
          <pc:docMk/>
          <pc:sldMasterMk cId="1751238996" sldId="2147483672"/>
        </pc:sldMasterMkLst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67078735" sldId="2147483673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3297074729" sldId="2147483674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727266103" sldId="214748367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2782184144" sldId="214748367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1048976480" sldId="214748367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254361775" sldId="214748367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380390717" sldId="214748367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565068942" sldId="214748368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3418970560" sldId="2147483681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2794033832" sldId="2147483682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09:59:54.939" v="101"/>
          <pc:sldLayoutMkLst>
            <pc:docMk/>
            <pc:sldMasterMk cId="1751238996" sldId="2147483672"/>
            <pc:sldLayoutMk cId="964877331" sldId="2147483683"/>
          </pc:sldLayoutMkLst>
        </pc:sldLayoutChg>
      </pc:sldMasterChg>
      <pc:sldMasterChg chg="add del addSldLayout delSldLayout modSldLayout">
        <pc:chgData name="alessandro di girolamo" userId="ba12cffc28719576" providerId="Windows Live" clId="Web-{C279CEE8-638D-CE63-7E70-B9360B9E2023}" dt="2024-10-17T10:00:43.034" v="107"/>
        <pc:sldMasterMkLst>
          <pc:docMk/>
          <pc:sldMasterMk cId="136555568" sldId="2147483684"/>
        </pc:sldMasterMkLst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2024723539" sldId="214748368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2395561177" sldId="214748368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537439237" sldId="214748368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04139245" sldId="214748368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79351638" sldId="214748368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1989374515" sldId="214748369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227166735" sldId="2147483691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810075352" sldId="2147483692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1255915767" sldId="2147483693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72323463" sldId="2147483694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928421686" sldId="214748369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133853163" sldId="214748369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154929527" sldId="214748369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610637928" sldId="214748369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468807578" sldId="214748369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432592249" sldId="214748370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43.034" v="107"/>
          <pc:sldLayoutMkLst>
            <pc:docMk/>
            <pc:sldMasterMk cId="136555568" sldId="2147483684"/>
            <pc:sldLayoutMk cId="3096093407" sldId="2147483701"/>
          </pc:sldLayoutMkLst>
        </pc:sldLayoutChg>
      </pc:sldMasterChg>
      <pc:sldMasterChg chg="add del addSldLayout delSldLayout modSldLayout">
        <pc:chgData name="alessandro di girolamo" userId="ba12cffc28719576" providerId="Windows Live" clId="Web-{C279CEE8-638D-CE63-7E70-B9360B9E2023}" dt="2024-10-17T10:00:55.738" v="108"/>
        <pc:sldMasterMkLst>
          <pc:docMk/>
          <pc:sldMasterMk cId="3712089037" sldId="2147483702"/>
        </pc:sldMasterMkLst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2015915107" sldId="2147483703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2318264542" sldId="2147483704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2816793751" sldId="214748370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1679326665" sldId="214748370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173666385" sldId="214748370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2115380842" sldId="214748370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1928405472" sldId="214748370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4267803468" sldId="214748371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922342102" sldId="2147483711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3431406317" sldId="2147483712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0:55.738" v="108"/>
          <pc:sldLayoutMkLst>
            <pc:docMk/>
            <pc:sldMasterMk cId="3712089037" sldId="2147483702"/>
            <pc:sldLayoutMk cId="3491486969" sldId="2147483713"/>
          </pc:sldLayoutMkLst>
        </pc:sldLayoutChg>
      </pc:sldMasterChg>
      <pc:sldMasterChg chg="add del addSldLayout delSldLayout modSldLayout">
        <pc:chgData name="alessandro di girolamo" userId="ba12cffc28719576" providerId="Windows Live" clId="Web-{C279CEE8-638D-CE63-7E70-B9360B9E2023}" dt="2024-10-17T10:01:26.551" v="113"/>
        <pc:sldMasterMkLst>
          <pc:docMk/>
          <pc:sldMasterMk cId="786029528" sldId="2147483714"/>
        </pc:sldMasterMkLst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4098436723" sldId="214748371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3498976224" sldId="214748371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1653669728" sldId="214748371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2003865366" sldId="214748371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83745226" sldId="214748371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819578641" sldId="2147483720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2585109150" sldId="2147483721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1535497512" sldId="2147483722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3330603239" sldId="2147483723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3620649553" sldId="2147483724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1994815916" sldId="2147483725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3305295519" sldId="2147483726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1101025690" sldId="2147483727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3130501220" sldId="2147483728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2714506421" sldId="2147483729"/>
          </pc:sldLayoutMkLst>
        </pc:sldLayoutChg>
        <pc:sldLayoutChg chg="add del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786029528" sldId="2147483714"/>
            <pc:sldLayoutMk cId="1279375103" sldId="2147483730"/>
          </pc:sldLayoutMkLst>
        </pc:sldLayoutChg>
      </pc:sldMasterChg>
      <pc:sldMasterChg chg="add addSldLayout modSldLayout">
        <pc:chgData name="alessandro di girolamo" userId="ba12cffc28719576" providerId="Windows Live" clId="Web-{C279CEE8-638D-CE63-7E70-B9360B9E2023}" dt="2024-10-17T10:01:26.551" v="113"/>
        <pc:sldMasterMkLst>
          <pc:docMk/>
          <pc:sldMasterMk cId="3010460354" sldId="2147483731"/>
        </pc:sldMasterMkLst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3017510256" sldId="2147483732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2788979129" sldId="2147483733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676273045" sldId="2147483734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2121309744" sldId="2147483735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3880459174" sldId="2147483736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95493434" sldId="2147483737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3223964565" sldId="2147483738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2363932576" sldId="2147483739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4038079873" sldId="2147483740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154737567" sldId="2147483741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509475101" sldId="2147483742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2162823427" sldId="2147483743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1730460928" sldId="2147483744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1104544027" sldId="2147483745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737209323" sldId="2147483746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2117464470" sldId="2147483747"/>
          </pc:sldLayoutMkLst>
        </pc:sldLayoutChg>
        <pc:sldLayoutChg chg="add mod replId">
          <pc:chgData name="alessandro di girolamo" userId="ba12cffc28719576" providerId="Windows Live" clId="Web-{C279CEE8-638D-CE63-7E70-B9360B9E2023}" dt="2024-10-17T10:01:26.551" v="113"/>
          <pc:sldLayoutMkLst>
            <pc:docMk/>
            <pc:sldMasterMk cId="3010460354" sldId="2147483731"/>
            <pc:sldLayoutMk cId="1501139666" sldId="21474837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4070E-13CC-46C6-A8A7-7FACA7BB0BE2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6055-8530-4D53-8041-01C1ECA811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1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6055-8530-4D53-8041-01C1ECA811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99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6055-8530-4D53-8041-01C1ECA811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35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93C7-7CCC-D8E7-2D31-41F8939D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C1B8B7-FF1D-F68E-7DD0-3C51A33FA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7B46FF-6D85-F031-0ACC-7BF675AE6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2910CF-7937-FFD9-587E-751E0DC4F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6055-8530-4D53-8041-01C1ECA811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68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4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9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5iv.labs.arxiv.org/html/%3cpaper_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99470" y="2841584"/>
            <a:ext cx="5189158" cy="1172180"/>
          </a:xfrm>
        </p:spPr>
        <p:txBody>
          <a:bodyPr>
            <a:normAutofit/>
          </a:bodyPr>
          <a:lstStyle/>
          <a:p>
            <a:r>
              <a:rPr lang="de-DE" b="1" err="1">
                <a:solidFill>
                  <a:schemeClr val="accent1">
                    <a:lumMod val="76000"/>
                  </a:schemeClr>
                </a:solidFill>
              </a:rPr>
              <a:t>Synthetic</a:t>
            </a:r>
            <a:r>
              <a:rPr lang="de-DE" b="1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de-DE" b="1" err="1">
                <a:solidFill>
                  <a:schemeClr val="accent1">
                    <a:lumMod val="76000"/>
                  </a:schemeClr>
                </a:solidFill>
              </a:rPr>
              <a:t>data</a:t>
            </a:r>
            <a:endParaRPr lang="de-DE" b="1">
              <a:solidFill>
                <a:schemeClr val="accent1">
                  <a:lumMod val="76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298532" y="6281647"/>
            <a:ext cx="6730816" cy="5763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Carlo </a:t>
            </a:r>
            <a:r>
              <a:rPr lang="de-DE" dirty="0" err="1"/>
              <a:t>Proserpio</a:t>
            </a:r>
            <a:r>
              <a:rPr lang="de-DE" dirty="0"/>
              <a:t>, Mattia </a:t>
            </a:r>
            <a:r>
              <a:rPr lang="de-DE" dirty="0" err="1"/>
              <a:t>Micaloni</a:t>
            </a:r>
            <a:r>
              <a:rPr lang="de-DE" dirty="0"/>
              <a:t>, Alessandro Di Girolamo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035380-054F-1FA5-650A-A188ECC21E2C}"/>
              </a:ext>
            </a:extLst>
          </p:cNvPr>
          <p:cNvSpPr txBox="1"/>
          <p:nvPr/>
        </p:nvSpPr>
        <p:spPr>
          <a:xfrm>
            <a:off x="3162300" y="680321"/>
            <a:ext cx="550164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  <a:p>
            <a:r>
              <a:rPr lang="it-IT" sz="3200">
                <a:ea typeface="+mn-lt"/>
                <a:cs typeface="+mn-lt"/>
              </a:rPr>
              <a:t>Ingegneria dei dati 2024/2025</a:t>
            </a:r>
            <a:endParaRPr lang="it-IT" sz="32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4251FC-E1E2-80C0-C519-2E13C44E1D12}"/>
              </a:ext>
            </a:extLst>
          </p:cNvPr>
          <p:cNvSpPr txBox="1"/>
          <p:nvPr/>
        </p:nvSpPr>
        <p:spPr>
          <a:xfrm>
            <a:off x="4579117" y="1542829"/>
            <a:ext cx="28125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err="1"/>
              <a:t>Homework</a:t>
            </a:r>
            <a:r>
              <a:rPr lang="it-IT" sz="3600" i="1"/>
              <a:t> 1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7169A2-9EAB-F782-E904-56DE4A8579E7}"/>
              </a:ext>
            </a:extLst>
          </p:cNvPr>
          <p:cNvSpPr txBox="1">
            <a:spLocks/>
          </p:cNvSpPr>
          <p:nvPr/>
        </p:nvSpPr>
        <p:spPr>
          <a:xfrm>
            <a:off x="1320228" y="514765"/>
            <a:ext cx="4310156" cy="2218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Numero di tabelle</a:t>
            </a:r>
          </a:p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per paper</a:t>
            </a:r>
            <a:endParaRPr lang="en-US" dirty="0"/>
          </a:p>
        </p:txBody>
      </p:sp>
      <p:pic>
        <p:nvPicPr>
          <p:cNvPr id="8" name="Immagine 7" descr="Immagine che contiene Diagramma, schermata, diagramma, linea">
            <a:extLst>
              <a:ext uri="{FF2B5EF4-FFF2-40B4-BE49-F238E27FC236}">
                <a16:creationId xmlns:a16="http://schemas.microsoft.com/office/drawing/2014/main" id="{9B780BB8-7DB7-5493-BEF6-BBD9BF6F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4" y="4559204"/>
            <a:ext cx="6341706" cy="2264895"/>
          </a:xfrm>
          <a:prstGeom prst="rect">
            <a:avLst/>
          </a:prstGeom>
        </p:spPr>
      </p:pic>
      <p:pic>
        <p:nvPicPr>
          <p:cNvPr id="11" name="Immagine 10" descr="Immagine che contiene Diagramma, linea, diagramma, schermata">
            <a:extLst>
              <a:ext uri="{FF2B5EF4-FFF2-40B4-BE49-F238E27FC236}">
                <a16:creationId xmlns:a16="http://schemas.microsoft.com/office/drawing/2014/main" id="{5816985B-78C4-D3F0-04B0-E7E33FF5C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05" y="2302949"/>
            <a:ext cx="6317513" cy="2256255"/>
          </a:xfrm>
          <a:prstGeom prst="rect">
            <a:avLst/>
          </a:prstGeom>
        </p:spPr>
      </p:pic>
      <p:pic>
        <p:nvPicPr>
          <p:cNvPr id="14" name="Immagine 13" descr="Immagine che contiene Diagramma, schermata, linea, diagramma&#10;&#10;Descrizione generata automaticamente">
            <a:extLst>
              <a:ext uri="{FF2B5EF4-FFF2-40B4-BE49-F238E27FC236}">
                <a16:creationId xmlns:a16="http://schemas.microsoft.com/office/drawing/2014/main" id="{1FB53E92-1B69-E9A8-7642-90D490B35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05" y="46694"/>
            <a:ext cx="6317513" cy="225625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10C918-7BDC-9FA7-AEDB-C1BCE932655F}"/>
              </a:ext>
            </a:extLst>
          </p:cNvPr>
          <p:cNvSpPr txBox="1"/>
          <p:nvPr/>
        </p:nvSpPr>
        <p:spPr>
          <a:xfrm>
            <a:off x="1335134" y="3146721"/>
            <a:ext cx="368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Simple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FF00A6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FFAA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Backward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7169A2-9EAB-F782-E904-56DE4A8579E7}"/>
              </a:ext>
            </a:extLst>
          </p:cNvPr>
          <p:cNvSpPr txBox="1">
            <a:spLocks/>
          </p:cNvSpPr>
          <p:nvPr/>
        </p:nvSpPr>
        <p:spPr>
          <a:xfrm>
            <a:off x="1259199" y="695433"/>
            <a:ext cx="3760237" cy="2218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Numero di </a:t>
            </a:r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reference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per paper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AF1270-26F7-C74D-1C8E-D554D61E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568" y="2267821"/>
            <a:ext cx="7120433" cy="23223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BD8588-867C-34DE-4280-A7B4A654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568" y="4535644"/>
            <a:ext cx="7120433" cy="232235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D3416-AD27-9CA0-509A-EB583066C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869" y="-1"/>
            <a:ext cx="7106505" cy="231781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86D13A-7D24-1493-5256-955085AC2ABA}"/>
              </a:ext>
            </a:extLst>
          </p:cNvPr>
          <p:cNvSpPr txBox="1"/>
          <p:nvPr/>
        </p:nvSpPr>
        <p:spPr>
          <a:xfrm>
            <a:off x="1335134" y="3146721"/>
            <a:ext cx="368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Simple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FF00A6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FFAA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Backward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8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A8E4F-24EC-965C-E40D-EB6D28E4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9DBDABD-B3B1-355D-4775-BB25EB6CEC35}"/>
              </a:ext>
            </a:extLst>
          </p:cNvPr>
          <p:cNvSpPr txBox="1">
            <a:spLocks/>
          </p:cNvSpPr>
          <p:nvPr/>
        </p:nvSpPr>
        <p:spPr>
          <a:xfrm>
            <a:off x="821305" y="751416"/>
            <a:ext cx="4711959" cy="2218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b="1" dirty="0">
                <a:solidFill>
                  <a:schemeClr val="accent1">
                    <a:lumMod val="76000"/>
                  </a:schemeClr>
                </a:solidFill>
              </a:rPr>
              <a:t>Rapporto</a:t>
            </a:r>
            <a:endParaRPr lang="en-US" sz="3600" b="1" dirty="0">
              <a:solidFill>
                <a:schemeClr val="accent1">
                  <a:lumMod val="76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6000"/>
                  </a:schemeClr>
                </a:solidFill>
              </a:rPr>
              <a:t>reference / </a:t>
            </a:r>
            <a:r>
              <a:rPr lang="en-US" sz="3600" b="1" dirty="0" err="1">
                <a:solidFill>
                  <a:schemeClr val="accent1">
                    <a:lumMod val="76000"/>
                  </a:schemeClr>
                </a:solidFill>
              </a:rPr>
              <a:t>tabelle</a:t>
            </a:r>
            <a:endParaRPr lang="en-US" sz="3600" b="1" dirty="0">
              <a:solidFill>
                <a:schemeClr val="accent1">
                  <a:lumMod val="76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6000"/>
                  </a:schemeClr>
                </a:solidFill>
              </a:rPr>
              <a:t>per paper</a:t>
            </a:r>
            <a:endParaRPr lang="it-IT" sz="3600" b="1" dirty="0">
              <a:solidFill>
                <a:schemeClr val="accent1">
                  <a:lumMod val="76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AB321F-F8DD-404E-9E73-B38D6FDCF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568" y="2286509"/>
            <a:ext cx="7120433" cy="22849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EC8906-A36D-42F5-3B22-F46E84568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568" y="4554332"/>
            <a:ext cx="7120433" cy="22849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4E60BB-9C74-DCA5-B195-BCB71712D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869" y="18651"/>
            <a:ext cx="7106505" cy="22805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A47E01-8184-DFC1-A104-CF9D8F9F6AF1}"/>
              </a:ext>
            </a:extLst>
          </p:cNvPr>
          <p:cNvSpPr txBox="1"/>
          <p:nvPr/>
        </p:nvSpPr>
        <p:spPr>
          <a:xfrm>
            <a:off x="1335134" y="3146721"/>
            <a:ext cx="368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Simple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AAFF"/>
              </a:buClr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FF00A6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Forward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Clr>
                <a:srgbClr val="00FFAA"/>
              </a:buClr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Backward</a:t>
            </a:r>
            <a:r>
              <a:rPr lang="it-IT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it-IT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7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6825BB-36CA-1B66-6523-D80BC5A4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724" y="699921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 dirty="0" err="1"/>
              <a:t>Grazie</a:t>
            </a:r>
            <a:r>
              <a:rPr lang="en-US" sz="8000" b="1" dirty="0"/>
              <a:t> </a:t>
            </a:r>
            <a:r>
              <a:rPr lang="en-US" sz="8000" b="1" dirty="0" err="1"/>
              <a:t>dell’attenzione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1288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EA467-2881-ABF8-7CDB-F580D6E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519"/>
            <a:ext cx="10018713" cy="1752599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Download papers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AACC-B835-DBDE-D7F1-488C9BBB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88" y="1218569"/>
            <a:ext cx="10018713" cy="3124201"/>
          </a:xfrm>
        </p:spPr>
        <p:txBody>
          <a:bodyPr/>
          <a:lstStyle/>
          <a:p>
            <a:r>
              <a:rPr lang="it-IT"/>
              <a:t>Come prima cosa sono stati scaricati i</a:t>
            </a:r>
            <a:r>
              <a:rPr lang="it-IT" b="1"/>
              <a:t> paper in formato html</a:t>
            </a:r>
            <a:r>
              <a:rPr lang="it-IT"/>
              <a:t> da </a:t>
            </a:r>
            <a:r>
              <a:rPr lang="it-IT" b="1" i="1"/>
              <a:t>ar5iv.org</a:t>
            </a:r>
            <a:r>
              <a:rPr lang="it-IT"/>
              <a:t> mediante il seguente </a:t>
            </a:r>
            <a:r>
              <a:rPr lang="it-IT" err="1"/>
              <a:t>url</a:t>
            </a:r>
            <a:r>
              <a:rPr lang="it-IT"/>
              <a:t>: </a:t>
            </a:r>
            <a:r>
              <a:rPr lang="it-IT" sz="1800">
                <a:solidFill>
                  <a:srgbClr val="3085ED"/>
                </a:solidFill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https://ar5iv.labs.arxiv.org/html/&lt;paper_id</a:t>
            </a:r>
            <a:r>
              <a:rPr lang="it-IT" sz="1800">
                <a:solidFill>
                  <a:srgbClr val="3085ED"/>
                </a:solidFill>
                <a:latin typeface="Consolas"/>
              </a:rPr>
              <a:t>&gt;</a:t>
            </a:r>
            <a:r>
              <a:rPr lang="it-IT">
                <a:solidFill>
                  <a:srgbClr val="000000"/>
                </a:solidFill>
                <a:latin typeface="Corbel"/>
              </a:rPr>
              <a:t>, e salvati nella folder "</a:t>
            </a:r>
            <a:r>
              <a:rPr lang="it-IT" i="1">
                <a:solidFill>
                  <a:srgbClr val="000000"/>
                </a:solidFill>
                <a:latin typeface="Corbel"/>
              </a:rPr>
              <a:t>sources"</a:t>
            </a:r>
            <a:r>
              <a:rPr lang="it-IT">
                <a:solidFill>
                  <a:srgbClr val="000000"/>
                </a:solidFill>
                <a:latin typeface="Corbel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it-IT" sz="18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In caso di "miss" </a:t>
            </a:r>
            <a:r>
              <a:rPr lang="it-IT" sz="18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dell'html</a:t>
            </a:r>
            <a:r>
              <a:rPr lang="it-IT" sz="18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 da </a:t>
            </a:r>
            <a:r>
              <a:rPr lang="it-IT" sz="1800" b="1" i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ar5iv.org</a:t>
            </a:r>
            <a:r>
              <a:rPr lang="it-IT" sz="18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 viene effettuato un reindirizzamento ad </a:t>
            </a:r>
            <a:r>
              <a:rPr lang="it-IT" sz="1800" b="1" i="1">
                <a:solidFill>
                  <a:schemeClr val="tx1">
                    <a:lumMod val="76000"/>
                    <a:lumOff val="24000"/>
                  </a:schemeClr>
                </a:solidFill>
                <a:latin typeface="Consolas"/>
              </a:rPr>
              <a:t>arxiv.org</a:t>
            </a:r>
            <a:r>
              <a:rPr lang="it-IT" sz="18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, tentando nuovamente di ottenere il paper desiderato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Elemento grafico 3" descr="Apri cartella contorno">
            <a:extLst>
              <a:ext uri="{FF2B5EF4-FFF2-40B4-BE49-F238E27FC236}">
                <a16:creationId xmlns:a16="http://schemas.microsoft.com/office/drawing/2014/main" id="{C2C47C27-9C9D-AFD1-0BA1-9B12B971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230" y="4223747"/>
            <a:ext cx="914400" cy="914400"/>
          </a:xfrm>
          <a:prstGeom prst="rect">
            <a:avLst/>
          </a:prstGeom>
        </p:spPr>
      </p:pic>
      <p:pic>
        <p:nvPicPr>
          <p:cNvPr id="26" name="Elemento grafico 4" descr="Documento contorno">
            <a:extLst>
              <a:ext uri="{FF2B5EF4-FFF2-40B4-BE49-F238E27FC236}">
                <a16:creationId xmlns:a16="http://schemas.microsoft.com/office/drawing/2014/main" id="{01E9562A-2CD7-9FC9-1159-5ED5ACBD7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8454" y="4821381"/>
            <a:ext cx="290946" cy="290946"/>
          </a:xfrm>
          <a:prstGeom prst="rect">
            <a:avLst/>
          </a:prstGeom>
        </p:spPr>
      </p:pic>
      <p:pic>
        <p:nvPicPr>
          <p:cNvPr id="27" name="Elemento grafico 5" descr="Documento contorno">
            <a:extLst>
              <a:ext uri="{FF2B5EF4-FFF2-40B4-BE49-F238E27FC236}">
                <a16:creationId xmlns:a16="http://schemas.microsoft.com/office/drawing/2014/main" id="{18AD61EF-72D7-8E03-E000-BA8E72C5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2309" y="5140036"/>
            <a:ext cx="290946" cy="290946"/>
          </a:xfrm>
          <a:prstGeom prst="rect">
            <a:avLst/>
          </a:prstGeom>
        </p:spPr>
      </p:pic>
      <p:pic>
        <p:nvPicPr>
          <p:cNvPr id="28" name="Elemento grafico 6" descr="Documento contorno">
            <a:extLst>
              <a:ext uri="{FF2B5EF4-FFF2-40B4-BE49-F238E27FC236}">
                <a16:creationId xmlns:a16="http://schemas.microsoft.com/office/drawing/2014/main" id="{EFB23BDE-D59A-1B36-3A8A-CECCA7B8F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8453" y="5950526"/>
            <a:ext cx="290946" cy="290946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90746E4-B1EF-6923-0CD8-9BEC184A530C}"/>
              </a:ext>
            </a:extLst>
          </p:cNvPr>
          <p:cNvCxnSpPr/>
          <p:nvPr/>
        </p:nvCxnSpPr>
        <p:spPr>
          <a:xfrm flipH="1">
            <a:off x="6241473" y="4821382"/>
            <a:ext cx="0" cy="14200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4E5D7C9-A9D4-8B3C-D99B-0731344D363B}"/>
              </a:ext>
            </a:extLst>
          </p:cNvPr>
          <p:cNvCxnSpPr/>
          <p:nvPr/>
        </p:nvCxnSpPr>
        <p:spPr>
          <a:xfrm flipH="1">
            <a:off x="6463762" y="5529511"/>
            <a:ext cx="0" cy="297873"/>
          </a:xfrm>
          <a:prstGeom prst="straightConnector1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0024008-BF40-1C6E-433F-E10E3F5598CC}"/>
              </a:ext>
            </a:extLst>
          </p:cNvPr>
          <p:cNvSpPr txBox="1"/>
          <p:nvPr/>
        </p:nvSpPr>
        <p:spPr>
          <a:xfrm>
            <a:off x="4638502" y="4112723"/>
            <a:ext cx="1003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\sources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182FA49-6A3E-6F0A-E4BA-4979462BCEA5}"/>
              </a:ext>
            </a:extLst>
          </p:cNvPr>
          <p:cNvSpPr txBox="1"/>
          <p:nvPr/>
        </p:nvSpPr>
        <p:spPr>
          <a:xfrm>
            <a:off x="6562205" y="4865717"/>
            <a:ext cx="10723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&gt;.html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3FCEB08-A031-3EF8-8B09-81E7EC98B247}"/>
              </a:ext>
            </a:extLst>
          </p:cNvPr>
          <p:cNvSpPr txBox="1"/>
          <p:nvPr/>
        </p:nvSpPr>
        <p:spPr>
          <a:xfrm>
            <a:off x="6562205" y="5232862"/>
            <a:ext cx="10723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&gt;.html</a:t>
            </a:r>
          </a:p>
          <a:p>
            <a:pPr algn="l"/>
            <a:endParaRPr lang="it-IT" sz="100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8D7E9EE-BFC7-0AE8-FD04-0620C5F61596}"/>
              </a:ext>
            </a:extLst>
          </p:cNvPr>
          <p:cNvSpPr txBox="1"/>
          <p:nvPr/>
        </p:nvSpPr>
        <p:spPr>
          <a:xfrm>
            <a:off x="6562204" y="6043353"/>
            <a:ext cx="10723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&gt;.html</a:t>
            </a:r>
          </a:p>
          <a:p>
            <a:pPr algn="l"/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214876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27104-9B13-C2E6-187C-11A1726A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84" y="-630"/>
            <a:ext cx="10018713" cy="1752599"/>
          </a:xfrm>
        </p:spPr>
        <p:txBody>
          <a:bodyPr/>
          <a:lstStyle/>
          <a:p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Extractions</a:t>
            </a:r>
            <a:endParaRPr lang="it-IT" b="1" dirty="0">
              <a:solidFill>
                <a:schemeClr val="accent1">
                  <a:lumMod val="76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1B1F7-0407-1F7E-AB9F-ED4D5E2D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83" y="1212272"/>
            <a:ext cx="10144664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Dopo aver scaricato i paper in formato html sono state </a:t>
            </a:r>
            <a:r>
              <a:rPr lang="it-IT" b="1" dirty="0"/>
              <a:t>estratte per ogni paper</a:t>
            </a:r>
            <a:r>
              <a:rPr lang="it-IT" dirty="0"/>
              <a:t>: </a:t>
            </a:r>
            <a:r>
              <a:rPr lang="it-IT" b="1" dirty="0"/>
              <a:t>tabelle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formato html)</a:t>
            </a:r>
            <a:r>
              <a:rPr lang="it-IT" dirty="0"/>
              <a:t>, </a:t>
            </a:r>
            <a:r>
              <a:rPr lang="it-IT" b="1" dirty="0" err="1"/>
              <a:t>id_tabelle</a:t>
            </a:r>
            <a:r>
              <a:rPr lang="it-IT" dirty="0"/>
              <a:t>, </a:t>
            </a:r>
            <a:r>
              <a:rPr lang="it-IT" b="1" dirty="0" err="1"/>
              <a:t>caption</a:t>
            </a:r>
            <a:r>
              <a:rPr lang="it-IT" b="1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(tabella)</a:t>
            </a:r>
            <a:r>
              <a:rPr lang="it-IT" dirty="0"/>
              <a:t>, </a:t>
            </a:r>
            <a:r>
              <a:rPr lang="it-IT" b="1" dirty="0"/>
              <a:t>referenze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(tabella)</a:t>
            </a:r>
            <a:r>
              <a:rPr lang="it-IT" dirty="0"/>
              <a:t> e </a:t>
            </a:r>
            <a:r>
              <a:rPr lang="it-IT" b="1" dirty="0" err="1"/>
              <a:t>footnotes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(tabella).</a:t>
            </a:r>
          </a:p>
          <a:p>
            <a:pPr marL="0" indent="0">
              <a:buNone/>
            </a:pPr>
            <a:r>
              <a:rPr lang="it-IT" dirty="0"/>
              <a:t>I dati di interesse estratti sono stati memorizzati in file </a:t>
            </a:r>
            <a:r>
              <a:rPr lang="it-IT" i="1" dirty="0"/>
              <a:t>.</a:t>
            </a:r>
            <a:r>
              <a:rPr lang="it-IT" i="1" dirty="0" err="1"/>
              <a:t>json</a:t>
            </a:r>
            <a:r>
              <a:rPr lang="it-IT" i="1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(nella folder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extraction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it-IT" dirty="0"/>
              <a:t>mediante la </a:t>
            </a:r>
            <a:r>
              <a:rPr lang="it-IT" b="1" i="1" dirty="0">
                <a:solidFill>
                  <a:schemeClr val="accent1">
                    <a:lumMod val="76000"/>
                  </a:schemeClr>
                </a:solidFill>
              </a:rPr>
              <a:t>struttura </a:t>
            </a:r>
            <a:r>
              <a:rPr lang="it-IT" dirty="0"/>
              <a:t>sotto riportata.</a:t>
            </a:r>
            <a:endParaRPr lang="it-IT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Elemento grafico 3" descr="Apri cartella contorno">
            <a:extLst>
              <a:ext uri="{FF2B5EF4-FFF2-40B4-BE49-F238E27FC236}">
                <a16:creationId xmlns:a16="http://schemas.microsoft.com/office/drawing/2014/main" id="{8218D091-79CE-1AD2-5EB4-55D4AC23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470" y="4110392"/>
            <a:ext cx="914400" cy="914400"/>
          </a:xfrm>
          <a:prstGeom prst="rect">
            <a:avLst/>
          </a:prstGeom>
        </p:spPr>
      </p:pic>
      <p:pic>
        <p:nvPicPr>
          <p:cNvPr id="7" name="Elemento grafico 4" descr="Documento contorno">
            <a:extLst>
              <a:ext uri="{FF2B5EF4-FFF2-40B4-BE49-F238E27FC236}">
                <a16:creationId xmlns:a16="http://schemas.microsoft.com/office/drawing/2014/main" id="{0EA64ABE-4064-3EF2-85F2-624CF6F19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1694" y="4708027"/>
            <a:ext cx="290946" cy="290946"/>
          </a:xfrm>
          <a:prstGeom prst="rect">
            <a:avLst/>
          </a:prstGeom>
        </p:spPr>
      </p:pic>
      <p:pic>
        <p:nvPicPr>
          <p:cNvPr id="9" name="Elemento grafico 5" descr="Documento contorno">
            <a:extLst>
              <a:ext uri="{FF2B5EF4-FFF2-40B4-BE49-F238E27FC236}">
                <a16:creationId xmlns:a16="http://schemas.microsoft.com/office/drawing/2014/main" id="{46E2AF1E-D13E-A8C9-5C86-B4CA2F93D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5549" y="5026681"/>
            <a:ext cx="290946" cy="290946"/>
          </a:xfrm>
          <a:prstGeom prst="rect">
            <a:avLst/>
          </a:prstGeom>
        </p:spPr>
      </p:pic>
      <p:pic>
        <p:nvPicPr>
          <p:cNvPr id="11" name="Elemento grafico 6" descr="Documento contorno">
            <a:extLst>
              <a:ext uri="{FF2B5EF4-FFF2-40B4-BE49-F238E27FC236}">
                <a16:creationId xmlns:a16="http://schemas.microsoft.com/office/drawing/2014/main" id="{DD83FE40-6083-C9C2-DDAE-E1087617E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1693" y="5837172"/>
            <a:ext cx="290946" cy="290946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F4CD2CF-FE6A-F70A-B96A-EA8BA57DA22F}"/>
              </a:ext>
            </a:extLst>
          </p:cNvPr>
          <p:cNvCxnSpPr/>
          <p:nvPr/>
        </p:nvCxnSpPr>
        <p:spPr>
          <a:xfrm flipH="1">
            <a:off x="3854713" y="4708028"/>
            <a:ext cx="0" cy="14200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3FA4A23-1042-4781-0260-4C0B5575FD5C}"/>
              </a:ext>
            </a:extLst>
          </p:cNvPr>
          <p:cNvCxnSpPr/>
          <p:nvPr/>
        </p:nvCxnSpPr>
        <p:spPr>
          <a:xfrm flipH="1">
            <a:off x="4077002" y="5416157"/>
            <a:ext cx="0" cy="297873"/>
          </a:xfrm>
          <a:prstGeom prst="straightConnector1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775FF9-7433-B67A-79EF-9F214B3008FE}"/>
              </a:ext>
            </a:extLst>
          </p:cNvPr>
          <p:cNvSpPr txBox="1"/>
          <p:nvPr/>
        </p:nvSpPr>
        <p:spPr>
          <a:xfrm>
            <a:off x="1993544" y="3999369"/>
            <a:ext cx="1261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 dirty="0"/>
              <a:t>\</a:t>
            </a:r>
            <a:r>
              <a:rPr lang="it-IT" i="1" dirty="0" err="1"/>
              <a:t>extraction</a:t>
            </a: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848BE8-7455-DD55-F412-FB1269F389E4}"/>
              </a:ext>
            </a:extLst>
          </p:cNvPr>
          <p:cNvSpPr txBox="1"/>
          <p:nvPr/>
        </p:nvSpPr>
        <p:spPr>
          <a:xfrm>
            <a:off x="4175445" y="4752363"/>
            <a:ext cx="10723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</a:t>
            </a:r>
            <a:r>
              <a:rPr lang="it-IT" sz="1000" err="1"/>
              <a:t>json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BF9342E-CC6D-8863-C5C4-44852E7885A6}"/>
              </a:ext>
            </a:extLst>
          </p:cNvPr>
          <p:cNvSpPr txBox="1"/>
          <p:nvPr/>
        </p:nvSpPr>
        <p:spPr>
          <a:xfrm>
            <a:off x="4175445" y="5119508"/>
            <a:ext cx="10723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</a:t>
            </a:r>
            <a:r>
              <a:rPr lang="it-IT" sz="1000" err="1"/>
              <a:t>json</a:t>
            </a:r>
          </a:p>
          <a:p>
            <a:pPr algn="l"/>
            <a:endParaRPr lang="it-IT" sz="100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33BB9C-3D73-C472-DC73-39C805E8E528}"/>
              </a:ext>
            </a:extLst>
          </p:cNvPr>
          <p:cNvSpPr txBox="1"/>
          <p:nvPr/>
        </p:nvSpPr>
        <p:spPr>
          <a:xfrm>
            <a:off x="4175444" y="5929997"/>
            <a:ext cx="10723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&lt;</a:t>
            </a:r>
            <a:r>
              <a:rPr lang="it-IT" sz="1000" err="1"/>
              <a:t>id_paper</a:t>
            </a:r>
            <a:r>
              <a:rPr lang="it-IT" sz="1000"/>
              <a:t>&gt;.</a:t>
            </a:r>
            <a:r>
              <a:rPr lang="it-IT" sz="1000" err="1"/>
              <a:t>json</a:t>
            </a:r>
          </a:p>
          <a:p>
            <a:pPr algn="l"/>
            <a:endParaRPr lang="it-IT" sz="10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B20871-4AC2-8A5D-865D-5FC03A0980A0}"/>
              </a:ext>
            </a:extLst>
          </p:cNvPr>
          <p:cNvSpPr txBox="1"/>
          <p:nvPr/>
        </p:nvSpPr>
        <p:spPr>
          <a:xfrm>
            <a:off x="6680203" y="4657843"/>
            <a:ext cx="4948231" cy="172354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0" algn="l" rtl="0"/>
            <a:r>
              <a:rPr lang="en-GB" sz="1400" b="0" i="0" kern="1200" dirty="0">
                <a:latin typeface="Avenir Next"/>
                <a:ea typeface="+mn-ea"/>
                <a:cs typeface="+mn-cs"/>
              </a:rPr>
              <a:t>{ “id_table_1”: </a:t>
            </a:r>
          </a:p>
          <a:p>
            <a:pPr marL="13716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 {</a:t>
            </a:r>
            <a:endParaRPr lang="en-GB" sz="1300" b="0" i="0" kern="1200" dirty="0">
              <a:latin typeface="Avenir Next"/>
            </a:endParaRPr>
          </a:p>
          <a:p>
            <a:pPr marL="18288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“caption”: “text”,</a:t>
            </a:r>
            <a:endParaRPr lang="en-GB" sz="1300" b="0" i="0" kern="1200" dirty="0">
              <a:latin typeface="Avenir Next"/>
            </a:endParaRPr>
          </a:p>
          <a:p>
            <a:pPr marL="18288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“table”: “</a:t>
            </a:r>
            <a:r>
              <a:rPr lang="en-GB" sz="1300" b="0" i="0" kern="1200" dirty="0" err="1">
                <a:latin typeface="Avenir Next"/>
                <a:ea typeface="+mn-ea"/>
                <a:cs typeface="+mn-cs"/>
              </a:rPr>
              <a:t>html_table</a:t>
            </a:r>
            <a:r>
              <a:rPr lang="en-GB" sz="1300" b="0" i="0" kern="1200" dirty="0">
                <a:latin typeface="Avenir Next"/>
                <a:ea typeface="+mn-ea"/>
                <a:cs typeface="+mn-cs"/>
              </a:rPr>
              <a:t>”,</a:t>
            </a:r>
            <a:endParaRPr lang="en-GB" sz="1300" b="0" i="0" kern="1200" dirty="0">
              <a:latin typeface="Avenir Next"/>
            </a:endParaRPr>
          </a:p>
          <a:p>
            <a:pPr marL="18288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“footnotes”: [“footnote1”, “footnote2”, ..],</a:t>
            </a:r>
            <a:endParaRPr lang="en-GB" sz="1300" b="0" i="0" kern="1200" dirty="0">
              <a:latin typeface="Avenir Next"/>
            </a:endParaRPr>
          </a:p>
          <a:p>
            <a:pPr marL="18288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“references”: [“paragraph”,  “paragraph”, ..]</a:t>
            </a:r>
            <a:endParaRPr lang="en-GB" sz="1300" b="0" i="0" kern="1200" dirty="0">
              <a:latin typeface="Avenir Next"/>
            </a:endParaRPr>
          </a:p>
          <a:p>
            <a:pPr marL="1371600" indent="0" algn="l" rtl="0"/>
            <a:r>
              <a:rPr lang="en-GB" sz="1300" b="0" i="0" kern="1200" dirty="0">
                <a:latin typeface="Avenir Next"/>
                <a:ea typeface="+mn-ea"/>
                <a:cs typeface="+mn-cs"/>
              </a:rPr>
              <a:t>},</a:t>
            </a:r>
            <a:endParaRPr lang="en-GB" sz="1300" b="0" i="0" kern="1200" dirty="0">
              <a:latin typeface="Avenir Next"/>
            </a:endParaRPr>
          </a:p>
          <a:p>
            <a:pPr marL="914400" indent="0" algn="l" rtl="0"/>
            <a:r>
              <a:rPr lang="en-GB" sz="1400" b="0" i="0" kern="1200" dirty="0">
                <a:latin typeface="Avenir Next"/>
                <a:ea typeface="+mn-ea"/>
                <a:cs typeface="+mn-cs"/>
              </a:rPr>
              <a:t>“id_table_2”: {..}, </a:t>
            </a:r>
            <a:r>
              <a:rPr lang="en-GB" sz="1400" dirty="0">
                <a:latin typeface="Avenir Next"/>
              </a:rPr>
              <a:t>..}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7DC39502-6A1D-0583-212E-4E5B7653A13F}"/>
              </a:ext>
            </a:extLst>
          </p:cNvPr>
          <p:cNvSpPr/>
          <p:nvPr/>
        </p:nvSpPr>
        <p:spPr>
          <a:xfrm>
            <a:off x="5248920" y="4872771"/>
            <a:ext cx="1167183" cy="83190"/>
          </a:xfrm>
          <a:prstGeom prst="righ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D27B91F2-ABF5-E6C7-105B-96F1E9A44BF6}"/>
              </a:ext>
            </a:extLst>
          </p:cNvPr>
          <p:cNvSpPr/>
          <p:nvPr/>
        </p:nvSpPr>
        <p:spPr>
          <a:xfrm>
            <a:off x="5248919" y="5231728"/>
            <a:ext cx="1167183" cy="83190"/>
          </a:xfrm>
          <a:prstGeom prst="righ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75C6AA4-4FE9-65C8-C4BA-637FE6F4E831}"/>
              </a:ext>
            </a:extLst>
          </p:cNvPr>
          <p:cNvSpPr/>
          <p:nvPr/>
        </p:nvSpPr>
        <p:spPr>
          <a:xfrm>
            <a:off x="5248919" y="6044108"/>
            <a:ext cx="1167183" cy="83190"/>
          </a:xfrm>
          <a:prstGeom prst="righ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38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BDEAA99-B051-CA2A-6642-198C531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603" y="0"/>
            <a:ext cx="10018713" cy="1238250"/>
          </a:xfrm>
        </p:spPr>
        <p:txBody>
          <a:bodyPr/>
          <a:lstStyle/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Estrazione (1)</a:t>
            </a:r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330E44F-78A3-5A23-1DA8-37B5320515B5}"/>
              </a:ext>
            </a:extLst>
          </p:cNvPr>
          <p:cNvSpPr/>
          <p:nvPr/>
        </p:nvSpPr>
        <p:spPr>
          <a:xfrm>
            <a:off x="1681316" y="2900518"/>
            <a:ext cx="4414684" cy="29275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0AA957-F7BD-D972-BB76-8C3EDD9BF0C8}"/>
              </a:ext>
            </a:extLst>
          </p:cNvPr>
          <p:cNvSpPr txBox="1"/>
          <p:nvPr/>
        </p:nvSpPr>
        <p:spPr>
          <a:xfrm>
            <a:off x="1951703" y="3672799"/>
            <a:ext cx="3795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Simple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A5F0BD-8D61-E7E6-E4F6-FDBB13E83EDF}"/>
              </a:ext>
            </a:extLst>
          </p:cNvPr>
          <p:cNvSpPr txBox="1"/>
          <p:nvPr/>
        </p:nvSpPr>
        <p:spPr>
          <a:xfrm>
            <a:off x="1951703" y="4519602"/>
            <a:ext cx="3795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06A40A-A588-8D2F-639C-882FD10F29FB}"/>
              </a:ext>
            </a:extLst>
          </p:cNvPr>
          <p:cNvSpPr txBox="1"/>
          <p:nvPr/>
        </p:nvSpPr>
        <p:spPr>
          <a:xfrm>
            <a:off x="6980903" y="3903631"/>
            <a:ext cx="37952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Backward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0B9C12-8A0C-18C0-820F-2268021E0C95}"/>
              </a:ext>
            </a:extLst>
          </p:cNvPr>
          <p:cNvSpPr txBox="1"/>
          <p:nvPr/>
        </p:nvSpPr>
        <p:spPr>
          <a:xfrm>
            <a:off x="1951703" y="1715896"/>
            <a:ext cx="963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E' utile soffermarsi sull'estrazione e a tal proposito, sono stati pensati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 estrattori differenti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al fine di valutarli e confrontarli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(mediante statistiche).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47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A95A001E-B880-0B98-C788-32AE3B4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61" y="0"/>
            <a:ext cx="10018713" cy="139680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6000"/>
                  </a:schemeClr>
                </a:solidFill>
              </a:rPr>
              <a:t>Forward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extractors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907791-D6CE-01A7-1548-B40574EB403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138739" y="2398814"/>
            <a:ext cx="5472552" cy="30623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table</a:t>
            </a:r>
            <a:r>
              <a:rPr lang="it-IT" sz="2800" b="1" i="1" dirty="0"/>
              <a:t> container</a:t>
            </a:r>
            <a:r>
              <a:rPr lang="it-IT" sz="2800" i="1" dirty="0"/>
              <a:t> 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paper</a:t>
            </a:r>
            <a:r>
              <a:rPr lang="it-IT" sz="2000" dirty="0" err="1">
                <a:ea typeface="+mn-lt"/>
                <a:cs typeface="+mn-lt"/>
              </a:rPr>
              <a:t>.xpath</a:t>
            </a:r>
            <a:r>
              <a:rPr lang="it-IT" sz="2000" dirty="0">
                <a:ea typeface="+mn-lt"/>
                <a:cs typeface="+mn-lt"/>
              </a:rPr>
              <a:t>(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'.//figure[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contains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(@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id, ".T")]'</a:t>
            </a:r>
            <a:r>
              <a:rPr lang="it-IT" sz="2000" dirty="0">
                <a:ea typeface="+mn-lt"/>
                <a:cs typeface="+mn-lt"/>
              </a:rPr>
              <a:t>)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</a:pP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Verifica </a:t>
            </a:r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figure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annidate</a:t>
            </a:r>
          </a:p>
          <a:p>
            <a:pPr marL="457200" lvl="1" indent="0">
              <a:buNone/>
            </a:pPr>
            <a:endParaRPr lang="it-IT" sz="1400" dirty="0">
              <a:ea typeface="+mn-lt"/>
              <a:cs typeface="+mn-lt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it-IT" sz="2800" b="1" dirty="0">
                <a:ea typeface="+mn-lt"/>
                <a:cs typeface="+mn-lt"/>
              </a:rPr>
              <a:t>Estrazione </a:t>
            </a:r>
            <a:r>
              <a:rPr lang="it-IT" sz="2800" b="1" i="1" dirty="0">
                <a:ea typeface="+mn-lt"/>
                <a:cs typeface="+mn-lt"/>
              </a:rPr>
              <a:t>tabelle</a:t>
            </a:r>
            <a:r>
              <a:rPr lang="it-IT" sz="2800" dirty="0">
                <a:ea typeface="+mn-lt"/>
                <a:cs typeface="+mn-lt"/>
              </a:rPr>
              <a:t> :</a:t>
            </a:r>
            <a:endParaRPr lang="en-US" sz="2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</a:rPr>
              <a:t>table_container</a:t>
            </a:r>
            <a:r>
              <a:rPr lang="it-IT" sz="2000" dirty="0" err="1">
                <a:ea typeface="+mn-lt"/>
                <a:cs typeface="+mn-lt"/>
              </a:rPr>
              <a:t>.xpath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'.//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table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contains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(@id, ".T ")]’</a:t>
            </a:r>
            <a:r>
              <a:rPr lang="it-IT" sz="2000" dirty="0">
                <a:ea typeface="+mn-lt"/>
                <a:cs typeface="+mn-lt"/>
              </a:rPr>
              <a:t>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E9238F-E176-B18B-37BD-06C97927835B}"/>
              </a:ext>
            </a:extLst>
          </p:cNvPr>
          <p:cNvSpPr txBox="1"/>
          <p:nvPr/>
        </p:nvSpPr>
        <p:spPr>
          <a:xfrm>
            <a:off x="6611651" y="2398814"/>
            <a:ext cx="557051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Estrazione </a:t>
            </a:r>
            <a:r>
              <a:rPr kumimoji="0" lang="it-IT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table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container</a:t>
            </a:r>
            <a:r>
              <a:rPr kumimoji="0" lang="it-IT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: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paper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.xpath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'//figure[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(@id, ".T")]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	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|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 //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table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/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ancestor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::div[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(@id, ".")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	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(@class, "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ltx_minipage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")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	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not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ancestor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::figure)] | ‘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	|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 '//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table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/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ancestor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::div[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(@id, 	"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example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")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not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ancestor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::figure)]’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lt"/>
              <a:cs typeface="+mn-l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Estrazione 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table_container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.xpath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'.//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table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[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      @id, ".T") or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contains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(@id, "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example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")]'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3BA624-A74F-5319-B093-125C73FA7792}"/>
              </a:ext>
            </a:extLst>
          </p:cNvPr>
          <p:cNvSpPr txBox="1"/>
          <p:nvPr/>
        </p:nvSpPr>
        <p:spPr>
          <a:xfrm>
            <a:off x="1977389" y="1864806"/>
            <a:ext cx="3795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Simple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srgbClr val="30ACEC">
                  <a:lumMod val="76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269837-6818-9E7F-5EBB-5290FA1E943C}"/>
              </a:ext>
            </a:extLst>
          </p:cNvPr>
          <p:cNvSpPr txBox="1"/>
          <p:nvPr/>
        </p:nvSpPr>
        <p:spPr>
          <a:xfrm>
            <a:off x="7499282" y="1859793"/>
            <a:ext cx="3795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srgbClr val="30ACEC">
                  <a:lumMod val="76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05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B9DF-D38E-453D-0CC6-C4AB88A70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34490083-A48E-3E4A-0C02-D41856F8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1" y="0"/>
            <a:ext cx="10018713" cy="14132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6000"/>
                  </a:schemeClr>
                </a:solidFill>
              </a:rPr>
              <a:t>Forward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extractors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(1)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DBCB66-2646-4870-650D-4020ED36701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11664" y="1271508"/>
            <a:ext cx="10257675" cy="483517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caption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table_container</a:t>
            </a:r>
            <a:r>
              <a:rPr lang="it-IT" sz="2000" dirty="0" err="1">
                <a:ea typeface="+mn-lt"/>
                <a:cs typeface="+mn-lt"/>
              </a:rPr>
              <a:t>.xpath</a:t>
            </a:r>
            <a:r>
              <a:rPr lang="it-IT" sz="2000" dirty="0">
                <a:ea typeface="+mn-lt"/>
                <a:cs typeface="+mn-lt"/>
              </a:rPr>
              <a:t>(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('.//*[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contains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(@class, "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ltx_caption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")]'</a:t>
            </a:r>
            <a:r>
              <a:rPr lang="it-IT" sz="20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endParaRPr lang="it-IT" sz="2000" dirty="0">
              <a:ea typeface="+mn-lt"/>
              <a:cs typeface="+mn-lt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footnotes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table_container</a:t>
            </a:r>
            <a:r>
              <a:rPr lang="it-IT" sz="2000" dirty="0" err="1">
                <a:ea typeface="+mn-lt"/>
                <a:cs typeface="+mn-lt"/>
              </a:rPr>
              <a:t>.xpath</a:t>
            </a:r>
            <a:r>
              <a:rPr lang="it-IT" sz="2000" dirty="0"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'.//*[contains(@id, "footnote") and not(contains(@id, "."))]’</a:t>
            </a:r>
            <a:r>
              <a:rPr lang="it-IT" sz="20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endParaRPr lang="it-IT" sz="2000" dirty="0">
              <a:ea typeface="+mn-lt"/>
              <a:cs typeface="+mn-lt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references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endParaRPr lang="it-IT" sz="2000" dirty="0">
              <a:solidFill>
                <a:schemeClr val="accent1">
                  <a:lumMod val="76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										</a:t>
            </a: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paper</a:t>
            </a:r>
            <a:r>
              <a:rPr lang="it-IT" sz="2000" dirty="0" err="1">
                <a:ea typeface="+mn-lt"/>
                <a:cs typeface="+mn-lt"/>
              </a:rPr>
              <a:t>.xpath</a:t>
            </a:r>
            <a:r>
              <a:rPr lang="it-IT" sz="2000" dirty="0"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f'//a[contains(@href, "{id}")]/..’</a:t>
            </a:r>
            <a:r>
              <a:rPr lang="it-IT" sz="20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r>
              <a:rPr lang="it-IT" sz="2000" dirty="0">
                <a:ea typeface="+mn-lt"/>
                <a:cs typeface="+mn-lt"/>
              </a:rPr>
              <a:t>										    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3AB04D-1B1F-7B32-1FF1-8EC7684492B4}"/>
              </a:ext>
            </a:extLst>
          </p:cNvPr>
          <p:cNvSpPr txBox="1"/>
          <p:nvPr/>
        </p:nvSpPr>
        <p:spPr>
          <a:xfrm>
            <a:off x="2264493" y="4881639"/>
            <a:ext cx="296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Simple 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1800" b="1" i="1" u="none" strike="noStrike" kern="1200" cap="none" spc="0" normalizeH="0" baseline="0" noProof="0" dirty="0">
              <a:ln>
                <a:noFill/>
              </a:ln>
              <a:solidFill>
                <a:srgbClr val="30ACEC">
                  <a:lumMod val="7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F6C7A5-86DE-05D0-246C-11C02F8DF4F0}"/>
              </a:ext>
            </a:extLst>
          </p:cNvPr>
          <p:cNvSpPr txBox="1"/>
          <p:nvPr/>
        </p:nvSpPr>
        <p:spPr>
          <a:xfrm>
            <a:off x="7807837" y="4870759"/>
            <a:ext cx="296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Forward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extractor</a:t>
            </a:r>
            <a:endParaRPr kumimoji="0" lang="it-IT" sz="1800" b="1" i="1" u="none" strike="noStrike" kern="1200" cap="none" spc="0" normalizeH="0" baseline="0" noProof="0" dirty="0">
              <a:ln>
                <a:noFill/>
              </a:ln>
              <a:solidFill>
                <a:srgbClr val="30ACEC">
                  <a:lumMod val="7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007698-6BC0-E6AE-46D6-15DE3CD2A5FA}"/>
              </a:ext>
            </a:extLst>
          </p:cNvPr>
          <p:cNvSpPr txBox="1"/>
          <p:nvPr/>
        </p:nvSpPr>
        <p:spPr>
          <a:xfrm>
            <a:off x="2264493" y="5263326"/>
            <a:ext cx="346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paper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.xpath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f'.//a[contains(@title,"Table 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table_number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666E1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} ")]/..'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lt"/>
                <a:cs typeface="+mn-lt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363756-F474-408C-41D9-7869CCAD7AD5}"/>
              </a:ext>
            </a:extLst>
          </p:cNvPr>
          <p:cNvSpPr txBox="1"/>
          <p:nvPr/>
        </p:nvSpPr>
        <p:spPr>
          <a:xfrm>
            <a:off x="7334250" y="5691179"/>
            <a:ext cx="39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non trova nulla (a causa della mancanza di un link) effettua una ricerca nel testo</a:t>
            </a:r>
          </a:p>
        </p:txBody>
      </p:sp>
    </p:spTree>
    <p:extLst>
      <p:ext uri="{BB962C8B-B14F-4D97-AF65-F5344CB8AC3E}">
        <p14:creationId xmlns:p14="http://schemas.microsoft.com/office/powerpoint/2010/main" val="34141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3B6B-786C-254A-822D-C827B00B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C14A2ABC-0E15-48C4-8D53-19300F13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61" y="28042"/>
            <a:ext cx="10018713" cy="13372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6000"/>
                  </a:schemeClr>
                </a:solidFill>
              </a:rPr>
              <a:t>Backward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extractor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7F5353-903B-C4D9-BB8F-A046A57CFE3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484311" y="1381543"/>
            <a:ext cx="8839560" cy="141577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/>
              <a:t>tabelle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</a:rPr>
              <a:t>paper</a:t>
            </a:r>
            <a:r>
              <a:rPr lang="it-IT" sz="2000" dirty="0" err="1"/>
              <a:t>.xpath</a:t>
            </a:r>
            <a:r>
              <a:rPr lang="it-IT" sz="2000" dirty="0"/>
              <a:t>(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'//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table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contains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(@class, "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ltx_tabular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") and 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not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ancestor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::</a:t>
            </a:r>
            <a:r>
              <a:rPr lang="it-IT" sz="2000" dirty="0" err="1">
                <a:solidFill>
                  <a:srgbClr val="7030A0"/>
                </a:solidFill>
                <a:ea typeface="+mn-lt"/>
                <a:cs typeface="+mn-lt"/>
              </a:rPr>
              <a:t>table</a:t>
            </a:r>
            <a:r>
              <a:rPr lang="it-IT" sz="2000" dirty="0">
                <a:solidFill>
                  <a:srgbClr val="7030A0"/>
                </a:solidFill>
                <a:ea typeface="+mn-lt"/>
                <a:cs typeface="+mn-lt"/>
              </a:rPr>
              <a:t>)]'</a:t>
            </a:r>
            <a:r>
              <a:rPr lang="it-IT" sz="20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it-IT" sz="20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 dirty="0">
              <a:ea typeface="+mn-lt"/>
              <a:cs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314EDD-1B64-E9EA-1B85-6AA80DF84E9E}"/>
              </a:ext>
            </a:extLst>
          </p:cNvPr>
          <p:cNvSpPr txBox="1"/>
          <p:nvPr/>
        </p:nvSpPr>
        <p:spPr>
          <a:xfrm>
            <a:off x="2030411" y="2639418"/>
            <a:ext cx="852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Dopodichè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dalle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tabelle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torna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indietro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 per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cercare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le captions: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/>
              </a:rPr>
              <a:t>(ed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/>
              </a:rPr>
              <a:t> “table container” per le footnotes)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84459F47-C5E8-B331-EA89-694D98E0DB0E}"/>
              </a:ext>
            </a:extLst>
          </p:cNvPr>
          <p:cNvSpPr txBox="1">
            <a:spLocks/>
          </p:cNvSpPr>
          <p:nvPr/>
        </p:nvSpPr>
        <p:spPr>
          <a:xfrm>
            <a:off x="1390651" y="3714751"/>
            <a:ext cx="10680700" cy="21605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>
                  <a:lumMod val="95000"/>
                  <a:lumOff val="5000"/>
                </a:prstClr>
              </a:buClr>
              <a:buSzPct val="100000"/>
              <a:buFont typeface="Arial"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Estrazione </a:t>
            </a:r>
            <a:r>
              <a:rPr kumimoji="0" lang="it-IT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caption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(ogni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xpath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viene eseguito solo se il precedente non trova nulla)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xpaths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30ACEC">
                    <a:lumMod val="76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 [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'.//</a:t>
            </a:r>
            <a:r>
              <a:rPr kumimoji="0" lang="it-IT" sz="1800" b="1" i="0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preceding-sibling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::*[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ltx_caption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")][1]//text()’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'.//</a:t>
            </a:r>
            <a:r>
              <a:rPr kumimoji="0" lang="it-IT" sz="18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following-</a:t>
            </a:r>
            <a:r>
              <a:rPr kumimoji="0" lang="it-IT" sz="1800" b="1" i="0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sibling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::*[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ltx_caption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")][1]//text()’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'.//</a:t>
            </a:r>
            <a:r>
              <a:rPr kumimoji="0" lang="it-IT" sz="1800" b="1" i="0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preceding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::*[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ltx_caption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 and .//*[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ltx_tag_table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")]][1]//text()'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'.//</a:t>
            </a:r>
            <a:r>
              <a:rPr kumimoji="0" lang="it-IT" sz="18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following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::*[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ltx_caption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 and .//*[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(@class, "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ltx_tag_table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")]][1]//text()'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]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8312EA-A8F0-540B-4D89-5E0A362005B0}"/>
              </a:ext>
            </a:extLst>
          </p:cNvPr>
          <p:cNvSpPr txBox="1">
            <a:spLocks/>
          </p:cNvSpPr>
          <p:nvPr/>
        </p:nvSpPr>
        <p:spPr>
          <a:xfrm>
            <a:off x="1541461" y="28042"/>
            <a:ext cx="10018713" cy="13372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6000"/>
                  </a:schemeClr>
                </a:solidFill>
              </a:rPr>
              <a:t>Backward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6000"/>
                  </a:schemeClr>
                </a:solidFill>
              </a:rPr>
              <a:t>extractor</a:t>
            </a:r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 (1)</a:t>
            </a:r>
            <a:endParaRPr lang="en-US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B696C15A-9078-220B-D76F-F65F25D6A9E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005011" y="1519062"/>
            <a:ext cx="8839560" cy="172354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references</a:t>
            </a:r>
            <a:r>
              <a:rPr lang="it-IT" sz="2800" dirty="0"/>
              <a:t>:</a:t>
            </a:r>
          </a:p>
          <a:p>
            <a:pPr marL="457200" lvl="1" indent="0">
              <a:buNone/>
            </a:pPr>
            <a:r>
              <a:rPr lang="it-IT" sz="2000" dirty="0">
                <a:ea typeface="+mn-lt"/>
                <a:cs typeface="+mn-lt"/>
              </a:rPr>
              <a:t>L’estrazione delle </a:t>
            </a:r>
            <a:r>
              <a:rPr lang="it-IT" dirty="0" err="1">
                <a:ea typeface="+mn-lt"/>
                <a:cs typeface="+mn-lt"/>
              </a:rPr>
              <a:t>references</a:t>
            </a:r>
            <a:r>
              <a:rPr lang="it-IT" dirty="0">
                <a:ea typeface="+mn-lt"/>
                <a:cs typeface="+mn-lt"/>
              </a:rPr>
              <a:t> viene effettuata con la stessa tecnica usata dal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forward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extractor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sz="20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 dirty="0">
              <a:ea typeface="+mn-lt"/>
              <a:cs typeface="+mn-lt"/>
            </a:endParaRP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7223EFAE-317E-4860-35FC-44D68A3FAFE7}"/>
              </a:ext>
            </a:extLst>
          </p:cNvPr>
          <p:cNvSpPr txBox="1">
            <a:spLocks/>
          </p:cNvSpPr>
          <p:nvPr/>
        </p:nvSpPr>
        <p:spPr>
          <a:xfrm>
            <a:off x="2005011" y="3409124"/>
            <a:ext cx="8839560" cy="172354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it-IT" sz="2800" b="1" dirty="0"/>
              <a:t>Estrazione </a:t>
            </a:r>
            <a:r>
              <a:rPr lang="it-IT" sz="2800" b="1" i="1" dirty="0" err="1"/>
              <a:t>footnotes</a:t>
            </a:r>
            <a:r>
              <a:rPr lang="it-IT" sz="2800" dirty="0"/>
              <a:t>:</a:t>
            </a:r>
          </a:p>
          <a:p>
            <a:pPr marL="457200" lvl="1" indent="0">
              <a:buFont typeface="Arial"/>
              <a:buNone/>
            </a:pPr>
            <a:r>
              <a:rPr lang="it-IT" dirty="0">
                <a:ea typeface="+mn-lt"/>
                <a:cs typeface="+mn-lt"/>
              </a:rPr>
              <a:t>L’estrazione delle </a:t>
            </a:r>
            <a:r>
              <a:rPr lang="it-IT" dirty="0" err="1">
                <a:ea typeface="+mn-lt"/>
                <a:cs typeface="+mn-lt"/>
              </a:rPr>
              <a:t>footnotes</a:t>
            </a:r>
            <a:r>
              <a:rPr lang="it-IT" dirty="0">
                <a:ea typeface="+mn-lt"/>
                <a:cs typeface="+mn-lt"/>
              </a:rPr>
              <a:t> viene effettuata con la stessa tecnica usata dal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forward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extractor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</a:rPr>
              <a:t>e dal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simple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forward</a:t>
            </a:r>
            <a:r>
              <a:rPr lang="it-IT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it-IT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extractor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457200" lvl="1" indent="0">
              <a:buFont typeface="Arial"/>
              <a:buNone/>
            </a:pPr>
            <a:endParaRPr lang="it-IT" dirty="0">
              <a:ea typeface="+mn-lt"/>
              <a:cs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DA204E-093F-5768-009D-1604DCC944D0}"/>
              </a:ext>
            </a:extLst>
          </p:cNvPr>
          <p:cNvSpPr txBox="1"/>
          <p:nvPr/>
        </p:nvSpPr>
        <p:spPr>
          <a:xfrm>
            <a:off x="2005011" y="5449407"/>
            <a:ext cx="1007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Prima di analizzare le statistiche è opportuno dare una particolare attenzione alle </a:t>
            </a:r>
            <a:r>
              <a:rPr lang="it-IT" dirty="0" err="1"/>
              <a:t>footnotes</a:t>
            </a:r>
            <a:r>
              <a:rPr lang="it-IT" dirty="0"/>
              <a:t> che, essendo molto rare, sono state estratte da pochissimi paper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 10 in tutti gli estrattori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7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C91FDB9-EF07-4081-E3BE-F6624AE1E171}"/>
              </a:ext>
            </a:extLst>
          </p:cNvPr>
          <p:cNvSpPr txBox="1">
            <a:spLocks/>
          </p:cNvSpPr>
          <p:nvPr/>
        </p:nvSpPr>
        <p:spPr>
          <a:xfrm>
            <a:off x="1577340" y="-130679"/>
            <a:ext cx="10018713" cy="13372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chemeClr val="accent1">
                    <a:lumMod val="76000"/>
                  </a:schemeClr>
                </a:solidFill>
              </a:rPr>
              <a:t>Statistiche generali</a:t>
            </a:r>
            <a:endParaRPr lang="en-US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0BBFC62-1558-6CF4-FC72-D0113F61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62026"/>
              </p:ext>
            </p:extLst>
          </p:nvPr>
        </p:nvGraphicFramePr>
        <p:xfrm>
          <a:off x="1644650" y="1611738"/>
          <a:ext cx="10134600" cy="3619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1441968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01116546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30627242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592089207"/>
                    </a:ext>
                  </a:extLst>
                </a:gridCol>
              </a:tblGrid>
              <a:tr h="60167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Simple </a:t>
                      </a:r>
                      <a:r>
                        <a:rPr lang="it-IT" dirty="0" err="1"/>
                        <a:t>forward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extractor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Forward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extractor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Backward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extractor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61573"/>
                  </a:ext>
                </a:extLst>
              </a:tr>
              <a:tr h="744931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Totale tabelle</a:t>
                      </a:r>
                    </a:p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estratte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ptos Mono" panose="020F0502020204030204" pitchFamily="49" charset="0"/>
                        </a:rPr>
                        <a:t>2576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Aptos Mono" panose="020B0009020202020204" pitchFamily="49" charset="0"/>
                        </a:rPr>
                        <a:t>2517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9916"/>
                  </a:ext>
                </a:extLst>
              </a:tr>
              <a:tr h="744931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Papers senza</a:t>
                      </a:r>
                    </a:p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126438"/>
                  </a:ext>
                </a:extLst>
              </a:tr>
              <a:tr h="744931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Tabelle senza</a:t>
                      </a:r>
                    </a:p>
                    <a:p>
                      <a:pPr algn="ctr"/>
                      <a:r>
                        <a:rPr lang="it-IT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caption</a:t>
                      </a:r>
                      <a:endParaRPr lang="it-IT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70942"/>
                  </a:ext>
                </a:extLst>
              </a:tr>
              <a:tr h="744931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Tabelle senza</a:t>
                      </a:r>
                    </a:p>
                    <a:p>
                      <a:pPr algn="ctr"/>
                      <a:r>
                        <a:rPr lang="it-IT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references</a:t>
                      </a:r>
                      <a:endParaRPr lang="it-IT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>
                          <a:latin typeface="Aptos Mono" panose="020F0502020204030204" pitchFamily="49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1855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DA00DD-2DB0-C16E-465B-55E572979948}"/>
              </a:ext>
            </a:extLst>
          </p:cNvPr>
          <p:cNvSpPr txBox="1"/>
          <p:nvPr/>
        </p:nvSpPr>
        <p:spPr>
          <a:xfrm>
            <a:off x="2932113" y="5565338"/>
            <a:ext cx="8663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Inoltre una statistica più generica riporta che le tabelle racchiuse dai tag  &lt;</a:t>
            </a:r>
            <a:r>
              <a:rPr lang="it-IT" sz="2000" i="1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it-IT" sz="2000" i="1" dirty="0"/>
              <a:t>&gt; </a:t>
            </a:r>
            <a:r>
              <a:rPr lang="it-IT" sz="2000" dirty="0"/>
              <a:t>sono circa </a:t>
            </a:r>
            <a:r>
              <a:rPr lang="it-IT" sz="2000" b="1" dirty="0">
                <a:latin typeface="Aptos Mono" panose="020B0009020202020204" pitchFamily="49" charset="0"/>
              </a:rPr>
              <a:t>8752</a:t>
            </a:r>
            <a:r>
              <a:rPr lang="it-IT" sz="2000" dirty="0"/>
              <a:t>, ma solo </a:t>
            </a:r>
            <a:r>
              <a:rPr lang="it-IT" sz="2000" b="1" dirty="0">
                <a:latin typeface="Aptos Mono" panose="020B0009020202020204" pitchFamily="49" charset="0"/>
              </a:rPr>
              <a:t>3259</a:t>
            </a:r>
            <a:r>
              <a:rPr lang="it-IT" sz="2000" dirty="0"/>
              <a:t> sono quelle che </a:t>
            </a:r>
            <a:r>
              <a:rPr lang="it-IT" sz="2000" b="1" dirty="0"/>
              <a:t>quasi sicuramente</a:t>
            </a:r>
            <a:r>
              <a:rPr lang="it-IT" sz="2000" dirty="0"/>
              <a:t> sono tabelle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Mono" panose="020B0009020202020204" pitchFamily="49" charset="0"/>
              </a:rPr>
              <a:t>221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figure, </a:t>
            </a:r>
            <a:r>
              <a:rPr lang="it-IT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Mono" panose="020B0009020202020204" pitchFamily="49" charset="0"/>
              </a:rPr>
              <a:t>5191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equazioni, 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Mono" panose="020B0009020202020204" pitchFamily="49" charset="0"/>
              </a:rPr>
              <a:t>6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algoritmi, 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Mono" panose="020B0009020202020204" pitchFamily="49" charset="0"/>
              </a:rPr>
              <a:t>0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esempi,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Mono" panose="020B0009020202020204" pitchFamily="49" charset="0"/>
              </a:rPr>
              <a:t>75</a:t>
            </a:r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ambigui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it-IT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1A70A78-A0AE-3E1F-8B71-70395010F6A1}"/>
              </a:ext>
            </a:extLst>
          </p:cNvPr>
          <p:cNvSpPr txBox="1"/>
          <p:nvPr/>
        </p:nvSpPr>
        <p:spPr>
          <a:xfrm>
            <a:off x="5060950" y="944919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(</a:t>
            </a:r>
            <a:r>
              <a:rPr lang="it-IT" sz="2800" b="1" dirty="0">
                <a:latin typeface="Aptos Mono" panose="020B0009020202020204" pitchFamily="49" charset="0"/>
              </a:rPr>
              <a:t>649</a:t>
            </a:r>
            <a:r>
              <a:rPr lang="it-IT" sz="2800" dirty="0"/>
              <a:t> papers totali)</a:t>
            </a:r>
          </a:p>
        </p:txBody>
      </p:sp>
    </p:spTree>
    <p:extLst>
      <p:ext uri="{BB962C8B-B14F-4D97-AF65-F5344CB8AC3E}">
        <p14:creationId xmlns:p14="http://schemas.microsoft.com/office/powerpoint/2010/main" val="2023960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928</Words>
  <Application>Microsoft Office PowerPoint</Application>
  <PresentationFormat>Widescreen</PresentationFormat>
  <Paragraphs>134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Aptos</vt:lpstr>
      <vt:lpstr>Aptos Mono</vt:lpstr>
      <vt:lpstr>Arial</vt:lpstr>
      <vt:lpstr>Avenir Next</vt:lpstr>
      <vt:lpstr>Cambria</vt:lpstr>
      <vt:lpstr>Consolas</vt:lpstr>
      <vt:lpstr>Corbel</vt:lpstr>
      <vt:lpstr>Wingdings</vt:lpstr>
      <vt:lpstr>Parallax</vt:lpstr>
      <vt:lpstr>Synthetic data</vt:lpstr>
      <vt:lpstr>Download papers</vt:lpstr>
      <vt:lpstr>Extractions</vt:lpstr>
      <vt:lpstr>Estrazione (1)</vt:lpstr>
      <vt:lpstr>Forward extractors</vt:lpstr>
      <vt:lpstr>Forward extractors (1)</vt:lpstr>
      <vt:lpstr>Backward extractor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CARLO PROSERPIO</cp:lastModifiedBy>
  <cp:revision>4</cp:revision>
  <dcterms:created xsi:type="dcterms:W3CDTF">2024-10-17T09:51:46Z</dcterms:created>
  <dcterms:modified xsi:type="dcterms:W3CDTF">2024-10-18T16:40:48Z</dcterms:modified>
</cp:coreProperties>
</file>