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60" r:id="rId2"/>
    <p:sldId id="273" r:id="rId3"/>
    <p:sldId id="260" r:id="rId4"/>
    <p:sldId id="262" r:id="rId5"/>
    <p:sldId id="266" r:id="rId6"/>
    <p:sldId id="267" r:id="rId7"/>
    <p:sldId id="268" r:id="rId8"/>
    <p:sldId id="269" r:id="rId9"/>
    <p:sldId id="263" r:id="rId10"/>
    <p:sldId id="270" r:id="rId11"/>
    <p:sldId id="271" r:id="rId12"/>
    <p:sldId id="272" r:id="rId13"/>
    <p:sldId id="264" r:id="rId14"/>
    <p:sldId id="274" r:id="rId15"/>
    <p:sldId id="275" r:id="rId16"/>
    <p:sldId id="276" r:id="rId17"/>
    <p:sldId id="277" r:id="rId18"/>
    <p:sldId id="265" r:id="rId19"/>
    <p:sldId id="278" r:id="rId20"/>
    <p:sldId id="279" r:id="rId21"/>
    <p:sldId id="280" r:id="rId22"/>
    <p:sldId id="464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A394"/>
    <a:srgbClr val="E1E5E2"/>
    <a:srgbClr val="7FBD2B"/>
    <a:srgbClr val="008044"/>
    <a:srgbClr val="54CE4E"/>
    <a:srgbClr val="7A983E"/>
    <a:srgbClr val="78D656"/>
    <a:srgbClr val="D7E4BD"/>
    <a:srgbClr val="B0C8A1"/>
    <a:srgbClr val="9DB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AC0F-7A13-4FD4-97A5-C3707FCD99D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9E40-57FD-4F37-8AAA-79D7C350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1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1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90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4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19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5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09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0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7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18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9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7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78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1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9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2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3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8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7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40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9E40-57FD-4F37-8AAA-79D7C35069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3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E5E2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9698583" y="579235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9443623" y="5834329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259955" y="5011848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351920" y="2678058"/>
            <a:ext cx="7488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7C8C6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屾 仙 旅 游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383541" y="5045786"/>
            <a:ext cx="108807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2021</a:t>
            </a:r>
            <a:r>
              <a:rPr lang="zh-CN" altLang="en-US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级软件工程     团队：钟蕊霞 赵琦 张敏 李俊萍     负责人：钟蕊霞           </a:t>
            </a:r>
            <a:endParaRPr lang="en-US" altLang="zh-CN" sz="2400" b="1" dirty="0">
              <a:solidFill>
                <a:srgbClr val="98A58C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r>
              <a:rPr lang="zh-CN" altLang="en-US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                                指导老师：黄增喜      </a:t>
            </a:r>
            <a:r>
              <a:rPr lang="en-US" altLang="zh-CN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2023</a:t>
            </a:r>
            <a:r>
              <a:rPr lang="zh-CN" altLang="en-US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年</a:t>
            </a:r>
            <a:r>
              <a:rPr lang="en-US" altLang="zh-CN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6</a:t>
            </a:r>
            <a:r>
              <a:rPr lang="zh-CN" altLang="en-US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月</a:t>
            </a:r>
            <a:r>
              <a:rPr lang="en-US" altLang="zh-CN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12</a:t>
            </a:r>
            <a:r>
              <a:rPr lang="zh-CN" altLang="en-US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日</a:t>
            </a:r>
            <a:r>
              <a:rPr lang="en-US" altLang="zh-CN" sz="2400" b="1" dirty="0">
                <a:solidFill>
                  <a:srgbClr val="98A58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endParaRPr lang="zh-CN" altLang="en-US" sz="2400" b="1" dirty="0">
              <a:solidFill>
                <a:srgbClr val="98A58C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5823933" y="444718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accent3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Web</a:t>
            </a:r>
            <a:r>
              <a:rPr lang="zh-CN" altLang="en-US" sz="4000" b="1" dirty="0">
                <a:solidFill>
                  <a:schemeClr val="accent3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前端课程设计</a:t>
            </a:r>
            <a:endParaRPr lang="en-US" altLang="zh-CN" sz="4000" b="1" dirty="0">
              <a:solidFill>
                <a:schemeClr val="accent3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" name="图片 3" descr="图案">
            <a:extLst>
              <a:ext uri="{FF2B5EF4-FFF2-40B4-BE49-F238E27FC236}">
                <a16:creationId xmlns:a16="http://schemas.microsoft.com/office/drawing/2014/main" id="{FEA56DE3-15DB-651F-C5DC-46744CAA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807" y="244999"/>
            <a:ext cx="965697" cy="9656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E29273-9471-BD51-3CBA-96C9D9D2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0306">
            <a:off x="2733038" y="2290929"/>
            <a:ext cx="1169553" cy="12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3" y="1773"/>
            <a:ext cx="3157389" cy="14698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597680" y="343956"/>
            <a:ext cx="330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功能和业务流程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B6A1BE9-FF9D-44F7-A219-AC5EEFA724F9}"/>
              </a:ext>
            </a:extLst>
          </p:cNvPr>
          <p:cNvCxnSpPr>
            <a:stCxn id="26" idx="7"/>
            <a:endCxn id="32" idx="4"/>
          </p:cNvCxnSpPr>
          <p:nvPr/>
        </p:nvCxnSpPr>
        <p:spPr>
          <a:xfrm flipH="1">
            <a:off x="6405281" y="1473384"/>
            <a:ext cx="5100" cy="482188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80BE112-CCB6-4C07-9EA4-4C337185EB0D}"/>
              </a:ext>
            </a:extLst>
          </p:cNvPr>
          <p:cNvGrpSpPr/>
          <p:nvPr/>
        </p:nvGrpSpPr>
        <p:grpSpPr>
          <a:xfrm>
            <a:off x="5894305" y="1317823"/>
            <a:ext cx="1021953" cy="1021953"/>
            <a:chOff x="4061024" y="1538756"/>
            <a:chExt cx="1021953" cy="102195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DC51E49-0C5E-414C-82B8-2E61BC85BC64}"/>
                </a:ext>
              </a:extLst>
            </p:cNvPr>
            <p:cNvSpPr/>
            <p:nvPr/>
          </p:nvSpPr>
          <p:spPr>
            <a:xfrm>
              <a:off x="4061024" y="1538756"/>
              <a:ext cx="1021953" cy="1021953"/>
            </a:xfrm>
            <a:prstGeom prst="ellipse">
              <a:avLst/>
            </a:prstGeom>
            <a:solidFill>
              <a:srgbClr val="96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102103A-C5BB-4470-A47B-BCEDA9E66B2F}"/>
                </a:ext>
              </a:extLst>
            </p:cNvPr>
            <p:cNvGrpSpPr/>
            <p:nvPr/>
          </p:nvGrpSpPr>
          <p:grpSpPr>
            <a:xfrm>
              <a:off x="4309645" y="1692525"/>
              <a:ext cx="524711" cy="714415"/>
              <a:chOff x="4309771" y="1699588"/>
              <a:chExt cx="524711" cy="714415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AC362E00-C121-4E72-A14B-9A31C16BB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090" y="2290393"/>
                <a:ext cx="10343" cy="123610"/>
              </a:xfrm>
              <a:custGeom>
                <a:avLst/>
                <a:gdLst>
                  <a:gd name="T0" fmla="*/ 0 w 17"/>
                  <a:gd name="T1" fmla="*/ 0 h 207"/>
                  <a:gd name="T2" fmla="*/ 17 w 17"/>
                  <a:gd name="T3" fmla="*/ 0 h 207"/>
                  <a:gd name="T4" fmla="*/ 17 w 17"/>
                  <a:gd name="T5" fmla="*/ 207 h 207"/>
                  <a:gd name="T6" fmla="*/ 0 w 17"/>
                  <a:gd name="T7" fmla="*/ 207 h 207"/>
                  <a:gd name="T8" fmla="*/ 0 w 17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7">
                    <a:moveTo>
                      <a:pt x="0" y="0"/>
                    </a:moveTo>
                    <a:cubicBezTo>
                      <a:pt x="5" y="0"/>
                      <a:pt x="11" y="0"/>
                      <a:pt x="17" y="0"/>
                    </a:cubicBezTo>
                    <a:cubicBezTo>
                      <a:pt x="17" y="69"/>
                      <a:pt x="17" y="138"/>
                      <a:pt x="17" y="207"/>
                    </a:cubicBezTo>
                    <a:cubicBezTo>
                      <a:pt x="11" y="207"/>
                      <a:pt x="6" y="207"/>
                      <a:pt x="0" y="207"/>
                    </a:cubicBezTo>
                    <a:cubicBezTo>
                      <a:pt x="0" y="138"/>
                      <a:pt x="0" y="69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F3E81399-95C8-4F7B-B923-DD0F2154F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004" y="2290393"/>
                <a:ext cx="10090" cy="66850"/>
              </a:xfrm>
              <a:custGeom>
                <a:avLst/>
                <a:gdLst>
                  <a:gd name="T0" fmla="*/ 17 w 17"/>
                  <a:gd name="T1" fmla="*/ 112 h 112"/>
                  <a:gd name="T2" fmla="*/ 0 w 17"/>
                  <a:gd name="T3" fmla="*/ 112 h 112"/>
                  <a:gd name="T4" fmla="*/ 0 w 17"/>
                  <a:gd name="T5" fmla="*/ 0 h 112"/>
                  <a:gd name="T6" fmla="*/ 17 w 17"/>
                  <a:gd name="T7" fmla="*/ 0 h 112"/>
                  <a:gd name="T8" fmla="*/ 17 w 17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17" y="112"/>
                    </a:moveTo>
                    <a:cubicBezTo>
                      <a:pt x="11" y="112"/>
                      <a:pt x="6" y="112"/>
                      <a:pt x="0" y="112"/>
                    </a:cubicBezTo>
                    <a:cubicBezTo>
                      <a:pt x="0" y="74"/>
                      <a:pt x="0" y="37"/>
                      <a:pt x="0" y="0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4"/>
                      <a:pt x="17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6DEBFF21-0D5A-41EE-A624-6EA467333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8906" y="2290393"/>
                <a:ext cx="10090" cy="66850"/>
              </a:xfrm>
              <a:custGeom>
                <a:avLst/>
                <a:gdLst>
                  <a:gd name="T0" fmla="*/ 0 w 17"/>
                  <a:gd name="T1" fmla="*/ 0 h 112"/>
                  <a:gd name="T2" fmla="*/ 17 w 17"/>
                  <a:gd name="T3" fmla="*/ 0 h 112"/>
                  <a:gd name="T4" fmla="*/ 17 w 17"/>
                  <a:gd name="T5" fmla="*/ 111 h 112"/>
                  <a:gd name="T6" fmla="*/ 0 w 17"/>
                  <a:gd name="T7" fmla="*/ 112 h 112"/>
                  <a:gd name="T8" fmla="*/ 0 w 1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3"/>
                      <a:pt x="17" y="111"/>
                    </a:cubicBezTo>
                    <a:cubicBezTo>
                      <a:pt x="12" y="112"/>
                      <a:pt x="7" y="112"/>
                      <a:pt x="0" y="112"/>
                    </a:cubicBezTo>
                    <a:cubicBezTo>
                      <a:pt x="0" y="75"/>
                      <a:pt x="0" y="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4FF830CC-7E19-4B44-8E86-51DCC4B5E4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7236" y="1699588"/>
                <a:ext cx="306250" cy="551956"/>
              </a:xfrm>
              <a:custGeom>
                <a:avLst/>
                <a:gdLst>
                  <a:gd name="T0" fmla="*/ 258 w 513"/>
                  <a:gd name="T1" fmla="*/ 923 h 924"/>
                  <a:gd name="T2" fmla="*/ 123 w 513"/>
                  <a:gd name="T3" fmla="*/ 923 h 924"/>
                  <a:gd name="T4" fmla="*/ 106 w 513"/>
                  <a:gd name="T5" fmla="*/ 910 h 924"/>
                  <a:gd name="T6" fmla="*/ 14 w 513"/>
                  <a:gd name="T7" fmla="*/ 492 h 924"/>
                  <a:gd name="T8" fmla="*/ 19 w 513"/>
                  <a:gd name="T9" fmla="*/ 290 h 924"/>
                  <a:gd name="T10" fmla="*/ 162 w 513"/>
                  <a:gd name="T11" fmla="*/ 69 h 924"/>
                  <a:gd name="T12" fmla="*/ 250 w 513"/>
                  <a:gd name="T13" fmla="*/ 3 h 924"/>
                  <a:gd name="T14" fmla="*/ 268 w 513"/>
                  <a:gd name="T15" fmla="*/ 3 h 924"/>
                  <a:gd name="T16" fmla="*/ 466 w 513"/>
                  <a:gd name="T17" fmla="*/ 207 h 924"/>
                  <a:gd name="T18" fmla="*/ 511 w 513"/>
                  <a:gd name="T19" fmla="*/ 394 h 924"/>
                  <a:gd name="T20" fmla="*/ 451 w 513"/>
                  <a:gd name="T21" fmla="*/ 775 h 924"/>
                  <a:gd name="T22" fmla="*/ 412 w 513"/>
                  <a:gd name="T23" fmla="*/ 912 h 924"/>
                  <a:gd name="T24" fmla="*/ 395 w 513"/>
                  <a:gd name="T25" fmla="*/ 924 h 924"/>
                  <a:gd name="T26" fmla="*/ 258 w 513"/>
                  <a:gd name="T27" fmla="*/ 923 h 924"/>
                  <a:gd name="T28" fmla="*/ 258 w 513"/>
                  <a:gd name="T29" fmla="*/ 923 h 924"/>
                  <a:gd name="T30" fmla="*/ 354 w 513"/>
                  <a:gd name="T31" fmla="*/ 268 h 924"/>
                  <a:gd name="T32" fmla="*/ 258 w 513"/>
                  <a:gd name="T33" fmla="*/ 173 h 924"/>
                  <a:gd name="T34" fmla="*/ 163 w 513"/>
                  <a:gd name="T35" fmla="*/ 269 h 924"/>
                  <a:gd name="T36" fmla="*/ 258 w 513"/>
                  <a:gd name="T37" fmla="*/ 365 h 924"/>
                  <a:gd name="T38" fmla="*/ 354 w 513"/>
                  <a:gd name="T39" fmla="*/ 268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3" h="924">
                    <a:moveTo>
                      <a:pt x="258" y="923"/>
                    </a:moveTo>
                    <a:cubicBezTo>
                      <a:pt x="213" y="923"/>
                      <a:pt x="168" y="922"/>
                      <a:pt x="123" y="923"/>
                    </a:cubicBezTo>
                    <a:cubicBezTo>
                      <a:pt x="113" y="923"/>
                      <a:pt x="109" y="919"/>
                      <a:pt x="106" y="910"/>
                    </a:cubicBezTo>
                    <a:cubicBezTo>
                      <a:pt x="61" y="774"/>
                      <a:pt x="29" y="635"/>
                      <a:pt x="14" y="492"/>
                    </a:cubicBezTo>
                    <a:cubicBezTo>
                      <a:pt x="6" y="425"/>
                      <a:pt x="0" y="357"/>
                      <a:pt x="19" y="290"/>
                    </a:cubicBezTo>
                    <a:cubicBezTo>
                      <a:pt x="43" y="201"/>
                      <a:pt x="94" y="129"/>
                      <a:pt x="162" y="69"/>
                    </a:cubicBezTo>
                    <a:cubicBezTo>
                      <a:pt x="189" y="45"/>
                      <a:pt x="220" y="25"/>
                      <a:pt x="250" y="3"/>
                    </a:cubicBezTo>
                    <a:cubicBezTo>
                      <a:pt x="254" y="0"/>
                      <a:pt x="263" y="0"/>
                      <a:pt x="268" y="3"/>
                    </a:cubicBezTo>
                    <a:cubicBezTo>
                      <a:pt x="350" y="55"/>
                      <a:pt x="419" y="120"/>
                      <a:pt x="466" y="207"/>
                    </a:cubicBezTo>
                    <a:cubicBezTo>
                      <a:pt x="497" y="265"/>
                      <a:pt x="513" y="328"/>
                      <a:pt x="511" y="394"/>
                    </a:cubicBezTo>
                    <a:cubicBezTo>
                      <a:pt x="507" y="524"/>
                      <a:pt x="483" y="650"/>
                      <a:pt x="451" y="775"/>
                    </a:cubicBezTo>
                    <a:cubicBezTo>
                      <a:pt x="440" y="821"/>
                      <a:pt x="424" y="866"/>
                      <a:pt x="412" y="912"/>
                    </a:cubicBezTo>
                    <a:cubicBezTo>
                      <a:pt x="409" y="922"/>
                      <a:pt x="404" y="924"/>
                      <a:pt x="395" y="924"/>
                    </a:cubicBezTo>
                    <a:cubicBezTo>
                      <a:pt x="349" y="923"/>
                      <a:pt x="304" y="923"/>
                      <a:pt x="258" y="923"/>
                    </a:cubicBezTo>
                    <a:cubicBezTo>
                      <a:pt x="258" y="923"/>
                      <a:pt x="258" y="923"/>
                      <a:pt x="258" y="923"/>
                    </a:cubicBezTo>
                    <a:close/>
                    <a:moveTo>
                      <a:pt x="354" y="268"/>
                    </a:moveTo>
                    <a:cubicBezTo>
                      <a:pt x="354" y="216"/>
                      <a:pt x="310" y="173"/>
                      <a:pt x="258" y="173"/>
                    </a:cubicBezTo>
                    <a:cubicBezTo>
                      <a:pt x="206" y="173"/>
                      <a:pt x="163" y="216"/>
                      <a:pt x="163" y="269"/>
                    </a:cubicBezTo>
                    <a:cubicBezTo>
                      <a:pt x="163" y="321"/>
                      <a:pt x="206" y="364"/>
                      <a:pt x="258" y="365"/>
                    </a:cubicBezTo>
                    <a:cubicBezTo>
                      <a:pt x="310" y="365"/>
                      <a:pt x="354" y="321"/>
                      <a:pt x="354" y="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06973C20-D937-4DA2-BF9A-D77BC5E3D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6079" y="2018704"/>
                <a:ext cx="128403" cy="188694"/>
              </a:xfrm>
              <a:custGeom>
                <a:avLst/>
                <a:gdLst>
                  <a:gd name="T0" fmla="*/ 215 w 215"/>
                  <a:gd name="T1" fmla="*/ 316 h 316"/>
                  <a:gd name="T2" fmla="*/ 0 w 215"/>
                  <a:gd name="T3" fmla="*/ 198 h 316"/>
                  <a:gd name="T4" fmla="*/ 36 w 215"/>
                  <a:gd name="T5" fmla="*/ 0 h 316"/>
                  <a:gd name="T6" fmla="*/ 86 w 215"/>
                  <a:gd name="T7" fmla="*/ 19 h 316"/>
                  <a:gd name="T8" fmla="*/ 173 w 215"/>
                  <a:gd name="T9" fmla="*/ 140 h 316"/>
                  <a:gd name="T10" fmla="*/ 215 w 215"/>
                  <a:gd name="T11" fmla="*/ 308 h 316"/>
                  <a:gd name="T12" fmla="*/ 215 w 215"/>
                  <a:gd name="T1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316">
                    <a:moveTo>
                      <a:pt x="215" y="316"/>
                    </a:moveTo>
                    <a:cubicBezTo>
                      <a:pt x="137" y="237"/>
                      <a:pt x="119" y="227"/>
                      <a:pt x="0" y="198"/>
                    </a:cubicBezTo>
                    <a:cubicBezTo>
                      <a:pt x="12" y="132"/>
                      <a:pt x="24" y="67"/>
                      <a:pt x="36" y="0"/>
                    </a:cubicBezTo>
                    <a:cubicBezTo>
                      <a:pt x="55" y="0"/>
                      <a:pt x="71" y="8"/>
                      <a:pt x="86" y="19"/>
                    </a:cubicBezTo>
                    <a:cubicBezTo>
                      <a:pt x="129" y="49"/>
                      <a:pt x="154" y="93"/>
                      <a:pt x="173" y="140"/>
                    </a:cubicBezTo>
                    <a:cubicBezTo>
                      <a:pt x="196" y="194"/>
                      <a:pt x="208" y="250"/>
                      <a:pt x="215" y="308"/>
                    </a:cubicBezTo>
                    <a:cubicBezTo>
                      <a:pt x="215" y="310"/>
                      <a:pt x="215" y="312"/>
                      <a:pt x="215" y="3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A277FAC0-BFB7-4E1E-91CF-61D0932F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771" y="2018704"/>
                <a:ext cx="127646" cy="187433"/>
              </a:xfrm>
              <a:custGeom>
                <a:avLst/>
                <a:gdLst>
                  <a:gd name="T0" fmla="*/ 178 w 214"/>
                  <a:gd name="T1" fmla="*/ 0 h 314"/>
                  <a:gd name="T2" fmla="*/ 214 w 214"/>
                  <a:gd name="T3" fmla="*/ 194 h 314"/>
                  <a:gd name="T4" fmla="*/ 97 w 214"/>
                  <a:gd name="T5" fmla="*/ 236 h 314"/>
                  <a:gd name="T6" fmla="*/ 0 w 214"/>
                  <a:gd name="T7" fmla="*/ 314 h 314"/>
                  <a:gd name="T8" fmla="*/ 3 w 214"/>
                  <a:gd name="T9" fmla="*/ 285 h 314"/>
                  <a:gd name="T10" fmla="*/ 80 w 214"/>
                  <a:gd name="T11" fmla="*/ 69 h 314"/>
                  <a:gd name="T12" fmla="*/ 168 w 214"/>
                  <a:gd name="T13" fmla="*/ 2 h 314"/>
                  <a:gd name="T14" fmla="*/ 178 w 214"/>
                  <a:gd name="T1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314">
                    <a:moveTo>
                      <a:pt x="178" y="0"/>
                    </a:moveTo>
                    <a:cubicBezTo>
                      <a:pt x="190" y="67"/>
                      <a:pt x="202" y="132"/>
                      <a:pt x="214" y="194"/>
                    </a:cubicBezTo>
                    <a:cubicBezTo>
                      <a:pt x="175" y="208"/>
                      <a:pt x="135" y="220"/>
                      <a:pt x="97" y="236"/>
                    </a:cubicBezTo>
                    <a:cubicBezTo>
                      <a:pt x="59" y="253"/>
                      <a:pt x="27" y="280"/>
                      <a:pt x="0" y="314"/>
                    </a:cubicBezTo>
                    <a:cubicBezTo>
                      <a:pt x="1" y="304"/>
                      <a:pt x="2" y="294"/>
                      <a:pt x="3" y="285"/>
                    </a:cubicBezTo>
                    <a:cubicBezTo>
                      <a:pt x="15" y="208"/>
                      <a:pt x="35" y="134"/>
                      <a:pt x="80" y="69"/>
                    </a:cubicBezTo>
                    <a:cubicBezTo>
                      <a:pt x="102" y="38"/>
                      <a:pt x="128" y="11"/>
                      <a:pt x="168" y="2"/>
                    </a:cubicBezTo>
                    <a:cubicBezTo>
                      <a:pt x="171" y="1"/>
                      <a:pt x="174" y="1"/>
                      <a:pt x="1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id="{4E0EF2A4-F65C-4622-BF7D-ED4F9927609B}"/>
              </a:ext>
            </a:extLst>
          </p:cNvPr>
          <p:cNvSpPr/>
          <p:nvPr/>
        </p:nvSpPr>
        <p:spPr>
          <a:xfrm>
            <a:off x="6283839" y="2658889"/>
            <a:ext cx="242888" cy="242888"/>
          </a:xfrm>
          <a:prstGeom prst="ellipse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HK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F0E683F-F4E3-4B7B-BB98-96E073521ADF}"/>
              </a:ext>
            </a:extLst>
          </p:cNvPr>
          <p:cNvSpPr/>
          <p:nvPr/>
        </p:nvSpPr>
        <p:spPr>
          <a:xfrm>
            <a:off x="6283839" y="3689315"/>
            <a:ext cx="242888" cy="242888"/>
          </a:xfrm>
          <a:prstGeom prst="ellipse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HK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E7A050D-BDA2-4C24-8615-AE90AD1DD9BA}"/>
              </a:ext>
            </a:extLst>
          </p:cNvPr>
          <p:cNvSpPr/>
          <p:nvPr/>
        </p:nvSpPr>
        <p:spPr>
          <a:xfrm>
            <a:off x="6283839" y="5021953"/>
            <a:ext cx="242888" cy="242888"/>
          </a:xfrm>
          <a:prstGeom prst="ellipse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HK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7EBED65-8F7B-4990-BA78-BFE1F2F2D4A9}"/>
              </a:ext>
            </a:extLst>
          </p:cNvPr>
          <p:cNvSpPr/>
          <p:nvPr/>
        </p:nvSpPr>
        <p:spPr>
          <a:xfrm>
            <a:off x="6283839" y="6052379"/>
            <a:ext cx="242888" cy="242888"/>
          </a:xfrm>
          <a:prstGeom prst="ellipse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HK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文本框 58">
            <a:extLst>
              <a:ext uri="{FF2B5EF4-FFF2-40B4-BE49-F238E27FC236}">
                <a16:creationId xmlns:a16="http://schemas.microsoft.com/office/drawing/2014/main" id="{50A9E539-E786-4D2C-9114-BF92BFD3F18A}"/>
              </a:ext>
            </a:extLst>
          </p:cNvPr>
          <p:cNvSpPr txBox="1"/>
          <p:nvPr/>
        </p:nvSpPr>
        <p:spPr>
          <a:xfrm>
            <a:off x="3241249" y="2483688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文本框 58">
            <a:extLst>
              <a:ext uri="{FF2B5EF4-FFF2-40B4-BE49-F238E27FC236}">
                <a16:creationId xmlns:a16="http://schemas.microsoft.com/office/drawing/2014/main" id="{7D70CB1F-7FB4-4E85-9274-9ECDE73E4A3D}"/>
              </a:ext>
            </a:extLst>
          </p:cNvPr>
          <p:cNvSpPr txBox="1"/>
          <p:nvPr/>
        </p:nvSpPr>
        <p:spPr>
          <a:xfrm>
            <a:off x="7504865" y="3305538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文本框 58">
            <a:extLst>
              <a:ext uri="{FF2B5EF4-FFF2-40B4-BE49-F238E27FC236}">
                <a16:creationId xmlns:a16="http://schemas.microsoft.com/office/drawing/2014/main" id="{FA8964F3-8A65-4EF5-8CF7-80F46A8FC1D3}"/>
              </a:ext>
            </a:extLst>
          </p:cNvPr>
          <p:cNvSpPr txBox="1"/>
          <p:nvPr/>
        </p:nvSpPr>
        <p:spPr>
          <a:xfrm>
            <a:off x="1217645" y="4579684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6" name="文本框 58">
            <a:extLst>
              <a:ext uri="{FF2B5EF4-FFF2-40B4-BE49-F238E27FC236}">
                <a16:creationId xmlns:a16="http://schemas.microsoft.com/office/drawing/2014/main" id="{DFCA923A-2481-4AC9-A0DE-0D21BD689183}"/>
              </a:ext>
            </a:extLst>
          </p:cNvPr>
          <p:cNvSpPr txBox="1"/>
          <p:nvPr/>
        </p:nvSpPr>
        <p:spPr>
          <a:xfrm>
            <a:off x="9354930" y="5192715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08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2" y="122771"/>
            <a:ext cx="2473108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系统业务流程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AB7DB99-D569-4AB6-B166-E295E66E8399}"/>
              </a:ext>
            </a:extLst>
          </p:cNvPr>
          <p:cNvCxnSpPr>
            <a:stCxn id="14" idx="3"/>
            <a:endCxn id="18" idx="7"/>
          </p:cNvCxnSpPr>
          <p:nvPr/>
        </p:nvCxnSpPr>
        <p:spPr>
          <a:xfrm flipH="1">
            <a:off x="3459205" y="2563466"/>
            <a:ext cx="2299137" cy="906212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8362AEB-22A3-4A0E-9A81-61A64F368664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>
            <a:off x="3492625" y="3550360"/>
            <a:ext cx="4918535" cy="435245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656AF82-7A0C-4BA2-8AF9-22D32D0AD3CE}"/>
              </a:ext>
            </a:extLst>
          </p:cNvPr>
          <p:cNvCxnSpPr>
            <a:stCxn id="22" idx="4"/>
            <a:endCxn id="26" idx="6"/>
          </p:cNvCxnSpPr>
          <p:nvPr/>
        </p:nvCxnSpPr>
        <p:spPr>
          <a:xfrm flipH="1">
            <a:off x="6096000" y="4099706"/>
            <a:ext cx="2429262" cy="1653609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39E3BE-CAD5-4162-8F9E-B0762175E727}"/>
              </a:ext>
            </a:extLst>
          </p:cNvPr>
          <p:cNvGrpSpPr/>
          <p:nvPr/>
        </p:nvGrpSpPr>
        <p:grpSpPr>
          <a:xfrm>
            <a:off x="5374403" y="1205187"/>
            <a:ext cx="929242" cy="1391699"/>
            <a:chOff x="4655492" y="978821"/>
            <a:chExt cx="697113" cy="1044046"/>
          </a:xfrm>
        </p:grpSpPr>
        <p:sp>
          <p:nvSpPr>
            <p:cNvPr id="13" name="泪滴形 12">
              <a:extLst>
                <a:ext uri="{FF2B5EF4-FFF2-40B4-BE49-F238E27FC236}">
                  <a16:creationId xmlns:a16="http://schemas.microsoft.com/office/drawing/2014/main" id="{14B821CE-E8E3-44A1-A613-F423AB3BF940}"/>
                </a:ext>
              </a:extLst>
            </p:cNvPr>
            <p:cNvSpPr/>
            <p:nvPr/>
          </p:nvSpPr>
          <p:spPr>
            <a:xfrm rot="8100000">
              <a:off x="4655492" y="978821"/>
              <a:ext cx="697113" cy="697113"/>
            </a:xfrm>
            <a:prstGeom prst="teardrop">
              <a:avLst/>
            </a:prstGeom>
            <a:solidFill>
              <a:srgbClr val="AFC6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A2EEA0C-2CE1-4467-967B-4E3A735637AE}"/>
                </a:ext>
              </a:extLst>
            </p:cNvPr>
            <p:cNvSpPr/>
            <p:nvPr/>
          </p:nvSpPr>
          <p:spPr>
            <a:xfrm>
              <a:off x="4918450" y="1851670"/>
              <a:ext cx="171197" cy="171197"/>
            </a:xfrm>
            <a:prstGeom prst="ellipse">
              <a:avLst/>
            </a:prstGeom>
            <a:solidFill>
              <a:srgbClr val="AFC6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pic>
          <p:nvPicPr>
            <p:cNvPr id="15" name="Picture 2" descr="E:\PPT\PPT_图标\095.png">
              <a:extLst>
                <a:ext uri="{FF2B5EF4-FFF2-40B4-BE49-F238E27FC236}">
                  <a16:creationId xmlns:a16="http://schemas.microsoft.com/office/drawing/2014/main" id="{0B5FBB4A-E035-4BB8-8566-69DDE08DC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651" y="1131590"/>
              <a:ext cx="370793" cy="357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D53B262-91E4-497E-9F25-E2E8FBBDDCE1}"/>
              </a:ext>
            </a:extLst>
          </p:cNvPr>
          <p:cNvGrpSpPr/>
          <p:nvPr/>
        </p:nvGrpSpPr>
        <p:grpSpPr>
          <a:xfrm>
            <a:off x="2843864" y="2128145"/>
            <a:ext cx="1069320" cy="1536316"/>
            <a:chOff x="2649909" y="1878442"/>
            <a:chExt cx="802199" cy="1152537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DDF78849-C2F8-49C3-919B-DDCE80639268}"/>
                </a:ext>
              </a:extLst>
            </p:cNvPr>
            <p:cNvSpPr/>
            <p:nvPr/>
          </p:nvSpPr>
          <p:spPr>
            <a:xfrm rot="8100000">
              <a:off x="2649909" y="1878442"/>
              <a:ext cx="802199" cy="802199"/>
            </a:xfrm>
            <a:prstGeom prst="teardrop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89C2770-2876-4366-A337-FDD9608EC13E}"/>
                </a:ext>
              </a:extLst>
            </p:cNvPr>
            <p:cNvSpPr/>
            <p:nvPr/>
          </p:nvSpPr>
          <p:spPr>
            <a:xfrm>
              <a:off x="2965410" y="2859782"/>
              <a:ext cx="171197" cy="171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pic>
          <p:nvPicPr>
            <p:cNvPr id="19" name="Picture 3" descr="E:\PPT\PPT_图标\044.png">
              <a:extLst>
                <a:ext uri="{FF2B5EF4-FFF2-40B4-BE49-F238E27FC236}">
                  <a16:creationId xmlns:a16="http://schemas.microsoft.com/office/drawing/2014/main" id="{0CE97D4A-90A2-4E9A-AB18-16180CE44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007" y="2066159"/>
              <a:ext cx="489942" cy="34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3F2836D-B803-4B58-9019-D90CADA83CFF}"/>
              </a:ext>
            </a:extLst>
          </p:cNvPr>
          <p:cNvGrpSpPr/>
          <p:nvPr/>
        </p:nvGrpSpPr>
        <p:grpSpPr>
          <a:xfrm>
            <a:off x="7936303" y="2399400"/>
            <a:ext cx="1177915" cy="1700306"/>
            <a:chOff x="6470234" y="2403489"/>
            <a:chExt cx="883666" cy="1275562"/>
          </a:xfrm>
        </p:grpSpPr>
        <p:sp>
          <p:nvSpPr>
            <p:cNvPr id="21" name="泪滴形 20">
              <a:extLst>
                <a:ext uri="{FF2B5EF4-FFF2-40B4-BE49-F238E27FC236}">
                  <a16:creationId xmlns:a16="http://schemas.microsoft.com/office/drawing/2014/main" id="{DAB55D73-DEF4-49FA-92B6-0250E7E5D077}"/>
                </a:ext>
              </a:extLst>
            </p:cNvPr>
            <p:cNvSpPr/>
            <p:nvPr/>
          </p:nvSpPr>
          <p:spPr>
            <a:xfrm rot="8100000">
              <a:off x="6470234" y="2403489"/>
              <a:ext cx="883666" cy="883666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1A523D2-16DF-4766-9F7D-052EA84FFE71}"/>
                </a:ext>
              </a:extLst>
            </p:cNvPr>
            <p:cNvSpPr/>
            <p:nvPr/>
          </p:nvSpPr>
          <p:spPr>
            <a:xfrm>
              <a:off x="6826469" y="3507854"/>
              <a:ext cx="171197" cy="1711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pic>
          <p:nvPicPr>
            <p:cNvPr id="23" name="Picture 4" descr="E:\PPT\PPT_图标\220.png">
              <a:extLst>
                <a:ext uri="{FF2B5EF4-FFF2-40B4-BE49-F238E27FC236}">
                  <a16:creationId xmlns:a16="http://schemas.microsoft.com/office/drawing/2014/main" id="{53374290-F69A-4B67-8C15-05A258796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111" y="2613742"/>
              <a:ext cx="494002" cy="492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EAB7A1B-5BAA-4E44-A55C-3BF4FC077E36}"/>
              </a:ext>
            </a:extLst>
          </p:cNvPr>
          <p:cNvGrpSpPr/>
          <p:nvPr/>
        </p:nvGrpSpPr>
        <p:grpSpPr>
          <a:xfrm>
            <a:off x="5303178" y="3963709"/>
            <a:ext cx="1357442" cy="1903707"/>
            <a:chOff x="4494875" y="3519862"/>
            <a:chExt cx="1018347" cy="1428152"/>
          </a:xfrm>
        </p:grpSpPr>
        <p:sp>
          <p:nvSpPr>
            <p:cNvPr id="25" name="泪滴形 24">
              <a:extLst>
                <a:ext uri="{FF2B5EF4-FFF2-40B4-BE49-F238E27FC236}">
                  <a16:creationId xmlns:a16="http://schemas.microsoft.com/office/drawing/2014/main" id="{EC9BCC54-A950-49BA-B240-A943457EDA0E}"/>
                </a:ext>
              </a:extLst>
            </p:cNvPr>
            <p:cNvSpPr/>
            <p:nvPr/>
          </p:nvSpPr>
          <p:spPr>
            <a:xfrm rot="8100000">
              <a:off x="4494875" y="3519862"/>
              <a:ext cx="1018347" cy="1018347"/>
            </a:xfrm>
            <a:prstGeom prst="teardrop">
              <a:avLst/>
            </a:prstGeom>
            <a:solidFill>
              <a:srgbClr val="96B1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5EDE10F-4EC2-4E39-A3E2-F9E9AD60FF1F}"/>
                </a:ext>
              </a:extLst>
            </p:cNvPr>
            <p:cNvSpPr/>
            <p:nvPr/>
          </p:nvSpPr>
          <p:spPr>
            <a:xfrm>
              <a:off x="4918450" y="4776817"/>
              <a:ext cx="171197" cy="171197"/>
            </a:xfrm>
            <a:prstGeom prst="ellipse">
              <a:avLst/>
            </a:prstGeom>
            <a:solidFill>
              <a:srgbClr val="96B1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pic>
          <p:nvPicPr>
            <p:cNvPr id="27" name="Picture 5" descr="E:\PPT\PPT_图标\448.png">
              <a:extLst>
                <a:ext uri="{FF2B5EF4-FFF2-40B4-BE49-F238E27FC236}">
                  <a16:creationId xmlns:a16="http://schemas.microsoft.com/office/drawing/2014/main" id="{90FD65DC-6032-44A8-ABEE-12166ADF5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433" y="3761641"/>
              <a:ext cx="677229" cy="621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文本框 58">
            <a:extLst>
              <a:ext uri="{FF2B5EF4-FFF2-40B4-BE49-F238E27FC236}">
                <a16:creationId xmlns:a16="http://schemas.microsoft.com/office/drawing/2014/main" id="{824488C0-005D-4843-BCC8-AEC0ABF92FA5}"/>
              </a:ext>
            </a:extLst>
          </p:cNvPr>
          <p:cNvSpPr txBox="1"/>
          <p:nvPr/>
        </p:nvSpPr>
        <p:spPr>
          <a:xfrm>
            <a:off x="2171529" y="3985604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文本框 58">
            <a:extLst>
              <a:ext uri="{FF2B5EF4-FFF2-40B4-BE49-F238E27FC236}">
                <a16:creationId xmlns:a16="http://schemas.microsoft.com/office/drawing/2014/main" id="{131611B6-9C86-4A18-9529-9AB0BF1A70A9}"/>
              </a:ext>
            </a:extLst>
          </p:cNvPr>
          <p:cNvSpPr txBox="1"/>
          <p:nvPr/>
        </p:nvSpPr>
        <p:spPr>
          <a:xfrm>
            <a:off x="7450243" y="4902865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0" name="文本框 58">
            <a:extLst>
              <a:ext uri="{FF2B5EF4-FFF2-40B4-BE49-F238E27FC236}">
                <a16:creationId xmlns:a16="http://schemas.microsoft.com/office/drawing/2014/main" id="{AB86C34D-0722-4C3B-8251-E34F67998329}"/>
              </a:ext>
            </a:extLst>
          </p:cNvPr>
          <p:cNvSpPr txBox="1"/>
          <p:nvPr/>
        </p:nvSpPr>
        <p:spPr>
          <a:xfrm>
            <a:off x="9607411" y="2840121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1" name="文本框 58">
            <a:extLst>
              <a:ext uri="{FF2B5EF4-FFF2-40B4-BE49-F238E27FC236}">
                <a16:creationId xmlns:a16="http://schemas.microsoft.com/office/drawing/2014/main" id="{9268BDB7-6F3C-4CD9-94AF-264E0A5C8BE6}"/>
              </a:ext>
            </a:extLst>
          </p:cNvPr>
          <p:cNvSpPr txBox="1"/>
          <p:nvPr/>
        </p:nvSpPr>
        <p:spPr>
          <a:xfrm>
            <a:off x="6703718" y="1254761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19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工作完成情况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F6F9115-5900-2D87-C900-142ECB516933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B18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22CAEEE-3A41-0008-185D-D3BC64CDA547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B18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E2CC11D-CD7F-C231-0DFE-CA41147B8F8A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B18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B95CBBE-2E50-FBAA-32C8-150BA51B976E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B18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F7AB610F-C475-6CA7-63A8-7D86BA4AE9B0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DD7B9B3-3AD6-BD28-B030-EE73B208461A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ipsum available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BA73573B-A184-2D37-4F1D-F496036B99F0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E8FC9A5F-6F35-30A6-F452-486A42314CBC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ipsum available</a:t>
            </a: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3242073F-8F2C-3029-7D2F-ED77739FCB6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733DD8F5-8C52-2EBD-087F-08AE687D0FAF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ipsum available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E02B06C2-FB68-219D-E200-CD8898834A18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03BC3D0E-4820-EDD2-2761-2D7C5BB1C1E7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ipsum available</a:t>
            </a:r>
          </a:p>
        </p:txBody>
      </p:sp>
      <p:sp>
        <p:nvSpPr>
          <p:cNvPr id="62" name="Freeform 79">
            <a:extLst>
              <a:ext uri="{FF2B5EF4-FFF2-40B4-BE49-F238E27FC236}">
                <a16:creationId xmlns:a16="http://schemas.microsoft.com/office/drawing/2014/main" id="{4209F657-5BF9-B667-F96D-CD65FBAC985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7A983E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rgbClr val="96B18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3" name="Freeform 102">
            <a:extLst>
              <a:ext uri="{FF2B5EF4-FFF2-40B4-BE49-F238E27FC236}">
                <a16:creationId xmlns:a16="http://schemas.microsoft.com/office/drawing/2014/main" id="{D3783E7B-55C4-017B-24F9-EC54AB4C9188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7A983E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rgbClr val="96B18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4" name="Group 36">
            <a:extLst>
              <a:ext uri="{FF2B5EF4-FFF2-40B4-BE49-F238E27FC236}">
                <a16:creationId xmlns:a16="http://schemas.microsoft.com/office/drawing/2014/main" id="{318B9643-4298-DECB-19D3-A067B9B5E802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7A983E"/>
          </a:solidFill>
        </p:grpSpPr>
        <p:sp>
          <p:nvSpPr>
            <p:cNvPr id="65" name="Freeform 261">
              <a:extLst>
                <a:ext uri="{FF2B5EF4-FFF2-40B4-BE49-F238E27FC236}">
                  <a16:creationId xmlns:a16="http://schemas.microsoft.com/office/drawing/2014/main" id="{66E2F91F-3C87-6572-03BB-51821E72B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6" name="Freeform 262">
              <a:extLst>
                <a:ext uri="{FF2B5EF4-FFF2-40B4-BE49-F238E27FC236}">
                  <a16:creationId xmlns:a16="http://schemas.microsoft.com/office/drawing/2014/main" id="{78181EB0-4D88-B5B8-3CCA-A73FB2A5A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7" name="Freeform 263">
              <a:extLst>
                <a:ext uri="{FF2B5EF4-FFF2-40B4-BE49-F238E27FC236}">
                  <a16:creationId xmlns:a16="http://schemas.microsoft.com/office/drawing/2014/main" id="{30BCDBC7-01C0-4F70-A898-0A43CAC3E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8" name="Freeform 264">
              <a:extLst>
                <a:ext uri="{FF2B5EF4-FFF2-40B4-BE49-F238E27FC236}">
                  <a16:creationId xmlns:a16="http://schemas.microsoft.com/office/drawing/2014/main" id="{5358518B-4C67-FE5B-B20F-10CED9D2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rgbClr val="96B18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69" name="Freeform 55">
            <a:extLst>
              <a:ext uri="{FF2B5EF4-FFF2-40B4-BE49-F238E27FC236}">
                <a16:creationId xmlns:a16="http://schemas.microsoft.com/office/drawing/2014/main" id="{CA39EEFE-1BC3-A108-CA49-EF84E838B39A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7A983E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rgbClr val="96B18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AA763B3-C6D2-4D60-2248-0B0561934C8F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A983E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B196326-C91C-05B9-7FB6-C173C0282A00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B18F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1109378-01DC-AA49-E880-91B4034B1B1A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B18F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F57A701-1186-B1AD-9C72-79990E1EBE30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B18F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913A325-FCD1-FC84-BB59-67D6672F62FB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1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64CECBB-B5FA-A9F6-B374-0BBFDDEEA9AE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2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CB7CF2D-FB07-2066-F704-AF72649BC8CF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D46B70A-44D4-0F45-9277-E93D8D1904F9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8133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E74CD6-CA01-49C0-A16C-935AF3D92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12" y="1829721"/>
            <a:ext cx="6870975" cy="3198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711E8D-8587-4539-8161-43911F52E429}"/>
              </a:ext>
            </a:extLst>
          </p:cNvPr>
          <p:cNvSpPr txBox="1"/>
          <p:nvPr/>
        </p:nvSpPr>
        <p:spPr>
          <a:xfrm>
            <a:off x="4236777" y="2599162"/>
            <a:ext cx="4302244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PART THREE</a:t>
            </a:r>
            <a:endParaRPr lang="zh-CN" altLang="en-US" sz="6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5D4C2E-C772-F40B-4180-4D16968898D5}"/>
              </a:ext>
            </a:extLst>
          </p:cNvPr>
          <p:cNvSpPr txBox="1"/>
          <p:nvPr/>
        </p:nvSpPr>
        <p:spPr>
          <a:xfrm>
            <a:off x="4679739" y="19528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a typeface="inpin heiti" panose="00000500000000000000" pitchFamily="2" charset="-122"/>
              </a:rPr>
              <a:t>详细设计与实现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52768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7" y="91191"/>
            <a:ext cx="2812473" cy="13092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74814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inpin heiti" panose="00000500000000000000" pitchFamily="2" charset="-122"/>
              </a:rPr>
              <a:t>详细设计与实现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662FDDD7-B2F0-4AC4-B030-E31B00BFDA70}"/>
              </a:ext>
            </a:extLst>
          </p:cNvPr>
          <p:cNvSpPr txBox="1"/>
          <p:nvPr/>
        </p:nvSpPr>
        <p:spPr>
          <a:xfrm>
            <a:off x="5758815" y="3243275"/>
            <a:ext cx="12478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  <a:endParaRPr lang="zh-CN" altLang="en-US" sz="2400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4FC4B1-E5C2-47CA-A3FB-C57CF08A9770}"/>
              </a:ext>
            </a:extLst>
          </p:cNvPr>
          <p:cNvGrpSpPr/>
          <p:nvPr/>
        </p:nvGrpSpPr>
        <p:grpSpPr>
          <a:xfrm>
            <a:off x="4702204" y="1761500"/>
            <a:ext cx="3322301" cy="3334999"/>
            <a:chOff x="3325813" y="1973262"/>
            <a:chExt cx="2492375" cy="2501901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9B0DEAE-6DB1-4ED5-A0CC-18FF58954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rgbClr val="96B18F"/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7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7F3FB29-336A-4DE8-9572-DF53BC48A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7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77FFABF-B61A-43C3-AD12-D38F9F1AD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7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093D8AE-CD6C-46D4-B77C-596AE24A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rgbClr val="96B18F"/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" name="TextBox 50">
              <a:extLst>
                <a:ext uri="{FF2B5EF4-FFF2-40B4-BE49-F238E27FC236}">
                  <a16:creationId xmlns:a16="http://schemas.microsoft.com/office/drawing/2014/main" id="{95AB6EFC-9088-461E-AA5D-CAFB18AE74CE}"/>
                </a:ext>
              </a:extLst>
            </p:cNvPr>
            <p:cNvSpPr txBox="1"/>
            <p:nvPr/>
          </p:nvSpPr>
          <p:spPr>
            <a:xfrm>
              <a:off x="3786883" y="2348629"/>
              <a:ext cx="144016" cy="338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33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zh-CN" altLang="en-US" sz="2933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2" name="TextBox 36">
              <a:extLst>
                <a:ext uri="{FF2B5EF4-FFF2-40B4-BE49-F238E27FC236}">
                  <a16:creationId xmlns:a16="http://schemas.microsoft.com/office/drawing/2014/main" id="{65D54814-1314-42CE-AD2C-AC91FF49C855}"/>
                </a:ext>
              </a:extLst>
            </p:cNvPr>
            <p:cNvSpPr txBox="1"/>
            <p:nvPr/>
          </p:nvSpPr>
          <p:spPr>
            <a:xfrm>
              <a:off x="5251579" y="2348629"/>
              <a:ext cx="144016" cy="338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33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zh-CN" altLang="en-US" sz="2933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3" name="TextBox 34">
              <a:extLst>
                <a:ext uri="{FF2B5EF4-FFF2-40B4-BE49-F238E27FC236}">
                  <a16:creationId xmlns:a16="http://schemas.microsoft.com/office/drawing/2014/main" id="{4F6837CB-A118-45B6-A80F-9BDB9AF567A7}"/>
                </a:ext>
              </a:extLst>
            </p:cNvPr>
            <p:cNvSpPr txBox="1"/>
            <p:nvPr/>
          </p:nvSpPr>
          <p:spPr>
            <a:xfrm>
              <a:off x="3786883" y="3767794"/>
              <a:ext cx="144016" cy="338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33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4</a:t>
              </a:r>
              <a:endParaRPr kumimoji="0" lang="zh-CN" altLang="en-US" sz="2933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94A1D3F9-B8BF-485A-A91D-6C8EBCF375A5}"/>
                </a:ext>
              </a:extLst>
            </p:cNvPr>
            <p:cNvSpPr txBox="1"/>
            <p:nvPr/>
          </p:nvSpPr>
          <p:spPr>
            <a:xfrm>
              <a:off x="5251579" y="3767794"/>
              <a:ext cx="144016" cy="338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33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  <a:endParaRPr kumimoji="0" lang="zh-CN" altLang="en-US" sz="2933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15" name="文本框 58">
            <a:extLst>
              <a:ext uri="{FF2B5EF4-FFF2-40B4-BE49-F238E27FC236}">
                <a16:creationId xmlns:a16="http://schemas.microsoft.com/office/drawing/2014/main" id="{AC6AD8AC-6881-4AA9-A488-E0D7D32DCA74}"/>
              </a:ext>
            </a:extLst>
          </p:cNvPr>
          <p:cNvSpPr txBox="1"/>
          <p:nvPr/>
        </p:nvSpPr>
        <p:spPr>
          <a:xfrm>
            <a:off x="1881884" y="1964413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文本框 58">
            <a:extLst>
              <a:ext uri="{FF2B5EF4-FFF2-40B4-BE49-F238E27FC236}">
                <a16:creationId xmlns:a16="http://schemas.microsoft.com/office/drawing/2014/main" id="{9D3A200B-1244-4B31-8FD7-ED761A1396CD}"/>
              </a:ext>
            </a:extLst>
          </p:cNvPr>
          <p:cNvSpPr txBox="1"/>
          <p:nvPr/>
        </p:nvSpPr>
        <p:spPr>
          <a:xfrm>
            <a:off x="1881884" y="3980265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文本框 58">
            <a:extLst>
              <a:ext uri="{FF2B5EF4-FFF2-40B4-BE49-F238E27FC236}">
                <a16:creationId xmlns:a16="http://schemas.microsoft.com/office/drawing/2014/main" id="{D008F015-B66B-4907-8CDE-349D48C7EF88}"/>
              </a:ext>
            </a:extLst>
          </p:cNvPr>
          <p:cNvSpPr txBox="1"/>
          <p:nvPr/>
        </p:nvSpPr>
        <p:spPr>
          <a:xfrm>
            <a:off x="8874478" y="1761500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文本框 58">
            <a:extLst>
              <a:ext uri="{FF2B5EF4-FFF2-40B4-BE49-F238E27FC236}">
                <a16:creationId xmlns:a16="http://schemas.microsoft.com/office/drawing/2014/main" id="{668C0BFB-1FBF-41D4-B1DB-FACC715C56E6}"/>
              </a:ext>
            </a:extLst>
          </p:cNvPr>
          <p:cNvSpPr txBox="1"/>
          <p:nvPr/>
        </p:nvSpPr>
        <p:spPr>
          <a:xfrm>
            <a:off x="8964705" y="3925270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24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工作不足地方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E23337-5AE3-4AE7-8446-E443142A8FB2}"/>
              </a:ext>
            </a:extLst>
          </p:cNvPr>
          <p:cNvGrpSpPr/>
          <p:nvPr/>
        </p:nvGrpSpPr>
        <p:grpSpPr>
          <a:xfrm>
            <a:off x="5558214" y="1240860"/>
            <a:ext cx="1632799" cy="2641586"/>
            <a:chOff x="3719964" y="785576"/>
            <a:chExt cx="1632799" cy="270983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B503845-9537-4016-9462-732DBEFBA24B}"/>
                </a:ext>
              </a:extLst>
            </p:cNvPr>
            <p:cNvSpPr>
              <a:spLocks/>
            </p:cNvSpPr>
            <p:nvPr/>
          </p:nvSpPr>
          <p:spPr bwMode="gray">
            <a:xfrm>
              <a:off x="3719964" y="785576"/>
              <a:ext cx="1632799" cy="2709834"/>
            </a:xfrm>
            <a:custGeom>
              <a:avLst/>
              <a:gdLst>
                <a:gd name="T0" fmla="*/ 1467 w 1470"/>
                <a:gd name="T1" fmla="*/ 1246 h 2346"/>
                <a:gd name="T2" fmla="*/ 1444 w 1470"/>
                <a:gd name="T3" fmla="*/ 1390 h 2346"/>
                <a:gd name="T4" fmla="*/ 1400 w 1470"/>
                <a:gd name="T5" fmla="*/ 1529 h 2346"/>
                <a:gd name="T6" fmla="*/ 1339 w 1470"/>
                <a:gd name="T7" fmla="*/ 1662 h 2346"/>
                <a:gd name="T8" fmla="*/ 1267 w 1470"/>
                <a:gd name="T9" fmla="*/ 1784 h 2346"/>
                <a:gd name="T10" fmla="*/ 1187 w 1470"/>
                <a:gd name="T11" fmla="*/ 1898 h 2346"/>
                <a:gd name="T12" fmla="*/ 1102 w 1470"/>
                <a:gd name="T13" fmla="*/ 2002 h 2346"/>
                <a:gd name="T14" fmla="*/ 1019 w 1470"/>
                <a:gd name="T15" fmla="*/ 2094 h 2346"/>
                <a:gd name="T16" fmla="*/ 939 w 1470"/>
                <a:gd name="T17" fmla="*/ 2174 h 2346"/>
                <a:gd name="T18" fmla="*/ 866 w 1470"/>
                <a:gd name="T19" fmla="*/ 2239 h 2346"/>
                <a:gd name="T20" fmla="*/ 806 w 1470"/>
                <a:gd name="T21" fmla="*/ 2290 h 2346"/>
                <a:gd name="T22" fmla="*/ 763 w 1470"/>
                <a:gd name="T23" fmla="*/ 2325 h 2346"/>
                <a:gd name="T24" fmla="*/ 739 w 1470"/>
                <a:gd name="T25" fmla="*/ 2343 h 2346"/>
                <a:gd name="T26" fmla="*/ 732 w 1470"/>
                <a:gd name="T27" fmla="*/ 2343 h 2346"/>
                <a:gd name="T28" fmla="*/ 709 w 1470"/>
                <a:gd name="T29" fmla="*/ 2325 h 2346"/>
                <a:gd name="T30" fmla="*/ 665 w 1470"/>
                <a:gd name="T31" fmla="*/ 2290 h 2346"/>
                <a:gd name="T32" fmla="*/ 604 w 1470"/>
                <a:gd name="T33" fmla="*/ 2239 h 2346"/>
                <a:gd name="T34" fmla="*/ 532 w 1470"/>
                <a:gd name="T35" fmla="*/ 2174 h 2346"/>
                <a:gd name="T36" fmla="*/ 452 w 1470"/>
                <a:gd name="T37" fmla="*/ 2094 h 2346"/>
                <a:gd name="T38" fmla="*/ 367 w 1470"/>
                <a:gd name="T39" fmla="*/ 2002 h 2346"/>
                <a:gd name="T40" fmla="*/ 284 w 1470"/>
                <a:gd name="T41" fmla="*/ 1898 h 2346"/>
                <a:gd name="T42" fmla="*/ 204 w 1470"/>
                <a:gd name="T43" fmla="*/ 1784 h 2346"/>
                <a:gd name="T44" fmla="*/ 131 w 1470"/>
                <a:gd name="T45" fmla="*/ 1662 h 2346"/>
                <a:gd name="T46" fmla="*/ 71 w 1470"/>
                <a:gd name="T47" fmla="*/ 1529 h 2346"/>
                <a:gd name="T48" fmla="*/ 27 w 1470"/>
                <a:gd name="T49" fmla="*/ 1390 h 2346"/>
                <a:gd name="T50" fmla="*/ 4 w 1470"/>
                <a:gd name="T51" fmla="*/ 1246 h 2346"/>
                <a:gd name="T52" fmla="*/ 4 w 1470"/>
                <a:gd name="T53" fmla="*/ 1098 h 2346"/>
                <a:gd name="T54" fmla="*/ 27 w 1470"/>
                <a:gd name="T55" fmla="*/ 954 h 2346"/>
                <a:gd name="T56" fmla="*/ 71 w 1470"/>
                <a:gd name="T57" fmla="*/ 815 h 2346"/>
                <a:gd name="T58" fmla="*/ 131 w 1470"/>
                <a:gd name="T59" fmla="*/ 684 h 2346"/>
                <a:gd name="T60" fmla="*/ 204 w 1470"/>
                <a:gd name="T61" fmla="*/ 560 h 2346"/>
                <a:gd name="T62" fmla="*/ 284 w 1470"/>
                <a:gd name="T63" fmla="*/ 446 h 2346"/>
                <a:gd name="T64" fmla="*/ 367 w 1470"/>
                <a:gd name="T65" fmla="*/ 343 h 2346"/>
                <a:gd name="T66" fmla="*/ 452 w 1470"/>
                <a:gd name="T67" fmla="*/ 251 h 2346"/>
                <a:gd name="T68" fmla="*/ 532 w 1470"/>
                <a:gd name="T69" fmla="*/ 170 h 2346"/>
                <a:gd name="T70" fmla="*/ 604 w 1470"/>
                <a:gd name="T71" fmla="*/ 105 h 2346"/>
                <a:gd name="T72" fmla="*/ 665 w 1470"/>
                <a:gd name="T73" fmla="*/ 55 h 2346"/>
                <a:gd name="T74" fmla="*/ 709 w 1470"/>
                <a:gd name="T75" fmla="*/ 19 h 2346"/>
                <a:gd name="T76" fmla="*/ 732 w 1470"/>
                <a:gd name="T77" fmla="*/ 1 h 2346"/>
                <a:gd name="T78" fmla="*/ 739 w 1470"/>
                <a:gd name="T79" fmla="*/ 1 h 2346"/>
                <a:gd name="T80" fmla="*/ 763 w 1470"/>
                <a:gd name="T81" fmla="*/ 19 h 2346"/>
                <a:gd name="T82" fmla="*/ 806 w 1470"/>
                <a:gd name="T83" fmla="*/ 55 h 2346"/>
                <a:gd name="T84" fmla="*/ 866 w 1470"/>
                <a:gd name="T85" fmla="*/ 105 h 2346"/>
                <a:gd name="T86" fmla="*/ 939 w 1470"/>
                <a:gd name="T87" fmla="*/ 170 h 2346"/>
                <a:gd name="T88" fmla="*/ 1019 w 1470"/>
                <a:gd name="T89" fmla="*/ 251 h 2346"/>
                <a:gd name="T90" fmla="*/ 1102 w 1470"/>
                <a:gd name="T91" fmla="*/ 343 h 2346"/>
                <a:gd name="T92" fmla="*/ 1187 w 1470"/>
                <a:gd name="T93" fmla="*/ 446 h 2346"/>
                <a:gd name="T94" fmla="*/ 1267 w 1470"/>
                <a:gd name="T95" fmla="*/ 560 h 2346"/>
                <a:gd name="T96" fmla="*/ 1339 w 1470"/>
                <a:gd name="T97" fmla="*/ 684 h 2346"/>
                <a:gd name="T98" fmla="*/ 1400 w 1470"/>
                <a:gd name="T99" fmla="*/ 815 h 2346"/>
                <a:gd name="T100" fmla="*/ 1444 w 1470"/>
                <a:gd name="T101" fmla="*/ 954 h 2346"/>
                <a:gd name="T102" fmla="*/ 1467 w 1470"/>
                <a:gd name="T103" fmla="*/ 1098 h 2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4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4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39"/>
                  </a:lnTo>
                  <a:lnTo>
                    <a:pt x="835" y="2266"/>
                  </a:lnTo>
                  <a:lnTo>
                    <a:pt x="806" y="2290"/>
                  </a:lnTo>
                  <a:lnTo>
                    <a:pt x="783" y="2309"/>
                  </a:lnTo>
                  <a:lnTo>
                    <a:pt x="763" y="2325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5"/>
                  </a:lnTo>
                  <a:lnTo>
                    <a:pt x="688" y="2309"/>
                  </a:lnTo>
                  <a:lnTo>
                    <a:pt x="665" y="2290"/>
                  </a:lnTo>
                  <a:lnTo>
                    <a:pt x="636" y="2266"/>
                  </a:lnTo>
                  <a:lnTo>
                    <a:pt x="604" y="2239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4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4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8"/>
                  </a:lnTo>
                  <a:lnTo>
                    <a:pt x="13" y="1025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5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4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0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0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4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5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5"/>
                  </a:lnTo>
                  <a:lnTo>
                    <a:pt x="1467" y="1098"/>
                  </a:lnTo>
                  <a:lnTo>
                    <a:pt x="1470" y="1173"/>
                  </a:lnTo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74FBE385-4939-4083-8FE9-0CD4B00A03E2}"/>
                </a:ext>
              </a:extLst>
            </p:cNvPr>
            <p:cNvSpPr txBox="1"/>
            <p:nvPr/>
          </p:nvSpPr>
          <p:spPr bwMode="auto">
            <a:xfrm>
              <a:off x="4015687" y="1354775"/>
              <a:ext cx="1235113" cy="721783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gradFill>
                    <a:gsLst>
                      <a:gs pos="0">
                        <a:srgbClr val="595959"/>
                      </a:gs>
                      <a:gs pos="100000">
                        <a:srgbClr val="595959"/>
                      </a:gs>
                    </a:gsLst>
                    <a:lin ang="5400000" scaled="0"/>
                  </a:gra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单击此处添加文本单击此处添加文本</a:t>
              </a:r>
              <a:endParaRPr lang="en-US" altLang="zh-CN" sz="11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B26C028-A6B9-404B-8ED8-C8AA9DC5FA77}"/>
              </a:ext>
            </a:extLst>
          </p:cNvPr>
          <p:cNvGrpSpPr/>
          <p:nvPr/>
        </p:nvGrpSpPr>
        <p:grpSpPr>
          <a:xfrm>
            <a:off x="5543963" y="3517138"/>
            <a:ext cx="1555047" cy="2554742"/>
            <a:chOff x="3719964" y="3451677"/>
            <a:chExt cx="1555047" cy="2620747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C22C0AC-6BD6-4632-B88B-51994CEE66B8}"/>
                </a:ext>
              </a:extLst>
            </p:cNvPr>
            <p:cNvSpPr>
              <a:spLocks/>
            </p:cNvSpPr>
            <p:nvPr/>
          </p:nvSpPr>
          <p:spPr bwMode="gray">
            <a:xfrm>
              <a:off x="3719964" y="3451677"/>
              <a:ext cx="1555047" cy="2620747"/>
            </a:xfrm>
            <a:custGeom>
              <a:avLst/>
              <a:gdLst>
                <a:gd name="T0" fmla="*/ 1467 w 1470"/>
                <a:gd name="T1" fmla="*/ 1246 h 2346"/>
                <a:gd name="T2" fmla="*/ 1444 w 1470"/>
                <a:gd name="T3" fmla="*/ 1390 h 2346"/>
                <a:gd name="T4" fmla="*/ 1400 w 1470"/>
                <a:gd name="T5" fmla="*/ 1529 h 2346"/>
                <a:gd name="T6" fmla="*/ 1339 w 1470"/>
                <a:gd name="T7" fmla="*/ 1662 h 2346"/>
                <a:gd name="T8" fmla="*/ 1267 w 1470"/>
                <a:gd name="T9" fmla="*/ 1784 h 2346"/>
                <a:gd name="T10" fmla="*/ 1187 w 1470"/>
                <a:gd name="T11" fmla="*/ 1898 h 2346"/>
                <a:gd name="T12" fmla="*/ 1102 w 1470"/>
                <a:gd name="T13" fmla="*/ 2002 h 2346"/>
                <a:gd name="T14" fmla="*/ 1019 w 1470"/>
                <a:gd name="T15" fmla="*/ 2094 h 2346"/>
                <a:gd name="T16" fmla="*/ 939 w 1470"/>
                <a:gd name="T17" fmla="*/ 2174 h 2346"/>
                <a:gd name="T18" fmla="*/ 866 w 1470"/>
                <a:gd name="T19" fmla="*/ 2240 h 2346"/>
                <a:gd name="T20" fmla="*/ 806 w 1470"/>
                <a:gd name="T21" fmla="*/ 2291 h 2346"/>
                <a:gd name="T22" fmla="*/ 763 w 1470"/>
                <a:gd name="T23" fmla="*/ 2326 h 2346"/>
                <a:gd name="T24" fmla="*/ 739 w 1470"/>
                <a:gd name="T25" fmla="*/ 2343 h 2346"/>
                <a:gd name="T26" fmla="*/ 732 w 1470"/>
                <a:gd name="T27" fmla="*/ 2343 h 2346"/>
                <a:gd name="T28" fmla="*/ 709 w 1470"/>
                <a:gd name="T29" fmla="*/ 2326 h 2346"/>
                <a:gd name="T30" fmla="*/ 665 w 1470"/>
                <a:gd name="T31" fmla="*/ 2291 h 2346"/>
                <a:gd name="T32" fmla="*/ 604 w 1470"/>
                <a:gd name="T33" fmla="*/ 2240 h 2346"/>
                <a:gd name="T34" fmla="*/ 532 w 1470"/>
                <a:gd name="T35" fmla="*/ 2174 h 2346"/>
                <a:gd name="T36" fmla="*/ 452 w 1470"/>
                <a:gd name="T37" fmla="*/ 2094 h 2346"/>
                <a:gd name="T38" fmla="*/ 367 w 1470"/>
                <a:gd name="T39" fmla="*/ 2002 h 2346"/>
                <a:gd name="T40" fmla="*/ 284 w 1470"/>
                <a:gd name="T41" fmla="*/ 1898 h 2346"/>
                <a:gd name="T42" fmla="*/ 204 w 1470"/>
                <a:gd name="T43" fmla="*/ 1784 h 2346"/>
                <a:gd name="T44" fmla="*/ 131 w 1470"/>
                <a:gd name="T45" fmla="*/ 1662 h 2346"/>
                <a:gd name="T46" fmla="*/ 71 w 1470"/>
                <a:gd name="T47" fmla="*/ 1529 h 2346"/>
                <a:gd name="T48" fmla="*/ 27 w 1470"/>
                <a:gd name="T49" fmla="*/ 1390 h 2346"/>
                <a:gd name="T50" fmla="*/ 4 w 1470"/>
                <a:gd name="T51" fmla="*/ 1246 h 2346"/>
                <a:gd name="T52" fmla="*/ 4 w 1470"/>
                <a:gd name="T53" fmla="*/ 1099 h 2346"/>
                <a:gd name="T54" fmla="*/ 27 w 1470"/>
                <a:gd name="T55" fmla="*/ 954 h 2346"/>
                <a:gd name="T56" fmla="*/ 71 w 1470"/>
                <a:gd name="T57" fmla="*/ 816 h 2346"/>
                <a:gd name="T58" fmla="*/ 131 w 1470"/>
                <a:gd name="T59" fmla="*/ 684 h 2346"/>
                <a:gd name="T60" fmla="*/ 204 w 1470"/>
                <a:gd name="T61" fmla="*/ 560 h 2346"/>
                <a:gd name="T62" fmla="*/ 284 w 1470"/>
                <a:gd name="T63" fmla="*/ 446 h 2346"/>
                <a:gd name="T64" fmla="*/ 367 w 1470"/>
                <a:gd name="T65" fmla="*/ 343 h 2346"/>
                <a:gd name="T66" fmla="*/ 452 w 1470"/>
                <a:gd name="T67" fmla="*/ 251 h 2346"/>
                <a:gd name="T68" fmla="*/ 532 w 1470"/>
                <a:gd name="T69" fmla="*/ 171 h 2346"/>
                <a:gd name="T70" fmla="*/ 604 w 1470"/>
                <a:gd name="T71" fmla="*/ 105 h 2346"/>
                <a:gd name="T72" fmla="*/ 665 w 1470"/>
                <a:gd name="T73" fmla="*/ 55 h 2346"/>
                <a:gd name="T74" fmla="*/ 709 w 1470"/>
                <a:gd name="T75" fmla="*/ 19 h 2346"/>
                <a:gd name="T76" fmla="*/ 732 w 1470"/>
                <a:gd name="T77" fmla="*/ 1 h 2346"/>
                <a:gd name="T78" fmla="*/ 739 w 1470"/>
                <a:gd name="T79" fmla="*/ 1 h 2346"/>
                <a:gd name="T80" fmla="*/ 763 w 1470"/>
                <a:gd name="T81" fmla="*/ 19 h 2346"/>
                <a:gd name="T82" fmla="*/ 806 w 1470"/>
                <a:gd name="T83" fmla="*/ 55 h 2346"/>
                <a:gd name="T84" fmla="*/ 866 w 1470"/>
                <a:gd name="T85" fmla="*/ 105 h 2346"/>
                <a:gd name="T86" fmla="*/ 939 w 1470"/>
                <a:gd name="T87" fmla="*/ 171 h 2346"/>
                <a:gd name="T88" fmla="*/ 1019 w 1470"/>
                <a:gd name="T89" fmla="*/ 251 h 2346"/>
                <a:gd name="T90" fmla="*/ 1102 w 1470"/>
                <a:gd name="T91" fmla="*/ 343 h 2346"/>
                <a:gd name="T92" fmla="*/ 1187 w 1470"/>
                <a:gd name="T93" fmla="*/ 446 h 2346"/>
                <a:gd name="T94" fmla="*/ 1267 w 1470"/>
                <a:gd name="T95" fmla="*/ 560 h 2346"/>
                <a:gd name="T96" fmla="*/ 1339 w 1470"/>
                <a:gd name="T97" fmla="*/ 684 h 2346"/>
                <a:gd name="T98" fmla="*/ 1400 w 1470"/>
                <a:gd name="T99" fmla="*/ 816 h 2346"/>
                <a:gd name="T100" fmla="*/ 1444 w 1470"/>
                <a:gd name="T101" fmla="*/ 954 h 2346"/>
                <a:gd name="T102" fmla="*/ 1467 w 1470"/>
                <a:gd name="T103" fmla="*/ 1099 h 2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5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5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40"/>
                  </a:lnTo>
                  <a:lnTo>
                    <a:pt x="835" y="2266"/>
                  </a:lnTo>
                  <a:lnTo>
                    <a:pt x="806" y="2291"/>
                  </a:lnTo>
                  <a:lnTo>
                    <a:pt x="783" y="2310"/>
                  </a:lnTo>
                  <a:lnTo>
                    <a:pt x="763" y="2326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6"/>
                  </a:lnTo>
                  <a:lnTo>
                    <a:pt x="688" y="2310"/>
                  </a:lnTo>
                  <a:lnTo>
                    <a:pt x="665" y="2291"/>
                  </a:lnTo>
                  <a:lnTo>
                    <a:pt x="636" y="2266"/>
                  </a:lnTo>
                  <a:lnTo>
                    <a:pt x="604" y="2240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5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5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9"/>
                  </a:lnTo>
                  <a:lnTo>
                    <a:pt x="13" y="1026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6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5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1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1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5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6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6"/>
                  </a:lnTo>
                  <a:lnTo>
                    <a:pt x="1467" y="1099"/>
                  </a:lnTo>
                  <a:lnTo>
                    <a:pt x="1470" y="1173"/>
                  </a:lnTo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id="{EE0A80C7-0760-4030-89EC-6F03F54FBCA2}"/>
                </a:ext>
              </a:extLst>
            </p:cNvPr>
            <p:cNvSpPr txBox="1"/>
            <p:nvPr/>
          </p:nvSpPr>
          <p:spPr bwMode="auto">
            <a:xfrm>
              <a:off x="3975549" y="4762051"/>
              <a:ext cx="1235113" cy="778614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95959"/>
                      </a:gs>
                      <a:gs pos="100000">
                        <a:srgbClr val="595959"/>
                      </a:gs>
                    </a:gsLst>
                    <a:lin ang="5400000" scaled="0"/>
                  </a:gra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单击此处添加文本单击此处添加文本</a:t>
              </a:r>
              <a:endParaRPr lang="en-US" altLang="zh-CN" sz="12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42B3FD-5760-4C18-94F6-DCF091B222E2}"/>
              </a:ext>
            </a:extLst>
          </p:cNvPr>
          <p:cNvGrpSpPr/>
          <p:nvPr/>
        </p:nvGrpSpPr>
        <p:grpSpPr>
          <a:xfrm>
            <a:off x="6180232" y="2232146"/>
            <a:ext cx="2799084" cy="1440002"/>
            <a:chOff x="4341983" y="2107288"/>
            <a:chExt cx="2799084" cy="1477207"/>
          </a:xfrm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8404E93-4725-472C-BCCB-F05708540C26}"/>
                </a:ext>
              </a:extLst>
            </p:cNvPr>
            <p:cNvSpPr>
              <a:spLocks/>
            </p:cNvSpPr>
            <p:nvPr/>
          </p:nvSpPr>
          <p:spPr bwMode="gray">
            <a:xfrm rot="21131375">
              <a:off x="4341983" y="2107288"/>
              <a:ext cx="2799084" cy="1477207"/>
            </a:xfrm>
            <a:custGeom>
              <a:avLst/>
              <a:gdLst>
                <a:gd name="T0" fmla="*/ 716 w 2032"/>
                <a:gd name="T1" fmla="*/ 96 h 1536"/>
                <a:gd name="T2" fmla="*/ 859 w 2032"/>
                <a:gd name="T3" fmla="*/ 43 h 1536"/>
                <a:gd name="T4" fmla="*/ 1008 w 2032"/>
                <a:gd name="T5" fmla="*/ 11 h 1536"/>
                <a:gd name="T6" fmla="*/ 1157 w 2032"/>
                <a:gd name="T7" fmla="*/ 0 h 1536"/>
                <a:gd name="T8" fmla="*/ 1305 w 2032"/>
                <a:gd name="T9" fmla="*/ 3 h 1536"/>
                <a:gd name="T10" fmla="*/ 1448 w 2032"/>
                <a:gd name="T11" fmla="*/ 17 h 1536"/>
                <a:gd name="T12" fmla="*/ 1582 w 2032"/>
                <a:gd name="T13" fmla="*/ 42 h 1536"/>
                <a:gd name="T14" fmla="*/ 1706 w 2032"/>
                <a:gd name="T15" fmla="*/ 70 h 1536"/>
                <a:gd name="T16" fmla="*/ 1814 w 2032"/>
                <a:gd name="T17" fmla="*/ 102 h 1536"/>
                <a:gd name="T18" fmla="*/ 1905 w 2032"/>
                <a:gd name="T19" fmla="*/ 131 h 1536"/>
                <a:gd name="T20" fmla="*/ 1972 w 2032"/>
                <a:gd name="T21" fmla="*/ 157 h 1536"/>
                <a:gd name="T22" fmla="*/ 2016 w 2032"/>
                <a:gd name="T23" fmla="*/ 175 h 1536"/>
                <a:gd name="T24" fmla="*/ 2032 w 2032"/>
                <a:gd name="T25" fmla="*/ 182 h 1536"/>
                <a:gd name="T26" fmla="*/ 2029 w 2032"/>
                <a:gd name="T27" fmla="*/ 200 h 1536"/>
                <a:gd name="T28" fmla="*/ 2021 w 2032"/>
                <a:gd name="T29" fmla="*/ 249 h 1536"/>
                <a:gd name="T30" fmla="*/ 2008 w 2032"/>
                <a:gd name="T31" fmla="*/ 327 h 1536"/>
                <a:gd name="T32" fmla="*/ 1988 w 2032"/>
                <a:gd name="T33" fmla="*/ 427 h 1536"/>
                <a:gd name="T34" fmla="*/ 1957 w 2032"/>
                <a:gd name="T35" fmla="*/ 542 h 1536"/>
                <a:gd name="T36" fmla="*/ 1918 w 2032"/>
                <a:gd name="T37" fmla="*/ 672 h 1536"/>
                <a:gd name="T38" fmla="*/ 1865 w 2032"/>
                <a:gd name="T39" fmla="*/ 807 h 1536"/>
                <a:gd name="T40" fmla="*/ 1801 w 2032"/>
                <a:gd name="T41" fmla="*/ 944 h 1536"/>
                <a:gd name="T42" fmla="*/ 1721 w 2032"/>
                <a:gd name="T43" fmla="*/ 1076 h 1536"/>
                <a:gd name="T44" fmla="*/ 1626 w 2032"/>
                <a:gd name="T45" fmla="*/ 1202 h 1536"/>
                <a:gd name="T46" fmla="*/ 1514 w 2032"/>
                <a:gd name="T47" fmla="*/ 1313 h 1536"/>
                <a:gd name="T48" fmla="*/ 1383 w 2032"/>
                <a:gd name="T49" fmla="*/ 1405 h 1536"/>
                <a:gd name="T50" fmla="*/ 1244 w 2032"/>
                <a:gd name="T51" fmla="*/ 1469 h 1536"/>
                <a:gd name="T52" fmla="*/ 1098 w 2032"/>
                <a:gd name="T53" fmla="*/ 1511 h 1536"/>
                <a:gd name="T54" fmla="*/ 949 w 2032"/>
                <a:gd name="T55" fmla="*/ 1532 h 1536"/>
                <a:gd name="T56" fmla="*/ 801 w 2032"/>
                <a:gd name="T57" fmla="*/ 1536 h 1536"/>
                <a:gd name="T58" fmla="*/ 653 w 2032"/>
                <a:gd name="T59" fmla="*/ 1527 h 1536"/>
                <a:gd name="T60" fmla="*/ 515 w 2032"/>
                <a:gd name="T61" fmla="*/ 1507 h 1536"/>
                <a:gd name="T62" fmla="*/ 385 w 2032"/>
                <a:gd name="T63" fmla="*/ 1481 h 1536"/>
                <a:gd name="T64" fmla="*/ 270 w 2032"/>
                <a:gd name="T65" fmla="*/ 1450 h 1536"/>
                <a:gd name="T66" fmla="*/ 169 w 2032"/>
                <a:gd name="T67" fmla="*/ 1419 h 1536"/>
                <a:gd name="T68" fmla="*/ 90 w 2032"/>
                <a:gd name="T69" fmla="*/ 1390 h 1536"/>
                <a:gd name="T70" fmla="*/ 33 w 2032"/>
                <a:gd name="T71" fmla="*/ 1368 h 1536"/>
                <a:gd name="T72" fmla="*/ 4 w 2032"/>
                <a:gd name="T73" fmla="*/ 1357 h 1536"/>
                <a:gd name="T74" fmla="*/ 0 w 2032"/>
                <a:gd name="T75" fmla="*/ 1349 h 1536"/>
                <a:gd name="T76" fmla="*/ 4 w 2032"/>
                <a:gd name="T77" fmla="*/ 1316 h 1536"/>
                <a:gd name="T78" fmla="*/ 14 w 2032"/>
                <a:gd name="T79" fmla="*/ 1250 h 1536"/>
                <a:gd name="T80" fmla="*/ 32 w 2032"/>
                <a:gd name="T81" fmla="*/ 1161 h 1536"/>
                <a:gd name="T82" fmla="*/ 57 w 2032"/>
                <a:gd name="T83" fmla="*/ 1053 h 1536"/>
                <a:gd name="T84" fmla="*/ 92 w 2032"/>
                <a:gd name="T85" fmla="*/ 929 h 1536"/>
                <a:gd name="T86" fmla="*/ 138 w 2032"/>
                <a:gd name="T87" fmla="*/ 798 h 1536"/>
                <a:gd name="T88" fmla="*/ 197 w 2032"/>
                <a:gd name="T89" fmla="*/ 661 h 1536"/>
                <a:gd name="T90" fmla="*/ 268 w 2032"/>
                <a:gd name="T91" fmla="*/ 525 h 1536"/>
                <a:gd name="T92" fmla="*/ 356 w 2032"/>
                <a:gd name="T93" fmla="*/ 395 h 1536"/>
                <a:gd name="T94" fmla="*/ 459 w 2032"/>
                <a:gd name="T95" fmla="*/ 277 h 1536"/>
                <a:gd name="T96" fmla="*/ 580 w 2032"/>
                <a:gd name="T97" fmla="*/ 175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647" y="131"/>
                  </a:moveTo>
                  <a:lnTo>
                    <a:pt x="716" y="96"/>
                  </a:lnTo>
                  <a:lnTo>
                    <a:pt x="787" y="67"/>
                  </a:lnTo>
                  <a:lnTo>
                    <a:pt x="859" y="43"/>
                  </a:lnTo>
                  <a:lnTo>
                    <a:pt x="933" y="25"/>
                  </a:lnTo>
                  <a:lnTo>
                    <a:pt x="1008" y="11"/>
                  </a:lnTo>
                  <a:lnTo>
                    <a:pt x="1082" y="4"/>
                  </a:lnTo>
                  <a:lnTo>
                    <a:pt x="1157" y="0"/>
                  </a:lnTo>
                  <a:lnTo>
                    <a:pt x="1231" y="0"/>
                  </a:lnTo>
                  <a:lnTo>
                    <a:pt x="1305" y="3"/>
                  </a:lnTo>
                  <a:lnTo>
                    <a:pt x="1377" y="8"/>
                  </a:lnTo>
                  <a:lnTo>
                    <a:pt x="1448" y="17"/>
                  </a:lnTo>
                  <a:lnTo>
                    <a:pt x="1517" y="29"/>
                  </a:lnTo>
                  <a:lnTo>
                    <a:pt x="1582" y="42"/>
                  </a:lnTo>
                  <a:lnTo>
                    <a:pt x="1647" y="55"/>
                  </a:lnTo>
                  <a:lnTo>
                    <a:pt x="1706" y="70"/>
                  </a:lnTo>
                  <a:lnTo>
                    <a:pt x="1762" y="86"/>
                  </a:lnTo>
                  <a:lnTo>
                    <a:pt x="1814" y="102"/>
                  </a:lnTo>
                  <a:lnTo>
                    <a:pt x="1861" y="116"/>
                  </a:lnTo>
                  <a:lnTo>
                    <a:pt x="1905" y="131"/>
                  </a:lnTo>
                  <a:lnTo>
                    <a:pt x="1941" y="146"/>
                  </a:lnTo>
                  <a:lnTo>
                    <a:pt x="1972" y="157"/>
                  </a:lnTo>
                  <a:lnTo>
                    <a:pt x="1998" y="167"/>
                  </a:lnTo>
                  <a:lnTo>
                    <a:pt x="2016" y="175"/>
                  </a:lnTo>
                  <a:lnTo>
                    <a:pt x="2027" y="179"/>
                  </a:lnTo>
                  <a:lnTo>
                    <a:pt x="2032" y="182"/>
                  </a:lnTo>
                  <a:lnTo>
                    <a:pt x="2030" y="186"/>
                  </a:lnTo>
                  <a:lnTo>
                    <a:pt x="2029" y="200"/>
                  </a:lnTo>
                  <a:lnTo>
                    <a:pt x="2026" y="220"/>
                  </a:lnTo>
                  <a:lnTo>
                    <a:pt x="2021" y="249"/>
                  </a:lnTo>
                  <a:lnTo>
                    <a:pt x="2017" y="286"/>
                  </a:lnTo>
                  <a:lnTo>
                    <a:pt x="2008" y="327"/>
                  </a:lnTo>
                  <a:lnTo>
                    <a:pt x="2000" y="375"/>
                  </a:lnTo>
                  <a:lnTo>
                    <a:pt x="1988" y="427"/>
                  </a:lnTo>
                  <a:lnTo>
                    <a:pt x="1975" y="483"/>
                  </a:lnTo>
                  <a:lnTo>
                    <a:pt x="1957" y="542"/>
                  </a:lnTo>
                  <a:lnTo>
                    <a:pt x="1940" y="607"/>
                  </a:lnTo>
                  <a:lnTo>
                    <a:pt x="1918" y="672"/>
                  </a:lnTo>
                  <a:lnTo>
                    <a:pt x="1893" y="738"/>
                  </a:lnTo>
                  <a:lnTo>
                    <a:pt x="1865" y="807"/>
                  </a:lnTo>
                  <a:lnTo>
                    <a:pt x="1835" y="875"/>
                  </a:lnTo>
                  <a:lnTo>
                    <a:pt x="1801" y="944"/>
                  </a:lnTo>
                  <a:lnTo>
                    <a:pt x="1763" y="1011"/>
                  </a:lnTo>
                  <a:lnTo>
                    <a:pt x="1721" y="1076"/>
                  </a:lnTo>
                  <a:lnTo>
                    <a:pt x="1676" y="1141"/>
                  </a:lnTo>
                  <a:lnTo>
                    <a:pt x="1626" y="1202"/>
                  </a:lnTo>
                  <a:lnTo>
                    <a:pt x="1572" y="1259"/>
                  </a:lnTo>
                  <a:lnTo>
                    <a:pt x="1514" y="1313"/>
                  </a:lnTo>
                  <a:lnTo>
                    <a:pt x="1451" y="1361"/>
                  </a:lnTo>
                  <a:lnTo>
                    <a:pt x="1383" y="1405"/>
                  </a:lnTo>
                  <a:lnTo>
                    <a:pt x="1314" y="1440"/>
                  </a:lnTo>
                  <a:lnTo>
                    <a:pt x="1244" y="1469"/>
                  </a:lnTo>
                  <a:lnTo>
                    <a:pt x="1173" y="1494"/>
                  </a:lnTo>
                  <a:lnTo>
                    <a:pt x="1098" y="1511"/>
                  </a:lnTo>
                  <a:lnTo>
                    <a:pt x="1024" y="1524"/>
                  </a:lnTo>
                  <a:lnTo>
                    <a:pt x="949" y="1532"/>
                  </a:lnTo>
                  <a:lnTo>
                    <a:pt x="875" y="1536"/>
                  </a:lnTo>
                  <a:lnTo>
                    <a:pt x="801" y="1536"/>
                  </a:lnTo>
                  <a:lnTo>
                    <a:pt x="726" y="1533"/>
                  </a:lnTo>
                  <a:lnTo>
                    <a:pt x="653" y="1527"/>
                  </a:lnTo>
                  <a:lnTo>
                    <a:pt x="583" y="1519"/>
                  </a:lnTo>
                  <a:lnTo>
                    <a:pt x="515" y="1507"/>
                  </a:lnTo>
                  <a:lnTo>
                    <a:pt x="449" y="1495"/>
                  </a:lnTo>
                  <a:lnTo>
                    <a:pt x="385" y="1481"/>
                  </a:lnTo>
                  <a:lnTo>
                    <a:pt x="325" y="1466"/>
                  </a:lnTo>
                  <a:lnTo>
                    <a:pt x="270" y="1450"/>
                  </a:lnTo>
                  <a:lnTo>
                    <a:pt x="217" y="1434"/>
                  </a:lnTo>
                  <a:lnTo>
                    <a:pt x="169" y="1419"/>
                  </a:lnTo>
                  <a:lnTo>
                    <a:pt x="127" y="1405"/>
                  </a:lnTo>
                  <a:lnTo>
                    <a:pt x="90" y="1390"/>
                  </a:lnTo>
                  <a:lnTo>
                    <a:pt x="58" y="1379"/>
                  </a:lnTo>
                  <a:lnTo>
                    <a:pt x="33" y="1368"/>
                  </a:lnTo>
                  <a:lnTo>
                    <a:pt x="16" y="1361"/>
                  </a:lnTo>
                  <a:lnTo>
                    <a:pt x="4" y="1357"/>
                  </a:lnTo>
                  <a:lnTo>
                    <a:pt x="0" y="1355"/>
                  </a:lnTo>
                  <a:lnTo>
                    <a:pt x="0" y="1349"/>
                  </a:lnTo>
                  <a:lnTo>
                    <a:pt x="3" y="1336"/>
                  </a:lnTo>
                  <a:lnTo>
                    <a:pt x="4" y="1316"/>
                  </a:lnTo>
                  <a:lnTo>
                    <a:pt x="9" y="1287"/>
                  </a:lnTo>
                  <a:lnTo>
                    <a:pt x="14" y="1250"/>
                  </a:lnTo>
                  <a:lnTo>
                    <a:pt x="22" y="1209"/>
                  </a:lnTo>
                  <a:lnTo>
                    <a:pt x="32" y="1161"/>
                  </a:lnTo>
                  <a:lnTo>
                    <a:pt x="44" y="1109"/>
                  </a:lnTo>
                  <a:lnTo>
                    <a:pt x="57" y="1053"/>
                  </a:lnTo>
                  <a:lnTo>
                    <a:pt x="73" y="993"/>
                  </a:lnTo>
                  <a:lnTo>
                    <a:pt x="92" y="929"/>
                  </a:lnTo>
                  <a:lnTo>
                    <a:pt x="114" y="865"/>
                  </a:lnTo>
                  <a:lnTo>
                    <a:pt x="138" y="798"/>
                  </a:lnTo>
                  <a:lnTo>
                    <a:pt x="166" y="729"/>
                  </a:lnTo>
                  <a:lnTo>
                    <a:pt x="197" y="661"/>
                  </a:lnTo>
                  <a:lnTo>
                    <a:pt x="230" y="592"/>
                  </a:lnTo>
                  <a:lnTo>
                    <a:pt x="268" y="525"/>
                  </a:lnTo>
                  <a:lnTo>
                    <a:pt x="311" y="459"/>
                  </a:lnTo>
                  <a:lnTo>
                    <a:pt x="356" y="395"/>
                  </a:lnTo>
                  <a:lnTo>
                    <a:pt x="405" y="334"/>
                  </a:lnTo>
                  <a:lnTo>
                    <a:pt x="459" y="277"/>
                  </a:lnTo>
                  <a:lnTo>
                    <a:pt x="518" y="223"/>
                  </a:lnTo>
                  <a:lnTo>
                    <a:pt x="580" y="175"/>
                  </a:lnTo>
                  <a:lnTo>
                    <a:pt x="647" y="131"/>
                  </a:lnTo>
                </a:path>
              </a:pathLst>
            </a:custGeom>
            <a:solidFill>
              <a:srgbClr val="96B18F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4AEFC796-385F-4F3C-AC48-1A99A8B5D574}"/>
                </a:ext>
              </a:extLst>
            </p:cNvPr>
            <p:cNvSpPr txBox="1"/>
            <p:nvPr/>
          </p:nvSpPr>
          <p:spPr bwMode="auto">
            <a:xfrm>
              <a:off x="5275011" y="2418491"/>
              <a:ext cx="1235113" cy="721784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gradFill>
                    <a:gsLst>
                      <a:gs pos="0">
                        <a:srgbClr val="595959"/>
                      </a:gs>
                      <a:gs pos="100000">
                        <a:srgbClr val="595959"/>
                      </a:gs>
                    </a:gsLst>
                    <a:lin ang="5400000" scaled="0"/>
                  </a:gra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单击此处添加文本单击此处添加文本</a:t>
              </a:r>
              <a:endParaRPr lang="en-US" altLang="zh-CN" sz="11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51576F2-63EF-4F28-A84E-73E2930B9D04}"/>
              </a:ext>
            </a:extLst>
          </p:cNvPr>
          <p:cNvGrpSpPr/>
          <p:nvPr/>
        </p:nvGrpSpPr>
        <p:grpSpPr>
          <a:xfrm>
            <a:off x="6096000" y="3331546"/>
            <a:ext cx="2721332" cy="1364214"/>
            <a:chOff x="4257751" y="3573158"/>
            <a:chExt cx="2721332" cy="1399460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7EA9C95-2DFA-4E16-90F7-113F783EE740}"/>
                </a:ext>
              </a:extLst>
            </p:cNvPr>
            <p:cNvSpPr>
              <a:spLocks/>
            </p:cNvSpPr>
            <p:nvPr/>
          </p:nvSpPr>
          <p:spPr bwMode="gray">
            <a:xfrm rot="521906">
              <a:off x="4257751" y="3573158"/>
              <a:ext cx="2721332" cy="1399460"/>
            </a:xfrm>
            <a:custGeom>
              <a:avLst/>
              <a:gdLst>
                <a:gd name="T0" fmla="*/ 1451 w 2032"/>
                <a:gd name="T1" fmla="*/ 175 h 1536"/>
                <a:gd name="T2" fmla="*/ 1572 w 2032"/>
                <a:gd name="T3" fmla="*/ 277 h 1536"/>
                <a:gd name="T4" fmla="*/ 1676 w 2032"/>
                <a:gd name="T5" fmla="*/ 395 h 1536"/>
                <a:gd name="T6" fmla="*/ 1763 w 2032"/>
                <a:gd name="T7" fmla="*/ 525 h 1536"/>
                <a:gd name="T8" fmla="*/ 1835 w 2032"/>
                <a:gd name="T9" fmla="*/ 661 h 1536"/>
                <a:gd name="T10" fmla="*/ 1893 w 2032"/>
                <a:gd name="T11" fmla="*/ 798 h 1536"/>
                <a:gd name="T12" fmla="*/ 1940 w 2032"/>
                <a:gd name="T13" fmla="*/ 929 h 1536"/>
                <a:gd name="T14" fmla="*/ 1975 w 2032"/>
                <a:gd name="T15" fmla="*/ 1053 h 1536"/>
                <a:gd name="T16" fmla="*/ 2000 w 2032"/>
                <a:gd name="T17" fmla="*/ 1161 h 1536"/>
                <a:gd name="T18" fmla="*/ 2017 w 2032"/>
                <a:gd name="T19" fmla="*/ 1250 h 1536"/>
                <a:gd name="T20" fmla="*/ 2026 w 2032"/>
                <a:gd name="T21" fmla="*/ 1316 h 1536"/>
                <a:gd name="T22" fmla="*/ 2030 w 2032"/>
                <a:gd name="T23" fmla="*/ 1349 h 1536"/>
                <a:gd name="T24" fmla="*/ 2027 w 2032"/>
                <a:gd name="T25" fmla="*/ 1357 h 1536"/>
                <a:gd name="T26" fmla="*/ 1998 w 2032"/>
                <a:gd name="T27" fmla="*/ 1368 h 1536"/>
                <a:gd name="T28" fmla="*/ 1941 w 2032"/>
                <a:gd name="T29" fmla="*/ 1390 h 1536"/>
                <a:gd name="T30" fmla="*/ 1861 w 2032"/>
                <a:gd name="T31" fmla="*/ 1419 h 1536"/>
                <a:gd name="T32" fmla="*/ 1762 w 2032"/>
                <a:gd name="T33" fmla="*/ 1450 h 1536"/>
                <a:gd name="T34" fmla="*/ 1647 w 2032"/>
                <a:gd name="T35" fmla="*/ 1481 h 1536"/>
                <a:gd name="T36" fmla="*/ 1517 w 2032"/>
                <a:gd name="T37" fmla="*/ 1507 h 1536"/>
                <a:gd name="T38" fmla="*/ 1377 w 2032"/>
                <a:gd name="T39" fmla="*/ 1527 h 1536"/>
                <a:gd name="T40" fmla="*/ 1231 w 2032"/>
                <a:gd name="T41" fmla="*/ 1536 h 1536"/>
                <a:gd name="T42" fmla="*/ 1082 w 2032"/>
                <a:gd name="T43" fmla="*/ 1532 h 1536"/>
                <a:gd name="T44" fmla="*/ 933 w 2032"/>
                <a:gd name="T45" fmla="*/ 1511 h 1536"/>
                <a:gd name="T46" fmla="*/ 787 w 2032"/>
                <a:gd name="T47" fmla="*/ 1469 h 1536"/>
                <a:gd name="T48" fmla="*/ 647 w 2032"/>
                <a:gd name="T49" fmla="*/ 1405 h 1536"/>
                <a:gd name="T50" fmla="*/ 518 w 2032"/>
                <a:gd name="T51" fmla="*/ 1313 h 1536"/>
                <a:gd name="T52" fmla="*/ 405 w 2032"/>
                <a:gd name="T53" fmla="*/ 1202 h 1536"/>
                <a:gd name="T54" fmla="*/ 311 w 2032"/>
                <a:gd name="T55" fmla="*/ 1076 h 1536"/>
                <a:gd name="T56" fmla="*/ 230 w 2032"/>
                <a:gd name="T57" fmla="*/ 944 h 1536"/>
                <a:gd name="T58" fmla="*/ 166 w 2032"/>
                <a:gd name="T59" fmla="*/ 806 h 1536"/>
                <a:gd name="T60" fmla="*/ 114 w 2032"/>
                <a:gd name="T61" fmla="*/ 672 h 1536"/>
                <a:gd name="T62" fmla="*/ 73 w 2032"/>
                <a:gd name="T63" fmla="*/ 542 h 1536"/>
                <a:gd name="T64" fmla="*/ 44 w 2032"/>
                <a:gd name="T65" fmla="*/ 427 h 1536"/>
                <a:gd name="T66" fmla="*/ 22 w 2032"/>
                <a:gd name="T67" fmla="*/ 326 h 1536"/>
                <a:gd name="T68" fmla="*/ 9 w 2032"/>
                <a:gd name="T69" fmla="*/ 249 h 1536"/>
                <a:gd name="T70" fmla="*/ 3 w 2032"/>
                <a:gd name="T71" fmla="*/ 200 h 1536"/>
                <a:gd name="T72" fmla="*/ 0 w 2032"/>
                <a:gd name="T73" fmla="*/ 182 h 1536"/>
                <a:gd name="T74" fmla="*/ 16 w 2032"/>
                <a:gd name="T75" fmla="*/ 175 h 1536"/>
                <a:gd name="T76" fmla="*/ 58 w 2032"/>
                <a:gd name="T77" fmla="*/ 157 h 1536"/>
                <a:gd name="T78" fmla="*/ 127 w 2032"/>
                <a:gd name="T79" fmla="*/ 131 h 1536"/>
                <a:gd name="T80" fmla="*/ 217 w 2032"/>
                <a:gd name="T81" fmla="*/ 102 h 1536"/>
                <a:gd name="T82" fmla="*/ 325 w 2032"/>
                <a:gd name="T83" fmla="*/ 70 h 1536"/>
                <a:gd name="T84" fmla="*/ 449 w 2032"/>
                <a:gd name="T85" fmla="*/ 42 h 1536"/>
                <a:gd name="T86" fmla="*/ 583 w 2032"/>
                <a:gd name="T87" fmla="*/ 17 h 1536"/>
                <a:gd name="T88" fmla="*/ 726 w 2032"/>
                <a:gd name="T89" fmla="*/ 3 h 1536"/>
                <a:gd name="T90" fmla="*/ 875 w 2032"/>
                <a:gd name="T91" fmla="*/ 0 h 1536"/>
                <a:gd name="T92" fmla="*/ 1024 w 2032"/>
                <a:gd name="T93" fmla="*/ 11 h 1536"/>
                <a:gd name="T94" fmla="*/ 1173 w 2032"/>
                <a:gd name="T95" fmla="*/ 43 h 1536"/>
                <a:gd name="T96" fmla="*/ 1314 w 2032"/>
                <a:gd name="T97" fmla="*/ 9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1383" y="131"/>
                  </a:moveTo>
                  <a:lnTo>
                    <a:pt x="1451" y="175"/>
                  </a:lnTo>
                  <a:lnTo>
                    <a:pt x="1514" y="223"/>
                  </a:lnTo>
                  <a:lnTo>
                    <a:pt x="1572" y="277"/>
                  </a:lnTo>
                  <a:lnTo>
                    <a:pt x="1626" y="334"/>
                  </a:lnTo>
                  <a:lnTo>
                    <a:pt x="1676" y="395"/>
                  </a:lnTo>
                  <a:lnTo>
                    <a:pt x="1721" y="459"/>
                  </a:lnTo>
                  <a:lnTo>
                    <a:pt x="1763" y="525"/>
                  </a:lnTo>
                  <a:lnTo>
                    <a:pt x="1801" y="592"/>
                  </a:lnTo>
                  <a:lnTo>
                    <a:pt x="1835" y="661"/>
                  </a:lnTo>
                  <a:lnTo>
                    <a:pt x="1865" y="729"/>
                  </a:lnTo>
                  <a:lnTo>
                    <a:pt x="1893" y="798"/>
                  </a:lnTo>
                  <a:lnTo>
                    <a:pt x="1918" y="865"/>
                  </a:lnTo>
                  <a:lnTo>
                    <a:pt x="1940" y="929"/>
                  </a:lnTo>
                  <a:lnTo>
                    <a:pt x="1957" y="993"/>
                  </a:lnTo>
                  <a:lnTo>
                    <a:pt x="1975" y="1053"/>
                  </a:lnTo>
                  <a:lnTo>
                    <a:pt x="1988" y="1109"/>
                  </a:lnTo>
                  <a:lnTo>
                    <a:pt x="2000" y="1161"/>
                  </a:lnTo>
                  <a:lnTo>
                    <a:pt x="2008" y="1209"/>
                  </a:lnTo>
                  <a:lnTo>
                    <a:pt x="2017" y="1250"/>
                  </a:lnTo>
                  <a:lnTo>
                    <a:pt x="2021" y="1287"/>
                  </a:lnTo>
                  <a:lnTo>
                    <a:pt x="2026" y="1316"/>
                  </a:lnTo>
                  <a:lnTo>
                    <a:pt x="2029" y="1336"/>
                  </a:lnTo>
                  <a:lnTo>
                    <a:pt x="2030" y="1349"/>
                  </a:lnTo>
                  <a:lnTo>
                    <a:pt x="2032" y="1355"/>
                  </a:lnTo>
                  <a:lnTo>
                    <a:pt x="2027" y="1357"/>
                  </a:lnTo>
                  <a:lnTo>
                    <a:pt x="2016" y="1361"/>
                  </a:lnTo>
                  <a:lnTo>
                    <a:pt x="1998" y="1368"/>
                  </a:lnTo>
                  <a:lnTo>
                    <a:pt x="1972" y="1378"/>
                  </a:lnTo>
                  <a:lnTo>
                    <a:pt x="1941" y="1390"/>
                  </a:lnTo>
                  <a:lnTo>
                    <a:pt x="1905" y="1405"/>
                  </a:lnTo>
                  <a:lnTo>
                    <a:pt x="1861" y="1419"/>
                  </a:lnTo>
                  <a:lnTo>
                    <a:pt x="1814" y="1434"/>
                  </a:lnTo>
                  <a:lnTo>
                    <a:pt x="1762" y="1450"/>
                  </a:lnTo>
                  <a:lnTo>
                    <a:pt x="1706" y="1466"/>
                  </a:lnTo>
                  <a:lnTo>
                    <a:pt x="1647" y="1481"/>
                  </a:lnTo>
                  <a:lnTo>
                    <a:pt x="1582" y="1495"/>
                  </a:lnTo>
                  <a:lnTo>
                    <a:pt x="1517" y="1507"/>
                  </a:lnTo>
                  <a:lnTo>
                    <a:pt x="1448" y="1518"/>
                  </a:lnTo>
                  <a:lnTo>
                    <a:pt x="1377" y="1527"/>
                  </a:lnTo>
                  <a:lnTo>
                    <a:pt x="1305" y="1533"/>
                  </a:lnTo>
                  <a:lnTo>
                    <a:pt x="1231" y="1536"/>
                  </a:lnTo>
                  <a:lnTo>
                    <a:pt x="1157" y="1536"/>
                  </a:lnTo>
                  <a:lnTo>
                    <a:pt x="1082" y="1532"/>
                  </a:lnTo>
                  <a:lnTo>
                    <a:pt x="1008" y="1524"/>
                  </a:lnTo>
                  <a:lnTo>
                    <a:pt x="933" y="1511"/>
                  </a:lnTo>
                  <a:lnTo>
                    <a:pt x="859" y="1494"/>
                  </a:lnTo>
                  <a:lnTo>
                    <a:pt x="787" y="1469"/>
                  </a:lnTo>
                  <a:lnTo>
                    <a:pt x="716" y="1440"/>
                  </a:lnTo>
                  <a:lnTo>
                    <a:pt x="647" y="1405"/>
                  </a:lnTo>
                  <a:lnTo>
                    <a:pt x="580" y="1361"/>
                  </a:lnTo>
                  <a:lnTo>
                    <a:pt x="518" y="1313"/>
                  </a:lnTo>
                  <a:lnTo>
                    <a:pt x="459" y="1259"/>
                  </a:lnTo>
                  <a:lnTo>
                    <a:pt x="405" y="1202"/>
                  </a:lnTo>
                  <a:lnTo>
                    <a:pt x="356" y="1141"/>
                  </a:lnTo>
                  <a:lnTo>
                    <a:pt x="311" y="1076"/>
                  </a:lnTo>
                  <a:lnTo>
                    <a:pt x="268" y="1011"/>
                  </a:lnTo>
                  <a:lnTo>
                    <a:pt x="230" y="944"/>
                  </a:lnTo>
                  <a:lnTo>
                    <a:pt x="197" y="875"/>
                  </a:lnTo>
                  <a:lnTo>
                    <a:pt x="166" y="806"/>
                  </a:lnTo>
                  <a:lnTo>
                    <a:pt x="138" y="738"/>
                  </a:lnTo>
                  <a:lnTo>
                    <a:pt x="114" y="672"/>
                  </a:lnTo>
                  <a:lnTo>
                    <a:pt x="92" y="607"/>
                  </a:lnTo>
                  <a:lnTo>
                    <a:pt x="73" y="542"/>
                  </a:lnTo>
                  <a:lnTo>
                    <a:pt x="57" y="483"/>
                  </a:lnTo>
                  <a:lnTo>
                    <a:pt x="44" y="427"/>
                  </a:lnTo>
                  <a:lnTo>
                    <a:pt x="32" y="375"/>
                  </a:lnTo>
                  <a:lnTo>
                    <a:pt x="22" y="326"/>
                  </a:lnTo>
                  <a:lnTo>
                    <a:pt x="14" y="286"/>
                  </a:lnTo>
                  <a:lnTo>
                    <a:pt x="9" y="249"/>
                  </a:lnTo>
                  <a:lnTo>
                    <a:pt x="4" y="220"/>
                  </a:lnTo>
                  <a:lnTo>
                    <a:pt x="3" y="200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4" y="179"/>
                  </a:lnTo>
                  <a:lnTo>
                    <a:pt x="16" y="175"/>
                  </a:lnTo>
                  <a:lnTo>
                    <a:pt x="33" y="167"/>
                  </a:lnTo>
                  <a:lnTo>
                    <a:pt x="58" y="157"/>
                  </a:lnTo>
                  <a:lnTo>
                    <a:pt x="90" y="146"/>
                  </a:lnTo>
                  <a:lnTo>
                    <a:pt x="127" y="131"/>
                  </a:lnTo>
                  <a:lnTo>
                    <a:pt x="169" y="116"/>
                  </a:lnTo>
                  <a:lnTo>
                    <a:pt x="217" y="102"/>
                  </a:lnTo>
                  <a:lnTo>
                    <a:pt x="270" y="86"/>
                  </a:lnTo>
                  <a:lnTo>
                    <a:pt x="325" y="70"/>
                  </a:lnTo>
                  <a:lnTo>
                    <a:pt x="385" y="55"/>
                  </a:lnTo>
                  <a:lnTo>
                    <a:pt x="449" y="42"/>
                  </a:lnTo>
                  <a:lnTo>
                    <a:pt x="515" y="29"/>
                  </a:lnTo>
                  <a:lnTo>
                    <a:pt x="583" y="17"/>
                  </a:lnTo>
                  <a:lnTo>
                    <a:pt x="653" y="8"/>
                  </a:lnTo>
                  <a:lnTo>
                    <a:pt x="726" y="3"/>
                  </a:lnTo>
                  <a:lnTo>
                    <a:pt x="801" y="0"/>
                  </a:lnTo>
                  <a:lnTo>
                    <a:pt x="875" y="0"/>
                  </a:lnTo>
                  <a:lnTo>
                    <a:pt x="949" y="4"/>
                  </a:lnTo>
                  <a:lnTo>
                    <a:pt x="1024" y="11"/>
                  </a:lnTo>
                  <a:lnTo>
                    <a:pt x="1098" y="24"/>
                  </a:lnTo>
                  <a:lnTo>
                    <a:pt x="1173" y="43"/>
                  </a:lnTo>
                  <a:lnTo>
                    <a:pt x="1244" y="67"/>
                  </a:lnTo>
                  <a:lnTo>
                    <a:pt x="1314" y="96"/>
                  </a:lnTo>
                  <a:lnTo>
                    <a:pt x="1383" y="131"/>
                  </a:lnTo>
                </a:path>
              </a:pathLst>
            </a:custGeom>
            <a:solidFill>
              <a:srgbClr val="AFC6A0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4D378951-92E8-4F9F-969F-129C824AF7CE}"/>
                </a:ext>
              </a:extLst>
            </p:cNvPr>
            <p:cNvSpPr txBox="1"/>
            <p:nvPr/>
          </p:nvSpPr>
          <p:spPr bwMode="auto">
            <a:xfrm>
              <a:off x="5275011" y="3983954"/>
              <a:ext cx="1235113" cy="721783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gradFill>
                    <a:gsLst>
                      <a:gs pos="0">
                        <a:srgbClr val="595959"/>
                      </a:gs>
                      <a:gs pos="100000">
                        <a:srgbClr val="595959"/>
                      </a:gs>
                    </a:gsLst>
                    <a:lin ang="5400000" scaled="0"/>
                  </a:gra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单击此处添加文本单击此处添加文本</a:t>
              </a:r>
              <a:endParaRPr lang="en-US" altLang="zh-CN" sz="11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F83F04-8E50-45AD-821F-046F55E1BF6E}"/>
              </a:ext>
            </a:extLst>
          </p:cNvPr>
          <p:cNvGrpSpPr/>
          <p:nvPr/>
        </p:nvGrpSpPr>
        <p:grpSpPr>
          <a:xfrm>
            <a:off x="3847661" y="2173834"/>
            <a:ext cx="2833102" cy="1458950"/>
            <a:chOff x="2009412" y="2029541"/>
            <a:chExt cx="2833102" cy="1496644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0DB4827-86DA-4D84-946C-02555921C602}"/>
                </a:ext>
              </a:extLst>
            </p:cNvPr>
            <p:cNvSpPr>
              <a:spLocks/>
            </p:cNvSpPr>
            <p:nvPr/>
          </p:nvSpPr>
          <p:spPr bwMode="gray">
            <a:xfrm rot="575181">
              <a:off x="2009412" y="2029541"/>
              <a:ext cx="2833102" cy="1496644"/>
            </a:xfrm>
            <a:custGeom>
              <a:avLst/>
              <a:gdLst>
                <a:gd name="T0" fmla="*/ 1451 w 2032"/>
                <a:gd name="T1" fmla="*/ 175 h 1536"/>
                <a:gd name="T2" fmla="*/ 1572 w 2032"/>
                <a:gd name="T3" fmla="*/ 277 h 1536"/>
                <a:gd name="T4" fmla="*/ 1676 w 2032"/>
                <a:gd name="T5" fmla="*/ 395 h 1536"/>
                <a:gd name="T6" fmla="*/ 1763 w 2032"/>
                <a:gd name="T7" fmla="*/ 525 h 1536"/>
                <a:gd name="T8" fmla="*/ 1835 w 2032"/>
                <a:gd name="T9" fmla="*/ 660 h 1536"/>
                <a:gd name="T10" fmla="*/ 1893 w 2032"/>
                <a:gd name="T11" fmla="*/ 798 h 1536"/>
                <a:gd name="T12" fmla="*/ 1940 w 2032"/>
                <a:gd name="T13" fmla="*/ 929 h 1536"/>
                <a:gd name="T14" fmla="*/ 1975 w 2032"/>
                <a:gd name="T15" fmla="*/ 1053 h 1536"/>
                <a:gd name="T16" fmla="*/ 2000 w 2032"/>
                <a:gd name="T17" fmla="*/ 1161 h 1536"/>
                <a:gd name="T18" fmla="*/ 2017 w 2032"/>
                <a:gd name="T19" fmla="*/ 1250 h 1536"/>
                <a:gd name="T20" fmla="*/ 2026 w 2032"/>
                <a:gd name="T21" fmla="*/ 1316 h 1536"/>
                <a:gd name="T22" fmla="*/ 2030 w 2032"/>
                <a:gd name="T23" fmla="*/ 1349 h 1536"/>
                <a:gd name="T24" fmla="*/ 2027 w 2032"/>
                <a:gd name="T25" fmla="*/ 1356 h 1536"/>
                <a:gd name="T26" fmla="*/ 1998 w 2032"/>
                <a:gd name="T27" fmla="*/ 1368 h 1536"/>
                <a:gd name="T28" fmla="*/ 1941 w 2032"/>
                <a:gd name="T29" fmla="*/ 1390 h 1536"/>
                <a:gd name="T30" fmla="*/ 1861 w 2032"/>
                <a:gd name="T31" fmla="*/ 1419 h 1536"/>
                <a:gd name="T32" fmla="*/ 1762 w 2032"/>
                <a:gd name="T33" fmla="*/ 1450 h 1536"/>
                <a:gd name="T34" fmla="*/ 1647 w 2032"/>
                <a:gd name="T35" fmla="*/ 1480 h 1536"/>
                <a:gd name="T36" fmla="*/ 1517 w 2032"/>
                <a:gd name="T37" fmla="*/ 1507 h 1536"/>
                <a:gd name="T38" fmla="*/ 1377 w 2032"/>
                <a:gd name="T39" fmla="*/ 1527 h 1536"/>
                <a:gd name="T40" fmla="*/ 1231 w 2032"/>
                <a:gd name="T41" fmla="*/ 1536 h 1536"/>
                <a:gd name="T42" fmla="*/ 1082 w 2032"/>
                <a:gd name="T43" fmla="*/ 1532 h 1536"/>
                <a:gd name="T44" fmla="*/ 933 w 2032"/>
                <a:gd name="T45" fmla="*/ 1511 h 1536"/>
                <a:gd name="T46" fmla="*/ 788 w 2032"/>
                <a:gd name="T47" fmla="*/ 1469 h 1536"/>
                <a:gd name="T48" fmla="*/ 648 w 2032"/>
                <a:gd name="T49" fmla="*/ 1405 h 1536"/>
                <a:gd name="T50" fmla="*/ 518 w 2032"/>
                <a:gd name="T51" fmla="*/ 1313 h 1536"/>
                <a:gd name="T52" fmla="*/ 405 w 2032"/>
                <a:gd name="T53" fmla="*/ 1202 h 1536"/>
                <a:gd name="T54" fmla="*/ 311 w 2032"/>
                <a:gd name="T55" fmla="*/ 1076 h 1536"/>
                <a:gd name="T56" fmla="*/ 230 w 2032"/>
                <a:gd name="T57" fmla="*/ 944 h 1536"/>
                <a:gd name="T58" fmla="*/ 166 w 2032"/>
                <a:gd name="T59" fmla="*/ 806 h 1536"/>
                <a:gd name="T60" fmla="*/ 114 w 2032"/>
                <a:gd name="T61" fmla="*/ 672 h 1536"/>
                <a:gd name="T62" fmla="*/ 73 w 2032"/>
                <a:gd name="T63" fmla="*/ 542 h 1536"/>
                <a:gd name="T64" fmla="*/ 44 w 2032"/>
                <a:gd name="T65" fmla="*/ 427 h 1536"/>
                <a:gd name="T66" fmla="*/ 22 w 2032"/>
                <a:gd name="T67" fmla="*/ 326 h 1536"/>
                <a:gd name="T68" fmla="*/ 9 w 2032"/>
                <a:gd name="T69" fmla="*/ 249 h 1536"/>
                <a:gd name="T70" fmla="*/ 3 w 2032"/>
                <a:gd name="T71" fmla="*/ 199 h 1536"/>
                <a:gd name="T72" fmla="*/ 0 w 2032"/>
                <a:gd name="T73" fmla="*/ 182 h 1536"/>
                <a:gd name="T74" fmla="*/ 16 w 2032"/>
                <a:gd name="T75" fmla="*/ 175 h 1536"/>
                <a:gd name="T76" fmla="*/ 58 w 2032"/>
                <a:gd name="T77" fmla="*/ 157 h 1536"/>
                <a:gd name="T78" fmla="*/ 127 w 2032"/>
                <a:gd name="T79" fmla="*/ 131 h 1536"/>
                <a:gd name="T80" fmla="*/ 217 w 2032"/>
                <a:gd name="T81" fmla="*/ 102 h 1536"/>
                <a:gd name="T82" fmla="*/ 325 w 2032"/>
                <a:gd name="T83" fmla="*/ 70 h 1536"/>
                <a:gd name="T84" fmla="*/ 449 w 2032"/>
                <a:gd name="T85" fmla="*/ 42 h 1536"/>
                <a:gd name="T86" fmla="*/ 583 w 2032"/>
                <a:gd name="T87" fmla="*/ 17 h 1536"/>
                <a:gd name="T88" fmla="*/ 726 w 2032"/>
                <a:gd name="T89" fmla="*/ 2 h 1536"/>
                <a:gd name="T90" fmla="*/ 875 w 2032"/>
                <a:gd name="T91" fmla="*/ 0 h 1536"/>
                <a:gd name="T92" fmla="*/ 1024 w 2032"/>
                <a:gd name="T93" fmla="*/ 11 h 1536"/>
                <a:gd name="T94" fmla="*/ 1173 w 2032"/>
                <a:gd name="T95" fmla="*/ 43 h 1536"/>
                <a:gd name="T96" fmla="*/ 1314 w 2032"/>
                <a:gd name="T97" fmla="*/ 9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1383" y="131"/>
                  </a:moveTo>
                  <a:lnTo>
                    <a:pt x="1451" y="175"/>
                  </a:lnTo>
                  <a:lnTo>
                    <a:pt x="1514" y="223"/>
                  </a:lnTo>
                  <a:lnTo>
                    <a:pt x="1572" y="277"/>
                  </a:lnTo>
                  <a:lnTo>
                    <a:pt x="1626" y="334"/>
                  </a:lnTo>
                  <a:lnTo>
                    <a:pt x="1676" y="395"/>
                  </a:lnTo>
                  <a:lnTo>
                    <a:pt x="1721" y="459"/>
                  </a:lnTo>
                  <a:lnTo>
                    <a:pt x="1763" y="525"/>
                  </a:lnTo>
                  <a:lnTo>
                    <a:pt x="1801" y="592"/>
                  </a:lnTo>
                  <a:lnTo>
                    <a:pt x="1835" y="660"/>
                  </a:lnTo>
                  <a:lnTo>
                    <a:pt x="1866" y="729"/>
                  </a:lnTo>
                  <a:lnTo>
                    <a:pt x="1893" y="798"/>
                  </a:lnTo>
                  <a:lnTo>
                    <a:pt x="1918" y="865"/>
                  </a:lnTo>
                  <a:lnTo>
                    <a:pt x="1940" y="929"/>
                  </a:lnTo>
                  <a:lnTo>
                    <a:pt x="1957" y="993"/>
                  </a:lnTo>
                  <a:lnTo>
                    <a:pt x="1975" y="1053"/>
                  </a:lnTo>
                  <a:lnTo>
                    <a:pt x="1988" y="1108"/>
                  </a:lnTo>
                  <a:lnTo>
                    <a:pt x="2000" y="1161"/>
                  </a:lnTo>
                  <a:lnTo>
                    <a:pt x="2008" y="1209"/>
                  </a:lnTo>
                  <a:lnTo>
                    <a:pt x="2017" y="1250"/>
                  </a:lnTo>
                  <a:lnTo>
                    <a:pt x="2022" y="1286"/>
                  </a:lnTo>
                  <a:lnTo>
                    <a:pt x="2026" y="1316"/>
                  </a:lnTo>
                  <a:lnTo>
                    <a:pt x="2029" y="1336"/>
                  </a:lnTo>
                  <a:lnTo>
                    <a:pt x="2030" y="1349"/>
                  </a:lnTo>
                  <a:lnTo>
                    <a:pt x="2032" y="1355"/>
                  </a:lnTo>
                  <a:lnTo>
                    <a:pt x="2027" y="1356"/>
                  </a:lnTo>
                  <a:lnTo>
                    <a:pt x="2016" y="1361"/>
                  </a:lnTo>
                  <a:lnTo>
                    <a:pt x="1998" y="1368"/>
                  </a:lnTo>
                  <a:lnTo>
                    <a:pt x="1972" y="1378"/>
                  </a:lnTo>
                  <a:lnTo>
                    <a:pt x="1941" y="1390"/>
                  </a:lnTo>
                  <a:lnTo>
                    <a:pt x="1905" y="1405"/>
                  </a:lnTo>
                  <a:lnTo>
                    <a:pt x="1861" y="1419"/>
                  </a:lnTo>
                  <a:lnTo>
                    <a:pt x="1814" y="1434"/>
                  </a:lnTo>
                  <a:lnTo>
                    <a:pt x="1762" y="1450"/>
                  </a:lnTo>
                  <a:lnTo>
                    <a:pt x="1707" y="1466"/>
                  </a:lnTo>
                  <a:lnTo>
                    <a:pt x="1647" y="1480"/>
                  </a:lnTo>
                  <a:lnTo>
                    <a:pt x="1583" y="1495"/>
                  </a:lnTo>
                  <a:lnTo>
                    <a:pt x="1517" y="1507"/>
                  </a:lnTo>
                  <a:lnTo>
                    <a:pt x="1448" y="1518"/>
                  </a:lnTo>
                  <a:lnTo>
                    <a:pt x="1377" y="1527"/>
                  </a:lnTo>
                  <a:lnTo>
                    <a:pt x="1305" y="1533"/>
                  </a:lnTo>
                  <a:lnTo>
                    <a:pt x="1231" y="1536"/>
                  </a:lnTo>
                  <a:lnTo>
                    <a:pt x="1157" y="1536"/>
                  </a:lnTo>
                  <a:lnTo>
                    <a:pt x="1082" y="1532"/>
                  </a:lnTo>
                  <a:lnTo>
                    <a:pt x="1008" y="1524"/>
                  </a:lnTo>
                  <a:lnTo>
                    <a:pt x="933" y="1511"/>
                  </a:lnTo>
                  <a:lnTo>
                    <a:pt x="859" y="1494"/>
                  </a:lnTo>
                  <a:lnTo>
                    <a:pt x="788" y="1469"/>
                  </a:lnTo>
                  <a:lnTo>
                    <a:pt x="716" y="1440"/>
                  </a:lnTo>
                  <a:lnTo>
                    <a:pt x="648" y="1405"/>
                  </a:lnTo>
                  <a:lnTo>
                    <a:pt x="580" y="1361"/>
                  </a:lnTo>
                  <a:lnTo>
                    <a:pt x="518" y="1313"/>
                  </a:lnTo>
                  <a:lnTo>
                    <a:pt x="459" y="1259"/>
                  </a:lnTo>
                  <a:lnTo>
                    <a:pt x="405" y="1202"/>
                  </a:lnTo>
                  <a:lnTo>
                    <a:pt x="356" y="1141"/>
                  </a:lnTo>
                  <a:lnTo>
                    <a:pt x="311" y="1076"/>
                  </a:lnTo>
                  <a:lnTo>
                    <a:pt x="268" y="1011"/>
                  </a:lnTo>
                  <a:lnTo>
                    <a:pt x="230" y="944"/>
                  </a:lnTo>
                  <a:lnTo>
                    <a:pt x="197" y="875"/>
                  </a:lnTo>
                  <a:lnTo>
                    <a:pt x="166" y="806"/>
                  </a:lnTo>
                  <a:lnTo>
                    <a:pt x="138" y="738"/>
                  </a:lnTo>
                  <a:lnTo>
                    <a:pt x="114" y="672"/>
                  </a:lnTo>
                  <a:lnTo>
                    <a:pt x="92" y="607"/>
                  </a:lnTo>
                  <a:lnTo>
                    <a:pt x="73" y="542"/>
                  </a:lnTo>
                  <a:lnTo>
                    <a:pt x="57" y="482"/>
                  </a:lnTo>
                  <a:lnTo>
                    <a:pt x="44" y="427"/>
                  </a:lnTo>
                  <a:lnTo>
                    <a:pt x="32" y="375"/>
                  </a:lnTo>
                  <a:lnTo>
                    <a:pt x="22" y="326"/>
                  </a:lnTo>
                  <a:lnTo>
                    <a:pt x="15" y="286"/>
                  </a:lnTo>
                  <a:lnTo>
                    <a:pt x="9" y="249"/>
                  </a:lnTo>
                  <a:lnTo>
                    <a:pt x="4" y="220"/>
                  </a:lnTo>
                  <a:lnTo>
                    <a:pt x="3" y="199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4" y="179"/>
                  </a:lnTo>
                  <a:lnTo>
                    <a:pt x="16" y="175"/>
                  </a:lnTo>
                  <a:lnTo>
                    <a:pt x="33" y="167"/>
                  </a:lnTo>
                  <a:lnTo>
                    <a:pt x="58" y="157"/>
                  </a:lnTo>
                  <a:lnTo>
                    <a:pt x="90" y="145"/>
                  </a:lnTo>
                  <a:lnTo>
                    <a:pt x="127" y="131"/>
                  </a:lnTo>
                  <a:lnTo>
                    <a:pt x="169" y="116"/>
                  </a:lnTo>
                  <a:lnTo>
                    <a:pt x="217" y="102"/>
                  </a:lnTo>
                  <a:lnTo>
                    <a:pt x="270" y="86"/>
                  </a:lnTo>
                  <a:lnTo>
                    <a:pt x="325" y="70"/>
                  </a:lnTo>
                  <a:lnTo>
                    <a:pt x="385" y="55"/>
                  </a:lnTo>
                  <a:lnTo>
                    <a:pt x="449" y="42"/>
                  </a:lnTo>
                  <a:lnTo>
                    <a:pt x="515" y="29"/>
                  </a:lnTo>
                  <a:lnTo>
                    <a:pt x="583" y="17"/>
                  </a:lnTo>
                  <a:lnTo>
                    <a:pt x="653" y="8"/>
                  </a:lnTo>
                  <a:lnTo>
                    <a:pt x="726" y="2"/>
                  </a:lnTo>
                  <a:lnTo>
                    <a:pt x="801" y="0"/>
                  </a:lnTo>
                  <a:lnTo>
                    <a:pt x="875" y="0"/>
                  </a:lnTo>
                  <a:lnTo>
                    <a:pt x="949" y="4"/>
                  </a:lnTo>
                  <a:lnTo>
                    <a:pt x="1024" y="11"/>
                  </a:lnTo>
                  <a:lnTo>
                    <a:pt x="1098" y="24"/>
                  </a:lnTo>
                  <a:lnTo>
                    <a:pt x="1173" y="43"/>
                  </a:lnTo>
                  <a:lnTo>
                    <a:pt x="1244" y="67"/>
                  </a:lnTo>
                  <a:lnTo>
                    <a:pt x="1314" y="96"/>
                  </a:lnTo>
                  <a:lnTo>
                    <a:pt x="1383" y="131"/>
                  </a:lnTo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29928524-BDC0-446A-BE1B-BC9CA6BF60AB}"/>
                </a:ext>
              </a:extLst>
            </p:cNvPr>
            <p:cNvSpPr txBox="1"/>
            <p:nvPr/>
          </p:nvSpPr>
          <p:spPr bwMode="auto">
            <a:xfrm>
              <a:off x="2651075" y="2310183"/>
              <a:ext cx="1235113" cy="721784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gradFill>
                    <a:gsLst>
                      <a:gs pos="0">
                        <a:srgbClr val="595959"/>
                      </a:gs>
                      <a:gs pos="100000">
                        <a:srgbClr val="595959"/>
                      </a:gs>
                    </a:gsLst>
                    <a:lin ang="5400000" scaled="0"/>
                  </a:gra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单击此处添加文本单击此处添加文本</a:t>
              </a:r>
              <a:endParaRPr lang="en-US" altLang="zh-CN" sz="11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0AE336-1BF9-41E6-84B1-F3F2CD6C0291}"/>
              </a:ext>
            </a:extLst>
          </p:cNvPr>
          <p:cNvGrpSpPr/>
          <p:nvPr/>
        </p:nvGrpSpPr>
        <p:grpSpPr>
          <a:xfrm>
            <a:off x="3841182" y="3264731"/>
            <a:ext cx="2850919" cy="1462109"/>
            <a:chOff x="2002933" y="3484072"/>
            <a:chExt cx="2850919" cy="1499884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B13DC33-5F6C-4517-ABF7-64BF6EC3F91D}"/>
                </a:ext>
              </a:extLst>
            </p:cNvPr>
            <p:cNvSpPr>
              <a:spLocks/>
            </p:cNvSpPr>
            <p:nvPr/>
          </p:nvSpPr>
          <p:spPr bwMode="gray">
            <a:xfrm rot="21119171">
              <a:off x="2002933" y="3484072"/>
              <a:ext cx="2850919" cy="1499884"/>
            </a:xfrm>
            <a:custGeom>
              <a:avLst/>
              <a:gdLst>
                <a:gd name="T0" fmla="*/ 717 w 2032"/>
                <a:gd name="T1" fmla="*/ 96 h 1536"/>
                <a:gd name="T2" fmla="*/ 860 w 2032"/>
                <a:gd name="T3" fmla="*/ 43 h 1536"/>
                <a:gd name="T4" fmla="*/ 1008 w 2032"/>
                <a:gd name="T5" fmla="*/ 11 h 1536"/>
                <a:gd name="T6" fmla="*/ 1157 w 2032"/>
                <a:gd name="T7" fmla="*/ 0 h 1536"/>
                <a:gd name="T8" fmla="*/ 1306 w 2032"/>
                <a:gd name="T9" fmla="*/ 3 h 1536"/>
                <a:gd name="T10" fmla="*/ 1449 w 2032"/>
                <a:gd name="T11" fmla="*/ 17 h 1536"/>
                <a:gd name="T12" fmla="*/ 1583 w 2032"/>
                <a:gd name="T13" fmla="*/ 42 h 1536"/>
                <a:gd name="T14" fmla="*/ 1707 w 2032"/>
                <a:gd name="T15" fmla="*/ 70 h 1536"/>
                <a:gd name="T16" fmla="*/ 1815 w 2032"/>
                <a:gd name="T17" fmla="*/ 102 h 1536"/>
                <a:gd name="T18" fmla="*/ 1905 w 2032"/>
                <a:gd name="T19" fmla="*/ 131 h 1536"/>
                <a:gd name="T20" fmla="*/ 1972 w 2032"/>
                <a:gd name="T21" fmla="*/ 157 h 1536"/>
                <a:gd name="T22" fmla="*/ 2016 w 2032"/>
                <a:gd name="T23" fmla="*/ 175 h 1536"/>
                <a:gd name="T24" fmla="*/ 2032 w 2032"/>
                <a:gd name="T25" fmla="*/ 182 h 1536"/>
                <a:gd name="T26" fmla="*/ 2029 w 2032"/>
                <a:gd name="T27" fmla="*/ 200 h 1536"/>
                <a:gd name="T28" fmla="*/ 2022 w 2032"/>
                <a:gd name="T29" fmla="*/ 249 h 1536"/>
                <a:gd name="T30" fmla="*/ 2009 w 2032"/>
                <a:gd name="T31" fmla="*/ 326 h 1536"/>
                <a:gd name="T32" fmla="*/ 1989 w 2032"/>
                <a:gd name="T33" fmla="*/ 427 h 1536"/>
                <a:gd name="T34" fmla="*/ 1958 w 2032"/>
                <a:gd name="T35" fmla="*/ 542 h 1536"/>
                <a:gd name="T36" fmla="*/ 1919 w 2032"/>
                <a:gd name="T37" fmla="*/ 672 h 1536"/>
                <a:gd name="T38" fmla="*/ 1866 w 2032"/>
                <a:gd name="T39" fmla="*/ 806 h 1536"/>
                <a:gd name="T40" fmla="*/ 1802 w 2032"/>
                <a:gd name="T41" fmla="*/ 944 h 1536"/>
                <a:gd name="T42" fmla="*/ 1722 w 2032"/>
                <a:gd name="T43" fmla="*/ 1076 h 1536"/>
                <a:gd name="T44" fmla="*/ 1627 w 2032"/>
                <a:gd name="T45" fmla="*/ 1202 h 1536"/>
                <a:gd name="T46" fmla="*/ 1514 w 2032"/>
                <a:gd name="T47" fmla="*/ 1313 h 1536"/>
                <a:gd name="T48" fmla="*/ 1383 w 2032"/>
                <a:gd name="T49" fmla="*/ 1405 h 1536"/>
                <a:gd name="T50" fmla="*/ 1245 w 2032"/>
                <a:gd name="T51" fmla="*/ 1469 h 1536"/>
                <a:gd name="T52" fmla="*/ 1099 w 2032"/>
                <a:gd name="T53" fmla="*/ 1511 h 1536"/>
                <a:gd name="T54" fmla="*/ 950 w 2032"/>
                <a:gd name="T55" fmla="*/ 1532 h 1536"/>
                <a:gd name="T56" fmla="*/ 801 w 2032"/>
                <a:gd name="T57" fmla="*/ 1536 h 1536"/>
                <a:gd name="T58" fmla="*/ 654 w 2032"/>
                <a:gd name="T59" fmla="*/ 1527 h 1536"/>
                <a:gd name="T60" fmla="*/ 515 w 2032"/>
                <a:gd name="T61" fmla="*/ 1507 h 1536"/>
                <a:gd name="T62" fmla="*/ 385 w 2032"/>
                <a:gd name="T63" fmla="*/ 1481 h 1536"/>
                <a:gd name="T64" fmla="*/ 270 w 2032"/>
                <a:gd name="T65" fmla="*/ 1450 h 1536"/>
                <a:gd name="T66" fmla="*/ 170 w 2032"/>
                <a:gd name="T67" fmla="*/ 1419 h 1536"/>
                <a:gd name="T68" fmla="*/ 91 w 2032"/>
                <a:gd name="T69" fmla="*/ 1390 h 1536"/>
                <a:gd name="T70" fmla="*/ 34 w 2032"/>
                <a:gd name="T71" fmla="*/ 1368 h 1536"/>
                <a:gd name="T72" fmla="*/ 5 w 2032"/>
                <a:gd name="T73" fmla="*/ 1357 h 1536"/>
                <a:gd name="T74" fmla="*/ 0 w 2032"/>
                <a:gd name="T75" fmla="*/ 1349 h 1536"/>
                <a:gd name="T76" fmla="*/ 5 w 2032"/>
                <a:gd name="T77" fmla="*/ 1316 h 1536"/>
                <a:gd name="T78" fmla="*/ 15 w 2032"/>
                <a:gd name="T79" fmla="*/ 1250 h 1536"/>
                <a:gd name="T80" fmla="*/ 33 w 2032"/>
                <a:gd name="T81" fmla="*/ 1161 h 1536"/>
                <a:gd name="T82" fmla="*/ 57 w 2032"/>
                <a:gd name="T83" fmla="*/ 1053 h 1536"/>
                <a:gd name="T84" fmla="*/ 92 w 2032"/>
                <a:gd name="T85" fmla="*/ 929 h 1536"/>
                <a:gd name="T86" fmla="*/ 139 w 2032"/>
                <a:gd name="T87" fmla="*/ 798 h 1536"/>
                <a:gd name="T88" fmla="*/ 197 w 2032"/>
                <a:gd name="T89" fmla="*/ 661 h 1536"/>
                <a:gd name="T90" fmla="*/ 269 w 2032"/>
                <a:gd name="T91" fmla="*/ 525 h 1536"/>
                <a:gd name="T92" fmla="*/ 356 w 2032"/>
                <a:gd name="T93" fmla="*/ 395 h 1536"/>
                <a:gd name="T94" fmla="*/ 460 w 2032"/>
                <a:gd name="T95" fmla="*/ 277 h 1536"/>
                <a:gd name="T96" fmla="*/ 581 w 2032"/>
                <a:gd name="T97" fmla="*/ 175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648" y="131"/>
                  </a:moveTo>
                  <a:lnTo>
                    <a:pt x="717" y="96"/>
                  </a:lnTo>
                  <a:lnTo>
                    <a:pt x="788" y="67"/>
                  </a:lnTo>
                  <a:lnTo>
                    <a:pt x="860" y="43"/>
                  </a:lnTo>
                  <a:lnTo>
                    <a:pt x="934" y="24"/>
                  </a:lnTo>
                  <a:lnTo>
                    <a:pt x="1008" y="11"/>
                  </a:lnTo>
                  <a:lnTo>
                    <a:pt x="1083" y="4"/>
                  </a:lnTo>
                  <a:lnTo>
                    <a:pt x="1157" y="0"/>
                  </a:lnTo>
                  <a:lnTo>
                    <a:pt x="1232" y="0"/>
                  </a:lnTo>
                  <a:lnTo>
                    <a:pt x="1306" y="3"/>
                  </a:lnTo>
                  <a:lnTo>
                    <a:pt x="1377" y="8"/>
                  </a:lnTo>
                  <a:lnTo>
                    <a:pt x="1449" y="17"/>
                  </a:lnTo>
                  <a:lnTo>
                    <a:pt x="1517" y="29"/>
                  </a:lnTo>
                  <a:lnTo>
                    <a:pt x="1583" y="42"/>
                  </a:lnTo>
                  <a:lnTo>
                    <a:pt x="1647" y="55"/>
                  </a:lnTo>
                  <a:lnTo>
                    <a:pt x="1707" y="70"/>
                  </a:lnTo>
                  <a:lnTo>
                    <a:pt x="1762" y="86"/>
                  </a:lnTo>
                  <a:lnTo>
                    <a:pt x="1815" y="102"/>
                  </a:lnTo>
                  <a:lnTo>
                    <a:pt x="1862" y="116"/>
                  </a:lnTo>
                  <a:lnTo>
                    <a:pt x="1905" y="131"/>
                  </a:lnTo>
                  <a:lnTo>
                    <a:pt x="1942" y="146"/>
                  </a:lnTo>
                  <a:lnTo>
                    <a:pt x="1972" y="157"/>
                  </a:lnTo>
                  <a:lnTo>
                    <a:pt x="1999" y="167"/>
                  </a:lnTo>
                  <a:lnTo>
                    <a:pt x="2016" y="175"/>
                  </a:lnTo>
                  <a:lnTo>
                    <a:pt x="2028" y="179"/>
                  </a:lnTo>
                  <a:lnTo>
                    <a:pt x="2032" y="182"/>
                  </a:lnTo>
                  <a:lnTo>
                    <a:pt x="2031" y="186"/>
                  </a:lnTo>
                  <a:lnTo>
                    <a:pt x="2029" y="200"/>
                  </a:lnTo>
                  <a:lnTo>
                    <a:pt x="2026" y="220"/>
                  </a:lnTo>
                  <a:lnTo>
                    <a:pt x="2022" y="249"/>
                  </a:lnTo>
                  <a:lnTo>
                    <a:pt x="2018" y="286"/>
                  </a:lnTo>
                  <a:lnTo>
                    <a:pt x="2009" y="326"/>
                  </a:lnTo>
                  <a:lnTo>
                    <a:pt x="2000" y="375"/>
                  </a:lnTo>
                  <a:lnTo>
                    <a:pt x="1989" y="427"/>
                  </a:lnTo>
                  <a:lnTo>
                    <a:pt x="1975" y="483"/>
                  </a:lnTo>
                  <a:lnTo>
                    <a:pt x="1958" y="542"/>
                  </a:lnTo>
                  <a:lnTo>
                    <a:pt x="1940" y="607"/>
                  </a:lnTo>
                  <a:lnTo>
                    <a:pt x="1919" y="672"/>
                  </a:lnTo>
                  <a:lnTo>
                    <a:pt x="1894" y="738"/>
                  </a:lnTo>
                  <a:lnTo>
                    <a:pt x="1866" y="806"/>
                  </a:lnTo>
                  <a:lnTo>
                    <a:pt x="1835" y="875"/>
                  </a:lnTo>
                  <a:lnTo>
                    <a:pt x="1802" y="944"/>
                  </a:lnTo>
                  <a:lnTo>
                    <a:pt x="1764" y="1011"/>
                  </a:lnTo>
                  <a:lnTo>
                    <a:pt x="1722" y="1076"/>
                  </a:lnTo>
                  <a:lnTo>
                    <a:pt x="1676" y="1141"/>
                  </a:lnTo>
                  <a:lnTo>
                    <a:pt x="1627" y="1202"/>
                  </a:lnTo>
                  <a:lnTo>
                    <a:pt x="1573" y="1259"/>
                  </a:lnTo>
                  <a:lnTo>
                    <a:pt x="1514" y="1313"/>
                  </a:lnTo>
                  <a:lnTo>
                    <a:pt x="1452" y="1361"/>
                  </a:lnTo>
                  <a:lnTo>
                    <a:pt x="1383" y="1405"/>
                  </a:lnTo>
                  <a:lnTo>
                    <a:pt x="1315" y="1440"/>
                  </a:lnTo>
                  <a:lnTo>
                    <a:pt x="1245" y="1469"/>
                  </a:lnTo>
                  <a:lnTo>
                    <a:pt x="1173" y="1494"/>
                  </a:lnTo>
                  <a:lnTo>
                    <a:pt x="1099" y="1511"/>
                  </a:lnTo>
                  <a:lnTo>
                    <a:pt x="1024" y="1524"/>
                  </a:lnTo>
                  <a:lnTo>
                    <a:pt x="950" y="1532"/>
                  </a:lnTo>
                  <a:lnTo>
                    <a:pt x="876" y="1536"/>
                  </a:lnTo>
                  <a:lnTo>
                    <a:pt x="801" y="1536"/>
                  </a:lnTo>
                  <a:lnTo>
                    <a:pt x="727" y="1533"/>
                  </a:lnTo>
                  <a:lnTo>
                    <a:pt x="654" y="1527"/>
                  </a:lnTo>
                  <a:lnTo>
                    <a:pt x="584" y="1518"/>
                  </a:lnTo>
                  <a:lnTo>
                    <a:pt x="515" y="1507"/>
                  </a:lnTo>
                  <a:lnTo>
                    <a:pt x="450" y="1495"/>
                  </a:lnTo>
                  <a:lnTo>
                    <a:pt x="385" y="1481"/>
                  </a:lnTo>
                  <a:lnTo>
                    <a:pt x="326" y="1466"/>
                  </a:lnTo>
                  <a:lnTo>
                    <a:pt x="270" y="1450"/>
                  </a:lnTo>
                  <a:lnTo>
                    <a:pt x="218" y="1434"/>
                  </a:lnTo>
                  <a:lnTo>
                    <a:pt x="170" y="1419"/>
                  </a:lnTo>
                  <a:lnTo>
                    <a:pt x="127" y="1405"/>
                  </a:lnTo>
                  <a:lnTo>
                    <a:pt x="91" y="1390"/>
                  </a:lnTo>
                  <a:lnTo>
                    <a:pt x="59" y="1378"/>
                  </a:lnTo>
                  <a:lnTo>
                    <a:pt x="34" y="1368"/>
                  </a:lnTo>
                  <a:lnTo>
                    <a:pt x="16" y="1361"/>
                  </a:lnTo>
                  <a:lnTo>
                    <a:pt x="5" y="1357"/>
                  </a:lnTo>
                  <a:lnTo>
                    <a:pt x="0" y="1355"/>
                  </a:lnTo>
                  <a:lnTo>
                    <a:pt x="0" y="1349"/>
                  </a:lnTo>
                  <a:lnTo>
                    <a:pt x="3" y="1336"/>
                  </a:lnTo>
                  <a:lnTo>
                    <a:pt x="5" y="1316"/>
                  </a:lnTo>
                  <a:lnTo>
                    <a:pt x="9" y="1287"/>
                  </a:lnTo>
                  <a:lnTo>
                    <a:pt x="15" y="1250"/>
                  </a:lnTo>
                  <a:lnTo>
                    <a:pt x="22" y="1209"/>
                  </a:lnTo>
                  <a:lnTo>
                    <a:pt x="33" y="1161"/>
                  </a:lnTo>
                  <a:lnTo>
                    <a:pt x="44" y="1109"/>
                  </a:lnTo>
                  <a:lnTo>
                    <a:pt x="57" y="1053"/>
                  </a:lnTo>
                  <a:lnTo>
                    <a:pt x="73" y="993"/>
                  </a:lnTo>
                  <a:lnTo>
                    <a:pt x="92" y="929"/>
                  </a:lnTo>
                  <a:lnTo>
                    <a:pt x="114" y="865"/>
                  </a:lnTo>
                  <a:lnTo>
                    <a:pt x="139" y="798"/>
                  </a:lnTo>
                  <a:lnTo>
                    <a:pt x="167" y="729"/>
                  </a:lnTo>
                  <a:lnTo>
                    <a:pt x="197" y="661"/>
                  </a:lnTo>
                  <a:lnTo>
                    <a:pt x="231" y="592"/>
                  </a:lnTo>
                  <a:lnTo>
                    <a:pt x="269" y="525"/>
                  </a:lnTo>
                  <a:lnTo>
                    <a:pt x="311" y="459"/>
                  </a:lnTo>
                  <a:lnTo>
                    <a:pt x="356" y="395"/>
                  </a:lnTo>
                  <a:lnTo>
                    <a:pt x="406" y="334"/>
                  </a:lnTo>
                  <a:lnTo>
                    <a:pt x="460" y="277"/>
                  </a:lnTo>
                  <a:lnTo>
                    <a:pt x="518" y="223"/>
                  </a:lnTo>
                  <a:lnTo>
                    <a:pt x="581" y="175"/>
                  </a:lnTo>
                  <a:lnTo>
                    <a:pt x="648" y="131"/>
                  </a:lnTo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2" name="TextBox 20">
              <a:extLst>
                <a:ext uri="{FF2B5EF4-FFF2-40B4-BE49-F238E27FC236}">
                  <a16:creationId xmlns:a16="http://schemas.microsoft.com/office/drawing/2014/main" id="{A2CAFC79-054E-4EBE-B8A3-9E49D0C33879}"/>
                </a:ext>
              </a:extLst>
            </p:cNvPr>
            <p:cNvSpPr txBox="1"/>
            <p:nvPr/>
          </p:nvSpPr>
          <p:spPr bwMode="auto">
            <a:xfrm>
              <a:off x="2932458" y="3877659"/>
              <a:ext cx="1235113" cy="721783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gradFill>
                    <a:gsLst>
                      <a:gs pos="0">
                        <a:srgbClr val="595959"/>
                      </a:gs>
                      <a:gs pos="100000">
                        <a:srgbClr val="595959"/>
                      </a:gs>
                    </a:gsLst>
                    <a:lin ang="5400000" scaled="0"/>
                  </a:gra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单击此处添加文本单击此处添加文本</a:t>
              </a:r>
              <a:endParaRPr lang="en-US" altLang="zh-CN" sz="11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24" name="Oval 12">
            <a:extLst>
              <a:ext uri="{FF2B5EF4-FFF2-40B4-BE49-F238E27FC236}">
                <a16:creationId xmlns:a16="http://schemas.microsoft.com/office/drawing/2014/main" id="{5ADC89A9-B3D8-43F5-BFA8-6462887F31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45685" y="2815254"/>
            <a:ext cx="1198761" cy="121263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38760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工作不足地方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575E13-E2AD-45DC-9DFC-73C079D40205}"/>
              </a:ext>
            </a:extLst>
          </p:cNvPr>
          <p:cNvSpPr/>
          <p:nvPr/>
        </p:nvSpPr>
        <p:spPr>
          <a:xfrm>
            <a:off x="4892218" y="3282694"/>
            <a:ext cx="2407564" cy="2200499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BFB602-2DE9-4567-B7F2-D003EF325EE8}"/>
              </a:ext>
            </a:extLst>
          </p:cNvPr>
          <p:cNvSpPr/>
          <p:nvPr/>
        </p:nvSpPr>
        <p:spPr>
          <a:xfrm>
            <a:off x="4919992" y="2742110"/>
            <a:ext cx="2407564" cy="2200499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8B14EE-0115-48EE-8149-9DDB06664DB3}"/>
              </a:ext>
            </a:extLst>
          </p:cNvPr>
          <p:cNvSpPr/>
          <p:nvPr/>
        </p:nvSpPr>
        <p:spPr>
          <a:xfrm>
            <a:off x="4938448" y="2201526"/>
            <a:ext cx="2407564" cy="2200499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144E1A-4B7B-4676-B66E-D5DCA8E81CB7}"/>
              </a:ext>
            </a:extLst>
          </p:cNvPr>
          <p:cNvSpPr/>
          <p:nvPr/>
        </p:nvSpPr>
        <p:spPr>
          <a:xfrm>
            <a:off x="4920670" y="1631291"/>
            <a:ext cx="2440004" cy="2230150"/>
          </a:xfrm>
          <a:prstGeom prst="rect">
            <a:avLst/>
          </a:prstGeom>
          <a:solidFill>
            <a:srgbClr val="96B18F">
              <a:alpha val="80000"/>
            </a:srgb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64F5480-E947-4796-9212-F150558C7DB7}"/>
              </a:ext>
            </a:extLst>
          </p:cNvPr>
          <p:cNvCxnSpPr/>
          <p:nvPr/>
        </p:nvCxnSpPr>
        <p:spPr>
          <a:xfrm>
            <a:off x="3886112" y="2606217"/>
            <a:ext cx="136791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FB31846-96EF-4CCD-9955-21025EEBEDAE}"/>
              </a:ext>
            </a:extLst>
          </p:cNvPr>
          <p:cNvCxnSpPr/>
          <p:nvPr/>
        </p:nvCxnSpPr>
        <p:spPr>
          <a:xfrm flipH="1">
            <a:off x="7347957" y="3240809"/>
            <a:ext cx="1290683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E85656E-80F6-4345-9DB3-45A3E9E1EF95}"/>
              </a:ext>
            </a:extLst>
          </p:cNvPr>
          <p:cNvCxnSpPr/>
          <p:nvPr/>
        </p:nvCxnSpPr>
        <p:spPr>
          <a:xfrm flipH="1">
            <a:off x="7347957" y="4331422"/>
            <a:ext cx="1290683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858462A-DC70-4293-876D-0A5A646F0F71}"/>
              </a:ext>
            </a:extLst>
          </p:cNvPr>
          <p:cNvCxnSpPr/>
          <p:nvPr/>
        </p:nvCxnSpPr>
        <p:spPr>
          <a:xfrm>
            <a:off x="3886112" y="4942609"/>
            <a:ext cx="136791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58">
            <a:extLst>
              <a:ext uri="{FF2B5EF4-FFF2-40B4-BE49-F238E27FC236}">
                <a16:creationId xmlns:a16="http://schemas.microsoft.com/office/drawing/2014/main" id="{70380E2E-BED4-4AD1-A318-A54A583A985D}"/>
              </a:ext>
            </a:extLst>
          </p:cNvPr>
          <p:cNvSpPr txBox="1"/>
          <p:nvPr/>
        </p:nvSpPr>
        <p:spPr>
          <a:xfrm>
            <a:off x="1575920" y="2154916"/>
            <a:ext cx="2064452" cy="1214162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文本框 58">
            <a:extLst>
              <a:ext uri="{FF2B5EF4-FFF2-40B4-BE49-F238E27FC236}">
                <a16:creationId xmlns:a16="http://schemas.microsoft.com/office/drawing/2014/main" id="{B45AE1AD-2B84-4E8D-96F6-89C590FA4CE4}"/>
              </a:ext>
            </a:extLst>
          </p:cNvPr>
          <p:cNvSpPr txBox="1"/>
          <p:nvPr/>
        </p:nvSpPr>
        <p:spPr>
          <a:xfrm>
            <a:off x="9016626" y="2821919"/>
            <a:ext cx="2064452" cy="1214162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文本框 58">
            <a:extLst>
              <a:ext uri="{FF2B5EF4-FFF2-40B4-BE49-F238E27FC236}">
                <a16:creationId xmlns:a16="http://schemas.microsoft.com/office/drawing/2014/main" id="{18B2398E-9348-42EA-A735-36428E9F8B3C}"/>
              </a:ext>
            </a:extLst>
          </p:cNvPr>
          <p:cNvSpPr txBox="1"/>
          <p:nvPr/>
        </p:nvSpPr>
        <p:spPr>
          <a:xfrm>
            <a:off x="1709579" y="4696829"/>
            <a:ext cx="2064452" cy="1214162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文本框 58">
            <a:extLst>
              <a:ext uri="{FF2B5EF4-FFF2-40B4-BE49-F238E27FC236}">
                <a16:creationId xmlns:a16="http://schemas.microsoft.com/office/drawing/2014/main" id="{6A7EE1FF-E90A-4645-B5DA-89965BB47896}"/>
              </a:ext>
            </a:extLst>
          </p:cNvPr>
          <p:cNvSpPr txBox="1"/>
          <p:nvPr/>
        </p:nvSpPr>
        <p:spPr>
          <a:xfrm>
            <a:off x="9037195" y="4248272"/>
            <a:ext cx="2064452" cy="1214162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17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工作不足地方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151104-4534-4393-89F8-3042D8CAD0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/>
          <a:stretch/>
        </p:blipFill>
        <p:spPr>
          <a:xfrm>
            <a:off x="7926160" y="88829"/>
            <a:ext cx="4623067" cy="4752111"/>
          </a:xfrm>
          <a:prstGeom prst="rect">
            <a:avLst/>
          </a:prstGeom>
        </p:spPr>
      </p:pic>
      <p:sp>
        <p:nvSpPr>
          <p:cNvPr id="6" name="Circular Arrow 364">
            <a:extLst>
              <a:ext uri="{FF2B5EF4-FFF2-40B4-BE49-F238E27FC236}">
                <a16:creationId xmlns:a16="http://schemas.microsoft.com/office/drawing/2014/main" id="{F6633DD7-C5FE-4DB3-A953-DBC142360FD0}"/>
              </a:ext>
            </a:extLst>
          </p:cNvPr>
          <p:cNvSpPr/>
          <p:nvPr/>
        </p:nvSpPr>
        <p:spPr>
          <a:xfrm>
            <a:off x="2980601" y="2063709"/>
            <a:ext cx="3449297" cy="3450195"/>
          </a:xfrm>
          <a:prstGeom prst="circularArrow">
            <a:avLst>
              <a:gd name="adj1" fmla="val 4668"/>
              <a:gd name="adj2" fmla="val 272909"/>
              <a:gd name="adj3" fmla="val 12840990"/>
              <a:gd name="adj4" fmla="val 18024320"/>
              <a:gd name="adj5" fmla="val 4847"/>
            </a:avLst>
          </a:prstGeom>
          <a:solidFill>
            <a:sysClr val="window" lastClr="FFFFFF">
              <a:lumMod val="75000"/>
            </a:sys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0CC3C8-ED5A-46D0-A776-DC81B84A52C0}"/>
              </a:ext>
            </a:extLst>
          </p:cNvPr>
          <p:cNvGrpSpPr/>
          <p:nvPr/>
        </p:nvGrpSpPr>
        <p:grpSpPr>
          <a:xfrm>
            <a:off x="3608503" y="1995669"/>
            <a:ext cx="2108836" cy="1054692"/>
            <a:chOff x="5011275" y="2146963"/>
            <a:chExt cx="2291111" cy="1145853"/>
          </a:xfrm>
        </p:grpSpPr>
        <p:sp>
          <p:nvSpPr>
            <p:cNvPr id="8" name="Rounded Rectangle 368">
              <a:extLst>
                <a:ext uri="{FF2B5EF4-FFF2-40B4-BE49-F238E27FC236}">
                  <a16:creationId xmlns:a16="http://schemas.microsoft.com/office/drawing/2014/main" id="{E7A44D35-307D-45DC-A69C-400DA99489A5}"/>
                </a:ext>
              </a:extLst>
            </p:cNvPr>
            <p:cNvSpPr/>
            <p:nvPr/>
          </p:nvSpPr>
          <p:spPr>
            <a:xfrm>
              <a:off x="5011275" y="2146963"/>
              <a:ext cx="2291111" cy="1145853"/>
            </a:xfrm>
            <a:prstGeom prst="roundRect">
              <a:avLst/>
            </a:prstGeom>
            <a:solidFill>
              <a:srgbClr val="96B18F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5256781D-3FC4-4570-8730-340090D2A3DA}"/>
                </a:ext>
              </a:extLst>
            </p:cNvPr>
            <p:cNvSpPr/>
            <p:nvPr/>
          </p:nvSpPr>
          <p:spPr>
            <a:xfrm>
              <a:off x="5334330" y="2725655"/>
              <a:ext cx="1472732" cy="348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5723" tIns="45723" rIns="45723" bIns="45723" numCol="1" spcCol="2540" anchor="ctr" anchorCtr="0">
              <a:noAutofit/>
            </a:bodyPr>
            <a:lstStyle/>
            <a:p>
              <a:pPr marL="0" marR="0" lvl="0" indent="0" algn="ctr" defTabSz="53342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Arial" panose="020B0604020202020204" pitchFamily="34" charset="0"/>
                  <a:sym typeface="inpin heiti" panose="00000500000000000000" pitchFamily="2" charset="-122"/>
                </a:rPr>
                <a:t>添加关键字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Arial" panose="020B0604020202020204" pitchFamily="34" charset="0"/>
                <a:sym typeface="inpin heiti" panose="00000500000000000000" pitchFamily="2" charset="-122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805646D-48AB-473C-9D3A-75DA58D0F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358" y="2352227"/>
              <a:ext cx="354395" cy="347513"/>
            </a:xfrm>
            <a:custGeom>
              <a:avLst/>
              <a:gdLst>
                <a:gd name="T0" fmla="*/ 425 w 444"/>
                <a:gd name="T1" fmla="*/ 17 h 435"/>
                <a:gd name="T2" fmla="*/ 425 w 444"/>
                <a:gd name="T3" fmla="*/ 17 h 435"/>
                <a:gd name="T4" fmla="*/ 345 w 444"/>
                <a:gd name="T5" fmla="*/ 35 h 435"/>
                <a:gd name="T6" fmla="*/ 0 w 444"/>
                <a:gd name="T7" fmla="*/ 222 h 435"/>
                <a:gd name="T8" fmla="*/ 195 w 444"/>
                <a:gd name="T9" fmla="*/ 248 h 435"/>
                <a:gd name="T10" fmla="*/ 221 w 444"/>
                <a:gd name="T11" fmla="*/ 434 h 435"/>
                <a:gd name="T12" fmla="*/ 399 w 444"/>
                <a:gd name="T13" fmla="*/ 89 h 435"/>
                <a:gd name="T14" fmla="*/ 425 w 444"/>
                <a:gd name="T15" fmla="*/ 17 h 435"/>
                <a:gd name="T16" fmla="*/ 381 w 444"/>
                <a:gd name="T17" fmla="*/ 62 h 435"/>
                <a:gd name="T18" fmla="*/ 381 w 444"/>
                <a:gd name="T19" fmla="*/ 62 h 435"/>
                <a:gd name="T20" fmla="*/ 239 w 444"/>
                <a:gd name="T21" fmla="*/ 319 h 435"/>
                <a:gd name="T22" fmla="*/ 230 w 444"/>
                <a:gd name="T23" fmla="*/ 204 h 435"/>
                <a:gd name="T24" fmla="*/ 381 w 444"/>
                <a:gd name="T25" fmla="*/ 6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435">
                  <a:moveTo>
                    <a:pt x="425" y="17"/>
                  </a:moveTo>
                  <a:lnTo>
                    <a:pt x="425" y="17"/>
                  </a:lnTo>
                  <a:cubicBezTo>
                    <a:pt x="408" y="0"/>
                    <a:pt x="399" y="17"/>
                    <a:pt x="345" y="35"/>
                  </a:cubicBezTo>
                  <a:cubicBezTo>
                    <a:pt x="221" y="97"/>
                    <a:pt x="0" y="222"/>
                    <a:pt x="0" y="222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221" y="434"/>
                    <a:pt x="221" y="434"/>
                    <a:pt x="221" y="434"/>
                  </a:cubicBezTo>
                  <a:cubicBezTo>
                    <a:pt x="221" y="434"/>
                    <a:pt x="345" y="222"/>
                    <a:pt x="399" y="89"/>
                  </a:cubicBezTo>
                  <a:cubicBezTo>
                    <a:pt x="425" y="44"/>
                    <a:pt x="443" y="26"/>
                    <a:pt x="425" y="17"/>
                  </a:cubicBezTo>
                  <a:close/>
                  <a:moveTo>
                    <a:pt x="381" y="62"/>
                  </a:moveTo>
                  <a:lnTo>
                    <a:pt x="381" y="62"/>
                  </a:lnTo>
                  <a:cubicBezTo>
                    <a:pt x="239" y="319"/>
                    <a:pt x="239" y="319"/>
                    <a:pt x="239" y="319"/>
                  </a:cubicBezTo>
                  <a:cubicBezTo>
                    <a:pt x="230" y="204"/>
                    <a:pt x="230" y="204"/>
                    <a:pt x="230" y="204"/>
                  </a:cubicBezTo>
                  <a:lnTo>
                    <a:pt x="381" y="6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Arial" panose="020B0604020202020204" pitchFamily="34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EDF832-35BB-46BE-851D-44FB1F6934B0}"/>
              </a:ext>
            </a:extLst>
          </p:cNvPr>
          <p:cNvGrpSpPr/>
          <p:nvPr/>
        </p:nvGrpSpPr>
        <p:grpSpPr>
          <a:xfrm>
            <a:off x="2141482" y="3302807"/>
            <a:ext cx="2108836" cy="1054692"/>
            <a:chOff x="3729367" y="3416001"/>
            <a:chExt cx="2291111" cy="1145853"/>
          </a:xfrm>
        </p:grpSpPr>
        <p:sp>
          <p:nvSpPr>
            <p:cNvPr id="12" name="Rounded Rectangle 366">
              <a:extLst>
                <a:ext uri="{FF2B5EF4-FFF2-40B4-BE49-F238E27FC236}">
                  <a16:creationId xmlns:a16="http://schemas.microsoft.com/office/drawing/2014/main" id="{0793353F-C9BD-42E3-98E1-5B6B47B41301}"/>
                </a:ext>
              </a:extLst>
            </p:cNvPr>
            <p:cNvSpPr/>
            <p:nvPr/>
          </p:nvSpPr>
          <p:spPr>
            <a:xfrm>
              <a:off x="3729367" y="3416001"/>
              <a:ext cx="2291111" cy="11458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3D8DF5C1-0B08-45A6-A828-AAF98CA0750E}"/>
                </a:ext>
              </a:extLst>
            </p:cNvPr>
            <p:cNvSpPr/>
            <p:nvPr/>
          </p:nvSpPr>
          <p:spPr>
            <a:xfrm>
              <a:off x="4064761" y="3982577"/>
              <a:ext cx="1472732" cy="348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5723" tIns="45723" rIns="45723" bIns="45723" numCol="1" spcCol="2540" anchor="ctr" anchorCtr="0">
              <a:noAutofit/>
            </a:bodyPr>
            <a:lstStyle/>
            <a:p>
              <a:pPr marL="0" marR="0" lvl="0" indent="0" algn="ctr" defTabSz="53342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Arial" panose="020B0604020202020204" pitchFamily="34" charset="0"/>
                  <a:sym typeface="inpin heiti" panose="00000500000000000000" pitchFamily="2" charset="-122"/>
                </a:rPr>
                <a:t>添加关键字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Arial" panose="020B0604020202020204" pitchFamily="34" charset="0"/>
                <a:sym typeface="inpin heiti" panose="00000500000000000000" pitchFamily="2" charset="-122"/>
              </a:endParaRPr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0CF5B5D-4B23-4E83-AAA3-CB08700B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344" y="3627589"/>
              <a:ext cx="327687" cy="303156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Arial" panose="020B0604020202020204" pitchFamily="34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DA41C7-43A3-4707-A1FC-BCB0E47732D7}"/>
              </a:ext>
            </a:extLst>
          </p:cNvPr>
          <p:cNvGrpSpPr/>
          <p:nvPr/>
        </p:nvGrpSpPr>
        <p:grpSpPr>
          <a:xfrm>
            <a:off x="5046272" y="3300845"/>
            <a:ext cx="2108836" cy="1054692"/>
            <a:chOff x="6206156" y="3414039"/>
            <a:chExt cx="2291111" cy="1145853"/>
          </a:xfrm>
        </p:grpSpPr>
        <p:sp>
          <p:nvSpPr>
            <p:cNvPr id="16" name="Rounded Rectangle 367">
              <a:extLst>
                <a:ext uri="{FF2B5EF4-FFF2-40B4-BE49-F238E27FC236}">
                  <a16:creationId xmlns:a16="http://schemas.microsoft.com/office/drawing/2014/main" id="{8FE3E697-F04E-4DD7-BD64-EC45196582A7}"/>
                </a:ext>
              </a:extLst>
            </p:cNvPr>
            <p:cNvSpPr/>
            <p:nvPr/>
          </p:nvSpPr>
          <p:spPr>
            <a:xfrm>
              <a:off x="6206156" y="3414039"/>
              <a:ext cx="2291111" cy="114585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D25036F3-EC68-4917-A27E-9AD599C4D843}"/>
                </a:ext>
              </a:extLst>
            </p:cNvPr>
            <p:cNvSpPr/>
            <p:nvPr/>
          </p:nvSpPr>
          <p:spPr>
            <a:xfrm>
              <a:off x="6603897" y="3952177"/>
              <a:ext cx="1472732" cy="3837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5723" tIns="45723" rIns="45723" bIns="45723" numCol="1" spcCol="2540" anchor="ctr" anchorCtr="0">
              <a:noAutofit/>
            </a:bodyPr>
            <a:lstStyle/>
            <a:p>
              <a:pPr marL="0" marR="0" lvl="0" indent="0" algn="ctr" defTabSz="53342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Arial" panose="020B0604020202020204" pitchFamily="34" charset="0"/>
                  <a:sym typeface="inpin heiti" panose="00000500000000000000" pitchFamily="2" charset="-122"/>
                </a:rPr>
                <a:t>添加关键字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Arial" panose="020B0604020202020204" pitchFamily="34" charset="0"/>
                <a:sym typeface="inpin heiti" panose="00000500000000000000" pitchFamily="2" charset="-122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AC22C8FD-4A58-45D1-8592-1A732157D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283" y="3693387"/>
              <a:ext cx="297897" cy="237357"/>
            </a:xfrm>
            <a:custGeom>
              <a:avLst/>
              <a:gdLst>
                <a:gd name="T0" fmla="*/ 248 w 497"/>
                <a:gd name="T1" fmla="*/ 150 h 399"/>
                <a:gd name="T2" fmla="*/ 248 w 497"/>
                <a:gd name="T3" fmla="*/ 150 h 399"/>
                <a:gd name="T4" fmla="*/ 177 w 497"/>
                <a:gd name="T5" fmla="*/ 221 h 399"/>
                <a:gd name="T6" fmla="*/ 248 w 497"/>
                <a:gd name="T7" fmla="*/ 292 h 399"/>
                <a:gd name="T8" fmla="*/ 319 w 497"/>
                <a:gd name="T9" fmla="*/ 221 h 399"/>
                <a:gd name="T10" fmla="*/ 248 w 497"/>
                <a:gd name="T11" fmla="*/ 150 h 399"/>
                <a:gd name="T12" fmla="*/ 442 w 497"/>
                <a:gd name="T13" fmla="*/ 70 h 399"/>
                <a:gd name="T14" fmla="*/ 442 w 497"/>
                <a:gd name="T15" fmla="*/ 70 h 399"/>
                <a:gd name="T16" fmla="*/ 389 w 497"/>
                <a:gd name="T17" fmla="*/ 70 h 399"/>
                <a:gd name="T18" fmla="*/ 363 w 497"/>
                <a:gd name="T19" fmla="*/ 61 h 399"/>
                <a:gd name="T20" fmla="*/ 354 w 497"/>
                <a:gd name="T21" fmla="*/ 8 h 399"/>
                <a:gd name="T22" fmla="*/ 327 w 497"/>
                <a:gd name="T23" fmla="*/ 0 h 399"/>
                <a:gd name="T24" fmla="*/ 159 w 497"/>
                <a:gd name="T25" fmla="*/ 0 h 399"/>
                <a:gd name="T26" fmla="*/ 142 w 497"/>
                <a:gd name="T27" fmla="*/ 8 h 399"/>
                <a:gd name="T28" fmla="*/ 123 w 497"/>
                <a:gd name="T29" fmla="*/ 61 h 399"/>
                <a:gd name="T30" fmla="*/ 106 w 497"/>
                <a:gd name="T31" fmla="*/ 70 h 399"/>
                <a:gd name="T32" fmla="*/ 53 w 497"/>
                <a:gd name="T33" fmla="*/ 70 h 399"/>
                <a:gd name="T34" fmla="*/ 0 w 497"/>
                <a:gd name="T35" fmla="*/ 123 h 399"/>
                <a:gd name="T36" fmla="*/ 0 w 497"/>
                <a:gd name="T37" fmla="*/ 345 h 399"/>
                <a:gd name="T38" fmla="*/ 53 w 497"/>
                <a:gd name="T39" fmla="*/ 398 h 399"/>
                <a:gd name="T40" fmla="*/ 442 w 497"/>
                <a:gd name="T41" fmla="*/ 398 h 399"/>
                <a:gd name="T42" fmla="*/ 496 w 497"/>
                <a:gd name="T43" fmla="*/ 345 h 399"/>
                <a:gd name="T44" fmla="*/ 496 w 497"/>
                <a:gd name="T45" fmla="*/ 123 h 399"/>
                <a:gd name="T46" fmla="*/ 442 w 497"/>
                <a:gd name="T47" fmla="*/ 70 h 399"/>
                <a:gd name="T48" fmla="*/ 248 w 497"/>
                <a:gd name="T49" fmla="*/ 345 h 399"/>
                <a:gd name="T50" fmla="*/ 248 w 497"/>
                <a:gd name="T51" fmla="*/ 345 h 399"/>
                <a:gd name="T52" fmla="*/ 123 w 497"/>
                <a:gd name="T53" fmla="*/ 221 h 399"/>
                <a:gd name="T54" fmla="*/ 248 w 497"/>
                <a:gd name="T55" fmla="*/ 97 h 399"/>
                <a:gd name="T56" fmla="*/ 372 w 497"/>
                <a:gd name="T57" fmla="*/ 221 h 399"/>
                <a:gd name="T58" fmla="*/ 248 w 497"/>
                <a:gd name="T59" fmla="*/ 345 h 399"/>
                <a:gd name="T60" fmla="*/ 425 w 497"/>
                <a:gd name="T61" fmla="*/ 159 h 399"/>
                <a:gd name="T62" fmla="*/ 425 w 497"/>
                <a:gd name="T63" fmla="*/ 159 h 399"/>
                <a:gd name="T64" fmla="*/ 407 w 497"/>
                <a:gd name="T65" fmla="*/ 141 h 399"/>
                <a:gd name="T66" fmla="*/ 425 w 497"/>
                <a:gd name="T67" fmla="*/ 123 h 399"/>
                <a:gd name="T68" fmla="*/ 442 w 497"/>
                <a:gd name="T69" fmla="*/ 141 h 399"/>
                <a:gd name="T70" fmla="*/ 425 w 497"/>
                <a:gd name="T71" fmla="*/ 15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7" h="399">
                  <a:moveTo>
                    <a:pt x="248" y="150"/>
                  </a:moveTo>
                  <a:lnTo>
                    <a:pt x="248" y="150"/>
                  </a:lnTo>
                  <a:cubicBezTo>
                    <a:pt x="203" y="150"/>
                    <a:pt x="177" y="176"/>
                    <a:pt x="177" y="221"/>
                  </a:cubicBezTo>
                  <a:cubicBezTo>
                    <a:pt x="177" y="266"/>
                    <a:pt x="203" y="292"/>
                    <a:pt x="248" y="292"/>
                  </a:cubicBezTo>
                  <a:cubicBezTo>
                    <a:pt x="292" y="292"/>
                    <a:pt x="319" y="266"/>
                    <a:pt x="319" y="221"/>
                  </a:cubicBezTo>
                  <a:cubicBezTo>
                    <a:pt x="319" y="176"/>
                    <a:pt x="292" y="150"/>
                    <a:pt x="248" y="150"/>
                  </a:cubicBezTo>
                  <a:close/>
                  <a:moveTo>
                    <a:pt x="442" y="70"/>
                  </a:moveTo>
                  <a:lnTo>
                    <a:pt x="442" y="70"/>
                  </a:lnTo>
                  <a:cubicBezTo>
                    <a:pt x="389" y="70"/>
                    <a:pt x="389" y="70"/>
                    <a:pt x="389" y="70"/>
                  </a:cubicBezTo>
                  <a:cubicBezTo>
                    <a:pt x="380" y="70"/>
                    <a:pt x="372" y="70"/>
                    <a:pt x="363" y="61"/>
                  </a:cubicBezTo>
                  <a:cubicBezTo>
                    <a:pt x="354" y="8"/>
                    <a:pt x="354" y="8"/>
                    <a:pt x="354" y="8"/>
                  </a:cubicBezTo>
                  <a:cubicBezTo>
                    <a:pt x="345" y="8"/>
                    <a:pt x="336" y="0"/>
                    <a:pt x="3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0" y="8"/>
                    <a:pt x="142" y="8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70"/>
                    <a:pt x="115" y="70"/>
                    <a:pt x="106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17" y="70"/>
                    <a:pt x="0" y="97"/>
                    <a:pt x="0" y="12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2"/>
                    <a:pt x="17" y="398"/>
                    <a:pt x="53" y="398"/>
                  </a:cubicBezTo>
                  <a:cubicBezTo>
                    <a:pt x="442" y="398"/>
                    <a:pt x="442" y="398"/>
                    <a:pt x="442" y="398"/>
                  </a:cubicBezTo>
                  <a:cubicBezTo>
                    <a:pt x="470" y="398"/>
                    <a:pt x="496" y="372"/>
                    <a:pt x="496" y="345"/>
                  </a:cubicBezTo>
                  <a:cubicBezTo>
                    <a:pt x="496" y="123"/>
                    <a:pt x="496" y="123"/>
                    <a:pt x="496" y="123"/>
                  </a:cubicBezTo>
                  <a:cubicBezTo>
                    <a:pt x="496" y="97"/>
                    <a:pt x="470" y="70"/>
                    <a:pt x="442" y="70"/>
                  </a:cubicBezTo>
                  <a:close/>
                  <a:moveTo>
                    <a:pt x="248" y="345"/>
                  </a:moveTo>
                  <a:lnTo>
                    <a:pt x="248" y="345"/>
                  </a:lnTo>
                  <a:cubicBezTo>
                    <a:pt x="177" y="345"/>
                    <a:pt x="123" y="292"/>
                    <a:pt x="123" y="221"/>
                  </a:cubicBezTo>
                  <a:cubicBezTo>
                    <a:pt x="123" y="150"/>
                    <a:pt x="177" y="97"/>
                    <a:pt x="248" y="97"/>
                  </a:cubicBezTo>
                  <a:cubicBezTo>
                    <a:pt x="319" y="97"/>
                    <a:pt x="372" y="150"/>
                    <a:pt x="372" y="221"/>
                  </a:cubicBezTo>
                  <a:cubicBezTo>
                    <a:pt x="372" y="292"/>
                    <a:pt x="319" y="345"/>
                    <a:pt x="248" y="345"/>
                  </a:cubicBezTo>
                  <a:close/>
                  <a:moveTo>
                    <a:pt x="425" y="159"/>
                  </a:moveTo>
                  <a:lnTo>
                    <a:pt x="425" y="159"/>
                  </a:lnTo>
                  <a:cubicBezTo>
                    <a:pt x="416" y="159"/>
                    <a:pt x="407" y="150"/>
                    <a:pt x="407" y="141"/>
                  </a:cubicBezTo>
                  <a:cubicBezTo>
                    <a:pt x="407" y="132"/>
                    <a:pt x="416" y="123"/>
                    <a:pt x="425" y="123"/>
                  </a:cubicBezTo>
                  <a:cubicBezTo>
                    <a:pt x="433" y="123"/>
                    <a:pt x="442" y="132"/>
                    <a:pt x="442" y="141"/>
                  </a:cubicBezTo>
                  <a:cubicBezTo>
                    <a:pt x="442" y="150"/>
                    <a:pt x="433" y="159"/>
                    <a:pt x="425" y="15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Arial" panose="020B0604020202020204" pitchFamily="34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D541C86-150C-4BF3-8995-E465057DE431}"/>
              </a:ext>
            </a:extLst>
          </p:cNvPr>
          <p:cNvGrpSpPr/>
          <p:nvPr/>
        </p:nvGrpSpPr>
        <p:grpSpPr>
          <a:xfrm>
            <a:off x="3593394" y="4558301"/>
            <a:ext cx="2108836" cy="1054692"/>
            <a:chOff x="4996166" y="4633395"/>
            <a:chExt cx="2291111" cy="1145853"/>
          </a:xfrm>
        </p:grpSpPr>
        <p:sp>
          <p:nvSpPr>
            <p:cNvPr id="20" name="Rounded Rectangle 365">
              <a:extLst>
                <a:ext uri="{FF2B5EF4-FFF2-40B4-BE49-F238E27FC236}">
                  <a16:creationId xmlns:a16="http://schemas.microsoft.com/office/drawing/2014/main" id="{9F3E04DE-FB13-4737-A70C-A111F935E5B5}"/>
                </a:ext>
              </a:extLst>
            </p:cNvPr>
            <p:cNvSpPr/>
            <p:nvPr/>
          </p:nvSpPr>
          <p:spPr>
            <a:xfrm>
              <a:off x="4996166" y="4633395"/>
              <a:ext cx="2291111" cy="1145853"/>
            </a:xfrm>
            <a:prstGeom prst="roundRect">
              <a:avLst/>
            </a:prstGeom>
            <a:solidFill>
              <a:srgbClr val="96B18F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zh-CN" altLang="en-US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02D75A76-63ED-4944-ACFC-694E52AC93ED}"/>
                </a:ext>
              </a:extLst>
            </p:cNvPr>
            <p:cNvSpPr/>
            <p:nvPr/>
          </p:nvSpPr>
          <p:spPr>
            <a:xfrm>
              <a:off x="5334330" y="5278724"/>
              <a:ext cx="1472732" cy="348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5723" tIns="45723" rIns="45723" bIns="45723" numCol="1" spcCol="2540" anchor="ctr" anchorCtr="0">
              <a:noAutofit/>
            </a:bodyPr>
            <a:lstStyle/>
            <a:p>
              <a:pPr marL="0" marR="0" lvl="0" indent="0" algn="ctr" defTabSz="53342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Arial" panose="020B0604020202020204" pitchFamily="34" charset="0"/>
                  <a:sym typeface="inpin heiti" panose="00000500000000000000" pitchFamily="2" charset="-122"/>
                </a:rPr>
                <a:t>添加关键字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Arial" panose="020B0604020202020204" pitchFamily="34" charset="0"/>
                <a:sym typeface="inpin heiti" panose="00000500000000000000" pitchFamily="2" charset="-122"/>
              </a:endParaRPr>
            </a:p>
          </p:txBody>
        </p:sp>
        <p:sp>
          <p:nvSpPr>
            <p:cNvPr id="22" name="Freeform 97">
              <a:extLst>
                <a:ext uri="{FF2B5EF4-FFF2-40B4-BE49-F238E27FC236}">
                  <a16:creationId xmlns:a16="http://schemas.microsoft.com/office/drawing/2014/main" id="{534CD335-B182-4504-8434-F30589C5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798" y="4927404"/>
              <a:ext cx="297899" cy="281401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Arial" panose="020B0604020202020204" pitchFamily="34" charset="0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99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E74CD6-CA01-49C0-A16C-935AF3D92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12" y="1829721"/>
            <a:ext cx="6870975" cy="3198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711E8D-8587-4539-8161-43911F52E429}"/>
              </a:ext>
            </a:extLst>
          </p:cNvPr>
          <p:cNvSpPr txBox="1"/>
          <p:nvPr/>
        </p:nvSpPr>
        <p:spPr>
          <a:xfrm>
            <a:off x="4599710" y="2413337"/>
            <a:ext cx="3791256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PART FOUR</a:t>
            </a:r>
            <a:endParaRPr lang="zh-CN" altLang="en-US" sz="6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FFB6E1-AA4C-4F20-A18E-92F27F62921D}"/>
              </a:ext>
            </a:extLst>
          </p:cNvPr>
          <p:cNvSpPr txBox="1"/>
          <p:nvPr/>
        </p:nvSpPr>
        <p:spPr>
          <a:xfrm>
            <a:off x="6387899" y="3829109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79559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明年工作计划</a:t>
            </a:r>
          </a:p>
        </p:txBody>
      </p:sp>
      <p:sp>
        <p:nvSpPr>
          <p:cNvPr id="5" name="Freeform 318">
            <a:extLst>
              <a:ext uri="{FF2B5EF4-FFF2-40B4-BE49-F238E27FC236}">
                <a16:creationId xmlns:a16="http://schemas.microsoft.com/office/drawing/2014/main" id="{8CC067D1-B829-49E6-9F46-67CB8F8695DE}"/>
              </a:ext>
            </a:extLst>
          </p:cNvPr>
          <p:cNvSpPr>
            <a:spLocks noEditPoints="1"/>
          </p:cNvSpPr>
          <p:nvPr/>
        </p:nvSpPr>
        <p:spPr bwMode="auto">
          <a:xfrm rot="20653783">
            <a:off x="2137908" y="2536754"/>
            <a:ext cx="527050" cy="885825"/>
          </a:xfrm>
          <a:custGeom>
            <a:avLst/>
            <a:gdLst>
              <a:gd name="T0" fmla="*/ 16 w 124"/>
              <a:gd name="T1" fmla="*/ 82 h 208"/>
              <a:gd name="T2" fmla="*/ 36 w 124"/>
              <a:gd name="T3" fmla="*/ 85 h 208"/>
              <a:gd name="T4" fmla="*/ 71 w 124"/>
              <a:gd name="T5" fmla="*/ 63 h 208"/>
              <a:gd name="T6" fmla="*/ 69 w 124"/>
              <a:gd name="T7" fmla="*/ 85 h 208"/>
              <a:gd name="T8" fmla="*/ 62 w 124"/>
              <a:gd name="T9" fmla="*/ 108 h 208"/>
              <a:gd name="T10" fmla="*/ 53 w 124"/>
              <a:gd name="T11" fmla="*/ 122 h 208"/>
              <a:gd name="T12" fmla="*/ 48 w 124"/>
              <a:gd name="T13" fmla="*/ 133 h 208"/>
              <a:gd name="T14" fmla="*/ 45 w 124"/>
              <a:gd name="T15" fmla="*/ 153 h 208"/>
              <a:gd name="T16" fmla="*/ 40 w 124"/>
              <a:gd name="T17" fmla="*/ 166 h 208"/>
              <a:gd name="T18" fmla="*/ 37 w 124"/>
              <a:gd name="T19" fmla="*/ 200 h 208"/>
              <a:gd name="T20" fmla="*/ 52 w 124"/>
              <a:gd name="T21" fmla="*/ 205 h 208"/>
              <a:gd name="T22" fmla="*/ 73 w 124"/>
              <a:gd name="T23" fmla="*/ 201 h 208"/>
              <a:gd name="T24" fmla="*/ 77 w 124"/>
              <a:gd name="T25" fmla="*/ 177 h 208"/>
              <a:gd name="T26" fmla="*/ 85 w 124"/>
              <a:gd name="T27" fmla="*/ 169 h 208"/>
              <a:gd name="T28" fmla="*/ 91 w 124"/>
              <a:gd name="T29" fmla="*/ 150 h 208"/>
              <a:gd name="T30" fmla="*/ 96 w 124"/>
              <a:gd name="T31" fmla="*/ 133 h 208"/>
              <a:gd name="T32" fmla="*/ 101 w 124"/>
              <a:gd name="T33" fmla="*/ 109 h 208"/>
              <a:gd name="T34" fmla="*/ 110 w 124"/>
              <a:gd name="T35" fmla="*/ 72 h 208"/>
              <a:gd name="T36" fmla="*/ 119 w 124"/>
              <a:gd name="T37" fmla="*/ 34 h 208"/>
              <a:gd name="T38" fmla="*/ 114 w 124"/>
              <a:gd name="T39" fmla="*/ 0 h 208"/>
              <a:gd name="T40" fmla="*/ 109 w 124"/>
              <a:gd name="T41" fmla="*/ 9 h 208"/>
              <a:gd name="T42" fmla="*/ 114 w 124"/>
              <a:gd name="T43" fmla="*/ 20 h 208"/>
              <a:gd name="T44" fmla="*/ 113 w 124"/>
              <a:gd name="T45" fmla="*/ 29 h 208"/>
              <a:gd name="T46" fmla="*/ 107 w 124"/>
              <a:gd name="T47" fmla="*/ 61 h 208"/>
              <a:gd name="T48" fmla="*/ 98 w 124"/>
              <a:gd name="T49" fmla="*/ 83 h 208"/>
              <a:gd name="T50" fmla="*/ 93 w 124"/>
              <a:gd name="T51" fmla="*/ 98 h 208"/>
              <a:gd name="T52" fmla="*/ 87 w 124"/>
              <a:gd name="T53" fmla="*/ 123 h 208"/>
              <a:gd name="T54" fmla="*/ 81 w 124"/>
              <a:gd name="T55" fmla="*/ 140 h 208"/>
              <a:gd name="T56" fmla="*/ 85 w 124"/>
              <a:gd name="T57" fmla="*/ 146 h 208"/>
              <a:gd name="T58" fmla="*/ 78 w 124"/>
              <a:gd name="T59" fmla="*/ 159 h 208"/>
              <a:gd name="T60" fmla="*/ 77 w 124"/>
              <a:gd name="T61" fmla="*/ 169 h 208"/>
              <a:gd name="T62" fmla="*/ 71 w 124"/>
              <a:gd name="T63" fmla="*/ 193 h 208"/>
              <a:gd name="T64" fmla="*/ 68 w 124"/>
              <a:gd name="T65" fmla="*/ 200 h 208"/>
              <a:gd name="T66" fmla="*/ 57 w 124"/>
              <a:gd name="T67" fmla="*/ 204 h 208"/>
              <a:gd name="T68" fmla="*/ 45 w 124"/>
              <a:gd name="T69" fmla="*/ 196 h 208"/>
              <a:gd name="T70" fmla="*/ 50 w 124"/>
              <a:gd name="T71" fmla="*/ 171 h 208"/>
              <a:gd name="T72" fmla="*/ 50 w 124"/>
              <a:gd name="T73" fmla="*/ 159 h 208"/>
              <a:gd name="T74" fmla="*/ 55 w 124"/>
              <a:gd name="T75" fmla="*/ 151 h 208"/>
              <a:gd name="T76" fmla="*/ 55 w 124"/>
              <a:gd name="T77" fmla="*/ 150 h 208"/>
              <a:gd name="T78" fmla="*/ 60 w 124"/>
              <a:gd name="T79" fmla="*/ 134 h 208"/>
              <a:gd name="T80" fmla="*/ 60 w 124"/>
              <a:gd name="T81" fmla="*/ 139 h 208"/>
              <a:gd name="T82" fmla="*/ 84 w 124"/>
              <a:gd name="T83" fmla="*/ 84 h 208"/>
              <a:gd name="T84" fmla="*/ 87 w 124"/>
              <a:gd name="T85" fmla="*/ 49 h 208"/>
              <a:gd name="T86" fmla="*/ 75 w 124"/>
              <a:gd name="T87" fmla="*/ 49 h 208"/>
              <a:gd name="T88" fmla="*/ 70 w 124"/>
              <a:gd name="T89" fmla="*/ 55 h 208"/>
              <a:gd name="T90" fmla="*/ 59 w 124"/>
              <a:gd name="T91" fmla="*/ 55 h 208"/>
              <a:gd name="T92" fmla="*/ 52 w 124"/>
              <a:gd name="T93" fmla="*/ 59 h 208"/>
              <a:gd name="T94" fmla="*/ 35 w 124"/>
              <a:gd name="T95" fmla="*/ 71 h 208"/>
              <a:gd name="T96" fmla="*/ 32 w 124"/>
              <a:gd name="T97" fmla="*/ 71 h 208"/>
              <a:gd name="T98" fmla="*/ 14 w 124"/>
              <a:gd name="T99" fmla="*/ 69 h 208"/>
              <a:gd name="T100" fmla="*/ 26 w 124"/>
              <a:gd name="T101" fmla="*/ 49 h 208"/>
              <a:gd name="T102" fmla="*/ 59 w 124"/>
              <a:gd name="T103" fmla="*/ 31 h 208"/>
              <a:gd name="T104" fmla="*/ 93 w 124"/>
              <a:gd name="T105" fmla="*/ 11 h 208"/>
              <a:gd name="T106" fmla="*/ 87 w 124"/>
              <a:gd name="T107" fmla="*/ 5 h 208"/>
              <a:gd name="T108" fmla="*/ 69 w 124"/>
              <a:gd name="T109" fmla="*/ 16 h 208"/>
              <a:gd name="T110" fmla="*/ 0 w 124"/>
              <a:gd name="T111" fmla="*/ 53 h 208"/>
              <a:gd name="T112" fmla="*/ 110 w 124"/>
              <a:gd name="T113" fmla="*/ 8 h 208"/>
              <a:gd name="T114" fmla="*/ 81 w 124"/>
              <a:gd name="T115" fmla="*/ 176 h 208"/>
              <a:gd name="T116" fmla="*/ 62 w 124"/>
              <a:gd name="T117" fmla="*/ 61 h 208"/>
              <a:gd name="T118" fmla="*/ 46 w 124"/>
              <a:gd name="T119" fmla="*/ 69 h 208"/>
              <a:gd name="T120" fmla="*/ 24 w 124"/>
              <a:gd name="T121" fmla="*/ 82 h 208"/>
              <a:gd name="T122" fmla="*/ 29 w 124"/>
              <a:gd name="T123" fmla="*/ 8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4" h="208">
                <a:moveTo>
                  <a:pt x="10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1" y="76"/>
                  <a:pt x="13" y="75"/>
                  <a:pt x="14" y="80"/>
                </a:cubicBezTo>
                <a:cubicBezTo>
                  <a:pt x="14" y="79"/>
                  <a:pt x="13" y="78"/>
                  <a:pt x="12" y="78"/>
                </a:cubicBezTo>
                <a:cubicBezTo>
                  <a:pt x="13" y="79"/>
                  <a:pt x="14" y="81"/>
                  <a:pt x="15" y="83"/>
                </a:cubicBezTo>
                <a:cubicBezTo>
                  <a:pt x="16" y="84"/>
                  <a:pt x="16" y="85"/>
                  <a:pt x="16" y="82"/>
                </a:cubicBezTo>
                <a:cubicBezTo>
                  <a:pt x="17" y="85"/>
                  <a:pt x="19" y="88"/>
                  <a:pt x="20" y="90"/>
                </a:cubicBezTo>
                <a:cubicBezTo>
                  <a:pt x="24" y="94"/>
                  <a:pt x="24" y="94"/>
                  <a:pt x="24" y="94"/>
                </a:cubicBezTo>
                <a:cubicBezTo>
                  <a:pt x="28" y="91"/>
                  <a:pt x="28" y="91"/>
                  <a:pt x="28" y="91"/>
                </a:cubicBezTo>
                <a:cubicBezTo>
                  <a:pt x="31" y="89"/>
                  <a:pt x="32" y="87"/>
                  <a:pt x="34" y="85"/>
                </a:cubicBezTo>
                <a:cubicBezTo>
                  <a:pt x="35" y="86"/>
                  <a:pt x="34" y="86"/>
                  <a:pt x="35" y="87"/>
                </a:cubicBezTo>
                <a:cubicBezTo>
                  <a:pt x="36" y="86"/>
                  <a:pt x="36" y="86"/>
                  <a:pt x="36" y="85"/>
                </a:cubicBezTo>
                <a:cubicBezTo>
                  <a:pt x="40" y="85"/>
                  <a:pt x="43" y="80"/>
                  <a:pt x="47" y="79"/>
                </a:cubicBezTo>
                <a:cubicBezTo>
                  <a:pt x="46" y="78"/>
                  <a:pt x="45" y="78"/>
                  <a:pt x="46" y="77"/>
                </a:cubicBezTo>
                <a:cubicBezTo>
                  <a:pt x="47" y="77"/>
                  <a:pt x="47" y="79"/>
                  <a:pt x="48" y="78"/>
                </a:cubicBezTo>
                <a:cubicBezTo>
                  <a:pt x="51" y="75"/>
                  <a:pt x="54" y="73"/>
                  <a:pt x="56" y="71"/>
                </a:cubicBezTo>
                <a:cubicBezTo>
                  <a:pt x="59" y="69"/>
                  <a:pt x="62" y="68"/>
                  <a:pt x="64" y="66"/>
                </a:cubicBezTo>
                <a:cubicBezTo>
                  <a:pt x="67" y="65"/>
                  <a:pt x="69" y="64"/>
                  <a:pt x="71" y="63"/>
                </a:cubicBezTo>
                <a:cubicBezTo>
                  <a:pt x="73" y="62"/>
                  <a:pt x="75" y="60"/>
                  <a:pt x="76" y="59"/>
                </a:cubicBezTo>
                <a:cubicBezTo>
                  <a:pt x="76" y="59"/>
                  <a:pt x="77" y="59"/>
                  <a:pt x="77" y="59"/>
                </a:cubicBezTo>
                <a:cubicBezTo>
                  <a:pt x="77" y="63"/>
                  <a:pt x="76" y="67"/>
                  <a:pt x="74" y="68"/>
                </a:cubicBezTo>
                <a:cubicBezTo>
                  <a:pt x="77" y="69"/>
                  <a:pt x="70" y="79"/>
                  <a:pt x="75" y="77"/>
                </a:cubicBezTo>
                <a:cubicBezTo>
                  <a:pt x="74" y="80"/>
                  <a:pt x="70" y="82"/>
                  <a:pt x="72" y="84"/>
                </a:cubicBezTo>
                <a:cubicBezTo>
                  <a:pt x="71" y="84"/>
                  <a:pt x="69" y="82"/>
                  <a:pt x="69" y="85"/>
                </a:cubicBezTo>
                <a:cubicBezTo>
                  <a:pt x="68" y="87"/>
                  <a:pt x="71" y="84"/>
                  <a:pt x="70" y="86"/>
                </a:cubicBezTo>
                <a:cubicBezTo>
                  <a:pt x="69" y="86"/>
                  <a:pt x="70" y="87"/>
                  <a:pt x="71" y="88"/>
                </a:cubicBezTo>
                <a:cubicBezTo>
                  <a:pt x="68" y="86"/>
                  <a:pt x="69" y="92"/>
                  <a:pt x="67" y="92"/>
                </a:cubicBezTo>
                <a:cubicBezTo>
                  <a:pt x="67" y="94"/>
                  <a:pt x="69" y="91"/>
                  <a:pt x="69" y="93"/>
                </a:cubicBezTo>
                <a:cubicBezTo>
                  <a:pt x="68" y="95"/>
                  <a:pt x="64" y="96"/>
                  <a:pt x="66" y="99"/>
                </a:cubicBezTo>
                <a:cubicBezTo>
                  <a:pt x="61" y="102"/>
                  <a:pt x="61" y="104"/>
                  <a:pt x="62" y="108"/>
                </a:cubicBezTo>
                <a:cubicBezTo>
                  <a:pt x="61" y="108"/>
                  <a:pt x="60" y="107"/>
                  <a:pt x="59" y="108"/>
                </a:cubicBezTo>
                <a:cubicBezTo>
                  <a:pt x="61" y="111"/>
                  <a:pt x="55" y="114"/>
                  <a:pt x="55" y="116"/>
                </a:cubicBezTo>
                <a:cubicBezTo>
                  <a:pt x="56" y="116"/>
                  <a:pt x="56" y="115"/>
                  <a:pt x="57" y="116"/>
                </a:cubicBezTo>
                <a:cubicBezTo>
                  <a:pt x="56" y="117"/>
                  <a:pt x="56" y="119"/>
                  <a:pt x="56" y="121"/>
                </a:cubicBezTo>
                <a:cubicBezTo>
                  <a:pt x="55" y="121"/>
                  <a:pt x="55" y="119"/>
                  <a:pt x="54" y="119"/>
                </a:cubicBezTo>
                <a:cubicBezTo>
                  <a:pt x="51" y="122"/>
                  <a:pt x="58" y="122"/>
                  <a:pt x="53" y="122"/>
                </a:cubicBezTo>
                <a:cubicBezTo>
                  <a:pt x="52" y="124"/>
                  <a:pt x="54" y="125"/>
                  <a:pt x="52" y="127"/>
                </a:cubicBezTo>
                <a:cubicBezTo>
                  <a:pt x="54" y="127"/>
                  <a:pt x="56" y="127"/>
                  <a:pt x="56" y="128"/>
                </a:cubicBezTo>
                <a:cubicBezTo>
                  <a:pt x="55" y="128"/>
                  <a:pt x="55" y="129"/>
                  <a:pt x="54" y="129"/>
                </a:cubicBezTo>
                <a:cubicBezTo>
                  <a:pt x="53" y="128"/>
                  <a:pt x="53" y="127"/>
                  <a:pt x="51" y="129"/>
                </a:cubicBezTo>
                <a:cubicBezTo>
                  <a:pt x="52" y="129"/>
                  <a:pt x="53" y="129"/>
                  <a:pt x="53" y="130"/>
                </a:cubicBezTo>
                <a:cubicBezTo>
                  <a:pt x="50" y="129"/>
                  <a:pt x="49" y="132"/>
                  <a:pt x="48" y="133"/>
                </a:cubicBezTo>
                <a:cubicBezTo>
                  <a:pt x="48" y="136"/>
                  <a:pt x="51" y="132"/>
                  <a:pt x="51" y="135"/>
                </a:cubicBezTo>
                <a:cubicBezTo>
                  <a:pt x="50" y="136"/>
                  <a:pt x="49" y="138"/>
                  <a:pt x="48" y="136"/>
                </a:cubicBezTo>
                <a:cubicBezTo>
                  <a:pt x="48" y="138"/>
                  <a:pt x="48" y="138"/>
                  <a:pt x="48" y="139"/>
                </a:cubicBezTo>
                <a:cubicBezTo>
                  <a:pt x="48" y="140"/>
                  <a:pt x="48" y="140"/>
                  <a:pt x="48" y="142"/>
                </a:cubicBezTo>
                <a:cubicBezTo>
                  <a:pt x="45" y="142"/>
                  <a:pt x="47" y="146"/>
                  <a:pt x="45" y="147"/>
                </a:cubicBezTo>
                <a:cubicBezTo>
                  <a:pt x="46" y="149"/>
                  <a:pt x="43" y="150"/>
                  <a:pt x="45" y="153"/>
                </a:cubicBezTo>
                <a:cubicBezTo>
                  <a:pt x="44" y="151"/>
                  <a:pt x="44" y="151"/>
                  <a:pt x="43" y="153"/>
                </a:cubicBezTo>
                <a:cubicBezTo>
                  <a:pt x="43" y="153"/>
                  <a:pt x="44" y="153"/>
                  <a:pt x="44" y="154"/>
                </a:cubicBezTo>
                <a:cubicBezTo>
                  <a:pt x="43" y="154"/>
                  <a:pt x="42" y="154"/>
                  <a:pt x="41" y="155"/>
                </a:cubicBezTo>
                <a:cubicBezTo>
                  <a:pt x="42" y="155"/>
                  <a:pt x="42" y="156"/>
                  <a:pt x="41" y="156"/>
                </a:cubicBezTo>
                <a:cubicBezTo>
                  <a:pt x="45" y="159"/>
                  <a:pt x="40" y="161"/>
                  <a:pt x="39" y="164"/>
                </a:cubicBezTo>
                <a:cubicBezTo>
                  <a:pt x="40" y="165"/>
                  <a:pt x="41" y="165"/>
                  <a:pt x="40" y="166"/>
                </a:cubicBezTo>
                <a:cubicBezTo>
                  <a:pt x="39" y="164"/>
                  <a:pt x="39" y="167"/>
                  <a:pt x="40" y="168"/>
                </a:cubicBezTo>
                <a:cubicBezTo>
                  <a:pt x="39" y="169"/>
                  <a:pt x="38" y="172"/>
                  <a:pt x="37" y="172"/>
                </a:cubicBezTo>
                <a:cubicBezTo>
                  <a:pt x="37" y="176"/>
                  <a:pt x="37" y="180"/>
                  <a:pt x="36" y="183"/>
                </a:cubicBezTo>
                <a:cubicBezTo>
                  <a:pt x="36" y="186"/>
                  <a:pt x="35" y="190"/>
                  <a:pt x="37" y="194"/>
                </a:cubicBezTo>
                <a:cubicBezTo>
                  <a:pt x="35" y="194"/>
                  <a:pt x="35" y="194"/>
                  <a:pt x="35" y="194"/>
                </a:cubicBezTo>
                <a:cubicBezTo>
                  <a:pt x="35" y="196"/>
                  <a:pt x="36" y="197"/>
                  <a:pt x="37" y="200"/>
                </a:cubicBezTo>
                <a:cubicBezTo>
                  <a:pt x="39" y="203"/>
                  <a:pt x="39" y="203"/>
                  <a:pt x="39" y="203"/>
                </a:cubicBezTo>
                <a:cubicBezTo>
                  <a:pt x="43" y="203"/>
                  <a:pt x="43" y="203"/>
                  <a:pt x="43" y="203"/>
                </a:cubicBezTo>
                <a:cubicBezTo>
                  <a:pt x="44" y="203"/>
                  <a:pt x="45" y="203"/>
                  <a:pt x="46" y="202"/>
                </a:cubicBezTo>
                <a:cubicBezTo>
                  <a:pt x="46" y="204"/>
                  <a:pt x="47" y="204"/>
                  <a:pt x="49" y="204"/>
                </a:cubicBezTo>
                <a:cubicBezTo>
                  <a:pt x="50" y="204"/>
                  <a:pt x="52" y="204"/>
                  <a:pt x="50" y="205"/>
                </a:cubicBezTo>
                <a:cubicBezTo>
                  <a:pt x="51" y="206"/>
                  <a:pt x="51" y="205"/>
                  <a:pt x="52" y="205"/>
                </a:cubicBezTo>
                <a:cubicBezTo>
                  <a:pt x="52" y="204"/>
                  <a:pt x="53" y="204"/>
                  <a:pt x="54" y="204"/>
                </a:cubicBezTo>
                <a:cubicBezTo>
                  <a:pt x="54" y="205"/>
                  <a:pt x="53" y="205"/>
                  <a:pt x="52" y="206"/>
                </a:cubicBezTo>
                <a:cubicBezTo>
                  <a:pt x="53" y="206"/>
                  <a:pt x="54" y="207"/>
                  <a:pt x="55" y="207"/>
                </a:cubicBezTo>
                <a:cubicBezTo>
                  <a:pt x="57" y="208"/>
                  <a:pt x="58" y="208"/>
                  <a:pt x="60" y="208"/>
                </a:cubicBezTo>
                <a:cubicBezTo>
                  <a:pt x="63" y="208"/>
                  <a:pt x="65" y="207"/>
                  <a:pt x="67" y="206"/>
                </a:cubicBezTo>
                <a:cubicBezTo>
                  <a:pt x="70" y="204"/>
                  <a:pt x="71" y="203"/>
                  <a:pt x="73" y="201"/>
                </a:cubicBezTo>
                <a:cubicBezTo>
                  <a:pt x="74" y="200"/>
                  <a:pt x="74" y="200"/>
                  <a:pt x="74" y="200"/>
                </a:cubicBezTo>
                <a:cubicBezTo>
                  <a:pt x="74" y="199"/>
                  <a:pt x="74" y="199"/>
                  <a:pt x="74" y="199"/>
                </a:cubicBezTo>
                <a:cubicBezTo>
                  <a:pt x="75" y="197"/>
                  <a:pt x="75" y="196"/>
                  <a:pt x="77" y="194"/>
                </a:cubicBezTo>
                <a:cubicBezTo>
                  <a:pt x="75" y="191"/>
                  <a:pt x="79" y="186"/>
                  <a:pt x="78" y="183"/>
                </a:cubicBezTo>
                <a:cubicBezTo>
                  <a:pt x="78" y="185"/>
                  <a:pt x="80" y="183"/>
                  <a:pt x="80" y="181"/>
                </a:cubicBezTo>
                <a:cubicBezTo>
                  <a:pt x="79" y="178"/>
                  <a:pt x="78" y="179"/>
                  <a:pt x="77" y="177"/>
                </a:cubicBezTo>
                <a:cubicBezTo>
                  <a:pt x="80" y="177"/>
                  <a:pt x="79" y="179"/>
                  <a:pt x="81" y="180"/>
                </a:cubicBezTo>
                <a:cubicBezTo>
                  <a:pt x="82" y="175"/>
                  <a:pt x="82" y="176"/>
                  <a:pt x="84" y="173"/>
                </a:cubicBezTo>
                <a:cubicBezTo>
                  <a:pt x="84" y="173"/>
                  <a:pt x="84" y="172"/>
                  <a:pt x="84" y="171"/>
                </a:cubicBezTo>
                <a:cubicBezTo>
                  <a:pt x="84" y="169"/>
                  <a:pt x="82" y="172"/>
                  <a:pt x="83" y="170"/>
                </a:cubicBezTo>
                <a:cubicBezTo>
                  <a:pt x="84" y="171"/>
                  <a:pt x="82" y="167"/>
                  <a:pt x="84" y="168"/>
                </a:cubicBezTo>
                <a:cubicBezTo>
                  <a:pt x="84" y="169"/>
                  <a:pt x="84" y="170"/>
                  <a:pt x="85" y="169"/>
                </a:cubicBezTo>
                <a:cubicBezTo>
                  <a:pt x="84" y="168"/>
                  <a:pt x="85" y="168"/>
                  <a:pt x="86" y="167"/>
                </a:cubicBezTo>
                <a:cubicBezTo>
                  <a:pt x="85" y="166"/>
                  <a:pt x="84" y="167"/>
                  <a:pt x="84" y="166"/>
                </a:cubicBezTo>
                <a:cubicBezTo>
                  <a:pt x="85" y="166"/>
                  <a:pt x="84" y="164"/>
                  <a:pt x="86" y="166"/>
                </a:cubicBezTo>
                <a:cubicBezTo>
                  <a:pt x="87" y="163"/>
                  <a:pt x="87" y="161"/>
                  <a:pt x="86" y="159"/>
                </a:cubicBezTo>
                <a:cubicBezTo>
                  <a:pt x="87" y="158"/>
                  <a:pt x="87" y="159"/>
                  <a:pt x="88" y="158"/>
                </a:cubicBezTo>
                <a:cubicBezTo>
                  <a:pt x="90" y="156"/>
                  <a:pt x="88" y="148"/>
                  <a:pt x="91" y="150"/>
                </a:cubicBezTo>
                <a:cubicBezTo>
                  <a:pt x="92" y="146"/>
                  <a:pt x="89" y="148"/>
                  <a:pt x="89" y="147"/>
                </a:cubicBezTo>
                <a:cubicBezTo>
                  <a:pt x="91" y="145"/>
                  <a:pt x="96" y="135"/>
                  <a:pt x="92" y="137"/>
                </a:cubicBezTo>
                <a:cubicBezTo>
                  <a:pt x="92" y="134"/>
                  <a:pt x="96" y="135"/>
                  <a:pt x="94" y="132"/>
                </a:cubicBezTo>
                <a:cubicBezTo>
                  <a:pt x="93" y="134"/>
                  <a:pt x="94" y="131"/>
                  <a:pt x="92" y="132"/>
                </a:cubicBezTo>
                <a:cubicBezTo>
                  <a:pt x="93" y="131"/>
                  <a:pt x="91" y="129"/>
                  <a:pt x="92" y="129"/>
                </a:cubicBezTo>
                <a:cubicBezTo>
                  <a:pt x="92" y="133"/>
                  <a:pt x="94" y="131"/>
                  <a:pt x="96" y="133"/>
                </a:cubicBezTo>
                <a:cubicBezTo>
                  <a:pt x="95" y="128"/>
                  <a:pt x="97" y="126"/>
                  <a:pt x="96" y="123"/>
                </a:cubicBezTo>
                <a:cubicBezTo>
                  <a:pt x="98" y="119"/>
                  <a:pt x="98" y="119"/>
                  <a:pt x="101" y="115"/>
                </a:cubicBezTo>
                <a:cubicBezTo>
                  <a:pt x="100" y="113"/>
                  <a:pt x="99" y="115"/>
                  <a:pt x="99" y="113"/>
                </a:cubicBezTo>
                <a:cubicBezTo>
                  <a:pt x="99" y="111"/>
                  <a:pt x="101" y="112"/>
                  <a:pt x="101" y="112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0" y="106"/>
                  <a:pt x="103" y="109"/>
                  <a:pt x="101" y="109"/>
                </a:cubicBezTo>
                <a:cubicBezTo>
                  <a:pt x="101" y="106"/>
                  <a:pt x="105" y="103"/>
                  <a:pt x="103" y="100"/>
                </a:cubicBezTo>
                <a:cubicBezTo>
                  <a:pt x="107" y="94"/>
                  <a:pt x="107" y="89"/>
                  <a:pt x="108" y="81"/>
                </a:cubicBezTo>
                <a:cubicBezTo>
                  <a:pt x="109" y="81"/>
                  <a:pt x="109" y="84"/>
                  <a:pt x="110" y="82"/>
                </a:cubicBezTo>
                <a:cubicBezTo>
                  <a:pt x="109" y="80"/>
                  <a:pt x="109" y="80"/>
                  <a:pt x="108" y="79"/>
                </a:cubicBezTo>
                <a:cubicBezTo>
                  <a:pt x="109" y="79"/>
                  <a:pt x="109" y="77"/>
                  <a:pt x="111" y="78"/>
                </a:cubicBezTo>
                <a:cubicBezTo>
                  <a:pt x="111" y="76"/>
                  <a:pt x="111" y="74"/>
                  <a:pt x="110" y="72"/>
                </a:cubicBezTo>
                <a:cubicBezTo>
                  <a:pt x="112" y="71"/>
                  <a:pt x="111" y="68"/>
                  <a:pt x="112" y="64"/>
                </a:cubicBezTo>
                <a:cubicBezTo>
                  <a:pt x="115" y="64"/>
                  <a:pt x="114" y="61"/>
                  <a:pt x="114" y="58"/>
                </a:cubicBezTo>
                <a:cubicBezTo>
                  <a:pt x="116" y="58"/>
                  <a:pt x="114" y="56"/>
                  <a:pt x="116" y="56"/>
                </a:cubicBezTo>
                <a:cubicBezTo>
                  <a:pt x="114" y="54"/>
                  <a:pt x="118" y="52"/>
                  <a:pt x="119" y="49"/>
                </a:cubicBezTo>
                <a:cubicBezTo>
                  <a:pt x="118" y="49"/>
                  <a:pt x="117" y="44"/>
                  <a:pt x="119" y="46"/>
                </a:cubicBezTo>
                <a:cubicBezTo>
                  <a:pt x="121" y="42"/>
                  <a:pt x="122" y="36"/>
                  <a:pt x="119" y="34"/>
                </a:cubicBezTo>
                <a:cubicBezTo>
                  <a:pt x="124" y="36"/>
                  <a:pt x="120" y="29"/>
                  <a:pt x="122" y="28"/>
                </a:cubicBezTo>
                <a:cubicBezTo>
                  <a:pt x="119" y="27"/>
                  <a:pt x="121" y="21"/>
                  <a:pt x="120" y="16"/>
                </a:cubicBezTo>
                <a:cubicBezTo>
                  <a:pt x="119" y="16"/>
                  <a:pt x="119" y="15"/>
                  <a:pt x="118" y="14"/>
                </a:cubicBezTo>
                <a:cubicBezTo>
                  <a:pt x="119" y="14"/>
                  <a:pt x="119" y="15"/>
                  <a:pt x="120" y="15"/>
                </a:cubicBezTo>
                <a:cubicBezTo>
                  <a:pt x="119" y="10"/>
                  <a:pt x="117" y="6"/>
                  <a:pt x="116" y="3"/>
                </a:cubicBezTo>
                <a:cubicBezTo>
                  <a:pt x="114" y="0"/>
                  <a:pt x="114" y="0"/>
                  <a:pt x="114" y="0"/>
                </a:cubicBezTo>
                <a:cubicBezTo>
                  <a:pt x="112" y="1"/>
                  <a:pt x="112" y="1"/>
                  <a:pt x="112" y="1"/>
                </a:cubicBezTo>
                <a:cubicBezTo>
                  <a:pt x="107" y="2"/>
                  <a:pt x="104" y="4"/>
                  <a:pt x="101" y="7"/>
                </a:cubicBezTo>
                <a:cubicBezTo>
                  <a:pt x="98" y="10"/>
                  <a:pt x="95" y="13"/>
                  <a:pt x="93" y="16"/>
                </a:cubicBezTo>
                <a:cubicBezTo>
                  <a:pt x="95" y="17"/>
                  <a:pt x="96" y="20"/>
                  <a:pt x="97" y="19"/>
                </a:cubicBezTo>
                <a:cubicBezTo>
                  <a:pt x="98" y="15"/>
                  <a:pt x="101" y="13"/>
                  <a:pt x="103" y="11"/>
                </a:cubicBezTo>
                <a:cubicBezTo>
                  <a:pt x="105" y="10"/>
                  <a:pt x="107" y="10"/>
                  <a:pt x="109" y="9"/>
                </a:cubicBezTo>
                <a:cubicBezTo>
                  <a:pt x="109" y="10"/>
                  <a:pt x="110" y="12"/>
                  <a:pt x="110" y="13"/>
                </a:cubicBezTo>
                <a:cubicBezTo>
                  <a:pt x="111" y="12"/>
                  <a:pt x="112" y="13"/>
                  <a:pt x="113" y="14"/>
                </a:cubicBezTo>
                <a:cubicBezTo>
                  <a:pt x="113" y="15"/>
                  <a:pt x="112" y="15"/>
                  <a:pt x="112" y="18"/>
                </a:cubicBezTo>
                <a:cubicBezTo>
                  <a:pt x="111" y="17"/>
                  <a:pt x="110" y="18"/>
                  <a:pt x="110" y="19"/>
                </a:cubicBezTo>
                <a:cubicBezTo>
                  <a:pt x="111" y="19"/>
                  <a:pt x="110" y="21"/>
                  <a:pt x="111" y="21"/>
                </a:cubicBezTo>
                <a:cubicBezTo>
                  <a:pt x="110" y="18"/>
                  <a:pt x="114" y="18"/>
                  <a:pt x="114" y="20"/>
                </a:cubicBezTo>
                <a:cubicBezTo>
                  <a:pt x="112" y="18"/>
                  <a:pt x="112" y="22"/>
                  <a:pt x="110" y="22"/>
                </a:cubicBezTo>
                <a:cubicBezTo>
                  <a:pt x="111" y="22"/>
                  <a:pt x="109" y="24"/>
                  <a:pt x="110" y="26"/>
                </a:cubicBezTo>
                <a:cubicBezTo>
                  <a:pt x="112" y="25"/>
                  <a:pt x="113" y="29"/>
                  <a:pt x="111" y="30"/>
                </a:cubicBezTo>
                <a:cubicBezTo>
                  <a:pt x="110" y="28"/>
                  <a:pt x="113" y="27"/>
                  <a:pt x="110" y="27"/>
                </a:cubicBezTo>
                <a:cubicBezTo>
                  <a:pt x="110" y="30"/>
                  <a:pt x="111" y="31"/>
                  <a:pt x="113" y="33"/>
                </a:cubicBezTo>
                <a:cubicBezTo>
                  <a:pt x="112" y="31"/>
                  <a:pt x="113" y="30"/>
                  <a:pt x="113" y="29"/>
                </a:cubicBezTo>
                <a:cubicBezTo>
                  <a:pt x="113" y="27"/>
                  <a:pt x="113" y="26"/>
                  <a:pt x="112" y="24"/>
                </a:cubicBezTo>
                <a:cubicBezTo>
                  <a:pt x="114" y="26"/>
                  <a:pt x="112" y="23"/>
                  <a:pt x="112" y="22"/>
                </a:cubicBezTo>
                <a:cubicBezTo>
                  <a:pt x="114" y="23"/>
                  <a:pt x="112" y="20"/>
                  <a:pt x="114" y="21"/>
                </a:cubicBezTo>
                <a:cubicBezTo>
                  <a:pt x="115" y="24"/>
                  <a:pt x="115" y="28"/>
                  <a:pt x="114" y="33"/>
                </a:cubicBezTo>
                <a:cubicBezTo>
                  <a:pt x="114" y="37"/>
                  <a:pt x="113" y="42"/>
                  <a:pt x="112" y="47"/>
                </a:cubicBezTo>
                <a:cubicBezTo>
                  <a:pt x="110" y="51"/>
                  <a:pt x="109" y="56"/>
                  <a:pt x="107" y="61"/>
                </a:cubicBezTo>
                <a:cubicBezTo>
                  <a:pt x="105" y="65"/>
                  <a:pt x="104" y="69"/>
                  <a:pt x="102" y="73"/>
                </a:cubicBezTo>
                <a:cubicBezTo>
                  <a:pt x="104" y="75"/>
                  <a:pt x="100" y="77"/>
                  <a:pt x="102" y="81"/>
                </a:cubicBezTo>
                <a:cubicBezTo>
                  <a:pt x="100" y="80"/>
                  <a:pt x="100" y="81"/>
                  <a:pt x="99" y="81"/>
                </a:cubicBezTo>
                <a:cubicBezTo>
                  <a:pt x="99" y="80"/>
                  <a:pt x="101" y="79"/>
                  <a:pt x="100" y="79"/>
                </a:cubicBezTo>
                <a:cubicBezTo>
                  <a:pt x="98" y="82"/>
                  <a:pt x="97" y="81"/>
                  <a:pt x="95" y="83"/>
                </a:cubicBezTo>
                <a:cubicBezTo>
                  <a:pt x="96" y="84"/>
                  <a:pt x="97" y="83"/>
                  <a:pt x="98" y="83"/>
                </a:cubicBezTo>
                <a:cubicBezTo>
                  <a:pt x="97" y="84"/>
                  <a:pt x="98" y="84"/>
                  <a:pt x="98" y="85"/>
                </a:cubicBezTo>
                <a:cubicBezTo>
                  <a:pt x="96" y="86"/>
                  <a:pt x="95" y="91"/>
                  <a:pt x="96" y="97"/>
                </a:cubicBezTo>
                <a:cubicBezTo>
                  <a:pt x="95" y="97"/>
                  <a:pt x="95" y="97"/>
                  <a:pt x="94" y="97"/>
                </a:cubicBezTo>
                <a:cubicBezTo>
                  <a:pt x="95" y="97"/>
                  <a:pt x="95" y="96"/>
                  <a:pt x="94" y="95"/>
                </a:cubicBezTo>
                <a:cubicBezTo>
                  <a:pt x="93" y="99"/>
                  <a:pt x="96" y="97"/>
                  <a:pt x="96" y="98"/>
                </a:cubicBezTo>
                <a:cubicBezTo>
                  <a:pt x="95" y="100"/>
                  <a:pt x="94" y="96"/>
                  <a:pt x="93" y="98"/>
                </a:cubicBezTo>
                <a:cubicBezTo>
                  <a:pt x="93" y="100"/>
                  <a:pt x="95" y="100"/>
                  <a:pt x="95" y="102"/>
                </a:cubicBezTo>
                <a:cubicBezTo>
                  <a:pt x="93" y="101"/>
                  <a:pt x="91" y="103"/>
                  <a:pt x="90" y="104"/>
                </a:cubicBezTo>
                <a:cubicBezTo>
                  <a:pt x="91" y="106"/>
                  <a:pt x="87" y="105"/>
                  <a:pt x="90" y="108"/>
                </a:cubicBezTo>
                <a:cubicBezTo>
                  <a:pt x="85" y="112"/>
                  <a:pt x="92" y="116"/>
                  <a:pt x="89" y="120"/>
                </a:cubicBezTo>
                <a:cubicBezTo>
                  <a:pt x="86" y="119"/>
                  <a:pt x="90" y="118"/>
                  <a:pt x="88" y="116"/>
                </a:cubicBezTo>
                <a:cubicBezTo>
                  <a:pt x="87" y="119"/>
                  <a:pt x="87" y="121"/>
                  <a:pt x="87" y="123"/>
                </a:cubicBezTo>
                <a:cubicBezTo>
                  <a:pt x="86" y="122"/>
                  <a:pt x="86" y="123"/>
                  <a:pt x="85" y="124"/>
                </a:cubicBezTo>
                <a:cubicBezTo>
                  <a:pt x="86" y="127"/>
                  <a:pt x="83" y="129"/>
                  <a:pt x="85" y="132"/>
                </a:cubicBezTo>
                <a:cubicBezTo>
                  <a:pt x="85" y="133"/>
                  <a:pt x="84" y="134"/>
                  <a:pt x="85" y="135"/>
                </a:cubicBezTo>
                <a:cubicBezTo>
                  <a:pt x="85" y="134"/>
                  <a:pt x="86" y="134"/>
                  <a:pt x="85" y="135"/>
                </a:cubicBezTo>
                <a:cubicBezTo>
                  <a:pt x="84" y="135"/>
                  <a:pt x="84" y="135"/>
                  <a:pt x="83" y="135"/>
                </a:cubicBezTo>
                <a:cubicBezTo>
                  <a:pt x="82" y="138"/>
                  <a:pt x="80" y="139"/>
                  <a:pt x="81" y="140"/>
                </a:cubicBezTo>
                <a:cubicBezTo>
                  <a:pt x="82" y="141"/>
                  <a:pt x="82" y="141"/>
                  <a:pt x="82" y="141"/>
                </a:cubicBezTo>
                <a:cubicBezTo>
                  <a:pt x="82" y="140"/>
                  <a:pt x="83" y="140"/>
                  <a:pt x="83" y="140"/>
                </a:cubicBezTo>
                <a:cubicBezTo>
                  <a:pt x="84" y="138"/>
                  <a:pt x="83" y="138"/>
                  <a:pt x="83" y="137"/>
                </a:cubicBezTo>
                <a:cubicBezTo>
                  <a:pt x="83" y="138"/>
                  <a:pt x="84" y="138"/>
                  <a:pt x="84" y="139"/>
                </a:cubicBezTo>
                <a:cubicBezTo>
                  <a:pt x="82" y="141"/>
                  <a:pt x="85" y="145"/>
                  <a:pt x="81" y="146"/>
                </a:cubicBezTo>
                <a:cubicBezTo>
                  <a:pt x="83" y="146"/>
                  <a:pt x="83" y="150"/>
                  <a:pt x="85" y="146"/>
                </a:cubicBezTo>
                <a:cubicBezTo>
                  <a:pt x="82" y="145"/>
                  <a:pt x="85" y="148"/>
                  <a:pt x="83" y="147"/>
                </a:cubicBezTo>
                <a:cubicBezTo>
                  <a:pt x="83" y="147"/>
                  <a:pt x="83" y="146"/>
                  <a:pt x="83" y="146"/>
                </a:cubicBezTo>
                <a:cubicBezTo>
                  <a:pt x="84" y="145"/>
                  <a:pt x="85" y="144"/>
                  <a:pt x="86" y="143"/>
                </a:cubicBezTo>
                <a:cubicBezTo>
                  <a:pt x="85" y="149"/>
                  <a:pt x="84" y="152"/>
                  <a:pt x="83" y="158"/>
                </a:cubicBezTo>
                <a:cubicBezTo>
                  <a:pt x="79" y="156"/>
                  <a:pt x="81" y="162"/>
                  <a:pt x="78" y="162"/>
                </a:cubicBezTo>
                <a:cubicBezTo>
                  <a:pt x="78" y="161"/>
                  <a:pt x="78" y="160"/>
                  <a:pt x="78" y="159"/>
                </a:cubicBezTo>
                <a:cubicBezTo>
                  <a:pt x="77" y="160"/>
                  <a:pt x="77" y="160"/>
                  <a:pt x="76" y="160"/>
                </a:cubicBezTo>
                <a:cubicBezTo>
                  <a:pt x="76" y="161"/>
                  <a:pt x="75" y="162"/>
                  <a:pt x="76" y="163"/>
                </a:cubicBezTo>
                <a:cubicBezTo>
                  <a:pt x="78" y="156"/>
                  <a:pt x="77" y="167"/>
                  <a:pt x="79" y="165"/>
                </a:cubicBezTo>
                <a:cubicBezTo>
                  <a:pt x="76" y="168"/>
                  <a:pt x="78" y="167"/>
                  <a:pt x="79" y="171"/>
                </a:cubicBezTo>
                <a:cubicBezTo>
                  <a:pt x="76" y="169"/>
                  <a:pt x="79" y="175"/>
                  <a:pt x="76" y="174"/>
                </a:cubicBezTo>
                <a:cubicBezTo>
                  <a:pt x="77" y="173"/>
                  <a:pt x="77" y="170"/>
                  <a:pt x="77" y="169"/>
                </a:cubicBezTo>
                <a:cubicBezTo>
                  <a:pt x="74" y="172"/>
                  <a:pt x="75" y="176"/>
                  <a:pt x="76" y="178"/>
                </a:cubicBezTo>
                <a:cubicBezTo>
                  <a:pt x="74" y="178"/>
                  <a:pt x="74" y="175"/>
                  <a:pt x="73" y="177"/>
                </a:cubicBezTo>
                <a:cubicBezTo>
                  <a:pt x="75" y="181"/>
                  <a:pt x="72" y="187"/>
                  <a:pt x="70" y="191"/>
                </a:cubicBezTo>
                <a:cubicBezTo>
                  <a:pt x="71" y="192"/>
                  <a:pt x="73" y="192"/>
                  <a:pt x="73" y="194"/>
                </a:cubicBezTo>
                <a:cubicBezTo>
                  <a:pt x="72" y="194"/>
                  <a:pt x="72" y="194"/>
                  <a:pt x="71" y="194"/>
                </a:cubicBezTo>
                <a:cubicBezTo>
                  <a:pt x="72" y="193"/>
                  <a:pt x="73" y="193"/>
                  <a:pt x="71" y="193"/>
                </a:cubicBezTo>
                <a:cubicBezTo>
                  <a:pt x="71" y="194"/>
                  <a:pt x="67" y="194"/>
                  <a:pt x="68" y="196"/>
                </a:cubicBezTo>
                <a:cubicBezTo>
                  <a:pt x="69" y="195"/>
                  <a:pt x="69" y="196"/>
                  <a:pt x="69" y="197"/>
                </a:cubicBezTo>
                <a:cubicBezTo>
                  <a:pt x="69" y="197"/>
                  <a:pt x="69" y="197"/>
                  <a:pt x="69" y="197"/>
                </a:cubicBezTo>
                <a:cubicBezTo>
                  <a:pt x="69" y="197"/>
                  <a:pt x="69" y="197"/>
                  <a:pt x="69" y="197"/>
                </a:cubicBezTo>
                <a:cubicBezTo>
                  <a:pt x="68" y="198"/>
                  <a:pt x="67" y="198"/>
                  <a:pt x="67" y="198"/>
                </a:cubicBezTo>
                <a:cubicBezTo>
                  <a:pt x="67" y="200"/>
                  <a:pt x="70" y="198"/>
                  <a:pt x="68" y="200"/>
                </a:cubicBezTo>
                <a:cubicBezTo>
                  <a:pt x="67" y="198"/>
                  <a:pt x="68" y="201"/>
                  <a:pt x="67" y="201"/>
                </a:cubicBezTo>
                <a:cubicBezTo>
                  <a:pt x="66" y="201"/>
                  <a:pt x="65" y="201"/>
                  <a:pt x="65" y="201"/>
                </a:cubicBezTo>
                <a:cubicBezTo>
                  <a:pt x="65" y="202"/>
                  <a:pt x="64" y="202"/>
                  <a:pt x="63" y="202"/>
                </a:cubicBezTo>
                <a:cubicBezTo>
                  <a:pt x="63" y="202"/>
                  <a:pt x="62" y="202"/>
                  <a:pt x="61" y="202"/>
                </a:cubicBezTo>
                <a:cubicBezTo>
                  <a:pt x="63" y="203"/>
                  <a:pt x="61" y="204"/>
                  <a:pt x="60" y="204"/>
                </a:cubicBezTo>
                <a:cubicBezTo>
                  <a:pt x="59" y="204"/>
                  <a:pt x="58" y="203"/>
                  <a:pt x="57" y="204"/>
                </a:cubicBezTo>
                <a:cubicBezTo>
                  <a:pt x="58" y="204"/>
                  <a:pt x="59" y="205"/>
                  <a:pt x="57" y="205"/>
                </a:cubicBezTo>
                <a:cubicBezTo>
                  <a:pt x="56" y="204"/>
                  <a:pt x="57" y="203"/>
                  <a:pt x="57" y="202"/>
                </a:cubicBezTo>
                <a:cubicBezTo>
                  <a:pt x="57" y="201"/>
                  <a:pt x="58" y="200"/>
                  <a:pt x="56" y="200"/>
                </a:cubicBezTo>
                <a:cubicBezTo>
                  <a:pt x="55" y="200"/>
                  <a:pt x="55" y="199"/>
                  <a:pt x="53" y="198"/>
                </a:cubicBezTo>
                <a:cubicBezTo>
                  <a:pt x="53" y="198"/>
                  <a:pt x="54" y="197"/>
                  <a:pt x="54" y="197"/>
                </a:cubicBezTo>
                <a:cubicBezTo>
                  <a:pt x="50" y="195"/>
                  <a:pt x="48" y="195"/>
                  <a:pt x="45" y="196"/>
                </a:cubicBezTo>
                <a:cubicBezTo>
                  <a:pt x="45" y="196"/>
                  <a:pt x="44" y="196"/>
                  <a:pt x="44" y="195"/>
                </a:cubicBezTo>
                <a:cubicBezTo>
                  <a:pt x="44" y="194"/>
                  <a:pt x="44" y="193"/>
                  <a:pt x="45" y="192"/>
                </a:cubicBezTo>
                <a:cubicBezTo>
                  <a:pt x="45" y="191"/>
                  <a:pt x="45" y="190"/>
                  <a:pt x="45" y="188"/>
                </a:cubicBezTo>
                <a:cubicBezTo>
                  <a:pt x="43" y="188"/>
                  <a:pt x="44" y="185"/>
                  <a:pt x="46" y="182"/>
                </a:cubicBezTo>
                <a:cubicBezTo>
                  <a:pt x="47" y="179"/>
                  <a:pt x="48" y="175"/>
                  <a:pt x="47" y="174"/>
                </a:cubicBezTo>
                <a:cubicBezTo>
                  <a:pt x="47" y="172"/>
                  <a:pt x="49" y="172"/>
                  <a:pt x="50" y="171"/>
                </a:cubicBezTo>
                <a:cubicBezTo>
                  <a:pt x="49" y="171"/>
                  <a:pt x="48" y="170"/>
                  <a:pt x="48" y="169"/>
                </a:cubicBezTo>
                <a:cubicBezTo>
                  <a:pt x="51" y="170"/>
                  <a:pt x="48" y="166"/>
                  <a:pt x="50" y="167"/>
                </a:cubicBezTo>
                <a:cubicBezTo>
                  <a:pt x="48" y="165"/>
                  <a:pt x="50" y="164"/>
                  <a:pt x="47" y="163"/>
                </a:cubicBezTo>
                <a:cubicBezTo>
                  <a:pt x="48" y="162"/>
                  <a:pt x="48" y="162"/>
                  <a:pt x="48" y="161"/>
                </a:cubicBezTo>
                <a:cubicBezTo>
                  <a:pt x="50" y="160"/>
                  <a:pt x="50" y="164"/>
                  <a:pt x="50" y="162"/>
                </a:cubicBezTo>
                <a:cubicBezTo>
                  <a:pt x="48" y="161"/>
                  <a:pt x="53" y="160"/>
                  <a:pt x="50" y="159"/>
                </a:cubicBezTo>
                <a:cubicBezTo>
                  <a:pt x="51" y="161"/>
                  <a:pt x="47" y="160"/>
                  <a:pt x="48" y="158"/>
                </a:cubicBezTo>
                <a:cubicBezTo>
                  <a:pt x="52" y="160"/>
                  <a:pt x="48" y="158"/>
                  <a:pt x="49" y="156"/>
                </a:cubicBezTo>
                <a:cubicBezTo>
                  <a:pt x="50" y="158"/>
                  <a:pt x="50" y="155"/>
                  <a:pt x="52" y="156"/>
                </a:cubicBezTo>
                <a:cubicBezTo>
                  <a:pt x="51" y="155"/>
                  <a:pt x="53" y="154"/>
                  <a:pt x="53" y="152"/>
                </a:cubicBezTo>
                <a:cubicBezTo>
                  <a:pt x="54" y="152"/>
                  <a:pt x="54" y="154"/>
                  <a:pt x="54" y="153"/>
                </a:cubicBezTo>
                <a:cubicBezTo>
                  <a:pt x="54" y="152"/>
                  <a:pt x="54" y="152"/>
                  <a:pt x="55" y="151"/>
                </a:cubicBezTo>
                <a:cubicBezTo>
                  <a:pt x="51" y="151"/>
                  <a:pt x="52" y="149"/>
                  <a:pt x="52" y="145"/>
                </a:cubicBezTo>
                <a:cubicBezTo>
                  <a:pt x="53" y="145"/>
                  <a:pt x="53" y="147"/>
                  <a:pt x="53" y="146"/>
                </a:cubicBezTo>
                <a:cubicBezTo>
                  <a:pt x="53" y="146"/>
                  <a:pt x="53" y="145"/>
                  <a:pt x="53" y="145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53" y="146"/>
                  <a:pt x="53" y="149"/>
                  <a:pt x="54" y="150"/>
                </a:cubicBezTo>
                <a:cubicBezTo>
                  <a:pt x="54" y="149"/>
                  <a:pt x="55" y="149"/>
                  <a:pt x="55" y="150"/>
                </a:cubicBezTo>
                <a:cubicBezTo>
                  <a:pt x="55" y="147"/>
                  <a:pt x="57" y="146"/>
                  <a:pt x="55" y="147"/>
                </a:cubicBezTo>
                <a:cubicBezTo>
                  <a:pt x="55" y="142"/>
                  <a:pt x="57" y="147"/>
                  <a:pt x="58" y="144"/>
                </a:cubicBezTo>
                <a:cubicBezTo>
                  <a:pt x="57" y="144"/>
                  <a:pt x="55" y="141"/>
                  <a:pt x="54" y="140"/>
                </a:cubicBezTo>
                <a:cubicBezTo>
                  <a:pt x="56" y="139"/>
                  <a:pt x="57" y="136"/>
                  <a:pt x="55" y="136"/>
                </a:cubicBezTo>
                <a:cubicBezTo>
                  <a:pt x="56" y="135"/>
                  <a:pt x="56" y="135"/>
                  <a:pt x="56" y="135"/>
                </a:cubicBezTo>
                <a:cubicBezTo>
                  <a:pt x="57" y="138"/>
                  <a:pt x="58" y="133"/>
                  <a:pt x="60" y="134"/>
                </a:cubicBezTo>
                <a:cubicBezTo>
                  <a:pt x="57" y="137"/>
                  <a:pt x="60" y="139"/>
                  <a:pt x="56" y="140"/>
                </a:cubicBezTo>
                <a:cubicBezTo>
                  <a:pt x="59" y="140"/>
                  <a:pt x="57" y="142"/>
                  <a:pt x="58" y="142"/>
                </a:cubicBezTo>
                <a:cubicBezTo>
                  <a:pt x="59" y="142"/>
                  <a:pt x="59" y="141"/>
                  <a:pt x="59" y="141"/>
                </a:cubicBezTo>
                <a:cubicBezTo>
                  <a:pt x="59" y="141"/>
                  <a:pt x="59" y="142"/>
                  <a:pt x="60" y="143"/>
                </a:cubicBezTo>
                <a:cubicBezTo>
                  <a:pt x="60" y="142"/>
                  <a:pt x="60" y="141"/>
                  <a:pt x="60" y="140"/>
                </a:cubicBezTo>
                <a:cubicBezTo>
                  <a:pt x="60" y="140"/>
                  <a:pt x="60" y="139"/>
                  <a:pt x="60" y="139"/>
                </a:cubicBezTo>
                <a:cubicBezTo>
                  <a:pt x="60" y="138"/>
                  <a:pt x="59" y="137"/>
                  <a:pt x="59" y="136"/>
                </a:cubicBezTo>
                <a:cubicBezTo>
                  <a:pt x="62" y="137"/>
                  <a:pt x="62" y="130"/>
                  <a:pt x="63" y="128"/>
                </a:cubicBezTo>
                <a:cubicBezTo>
                  <a:pt x="61" y="131"/>
                  <a:pt x="63" y="124"/>
                  <a:pt x="61" y="126"/>
                </a:cubicBezTo>
                <a:cubicBezTo>
                  <a:pt x="62" y="128"/>
                  <a:pt x="59" y="128"/>
                  <a:pt x="59" y="129"/>
                </a:cubicBezTo>
                <a:cubicBezTo>
                  <a:pt x="63" y="115"/>
                  <a:pt x="70" y="104"/>
                  <a:pt x="76" y="87"/>
                </a:cubicBezTo>
                <a:cubicBezTo>
                  <a:pt x="80" y="86"/>
                  <a:pt x="82" y="89"/>
                  <a:pt x="84" y="84"/>
                </a:cubicBezTo>
                <a:cubicBezTo>
                  <a:pt x="86" y="77"/>
                  <a:pt x="86" y="72"/>
                  <a:pt x="87" y="68"/>
                </a:cubicBezTo>
                <a:cubicBezTo>
                  <a:pt x="87" y="66"/>
                  <a:pt x="87" y="64"/>
                  <a:pt x="87" y="62"/>
                </a:cubicBezTo>
                <a:cubicBezTo>
                  <a:pt x="87" y="60"/>
                  <a:pt x="87" y="58"/>
                  <a:pt x="86" y="55"/>
                </a:cubicBezTo>
                <a:cubicBezTo>
                  <a:pt x="87" y="55"/>
                  <a:pt x="88" y="55"/>
                  <a:pt x="88" y="54"/>
                </a:cubicBezTo>
                <a:cubicBezTo>
                  <a:pt x="87" y="54"/>
                  <a:pt x="88" y="53"/>
                  <a:pt x="88" y="52"/>
                </a:cubicBezTo>
                <a:cubicBezTo>
                  <a:pt x="87" y="52"/>
                  <a:pt x="87" y="51"/>
                  <a:pt x="87" y="49"/>
                </a:cubicBezTo>
                <a:cubicBezTo>
                  <a:pt x="88" y="46"/>
                  <a:pt x="88" y="46"/>
                  <a:pt x="88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0" y="46"/>
                  <a:pt x="79" y="46"/>
                  <a:pt x="79" y="47"/>
                </a:cubicBezTo>
                <a:cubicBezTo>
                  <a:pt x="80" y="47"/>
                  <a:pt x="80" y="47"/>
                  <a:pt x="80" y="48"/>
                </a:cubicBezTo>
                <a:cubicBezTo>
                  <a:pt x="79" y="48"/>
                  <a:pt x="79" y="49"/>
                  <a:pt x="79" y="49"/>
                </a:cubicBezTo>
                <a:cubicBezTo>
                  <a:pt x="78" y="47"/>
                  <a:pt x="77" y="49"/>
                  <a:pt x="75" y="49"/>
                </a:cubicBezTo>
                <a:cubicBezTo>
                  <a:pt x="75" y="49"/>
                  <a:pt x="75" y="48"/>
                  <a:pt x="74" y="49"/>
                </a:cubicBezTo>
                <a:cubicBezTo>
                  <a:pt x="75" y="52"/>
                  <a:pt x="77" y="50"/>
                  <a:pt x="78" y="50"/>
                </a:cubicBezTo>
                <a:cubicBezTo>
                  <a:pt x="76" y="51"/>
                  <a:pt x="76" y="51"/>
                  <a:pt x="75" y="52"/>
                </a:cubicBezTo>
                <a:cubicBezTo>
                  <a:pt x="74" y="53"/>
                  <a:pt x="74" y="54"/>
                  <a:pt x="73" y="55"/>
                </a:cubicBezTo>
                <a:cubicBezTo>
                  <a:pt x="73" y="54"/>
                  <a:pt x="74" y="53"/>
                  <a:pt x="73" y="53"/>
                </a:cubicBezTo>
                <a:cubicBezTo>
                  <a:pt x="71" y="53"/>
                  <a:pt x="72" y="55"/>
                  <a:pt x="70" y="55"/>
                </a:cubicBezTo>
                <a:cubicBezTo>
                  <a:pt x="70" y="54"/>
                  <a:pt x="68" y="55"/>
                  <a:pt x="66" y="55"/>
                </a:cubicBezTo>
                <a:cubicBezTo>
                  <a:pt x="68" y="55"/>
                  <a:pt x="66" y="53"/>
                  <a:pt x="66" y="52"/>
                </a:cubicBezTo>
                <a:cubicBezTo>
                  <a:pt x="65" y="53"/>
                  <a:pt x="61" y="53"/>
                  <a:pt x="62" y="54"/>
                </a:cubicBezTo>
                <a:cubicBezTo>
                  <a:pt x="64" y="54"/>
                  <a:pt x="66" y="55"/>
                  <a:pt x="65" y="57"/>
                </a:cubicBezTo>
                <a:cubicBezTo>
                  <a:pt x="62" y="57"/>
                  <a:pt x="63" y="57"/>
                  <a:pt x="63" y="55"/>
                </a:cubicBezTo>
                <a:cubicBezTo>
                  <a:pt x="62" y="55"/>
                  <a:pt x="60" y="55"/>
                  <a:pt x="59" y="55"/>
                </a:cubicBezTo>
                <a:cubicBezTo>
                  <a:pt x="60" y="58"/>
                  <a:pt x="57" y="56"/>
                  <a:pt x="56" y="59"/>
                </a:cubicBezTo>
                <a:cubicBezTo>
                  <a:pt x="57" y="58"/>
                  <a:pt x="60" y="58"/>
                  <a:pt x="59" y="60"/>
                </a:cubicBezTo>
                <a:cubicBezTo>
                  <a:pt x="57" y="58"/>
                  <a:pt x="55" y="60"/>
                  <a:pt x="54" y="60"/>
                </a:cubicBezTo>
                <a:cubicBezTo>
                  <a:pt x="53" y="57"/>
                  <a:pt x="53" y="58"/>
                  <a:pt x="51" y="56"/>
                </a:cubicBezTo>
                <a:cubicBezTo>
                  <a:pt x="51" y="58"/>
                  <a:pt x="48" y="59"/>
                  <a:pt x="49" y="60"/>
                </a:cubicBezTo>
                <a:cubicBezTo>
                  <a:pt x="50" y="60"/>
                  <a:pt x="51" y="58"/>
                  <a:pt x="52" y="59"/>
                </a:cubicBezTo>
                <a:cubicBezTo>
                  <a:pt x="50" y="61"/>
                  <a:pt x="47" y="61"/>
                  <a:pt x="48" y="59"/>
                </a:cubicBezTo>
                <a:cubicBezTo>
                  <a:pt x="45" y="61"/>
                  <a:pt x="45" y="61"/>
                  <a:pt x="45" y="61"/>
                </a:cubicBezTo>
                <a:cubicBezTo>
                  <a:pt x="47" y="64"/>
                  <a:pt x="41" y="64"/>
                  <a:pt x="41" y="67"/>
                </a:cubicBezTo>
                <a:cubicBezTo>
                  <a:pt x="39" y="65"/>
                  <a:pt x="40" y="67"/>
                  <a:pt x="39" y="68"/>
                </a:cubicBezTo>
                <a:cubicBezTo>
                  <a:pt x="39" y="67"/>
                  <a:pt x="38" y="68"/>
                  <a:pt x="37" y="66"/>
                </a:cubicBezTo>
                <a:cubicBezTo>
                  <a:pt x="36" y="68"/>
                  <a:pt x="34" y="69"/>
                  <a:pt x="35" y="71"/>
                </a:cubicBezTo>
                <a:cubicBezTo>
                  <a:pt x="36" y="71"/>
                  <a:pt x="36" y="69"/>
                  <a:pt x="37" y="70"/>
                </a:cubicBezTo>
                <a:cubicBezTo>
                  <a:pt x="37" y="71"/>
                  <a:pt x="36" y="72"/>
                  <a:pt x="35" y="72"/>
                </a:cubicBezTo>
                <a:cubicBezTo>
                  <a:pt x="33" y="72"/>
                  <a:pt x="33" y="68"/>
                  <a:pt x="33" y="70"/>
                </a:cubicBezTo>
                <a:cubicBezTo>
                  <a:pt x="31" y="72"/>
                  <a:pt x="36" y="72"/>
                  <a:pt x="34" y="73"/>
                </a:cubicBezTo>
                <a:cubicBezTo>
                  <a:pt x="33" y="74"/>
                  <a:pt x="32" y="74"/>
                  <a:pt x="31" y="74"/>
                </a:cubicBezTo>
                <a:cubicBezTo>
                  <a:pt x="32" y="73"/>
                  <a:pt x="33" y="72"/>
                  <a:pt x="32" y="71"/>
                </a:cubicBezTo>
                <a:cubicBezTo>
                  <a:pt x="29" y="74"/>
                  <a:pt x="28" y="78"/>
                  <a:pt x="26" y="77"/>
                </a:cubicBezTo>
                <a:cubicBezTo>
                  <a:pt x="26" y="77"/>
                  <a:pt x="26" y="77"/>
                  <a:pt x="26" y="78"/>
                </a:cubicBezTo>
                <a:cubicBezTo>
                  <a:pt x="25" y="77"/>
                  <a:pt x="25" y="76"/>
                  <a:pt x="26" y="76"/>
                </a:cubicBezTo>
                <a:cubicBezTo>
                  <a:pt x="21" y="74"/>
                  <a:pt x="21" y="68"/>
                  <a:pt x="17" y="68"/>
                </a:cubicBezTo>
                <a:cubicBezTo>
                  <a:pt x="17" y="69"/>
                  <a:pt x="18" y="70"/>
                  <a:pt x="17" y="70"/>
                </a:cubicBezTo>
                <a:cubicBezTo>
                  <a:pt x="16" y="70"/>
                  <a:pt x="15" y="70"/>
                  <a:pt x="14" y="69"/>
                </a:cubicBezTo>
                <a:cubicBezTo>
                  <a:pt x="14" y="68"/>
                  <a:pt x="17" y="67"/>
                  <a:pt x="16" y="66"/>
                </a:cubicBezTo>
                <a:cubicBezTo>
                  <a:pt x="14" y="68"/>
                  <a:pt x="15" y="65"/>
                  <a:pt x="15" y="64"/>
                </a:cubicBezTo>
                <a:cubicBezTo>
                  <a:pt x="13" y="63"/>
                  <a:pt x="12" y="60"/>
                  <a:pt x="10" y="60"/>
                </a:cubicBezTo>
                <a:cubicBezTo>
                  <a:pt x="10" y="60"/>
                  <a:pt x="10" y="59"/>
                  <a:pt x="10" y="58"/>
                </a:cubicBezTo>
                <a:cubicBezTo>
                  <a:pt x="10" y="58"/>
                  <a:pt x="11" y="59"/>
                  <a:pt x="11" y="60"/>
                </a:cubicBezTo>
                <a:cubicBezTo>
                  <a:pt x="19" y="55"/>
                  <a:pt x="20" y="51"/>
                  <a:pt x="26" y="49"/>
                </a:cubicBezTo>
                <a:cubicBezTo>
                  <a:pt x="25" y="47"/>
                  <a:pt x="27" y="49"/>
                  <a:pt x="28" y="49"/>
                </a:cubicBezTo>
                <a:cubicBezTo>
                  <a:pt x="28" y="48"/>
                  <a:pt x="28" y="47"/>
                  <a:pt x="28" y="46"/>
                </a:cubicBezTo>
                <a:cubicBezTo>
                  <a:pt x="29" y="47"/>
                  <a:pt x="31" y="46"/>
                  <a:pt x="32" y="46"/>
                </a:cubicBezTo>
                <a:cubicBezTo>
                  <a:pt x="33" y="44"/>
                  <a:pt x="45" y="37"/>
                  <a:pt x="44" y="39"/>
                </a:cubicBezTo>
                <a:cubicBezTo>
                  <a:pt x="46" y="38"/>
                  <a:pt x="45" y="37"/>
                  <a:pt x="46" y="36"/>
                </a:cubicBezTo>
                <a:cubicBezTo>
                  <a:pt x="50" y="37"/>
                  <a:pt x="53" y="30"/>
                  <a:pt x="59" y="31"/>
                </a:cubicBezTo>
                <a:cubicBezTo>
                  <a:pt x="60" y="27"/>
                  <a:pt x="59" y="27"/>
                  <a:pt x="63" y="24"/>
                </a:cubicBezTo>
                <a:cubicBezTo>
                  <a:pt x="62" y="27"/>
                  <a:pt x="66" y="23"/>
                  <a:pt x="65" y="27"/>
                </a:cubicBezTo>
                <a:cubicBezTo>
                  <a:pt x="67" y="24"/>
                  <a:pt x="73" y="23"/>
                  <a:pt x="75" y="20"/>
                </a:cubicBezTo>
                <a:cubicBezTo>
                  <a:pt x="76" y="21"/>
                  <a:pt x="77" y="22"/>
                  <a:pt x="78" y="20"/>
                </a:cubicBezTo>
                <a:cubicBezTo>
                  <a:pt x="79" y="15"/>
                  <a:pt x="94" y="14"/>
                  <a:pt x="92" y="9"/>
                </a:cubicBezTo>
                <a:cubicBezTo>
                  <a:pt x="94" y="8"/>
                  <a:pt x="93" y="10"/>
                  <a:pt x="93" y="11"/>
                </a:cubicBezTo>
                <a:cubicBezTo>
                  <a:pt x="95" y="10"/>
                  <a:pt x="96" y="8"/>
                  <a:pt x="97" y="6"/>
                </a:cubicBezTo>
                <a:cubicBezTo>
                  <a:pt x="97" y="4"/>
                  <a:pt x="95" y="5"/>
                  <a:pt x="94" y="4"/>
                </a:cubicBezTo>
                <a:cubicBezTo>
                  <a:pt x="95" y="4"/>
                  <a:pt x="96" y="5"/>
                  <a:pt x="97" y="4"/>
                </a:cubicBezTo>
                <a:cubicBezTo>
                  <a:pt x="95" y="3"/>
                  <a:pt x="96" y="2"/>
                  <a:pt x="95" y="2"/>
                </a:cubicBezTo>
                <a:cubicBezTo>
                  <a:pt x="95" y="5"/>
                  <a:pt x="94" y="1"/>
                  <a:pt x="93" y="2"/>
                </a:cubicBezTo>
                <a:cubicBezTo>
                  <a:pt x="93" y="3"/>
                  <a:pt x="89" y="4"/>
                  <a:pt x="87" y="5"/>
                </a:cubicBezTo>
                <a:cubicBezTo>
                  <a:pt x="86" y="7"/>
                  <a:pt x="88" y="6"/>
                  <a:pt x="87" y="8"/>
                </a:cubicBezTo>
                <a:cubicBezTo>
                  <a:pt x="86" y="7"/>
                  <a:pt x="85" y="7"/>
                  <a:pt x="85" y="7"/>
                </a:cubicBezTo>
                <a:cubicBezTo>
                  <a:pt x="83" y="9"/>
                  <a:pt x="81" y="10"/>
                  <a:pt x="79" y="12"/>
                </a:cubicBezTo>
                <a:cubicBezTo>
                  <a:pt x="78" y="9"/>
                  <a:pt x="70" y="15"/>
                  <a:pt x="74" y="15"/>
                </a:cubicBezTo>
                <a:cubicBezTo>
                  <a:pt x="71" y="17"/>
                  <a:pt x="71" y="16"/>
                  <a:pt x="70" y="18"/>
                </a:cubicBezTo>
                <a:cubicBezTo>
                  <a:pt x="69" y="16"/>
                  <a:pt x="69" y="16"/>
                  <a:pt x="69" y="16"/>
                </a:cubicBezTo>
                <a:cubicBezTo>
                  <a:pt x="64" y="17"/>
                  <a:pt x="57" y="20"/>
                  <a:pt x="49" y="24"/>
                </a:cubicBezTo>
                <a:cubicBezTo>
                  <a:pt x="42" y="28"/>
                  <a:pt x="35" y="32"/>
                  <a:pt x="32" y="36"/>
                </a:cubicBezTo>
                <a:cubicBezTo>
                  <a:pt x="31" y="34"/>
                  <a:pt x="28" y="36"/>
                  <a:pt x="25" y="38"/>
                </a:cubicBezTo>
                <a:cubicBezTo>
                  <a:pt x="21" y="40"/>
                  <a:pt x="18" y="42"/>
                  <a:pt x="18" y="44"/>
                </a:cubicBezTo>
                <a:cubicBezTo>
                  <a:pt x="14" y="45"/>
                  <a:pt x="8" y="48"/>
                  <a:pt x="3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2" y="56"/>
                  <a:pt x="2" y="56"/>
                  <a:pt x="2" y="56"/>
                </a:cubicBezTo>
                <a:cubicBezTo>
                  <a:pt x="5" y="62"/>
                  <a:pt x="9" y="68"/>
                  <a:pt x="10" y="72"/>
                </a:cubicBezTo>
                <a:close/>
                <a:moveTo>
                  <a:pt x="110" y="8"/>
                </a:moveTo>
                <a:cubicBezTo>
                  <a:pt x="111" y="8"/>
                  <a:pt x="111" y="8"/>
                  <a:pt x="111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1" y="8"/>
                  <a:pt x="111" y="8"/>
                  <a:pt x="110" y="8"/>
                </a:cubicBezTo>
                <a:close/>
                <a:moveTo>
                  <a:pt x="86" y="136"/>
                </a:moveTo>
                <a:cubicBezTo>
                  <a:pt x="87" y="135"/>
                  <a:pt x="89" y="135"/>
                  <a:pt x="90" y="134"/>
                </a:cubicBezTo>
                <a:cubicBezTo>
                  <a:pt x="90" y="136"/>
                  <a:pt x="91" y="136"/>
                  <a:pt x="90" y="138"/>
                </a:cubicBezTo>
                <a:cubicBezTo>
                  <a:pt x="89" y="138"/>
                  <a:pt x="90" y="137"/>
                  <a:pt x="90" y="136"/>
                </a:cubicBezTo>
                <a:cubicBezTo>
                  <a:pt x="88" y="137"/>
                  <a:pt x="88" y="137"/>
                  <a:pt x="86" y="136"/>
                </a:cubicBezTo>
                <a:close/>
                <a:moveTo>
                  <a:pt x="81" y="176"/>
                </a:moveTo>
                <a:cubicBezTo>
                  <a:pt x="79" y="178"/>
                  <a:pt x="78" y="174"/>
                  <a:pt x="76" y="176"/>
                </a:cubicBezTo>
                <a:cubicBezTo>
                  <a:pt x="75" y="174"/>
                  <a:pt x="80" y="174"/>
                  <a:pt x="81" y="176"/>
                </a:cubicBezTo>
                <a:close/>
                <a:moveTo>
                  <a:pt x="62" y="61"/>
                </a:moveTo>
                <a:cubicBezTo>
                  <a:pt x="63" y="62"/>
                  <a:pt x="62" y="62"/>
                  <a:pt x="63" y="63"/>
                </a:cubicBezTo>
                <a:cubicBezTo>
                  <a:pt x="61" y="64"/>
                  <a:pt x="60" y="64"/>
                  <a:pt x="59" y="63"/>
                </a:cubicBezTo>
                <a:cubicBezTo>
                  <a:pt x="60" y="63"/>
                  <a:pt x="59" y="61"/>
                  <a:pt x="62" y="61"/>
                </a:cubicBezTo>
                <a:close/>
                <a:moveTo>
                  <a:pt x="54" y="62"/>
                </a:moveTo>
                <a:cubicBezTo>
                  <a:pt x="55" y="63"/>
                  <a:pt x="55" y="64"/>
                  <a:pt x="54" y="64"/>
                </a:cubicBezTo>
                <a:cubicBezTo>
                  <a:pt x="54" y="64"/>
                  <a:pt x="55" y="65"/>
                  <a:pt x="56" y="65"/>
                </a:cubicBezTo>
                <a:cubicBezTo>
                  <a:pt x="54" y="67"/>
                  <a:pt x="53" y="66"/>
                  <a:pt x="52" y="64"/>
                </a:cubicBezTo>
                <a:lnTo>
                  <a:pt x="54" y="62"/>
                </a:lnTo>
                <a:close/>
                <a:moveTo>
                  <a:pt x="46" y="69"/>
                </a:moveTo>
                <a:cubicBezTo>
                  <a:pt x="48" y="69"/>
                  <a:pt x="48" y="70"/>
                  <a:pt x="49" y="70"/>
                </a:cubicBezTo>
                <a:cubicBezTo>
                  <a:pt x="50" y="72"/>
                  <a:pt x="46" y="71"/>
                  <a:pt x="46" y="71"/>
                </a:cubicBezTo>
                <a:cubicBezTo>
                  <a:pt x="45" y="72"/>
                  <a:pt x="46" y="71"/>
                  <a:pt x="47" y="72"/>
                </a:cubicBezTo>
                <a:cubicBezTo>
                  <a:pt x="46" y="72"/>
                  <a:pt x="45" y="73"/>
                  <a:pt x="44" y="73"/>
                </a:cubicBezTo>
                <a:cubicBezTo>
                  <a:pt x="44" y="72"/>
                  <a:pt x="44" y="70"/>
                  <a:pt x="46" y="69"/>
                </a:cubicBezTo>
                <a:close/>
                <a:moveTo>
                  <a:pt x="24" y="82"/>
                </a:moveTo>
                <a:cubicBezTo>
                  <a:pt x="24" y="82"/>
                  <a:pt x="24" y="82"/>
                  <a:pt x="24" y="81"/>
                </a:cubicBezTo>
                <a:cubicBezTo>
                  <a:pt x="25" y="82"/>
                  <a:pt x="26" y="82"/>
                  <a:pt x="26" y="82"/>
                </a:cubicBezTo>
                <a:cubicBezTo>
                  <a:pt x="25" y="82"/>
                  <a:pt x="25" y="82"/>
                  <a:pt x="24" y="82"/>
                </a:cubicBezTo>
                <a:close/>
                <a:moveTo>
                  <a:pt x="27" y="82"/>
                </a:move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2"/>
                  <a:pt x="29" y="82"/>
                </a:cubicBezTo>
                <a:cubicBezTo>
                  <a:pt x="28" y="82"/>
                  <a:pt x="28" y="82"/>
                  <a:pt x="27" y="82"/>
                </a:cubicBezTo>
                <a:close/>
              </a:path>
            </a:pathLst>
          </a:custGeom>
          <a:solidFill>
            <a:srgbClr val="96B1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Freeform 319">
            <a:extLst>
              <a:ext uri="{FF2B5EF4-FFF2-40B4-BE49-F238E27FC236}">
                <a16:creationId xmlns:a16="http://schemas.microsoft.com/office/drawing/2014/main" id="{E9A8D4F8-0C0A-4098-813C-8B84858DD009}"/>
              </a:ext>
            </a:extLst>
          </p:cNvPr>
          <p:cNvSpPr>
            <a:spLocks noEditPoints="1"/>
          </p:cNvSpPr>
          <p:nvPr/>
        </p:nvSpPr>
        <p:spPr bwMode="auto">
          <a:xfrm rot="504742">
            <a:off x="5730084" y="2446495"/>
            <a:ext cx="806255" cy="988723"/>
          </a:xfrm>
          <a:custGeom>
            <a:avLst/>
            <a:gdLst>
              <a:gd name="T0" fmla="*/ 121 w 142"/>
              <a:gd name="T1" fmla="*/ 138 h 174"/>
              <a:gd name="T2" fmla="*/ 69 w 142"/>
              <a:gd name="T3" fmla="*/ 127 h 174"/>
              <a:gd name="T4" fmla="*/ 85 w 142"/>
              <a:gd name="T5" fmla="*/ 110 h 174"/>
              <a:gd name="T6" fmla="*/ 92 w 142"/>
              <a:gd name="T7" fmla="*/ 93 h 174"/>
              <a:gd name="T8" fmla="*/ 97 w 142"/>
              <a:gd name="T9" fmla="*/ 81 h 174"/>
              <a:gd name="T10" fmla="*/ 99 w 142"/>
              <a:gd name="T11" fmla="*/ 48 h 174"/>
              <a:gd name="T12" fmla="*/ 70 w 142"/>
              <a:gd name="T13" fmla="*/ 5 h 174"/>
              <a:gd name="T14" fmla="*/ 69 w 142"/>
              <a:gd name="T15" fmla="*/ 6 h 174"/>
              <a:gd name="T16" fmla="*/ 39 w 142"/>
              <a:gd name="T17" fmla="*/ 2 h 174"/>
              <a:gd name="T18" fmla="*/ 2 w 142"/>
              <a:gd name="T19" fmla="*/ 26 h 174"/>
              <a:gd name="T20" fmla="*/ 8 w 142"/>
              <a:gd name="T21" fmla="*/ 55 h 174"/>
              <a:gd name="T22" fmla="*/ 31 w 142"/>
              <a:gd name="T23" fmla="*/ 77 h 174"/>
              <a:gd name="T24" fmla="*/ 44 w 142"/>
              <a:gd name="T25" fmla="*/ 54 h 174"/>
              <a:gd name="T26" fmla="*/ 38 w 142"/>
              <a:gd name="T27" fmla="*/ 43 h 174"/>
              <a:gd name="T28" fmla="*/ 33 w 142"/>
              <a:gd name="T29" fmla="*/ 40 h 174"/>
              <a:gd name="T30" fmla="*/ 66 w 142"/>
              <a:gd name="T31" fmla="*/ 55 h 174"/>
              <a:gd name="T32" fmla="*/ 62 w 142"/>
              <a:gd name="T33" fmla="*/ 81 h 174"/>
              <a:gd name="T34" fmla="*/ 52 w 142"/>
              <a:gd name="T35" fmla="*/ 99 h 174"/>
              <a:gd name="T36" fmla="*/ 34 w 142"/>
              <a:gd name="T37" fmla="*/ 120 h 174"/>
              <a:gd name="T38" fmla="*/ 26 w 142"/>
              <a:gd name="T39" fmla="*/ 135 h 174"/>
              <a:gd name="T40" fmla="*/ 16 w 142"/>
              <a:gd name="T41" fmla="*/ 148 h 174"/>
              <a:gd name="T42" fmla="*/ 10 w 142"/>
              <a:gd name="T43" fmla="*/ 162 h 174"/>
              <a:gd name="T44" fmla="*/ 8 w 142"/>
              <a:gd name="T45" fmla="*/ 173 h 174"/>
              <a:gd name="T46" fmla="*/ 31 w 142"/>
              <a:gd name="T47" fmla="*/ 172 h 174"/>
              <a:gd name="T48" fmla="*/ 50 w 142"/>
              <a:gd name="T49" fmla="*/ 165 h 174"/>
              <a:gd name="T50" fmla="*/ 85 w 142"/>
              <a:gd name="T51" fmla="*/ 161 h 174"/>
              <a:gd name="T52" fmla="*/ 119 w 142"/>
              <a:gd name="T53" fmla="*/ 159 h 174"/>
              <a:gd name="T54" fmla="*/ 137 w 142"/>
              <a:gd name="T55" fmla="*/ 157 h 174"/>
              <a:gd name="T56" fmla="*/ 135 w 142"/>
              <a:gd name="T57" fmla="*/ 160 h 174"/>
              <a:gd name="T58" fmla="*/ 141 w 142"/>
              <a:gd name="T59" fmla="*/ 153 h 174"/>
              <a:gd name="T60" fmla="*/ 133 w 142"/>
              <a:gd name="T61" fmla="*/ 144 h 174"/>
              <a:gd name="T62" fmla="*/ 141 w 142"/>
              <a:gd name="T63" fmla="*/ 146 h 174"/>
              <a:gd name="T64" fmla="*/ 62 w 142"/>
              <a:gd name="T65" fmla="*/ 126 h 174"/>
              <a:gd name="T66" fmla="*/ 72 w 142"/>
              <a:gd name="T67" fmla="*/ 113 h 174"/>
              <a:gd name="T68" fmla="*/ 36 w 142"/>
              <a:gd name="T69" fmla="*/ 123 h 174"/>
              <a:gd name="T70" fmla="*/ 11 w 142"/>
              <a:gd name="T71" fmla="*/ 170 h 174"/>
              <a:gd name="T72" fmla="*/ 14 w 142"/>
              <a:gd name="T73" fmla="*/ 168 h 174"/>
              <a:gd name="T74" fmla="*/ 16 w 142"/>
              <a:gd name="T75" fmla="*/ 160 h 174"/>
              <a:gd name="T76" fmla="*/ 29 w 142"/>
              <a:gd name="T77" fmla="*/ 142 h 174"/>
              <a:gd name="T78" fmla="*/ 48 w 142"/>
              <a:gd name="T79" fmla="*/ 123 h 174"/>
              <a:gd name="T80" fmla="*/ 67 w 142"/>
              <a:gd name="T81" fmla="*/ 99 h 174"/>
              <a:gd name="T82" fmla="*/ 76 w 142"/>
              <a:gd name="T83" fmla="*/ 69 h 174"/>
              <a:gd name="T84" fmla="*/ 74 w 142"/>
              <a:gd name="T85" fmla="*/ 39 h 174"/>
              <a:gd name="T86" fmla="*/ 43 w 142"/>
              <a:gd name="T87" fmla="*/ 20 h 174"/>
              <a:gd name="T88" fmla="*/ 32 w 142"/>
              <a:gd name="T89" fmla="*/ 25 h 174"/>
              <a:gd name="T90" fmla="*/ 35 w 142"/>
              <a:gd name="T91" fmla="*/ 61 h 174"/>
              <a:gd name="T92" fmla="*/ 28 w 142"/>
              <a:gd name="T93" fmla="*/ 71 h 174"/>
              <a:gd name="T94" fmla="*/ 15 w 142"/>
              <a:gd name="T95" fmla="*/ 51 h 174"/>
              <a:gd name="T96" fmla="*/ 8 w 142"/>
              <a:gd name="T97" fmla="*/ 35 h 174"/>
              <a:gd name="T98" fmla="*/ 8 w 142"/>
              <a:gd name="T99" fmla="*/ 24 h 174"/>
              <a:gd name="T100" fmla="*/ 64 w 142"/>
              <a:gd name="T101" fmla="*/ 15 h 174"/>
              <a:gd name="T102" fmla="*/ 68 w 142"/>
              <a:gd name="T103" fmla="*/ 17 h 174"/>
              <a:gd name="T104" fmla="*/ 89 w 142"/>
              <a:gd name="T105" fmla="*/ 68 h 174"/>
              <a:gd name="T106" fmla="*/ 43 w 142"/>
              <a:gd name="T107" fmla="*/ 140 h 174"/>
              <a:gd name="T108" fmla="*/ 122 w 142"/>
              <a:gd name="T109" fmla="*/ 149 h 174"/>
              <a:gd name="T110" fmla="*/ 73 w 142"/>
              <a:gd name="T111" fmla="*/ 157 h 174"/>
              <a:gd name="T112" fmla="*/ 26 w 142"/>
              <a:gd name="T113" fmla="*/ 166 h 174"/>
              <a:gd name="T114" fmla="*/ 35 w 142"/>
              <a:gd name="T115" fmla="*/ 159 h 174"/>
              <a:gd name="T116" fmla="*/ 67 w 142"/>
              <a:gd name="T117" fmla="*/ 149 h 174"/>
              <a:gd name="T118" fmla="*/ 110 w 142"/>
              <a:gd name="T119" fmla="*/ 145 h 174"/>
              <a:gd name="T120" fmla="*/ 125 w 142"/>
              <a:gd name="T121" fmla="*/ 148 h 174"/>
              <a:gd name="T122" fmla="*/ 129 w 142"/>
              <a:gd name="T123" fmla="*/ 15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2" h="174">
                <a:moveTo>
                  <a:pt x="142" y="148"/>
                </a:moveTo>
                <a:cubicBezTo>
                  <a:pt x="142" y="147"/>
                  <a:pt x="141" y="146"/>
                  <a:pt x="140" y="145"/>
                </a:cubicBezTo>
                <a:cubicBezTo>
                  <a:pt x="140" y="144"/>
                  <a:pt x="139" y="143"/>
                  <a:pt x="138" y="143"/>
                </a:cubicBezTo>
                <a:cubicBezTo>
                  <a:pt x="137" y="142"/>
                  <a:pt x="135" y="142"/>
                  <a:pt x="134" y="141"/>
                </a:cubicBezTo>
                <a:cubicBezTo>
                  <a:pt x="135" y="140"/>
                  <a:pt x="133" y="138"/>
                  <a:pt x="130" y="137"/>
                </a:cubicBezTo>
                <a:cubicBezTo>
                  <a:pt x="127" y="136"/>
                  <a:pt x="124" y="136"/>
                  <a:pt x="122" y="135"/>
                </a:cubicBezTo>
                <a:cubicBezTo>
                  <a:pt x="125" y="136"/>
                  <a:pt x="123" y="137"/>
                  <a:pt x="122" y="137"/>
                </a:cubicBezTo>
                <a:cubicBezTo>
                  <a:pt x="120" y="137"/>
                  <a:pt x="119" y="137"/>
                  <a:pt x="121" y="138"/>
                </a:cubicBezTo>
                <a:cubicBezTo>
                  <a:pt x="122" y="136"/>
                  <a:pt x="124" y="139"/>
                  <a:pt x="125" y="140"/>
                </a:cubicBezTo>
                <a:cubicBezTo>
                  <a:pt x="115" y="138"/>
                  <a:pt x="106" y="137"/>
                  <a:pt x="96" y="137"/>
                </a:cubicBezTo>
                <a:cubicBezTo>
                  <a:pt x="87" y="137"/>
                  <a:pt x="77" y="138"/>
                  <a:pt x="65" y="141"/>
                </a:cubicBezTo>
                <a:cubicBezTo>
                  <a:pt x="62" y="140"/>
                  <a:pt x="62" y="137"/>
                  <a:pt x="60" y="137"/>
                </a:cubicBezTo>
                <a:cubicBezTo>
                  <a:pt x="61" y="136"/>
                  <a:pt x="63" y="135"/>
                  <a:pt x="64" y="135"/>
                </a:cubicBezTo>
                <a:cubicBezTo>
                  <a:pt x="61" y="133"/>
                  <a:pt x="65" y="133"/>
                  <a:pt x="66" y="129"/>
                </a:cubicBezTo>
                <a:cubicBezTo>
                  <a:pt x="65" y="130"/>
                  <a:pt x="61" y="132"/>
                  <a:pt x="62" y="129"/>
                </a:cubicBezTo>
                <a:cubicBezTo>
                  <a:pt x="65" y="131"/>
                  <a:pt x="68" y="127"/>
                  <a:pt x="69" y="127"/>
                </a:cubicBezTo>
                <a:cubicBezTo>
                  <a:pt x="69" y="129"/>
                  <a:pt x="70" y="128"/>
                  <a:pt x="72" y="129"/>
                </a:cubicBezTo>
                <a:cubicBezTo>
                  <a:pt x="72" y="127"/>
                  <a:pt x="75" y="125"/>
                  <a:pt x="74" y="124"/>
                </a:cubicBezTo>
                <a:cubicBezTo>
                  <a:pt x="72" y="125"/>
                  <a:pt x="71" y="127"/>
                  <a:pt x="70" y="127"/>
                </a:cubicBezTo>
                <a:cubicBezTo>
                  <a:pt x="72" y="123"/>
                  <a:pt x="75" y="122"/>
                  <a:pt x="75" y="125"/>
                </a:cubicBezTo>
                <a:cubicBezTo>
                  <a:pt x="78" y="121"/>
                  <a:pt x="78" y="121"/>
                  <a:pt x="78" y="121"/>
                </a:cubicBezTo>
                <a:cubicBezTo>
                  <a:pt x="75" y="119"/>
                  <a:pt x="82" y="116"/>
                  <a:pt x="81" y="111"/>
                </a:cubicBezTo>
                <a:cubicBezTo>
                  <a:pt x="84" y="113"/>
                  <a:pt x="82" y="111"/>
                  <a:pt x="82" y="109"/>
                </a:cubicBezTo>
                <a:cubicBezTo>
                  <a:pt x="83" y="110"/>
                  <a:pt x="84" y="109"/>
                  <a:pt x="85" y="110"/>
                </a:cubicBezTo>
                <a:cubicBezTo>
                  <a:pt x="86" y="107"/>
                  <a:pt x="88" y="104"/>
                  <a:pt x="87" y="103"/>
                </a:cubicBezTo>
                <a:cubicBezTo>
                  <a:pt x="85" y="104"/>
                  <a:pt x="86" y="106"/>
                  <a:pt x="85" y="106"/>
                </a:cubicBezTo>
                <a:cubicBezTo>
                  <a:pt x="84" y="105"/>
                  <a:pt x="86" y="103"/>
                  <a:pt x="86" y="101"/>
                </a:cubicBezTo>
                <a:cubicBezTo>
                  <a:pt x="88" y="101"/>
                  <a:pt x="89" y="105"/>
                  <a:pt x="89" y="103"/>
                </a:cubicBezTo>
                <a:cubicBezTo>
                  <a:pt x="90" y="99"/>
                  <a:pt x="85" y="102"/>
                  <a:pt x="86" y="100"/>
                </a:cubicBezTo>
                <a:cubicBezTo>
                  <a:pt x="88" y="99"/>
                  <a:pt x="89" y="98"/>
                  <a:pt x="90" y="97"/>
                </a:cubicBezTo>
                <a:cubicBezTo>
                  <a:pt x="89" y="99"/>
                  <a:pt x="88" y="100"/>
                  <a:pt x="90" y="101"/>
                </a:cubicBezTo>
                <a:cubicBezTo>
                  <a:pt x="91" y="98"/>
                  <a:pt x="91" y="95"/>
                  <a:pt x="92" y="93"/>
                </a:cubicBezTo>
                <a:cubicBezTo>
                  <a:pt x="92" y="92"/>
                  <a:pt x="93" y="90"/>
                  <a:pt x="94" y="90"/>
                </a:cubicBezTo>
                <a:cubicBezTo>
                  <a:pt x="94" y="87"/>
                  <a:pt x="90" y="88"/>
                  <a:pt x="91" y="85"/>
                </a:cubicBezTo>
                <a:cubicBezTo>
                  <a:pt x="92" y="83"/>
                  <a:pt x="92" y="83"/>
                  <a:pt x="93" y="83"/>
                </a:cubicBezTo>
                <a:cubicBezTo>
                  <a:pt x="94" y="85"/>
                  <a:pt x="91" y="85"/>
                  <a:pt x="92" y="87"/>
                </a:cubicBezTo>
                <a:cubicBezTo>
                  <a:pt x="93" y="86"/>
                  <a:pt x="93" y="87"/>
                  <a:pt x="94" y="87"/>
                </a:cubicBezTo>
                <a:cubicBezTo>
                  <a:pt x="94" y="84"/>
                  <a:pt x="94" y="85"/>
                  <a:pt x="96" y="82"/>
                </a:cubicBezTo>
                <a:cubicBezTo>
                  <a:pt x="96" y="82"/>
                  <a:pt x="95" y="81"/>
                  <a:pt x="95" y="80"/>
                </a:cubicBezTo>
                <a:cubicBezTo>
                  <a:pt x="96" y="80"/>
                  <a:pt x="96" y="80"/>
                  <a:pt x="97" y="81"/>
                </a:cubicBezTo>
                <a:cubicBezTo>
                  <a:pt x="98" y="75"/>
                  <a:pt x="98" y="71"/>
                  <a:pt x="100" y="71"/>
                </a:cubicBezTo>
                <a:cubicBezTo>
                  <a:pt x="100" y="70"/>
                  <a:pt x="100" y="68"/>
                  <a:pt x="100" y="67"/>
                </a:cubicBezTo>
                <a:cubicBezTo>
                  <a:pt x="100" y="65"/>
                  <a:pt x="100" y="64"/>
                  <a:pt x="100" y="62"/>
                </a:cubicBezTo>
                <a:cubicBezTo>
                  <a:pt x="100" y="59"/>
                  <a:pt x="100" y="56"/>
                  <a:pt x="98" y="55"/>
                </a:cubicBezTo>
                <a:cubicBezTo>
                  <a:pt x="98" y="56"/>
                  <a:pt x="98" y="57"/>
                  <a:pt x="98" y="57"/>
                </a:cubicBezTo>
                <a:cubicBezTo>
                  <a:pt x="97" y="57"/>
                  <a:pt x="96" y="55"/>
                  <a:pt x="96" y="54"/>
                </a:cubicBezTo>
                <a:cubicBezTo>
                  <a:pt x="96" y="52"/>
                  <a:pt x="99" y="54"/>
                  <a:pt x="99" y="51"/>
                </a:cubicBezTo>
                <a:cubicBezTo>
                  <a:pt x="96" y="52"/>
                  <a:pt x="98" y="49"/>
                  <a:pt x="99" y="48"/>
                </a:cubicBezTo>
                <a:cubicBezTo>
                  <a:pt x="98" y="47"/>
                  <a:pt x="97" y="45"/>
                  <a:pt x="97" y="44"/>
                </a:cubicBezTo>
                <a:cubicBezTo>
                  <a:pt x="96" y="42"/>
                  <a:pt x="95" y="41"/>
                  <a:pt x="94" y="41"/>
                </a:cubicBezTo>
                <a:cubicBezTo>
                  <a:pt x="95" y="37"/>
                  <a:pt x="94" y="33"/>
                  <a:pt x="93" y="31"/>
                </a:cubicBezTo>
                <a:cubicBezTo>
                  <a:pt x="92" y="28"/>
                  <a:pt x="91" y="25"/>
                  <a:pt x="94" y="24"/>
                </a:cubicBezTo>
                <a:cubicBezTo>
                  <a:pt x="90" y="18"/>
                  <a:pt x="86" y="16"/>
                  <a:pt x="82" y="14"/>
                </a:cubicBezTo>
                <a:cubicBezTo>
                  <a:pt x="80" y="12"/>
                  <a:pt x="79" y="12"/>
                  <a:pt x="77" y="10"/>
                </a:cubicBezTo>
                <a:cubicBezTo>
                  <a:pt x="75" y="9"/>
                  <a:pt x="74" y="8"/>
                  <a:pt x="72" y="7"/>
                </a:cubicBezTo>
                <a:cubicBezTo>
                  <a:pt x="71" y="9"/>
                  <a:pt x="71" y="6"/>
                  <a:pt x="70" y="5"/>
                </a:cubicBezTo>
                <a:cubicBezTo>
                  <a:pt x="70" y="6"/>
                  <a:pt x="70" y="6"/>
                  <a:pt x="70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8" y="6"/>
                  <a:pt x="68" y="6"/>
                  <a:pt x="67" y="6"/>
                </a:cubicBezTo>
                <a:cubicBezTo>
                  <a:pt x="66" y="5"/>
                  <a:pt x="65" y="3"/>
                  <a:pt x="63" y="2"/>
                </a:cubicBezTo>
                <a:cubicBezTo>
                  <a:pt x="62" y="2"/>
                  <a:pt x="56" y="1"/>
                  <a:pt x="51" y="1"/>
                </a:cubicBezTo>
                <a:cubicBezTo>
                  <a:pt x="46" y="1"/>
                  <a:pt x="41" y="1"/>
                  <a:pt x="42" y="0"/>
                </a:cubicBezTo>
                <a:cubicBezTo>
                  <a:pt x="40" y="0"/>
                  <a:pt x="40" y="1"/>
                  <a:pt x="39" y="2"/>
                </a:cubicBezTo>
                <a:cubicBezTo>
                  <a:pt x="36" y="1"/>
                  <a:pt x="33" y="1"/>
                  <a:pt x="29" y="3"/>
                </a:cubicBezTo>
                <a:cubicBezTo>
                  <a:pt x="26" y="4"/>
                  <a:pt x="23" y="5"/>
                  <a:pt x="19" y="4"/>
                </a:cubicBezTo>
                <a:cubicBezTo>
                  <a:pt x="17" y="7"/>
                  <a:pt x="17" y="8"/>
                  <a:pt x="16" y="9"/>
                </a:cubicBezTo>
                <a:cubicBezTo>
                  <a:pt x="16" y="10"/>
                  <a:pt x="15" y="11"/>
                  <a:pt x="13" y="13"/>
                </a:cubicBezTo>
                <a:cubicBezTo>
                  <a:pt x="13" y="12"/>
                  <a:pt x="12" y="12"/>
                  <a:pt x="11" y="13"/>
                </a:cubicBezTo>
                <a:cubicBezTo>
                  <a:pt x="10" y="13"/>
                  <a:pt x="9" y="14"/>
                  <a:pt x="10" y="12"/>
                </a:cubicBezTo>
                <a:cubicBezTo>
                  <a:pt x="8" y="13"/>
                  <a:pt x="6" y="16"/>
                  <a:pt x="5" y="18"/>
                </a:cubicBezTo>
                <a:cubicBezTo>
                  <a:pt x="3" y="21"/>
                  <a:pt x="2" y="24"/>
                  <a:pt x="2" y="26"/>
                </a:cubicBezTo>
                <a:cubicBezTo>
                  <a:pt x="2" y="27"/>
                  <a:pt x="1" y="27"/>
                  <a:pt x="1" y="28"/>
                </a:cubicBezTo>
                <a:cubicBezTo>
                  <a:pt x="0" y="28"/>
                  <a:pt x="0" y="28"/>
                  <a:pt x="0" y="29"/>
                </a:cubicBezTo>
                <a:cubicBezTo>
                  <a:pt x="0" y="30"/>
                  <a:pt x="0" y="30"/>
                  <a:pt x="0" y="31"/>
                </a:cubicBezTo>
                <a:cubicBezTo>
                  <a:pt x="2" y="33"/>
                  <a:pt x="2" y="39"/>
                  <a:pt x="3" y="44"/>
                </a:cubicBezTo>
                <a:cubicBezTo>
                  <a:pt x="3" y="47"/>
                  <a:pt x="4" y="50"/>
                  <a:pt x="5" y="51"/>
                </a:cubicBezTo>
                <a:cubicBezTo>
                  <a:pt x="7" y="53"/>
                  <a:pt x="8" y="54"/>
                  <a:pt x="10" y="53"/>
                </a:cubicBezTo>
                <a:cubicBezTo>
                  <a:pt x="11" y="54"/>
                  <a:pt x="10" y="55"/>
                  <a:pt x="10" y="55"/>
                </a:cubicBezTo>
                <a:cubicBezTo>
                  <a:pt x="9" y="55"/>
                  <a:pt x="8" y="55"/>
                  <a:pt x="8" y="55"/>
                </a:cubicBezTo>
                <a:cubicBezTo>
                  <a:pt x="8" y="56"/>
                  <a:pt x="9" y="56"/>
                  <a:pt x="9" y="56"/>
                </a:cubicBezTo>
                <a:cubicBezTo>
                  <a:pt x="8" y="57"/>
                  <a:pt x="7" y="57"/>
                  <a:pt x="7" y="57"/>
                </a:cubicBezTo>
                <a:cubicBezTo>
                  <a:pt x="9" y="59"/>
                  <a:pt x="11" y="61"/>
                  <a:pt x="12" y="63"/>
                </a:cubicBezTo>
                <a:cubicBezTo>
                  <a:pt x="13" y="65"/>
                  <a:pt x="15" y="68"/>
                  <a:pt x="16" y="70"/>
                </a:cubicBezTo>
                <a:cubicBezTo>
                  <a:pt x="18" y="72"/>
                  <a:pt x="20" y="74"/>
                  <a:pt x="22" y="76"/>
                </a:cubicBezTo>
                <a:cubicBezTo>
                  <a:pt x="23" y="76"/>
                  <a:pt x="24" y="77"/>
                  <a:pt x="24" y="77"/>
                </a:cubicBezTo>
                <a:cubicBezTo>
                  <a:pt x="25" y="77"/>
                  <a:pt x="26" y="77"/>
                  <a:pt x="27" y="78"/>
                </a:cubicBezTo>
                <a:cubicBezTo>
                  <a:pt x="28" y="78"/>
                  <a:pt x="30" y="78"/>
                  <a:pt x="31" y="77"/>
                </a:cubicBezTo>
                <a:cubicBezTo>
                  <a:pt x="34" y="79"/>
                  <a:pt x="37" y="77"/>
                  <a:pt x="40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40" y="74"/>
                  <a:pt x="42" y="73"/>
                  <a:pt x="43" y="72"/>
                </a:cubicBezTo>
                <a:cubicBezTo>
                  <a:pt x="44" y="70"/>
                  <a:pt x="46" y="68"/>
                  <a:pt x="46" y="66"/>
                </a:cubicBezTo>
                <a:cubicBezTo>
                  <a:pt x="45" y="66"/>
                  <a:pt x="44" y="65"/>
                  <a:pt x="43" y="63"/>
                </a:cubicBezTo>
                <a:cubicBezTo>
                  <a:pt x="43" y="61"/>
                  <a:pt x="43" y="61"/>
                  <a:pt x="43" y="60"/>
                </a:cubicBezTo>
                <a:cubicBezTo>
                  <a:pt x="43" y="59"/>
                  <a:pt x="43" y="58"/>
                  <a:pt x="42" y="56"/>
                </a:cubicBezTo>
                <a:cubicBezTo>
                  <a:pt x="44" y="57"/>
                  <a:pt x="44" y="56"/>
                  <a:pt x="44" y="54"/>
                </a:cubicBezTo>
                <a:cubicBezTo>
                  <a:pt x="43" y="54"/>
                  <a:pt x="42" y="51"/>
                  <a:pt x="41" y="52"/>
                </a:cubicBezTo>
                <a:cubicBezTo>
                  <a:pt x="43" y="53"/>
                  <a:pt x="43" y="54"/>
                  <a:pt x="42" y="55"/>
                </a:cubicBezTo>
                <a:cubicBezTo>
                  <a:pt x="41" y="55"/>
                  <a:pt x="40" y="55"/>
                  <a:pt x="39" y="54"/>
                </a:cubicBezTo>
                <a:cubicBezTo>
                  <a:pt x="43" y="55"/>
                  <a:pt x="40" y="50"/>
                  <a:pt x="41" y="49"/>
                </a:cubicBezTo>
                <a:cubicBezTo>
                  <a:pt x="40" y="50"/>
                  <a:pt x="40" y="46"/>
                  <a:pt x="39" y="45"/>
                </a:cubicBezTo>
                <a:cubicBezTo>
                  <a:pt x="38" y="46"/>
                  <a:pt x="37" y="45"/>
                  <a:pt x="36" y="44"/>
                </a:cubicBezTo>
                <a:cubicBezTo>
                  <a:pt x="36" y="43"/>
                  <a:pt x="35" y="42"/>
                  <a:pt x="36" y="42"/>
                </a:cubicBezTo>
                <a:cubicBezTo>
                  <a:pt x="38" y="42"/>
                  <a:pt x="36" y="44"/>
                  <a:pt x="38" y="43"/>
                </a:cubicBezTo>
                <a:cubicBezTo>
                  <a:pt x="37" y="42"/>
                  <a:pt x="37" y="41"/>
                  <a:pt x="36" y="41"/>
                </a:cubicBezTo>
                <a:cubicBezTo>
                  <a:pt x="36" y="40"/>
                  <a:pt x="35" y="40"/>
                  <a:pt x="34" y="39"/>
                </a:cubicBezTo>
                <a:cubicBezTo>
                  <a:pt x="35" y="41"/>
                  <a:pt x="35" y="42"/>
                  <a:pt x="35" y="43"/>
                </a:cubicBezTo>
                <a:cubicBezTo>
                  <a:pt x="35" y="44"/>
                  <a:pt x="35" y="46"/>
                  <a:pt x="38" y="47"/>
                </a:cubicBezTo>
                <a:cubicBezTo>
                  <a:pt x="35" y="47"/>
                  <a:pt x="38" y="49"/>
                  <a:pt x="39" y="50"/>
                </a:cubicBezTo>
                <a:cubicBezTo>
                  <a:pt x="37" y="50"/>
                  <a:pt x="41" y="53"/>
                  <a:pt x="38" y="53"/>
                </a:cubicBezTo>
                <a:cubicBezTo>
                  <a:pt x="37" y="51"/>
                  <a:pt x="36" y="49"/>
                  <a:pt x="35" y="47"/>
                </a:cubicBezTo>
                <a:cubicBezTo>
                  <a:pt x="33" y="45"/>
                  <a:pt x="33" y="42"/>
                  <a:pt x="33" y="40"/>
                </a:cubicBezTo>
                <a:cubicBezTo>
                  <a:pt x="32" y="35"/>
                  <a:pt x="37" y="30"/>
                  <a:pt x="42" y="28"/>
                </a:cubicBezTo>
                <a:cubicBezTo>
                  <a:pt x="48" y="26"/>
                  <a:pt x="54" y="27"/>
                  <a:pt x="59" y="31"/>
                </a:cubicBezTo>
                <a:cubicBezTo>
                  <a:pt x="63" y="34"/>
                  <a:pt x="66" y="39"/>
                  <a:pt x="67" y="44"/>
                </a:cubicBezTo>
                <a:cubicBezTo>
                  <a:pt x="67" y="44"/>
                  <a:pt x="67" y="43"/>
                  <a:pt x="66" y="43"/>
                </a:cubicBezTo>
                <a:cubicBezTo>
                  <a:pt x="67" y="45"/>
                  <a:pt x="66" y="46"/>
                  <a:pt x="66" y="47"/>
                </a:cubicBezTo>
                <a:cubicBezTo>
                  <a:pt x="69" y="49"/>
                  <a:pt x="67" y="52"/>
                  <a:pt x="69" y="57"/>
                </a:cubicBezTo>
                <a:cubicBezTo>
                  <a:pt x="68" y="57"/>
                  <a:pt x="68" y="58"/>
                  <a:pt x="66" y="58"/>
                </a:cubicBezTo>
                <a:cubicBezTo>
                  <a:pt x="66" y="57"/>
                  <a:pt x="68" y="56"/>
                  <a:pt x="66" y="55"/>
                </a:cubicBezTo>
                <a:cubicBezTo>
                  <a:pt x="66" y="60"/>
                  <a:pt x="65" y="58"/>
                  <a:pt x="63" y="62"/>
                </a:cubicBezTo>
                <a:cubicBezTo>
                  <a:pt x="64" y="62"/>
                  <a:pt x="64" y="61"/>
                  <a:pt x="66" y="61"/>
                </a:cubicBezTo>
                <a:cubicBezTo>
                  <a:pt x="66" y="62"/>
                  <a:pt x="66" y="62"/>
                  <a:pt x="66" y="63"/>
                </a:cubicBezTo>
                <a:cubicBezTo>
                  <a:pt x="65" y="65"/>
                  <a:pt x="65" y="72"/>
                  <a:pt x="65" y="79"/>
                </a:cubicBezTo>
                <a:cubicBezTo>
                  <a:pt x="65" y="79"/>
                  <a:pt x="64" y="79"/>
                  <a:pt x="64" y="80"/>
                </a:cubicBezTo>
                <a:cubicBezTo>
                  <a:pt x="64" y="79"/>
                  <a:pt x="64" y="78"/>
                  <a:pt x="63" y="77"/>
                </a:cubicBezTo>
                <a:cubicBezTo>
                  <a:pt x="62" y="82"/>
                  <a:pt x="66" y="79"/>
                  <a:pt x="65" y="81"/>
                </a:cubicBezTo>
                <a:cubicBezTo>
                  <a:pt x="64" y="84"/>
                  <a:pt x="63" y="79"/>
                  <a:pt x="62" y="81"/>
                </a:cubicBezTo>
                <a:cubicBezTo>
                  <a:pt x="62" y="83"/>
                  <a:pt x="64" y="83"/>
                  <a:pt x="64" y="85"/>
                </a:cubicBezTo>
                <a:cubicBezTo>
                  <a:pt x="63" y="85"/>
                  <a:pt x="62" y="85"/>
                  <a:pt x="61" y="86"/>
                </a:cubicBezTo>
                <a:cubicBezTo>
                  <a:pt x="60" y="86"/>
                  <a:pt x="59" y="87"/>
                  <a:pt x="58" y="88"/>
                </a:cubicBezTo>
                <a:cubicBezTo>
                  <a:pt x="58" y="89"/>
                  <a:pt x="58" y="89"/>
                  <a:pt x="57" y="89"/>
                </a:cubicBezTo>
                <a:cubicBezTo>
                  <a:pt x="56" y="90"/>
                  <a:pt x="56" y="90"/>
                  <a:pt x="57" y="91"/>
                </a:cubicBezTo>
                <a:cubicBezTo>
                  <a:pt x="57" y="91"/>
                  <a:pt x="56" y="91"/>
                  <a:pt x="56" y="91"/>
                </a:cubicBezTo>
                <a:cubicBezTo>
                  <a:pt x="56" y="92"/>
                  <a:pt x="56" y="92"/>
                  <a:pt x="56" y="92"/>
                </a:cubicBezTo>
                <a:cubicBezTo>
                  <a:pt x="53" y="94"/>
                  <a:pt x="53" y="97"/>
                  <a:pt x="52" y="99"/>
                </a:cubicBezTo>
                <a:cubicBezTo>
                  <a:pt x="52" y="102"/>
                  <a:pt x="52" y="104"/>
                  <a:pt x="50" y="106"/>
                </a:cubicBezTo>
                <a:cubicBezTo>
                  <a:pt x="48" y="104"/>
                  <a:pt x="52" y="103"/>
                  <a:pt x="51" y="102"/>
                </a:cubicBezTo>
                <a:cubicBezTo>
                  <a:pt x="48" y="104"/>
                  <a:pt x="47" y="106"/>
                  <a:pt x="47" y="109"/>
                </a:cubicBezTo>
                <a:cubicBezTo>
                  <a:pt x="46" y="108"/>
                  <a:pt x="45" y="108"/>
                  <a:pt x="44" y="109"/>
                </a:cubicBezTo>
                <a:cubicBezTo>
                  <a:pt x="43" y="113"/>
                  <a:pt x="38" y="114"/>
                  <a:pt x="38" y="118"/>
                </a:cubicBezTo>
                <a:cubicBezTo>
                  <a:pt x="37" y="119"/>
                  <a:pt x="36" y="119"/>
                  <a:pt x="36" y="121"/>
                </a:cubicBezTo>
                <a:cubicBezTo>
                  <a:pt x="37" y="120"/>
                  <a:pt x="37" y="120"/>
                  <a:pt x="37" y="121"/>
                </a:cubicBezTo>
                <a:cubicBezTo>
                  <a:pt x="36" y="121"/>
                  <a:pt x="35" y="122"/>
                  <a:pt x="34" y="120"/>
                </a:cubicBezTo>
                <a:cubicBezTo>
                  <a:pt x="32" y="124"/>
                  <a:pt x="29" y="124"/>
                  <a:pt x="29" y="126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6"/>
                  <a:pt x="31" y="126"/>
                  <a:pt x="31" y="126"/>
                </a:cubicBezTo>
                <a:cubicBezTo>
                  <a:pt x="33" y="125"/>
                  <a:pt x="32" y="124"/>
                  <a:pt x="32" y="123"/>
                </a:cubicBezTo>
                <a:cubicBezTo>
                  <a:pt x="33" y="124"/>
                  <a:pt x="34" y="124"/>
                  <a:pt x="33" y="125"/>
                </a:cubicBezTo>
                <a:cubicBezTo>
                  <a:pt x="29" y="127"/>
                  <a:pt x="29" y="133"/>
                  <a:pt x="25" y="132"/>
                </a:cubicBezTo>
                <a:cubicBezTo>
                  <a:pt x="27" y="133"/>
                  <a:pt x="24" y="139"/>
                  <a:pt x="28" y="134"/>
                </a:cubicBezTo>
                <a:cubicBezTo>
                  <a:pt x="27" y="132"/>
                  <a:pt x="27" y="136"/>
                  <a:pt x="26" y="135"/>
                </a:cubicBezTo>
                <a:cubicBezTo>
                  <a:pt x="27" y="134"/>
                  <a:pt x="26" y="134"/>
                  <a:pt x="27" y="133"/>
                </a:cubicBezTo>
                <a:cubicBezTo>
                  <a:pt x="28" y="132"/>
                  <a:pt x="30" y="131"/>
                  <a:pt x="31" y="131"/>
                </a:cubicBezTo>
                <a:cubicBezTo>
                  <a:pt x="29" y="134"/>
                  <a:pt x="28" y="136"/>
                  <a:pt x="26" y="138"/>
                </a:cubicBezTo>
                <a:cubicBezTo>
                  <a:pt x="24" y="141"/>
                  <a:pt x="23" y="143"/>
                  <a:pt x="21" y="145"/>
                </a:cubicBezTo>
                <a:cubicBezTo>
                  <a:pt x="21" y="145"/>
                  <a:pt x="21" y="145"/>
                  <a:pt x="21" y="145"/>
                </a:cubicBezTo>
                <a:cubicBezTo>
                  <a:pt x="21" y="146"/>
                  <a:pt x="21" y="146"/>
                  <a:pt x="21" y="146"/>
                </a:cubicBezTo>
                <a:cubicBezTo>
                  <a:pt x="20" y="146"/>
                  <a:pt x="20" y="147"/>
                  <a:pt x="19" y="148"/>
                </a:cubicBezTo>
                <a:cubicBezTo>
                  <a:pt x="18" y="146"/>
                  <a:pt x="17" y="147"/>
                  <a:pt x="16" y="148"/>
                </a:cubicBezTo>
                <a:cubicBezTo>
                  <a:pt x="14" y="150"/>
                  <a:pt x="14" y="151"/>
                  <a:pt x="12" y="151"/>
                </a:cubicBezTo>
                <a:cubicBezTo>
                  <a:pt x="13" y="149"/>
                  <a:pt x="13" y="148"/>
                  <a:pt x="13" y="147"/>
                </a:cubicBezTo>
                <a:cubicBezTo>
                  <a:pt x="13" y="148"/>
                  <a:pt x="12" y="148"/>
                  <a:pt x="12" y="147"/>
                </a:cubicBezTo>
                <a:cubicBezTo>
                  <a:pt x="11" y="149"/>
                  <a:pt x="9" y="151"/>
                  <a:pt x="9" y="151"/>
                </a:cubicBezTo>
                <a:cubicBezTo>
                  <a:pt x="13" y="148"/>
                  <a:pt x="12" y="149"/>
                  <a:pt x="12" y="151"/>
                </a:cubicBezTo>
                <a:cubicBezTo>
                  <a:pt x="11" y="153"/>
                  <a:pt x="11" y="156"/>
                  <a:pt x="12" y="155"/>
                </a:cubicBezTo>
                <a:cubicBezTo>
                  <a:pt x="10" y="157"/>
                  <a:pt x="9" y="157"/>
                  <a:pt x="9" y="158"/>
                </a:cubicBezTo>
                <a:cubicBezTo>
                  <a:pt x="9" y="159"/>
                  <a:pt x="10" y="160"/>
                  <a:pt x="10" y="162"/>
                </a:cubicBezTo>
                <a:cubicBezTo>
                  <a:pt x="9" y="161"/>
                  <a:pt x="8" y="162"/>
                  <a:pt x="8" y="164"/>
                </a:cubicBezTo>
                <a:cubicBezTo>
                  <a:pt x="8" y="165"/>
                  <a:pt x="9" y="166"/>
                  <a:pt x="7" y="166"/>
                </a:cubicBezTo>
                <a:cubicBezTo>
                  <a:pt x="8" y="165"/>
                  <a:pt x="8" y="162"/>
                  <a:pt x="8" y="160"/>
                </a:cubicBezTo>
                <a:cubicBezTo>
                  <a:pt x="6" y="162"/>
                  <a:pt x="6" y="164"/>
                  <a:pt x="6" y="167"/>
                </a:cubicBezTo>
                <a:cubicBezTo>
                  <a:pt x="7" y="169"/>
                  <a:pt x="8" y="171"/>
                  <a:pt x="10" y="171"/>
                </a:cubicBezTo>
                <a:cubicBezTo>
                  <a:pt x="9" y="172"/>
                  <a:pt x="8" y="171"/>
                  <a:pt x="8" y="171"/>
                </a:cubicBezTo>
                <a:cubicBezTo>
                  <a:pt x="7" y="171"/>
                  <a:pt x="7" y="171"/>
                  <a:pt x="7" y="172"/>
                </a:cubicBezTo>
                <a:cubicBezTo>
                  <a:pt x="7" y="173"/>
                  <a:pt x="8" y="173"/>
                  <a:pt x="8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9" y="174"/>
                  <a:pt x="11" y="174"/>
                  <a:pt x="12" y="174"/>
                </a:cubicBezTo>
                <a:cubicBezTo>
                  <a:pt x="14" y="174"/>
                  <a:pt x="15" y="174"/>
                  <a:pt x="17" y="174"/>
                </a:cubicBezTo>
                <a:cubicBezTo>
                  <a:pt x="20" y="174"/>
                  <a:pt x="23" y="173"/>
                  <a:pt x="26" y="173"/>
                </a:cubicBezTo>
                <a:cubicBezTo>
                  <a:pt x="27" y="172"/>
                  <a:pt x="26" y="170"/>
                  <a:pt x="29" y="169"/>
                </a:cubicBezTo>
                <a:cubicBezTo>
                  <a:pt x="29" y="170"/>
                  <a:pt x="30" y="170"/>
                  <a:pt x="30" y="170"/>
                </a:cubicBezTo>
                <a:cubicBezTo>
                  <a:pt x="29" y="170"/>
                  <a:pt x="28" y="170"/>
                  <a:pt x="28" y="171"/>
                </a:cubicBezTo>
                <a:cubicBezTo>
                  <a:pt x="29" y="171"/>
                  <a:pt x="30" y="171"/>
                  <a:pt x="31" y="172"/>
                </a:cubicBezTo>
                <a:cubicBezTo>
                  <a:pt x="32" y="173"/>
                  <a:pt x="33" y="173"/>
                  <a:pt x="34" y="172"/>
                </a:cubicBezTo>
                <a:cubicBezTo>
                  <a:pt x="30" y="171"/>
                  <a:pt x="36" y="171"/>
                  <a:pt x="38" y="171"/>
                </a:cubicBezTo>
                <a:cubicBezTo>
                  <a:pt x="39" y="170"/>
                  <a:pt x="34" y="169"/>
                  <a:pt x="37" y="168"/>
                </a:cubicBezTo>
                <a:cubicBezTo>
                  <a:pt x="38" y="171"/>
                  <a:pt x="38" y="168"/>
                  <a:pt x="39" y="168"/>
                </a:cubicBezTo>
                <a:cubicBezTo>
                  <a:pt x="40" y="169"/>
                  <a:pt x="41" y="169"/>
                  <a:pt x="42" y="170"/>
                </a:cubicBezTo>
                <a:cubicBezTo>
                  <a:pt x="42" y="168"/>
                  <a:pt x="46" y="169"/>
                  <a:pt x="46" y="169"/>
                </a:cubicBezTo>
                <a:cubicBezTo>
                  <a:pt x="44" y="167"/>
                  <a:pt x="51" y="168"/>
                  <a:pt x="50" y="166"/>
                </a:cubicBezTo>
                <a:cubicBezTo>
                  <a:pt x="49" y="166"/>
                  <a:pt x="49" y="165"/>
                  <a:pt x="50" y="165"/>
                </a:cubicBezTo>
                <a:cubicBezTo>
                  <a:pt x="52" y="165"/>
                  <a:pt x="50" y="169"/>
                  <a:pt x="54" y="169"/>
                </a:cubicBezTo>
                <a:cubicBezTo>
                  <a:pt x="55" y="168"/>
                  <a:pt x="56" y="168"/>
                  <a:pt x="59" y="167"/>
                </a:cubicBezTo>
                <a:cubicBezTo>
                  <a:pt x="59" y="168"/>
                  <a:pt x="59" y="168"/>
                  <a:pt x="58" y="169"/>
                </a:cubicBezTo>
                <a:cubicBezTo>
                  <a:pt x="64" y="167"/>
                  <a:pt x="67" y="167"/>
                  <a:pt x="70" y="164"/>
                </a:cubicBezTo>
                <a:cubicBezTo>
                  <a:pt x="74" y="164"/>
                  <a:pt x="76" y="164"/>
                  <a:pt x="81" y="163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81" y="163"/>
                  <a:pt x="82" y="163"/>
                  <a:pt x="83" y="163"/>
                </a:cubicBezTo>
                <a:cubicBezTo>
                  <a:pt x="82" y="162"/>
                  <a:pt x="83" y="161"/>
                  <a:pt x="85" y="161"/>
                </a:cubicBezTo>
                <a:cubicBezTo>
                  <a:pt x="86" y="161"/>
                  <a:pt x="89" y="161"/>
                  <a:pt x="91" y="161"/>
                </a:cubicBezTo>
                <a:cubicBezTo>
                  <a:pt x="96" y="160"/>
                  <a:pt x="101" y="161"/>
                  <a:pt x="101" y="159"/>
                </a:cubicBezTo>
                <a:cubicBezTo>
                  <a:pt x="104" y="158"/>
                  <a:pt x="104" y="160"/>
                  <a:pt x="106" y="161"/>
                </a:cubicBezTo>
                <a:cubicBezTo>
                  <a:pt x="106" y="160"/>
                  <a:pt x="107" y="159"/>
                  <a:pt x="108" y="159"/>
                </a:cubicBezTo>
                <a:cubicBezTo>
                  <a:pt x="108" y="162"/>
                  <a:pt x="113" y="157"/>
                  <a:pt x="112" y="160"/>
                </a:cubicBezTo>
                <a:cubicBezTo>
                  <a:pt x="113" y="157"/>
                  <a:pt x="116" y="160"/>
                  <a:pt x="115" y="156"/>
                </a:cubicBezTo>
                <a:cubicBezTo>
                  <a:pt x="117" y="157"/>
                  <a:pt x="117" y="157"/>
                  <a:pt x="119" y="156"/>
                </a:cubicBezTo>
                <a:cubicBezTo>
                  <a:pt x="120" y="158"/>
                  <a:pt x="116" y="159"/>
                  <a:pt x="119" y="159"/>
                </a:cubicBezTo>
                <a:cubicBezTo>
                  <a:pt x="119" y="157"/>
                  <a:pt x="122" y="161"/>
                  <a:pt x="122" y="159"/>
                </a:cubicBezTo>
                <a:cubicBezTo>
                  <a:pt x="120" y="159"/>
                  <a:pt x="120" y="155"/>
                  <a:pt x="122" y="156"/>
                </a:cubicBezTo>
                <a:cubicBezTo>
                  <a:pt x="122" y="160"/>
                  <a:pt x="123" y="156"/>
                  <a:pt x="125" y="156"/>
                </a:cubicBezTo>
                <a:cubicBezTo>
                  <a:pt x="124" y="158"/>
                  <a:pt x="128" y="157"/>
                  <a:pt x="127" y="159"/>
                </a:cubicBezTo>
                <a:cubicBezTo>
                  <a:pt x="128" y="158"/>
                  <a:pt x="129" y="160"/>
                  <a:pt x="132" y="159"/>
                </a:cubicBezTo>
                <a:cubicBezTo>
                  <a:pt x="132" y="160"/>
                  <a:pt x="130" y="161"/>
                  <a:pt x="132" y="161"/>
                </a:cubicBezTo>
                <a:cubicBezTo>
                  <a:pt x="132" y="160"/>
                  <a:pt x="133" y="160"/>
                  <a:pt x="134" y="161"/>
                </a:cubicBezTo>
                <a:cubicBezTo>
                  <a:pt x="133" y="159"/>
                  <a:pt x="134" y="158"/>
                  <a:pt x="137" y="157"/>
                </a:cubicBezTo>
                <a:cubicBezTo>
                  <a:pt x="136" y="157"/>
                  <a:pt x="136" y="156"/>
                  <a:pt x="136" y="156"/>
                </a:cubicBezTo>
                <a:cubicBezTo>
                  <a:pt x="137" y="156"/>
                  <a:pt x="137" y="157"/>
                  <a:pt x="138" y="156"/>
                </a:cubicBezTo>
                <a:cubicBezTo>
                  <a:pt x="137" y="156"/>
                  <a:pt x="137" y="155"/>
                  <a:pt x="138" y="155"/>
                </a:cubicBezTo>
                <a:cubicBezTo>
                  <a:pt x="139" y="155"/>
                  <a:pt x="139" y="155"/>
                  <a:pt x="139" y="155"/>
                </a:cubicBezTo>
                <a:cubicBezTo>
                  <a:pt x="139" y="156"/>
                  <a:pt x="138" y="157"/>
                  <a:pt x="138" y="158"/>
                </a:cubicBezTo>
                <a:cubicBezTo>
                  <a:pt x="138" y="158"/>
                  <a:pt x="138" y="158"/>
                  <a:pt x="138" y="158"/>
                </a:cubicBezTo>
                <a:cubicBezTo>
                  <a:pt x="138" y="158"/>
                  <a:pt x="138" y="158"/>
                  <a:pt x="138" y="158"/>
                </a:cubicBezTo>
                <a:cubicBezTo>
                  <a:pt x="137" y="158"/>
                  <a:pt x="135" y="159"/>
                  <a:pt x="135" y="160"/>
                </a:cubicBezTo>
                <a:cubicBezTo>
                  <a:pt x="137" y="160"/>
                  <a:pt x="137" y="160"/>
                  <a:pt x="136" y="161"/>
                </a:cubicBezTo>
                <a:cubicBezTo>
                  <a:pt x="137" y="161"/>
                  <a:pt x="137" y="161"/>
                  <a:pt x="138" y="16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0" y="159"/>
                  <a:pt x="140" y="159"/>
                  <a:pt x="140" y="159"/>
                </a:cubicBezTo>
                <a:cubicBezTo>
                  <a:pt x="141" y="157"/>
                  <a:pt x="141" y="156"/>
                  <a:pt x="139" y="157"/>
                </a:cubicBezTo>
                <a:cubicBezTo>
                  <a:pt x="140" y="156"/>
                  <a:pt x="140" y="156"/>
                  <a:pt x="140" y="155"/>
                </a:cubicBezTo>
                <a:cubicBezTo>
                  <a:pt x="140" y="155"/>
                  <a:pt x="140" y="154"/>
                  <a:pt x="140" y="154"/>
                </a:cubicBezTo>
                <a:cubicBezTo>
                  <a:pt x="140" y="153"/>
                  <a:pt x="140" y="153"/>
                  <a:pt x="141" y="153"/>
                </a:cubicBezTo>
                <a:cubicBezTo>
                  <a:pt x="141" y="153"/>
                  <a:pt x="142" y="154"/>
                  <a:pt x="142" y="151"/>
                </a:cubicBezTo>
                <a:cubicBezTo>
                  <a:pt x="141" y="151"/>
                  <a:pt x="140" y="151"/>
                  <a:pt x="139" y="150"/>
                </a:cubicBezTo>
                <a:cubicBezTo>
                  <a:pt x="138" y="150"/>
                  <a:pt x="137" y="149"/>
                  <a:pt x="136" y="149"/>
                </a:cubicBezTo>
                <a:cubicBezTo>
                  <a:pt x="136" y="148"/>
                  <a:pt x="137" y="148"/>
                  <a:pt x="136" y="147"/>
                </a:cubicBezTo>
                <a:cubicBezTo>
                  <a:pt x="136" y="146"/>
                  <a:pt x="136" y="146"/>
                  <a:pt x="135" y="146"/>
                </a:cubicBezTo>
                <a:cubicBezTo>
                  <a:pt x="135" y="145"/>
                  <a:pt x="134" y="145"/>
                  <a:pt x="133" y="145"/>
                </a:cubicBezTo>
                <a:cubicBezTo>
                  <a:pt x="133" y="145"/>
                  <a:pt x="133" y="144"/>
                  <a:pt x="132" y="144"/>
                </a:cubicBezTo>
                <a:cubicBezTo>
                  <a:pt x="133" y="144"/>
                  <a:pt x="133" y="144"/>
                  <a:pt x="133" y="144"/>
                </a:cubicBezTo>
                <a:cubicBezTo>
                  <a:pt x="133" y="143"/>
                  <a:pt x="133" y="143"/>
                  <a:pt x="133" y="142"/>
                </a:cubicBezTo>
                <a:cubicBezTo>
                  <a:pt x="132" y="142"/>
                  <a:pt x="131" y="140"/>
                  <a:pt x="131" y="140"/>
                </a:cubicBezTo>
                <a:cubicBezTo>
                  <a:pt x="133" y="141"/>
                  <a:pt x="134" y="142"/>
                  <a:pt x="136" y="143"/>
                </a:cubicBezTo>
                <a:cubicBezTo>
                  <a:pt x="136" y="143"/>
                  <a:pt x="137" y="143"/>
                  <a:pt x="137" y="144"/>
                </a:cubicBezTo>
                <a:cubicBezTo>
                  <a:pt x="137" y="144"/>
                  <a:pt x="137" y="144"/>
                  <a:pt x="137" y="145"/>
                </a:cubicBezTo>
                <a:cubicBezTo>
                  <a:pt x="138" y="145"/>
                  <a:pt x="138" y="146"/>
                  <a:pt x="138" y="147"/>
                </a:cubicBezTo>
                <a:cubicBezTo>
                  <a:pt x="139" y="145"/>
                  <a:pt x="140" y="148"/>
                  <a:pt x="141" y="148"/>
                </a:cubicBezTo>
                <a:cubicBezTo>
                  <a:pt x="141" y="147"/>
                  <a:pt x="140" y="146"/>
                  <a:pt x="141" y="146"/>
                </a:cubicBezTo>
                <a:cubicBezTo>
                  <a:pt x="141" y="147"/>
                  <a:pt x="142" y="148"/>
                  <a:pt x="142" y="148"/>
                </a:cubicBezTo>
                <a:close/>
                <a:moveTo>
                  <a:pt x="56" y="136"/>
                </a:moveTo>
                <a:cubicBezTo>
                  <a:pt x="56" y="136"/>
                  <a:pt x="56" y="136"/>
                  <a:pt x="56" y="135"/>
                </a:cubicBezTo>
                <a:cubicBezTo>
                  <a:pt x="59" y="135"/>
                  <a:pt x="58" y="135"/>
                  <a:pt x="58" y="136"/>
                </a:cubicBezTo>
                <a:cubicBezTo>
                  <a:pt x="58" y="136"/>
                  <a:pt x="57" y="136"/>
                  <a:pt x="56" y="136"/>
                </a:cubicBezTo>
                <a:close/>
                <a:moveTo>
                  <a:pt x="59" y="130"/>
                </a:moveTo>
                <a:cubicBezTo>
                  <a:pt x="58" y="130"/>
                  <a:pt x="59" y="128"/>
                  <a:pt x="58" y="128"/>
                </a:cubicBezTo>
                <a:cubicBezTo>
                  <a:pt x="59" y="126"/>
                  <a:pt x="61" y="125"/>
                  <a:pt x="62" y="126"/>
                </a:cubicBezTo>
                <a:cubicBezTo>
                  <a:pt x="60" y="127"/>
                  <a:pt x="61" y="128"/>
                  <a:pt x="59" y="130"/>
                </a:cubicBezTo>
                <a:close/>
                <a:moveTo>
                  <a:pt x="67" y="124"/>
                </a:moveTo>
                <a:cubicBezTo>
                  <a:pt x="66" y="124"/>
                  <a:pt x="67" y="123"/>
                  <a:pt x="67" y="122"/>
                </a:cubicBezTo>
                <a:cubicBezTo>
                  <a:pt x="67" y="122"/>
                  <a:pt x="66" y="122"/>
                  <a:pt x="65" y="122"/>
                </a:cubicBezTo>
                <a:cubicBezTo>
                  <a:pt x="67" y="119"/>
                  <a:pt x="68" y="120"/>
                  <a:pt x="70" y="121"/>
                </a:cubicBezTo>
                <a:lnTo>
                  <a:pt x="67" y="124"/>
                </a:lnTo>
                <a:close/>
                <a:moveTo>
                  <a:pt x="75" y="113"/>
                </a:moveTo>
                <a:cubicBezTo>
                  <a:pt x="73" y="114"/>
                  <a:pt x="73" y="112"/>
                  <a:pt x="72" y="113"/>
                </a:cubicBezTo>
                <a:cubicBezTo>
                  <a:pt x="71" y="111"/>
                  <a:pt x="74" y="111"/>
                  <a:pt x="75" y="110"/>
                </a:cubicBezTo>
                <a:cubicBezTo>
                  <a:pt x="76" y="109"/>
                  <a:pt x="74" y="110"/>
                  <a:pt x="73" y="109"/>
                </a:cubicBezTo>
                <a:cubicBezTo>
                  <a:pt x="74" y="108"/>
                  <a:pt x="75" y="108"/>
                  <a:pt x="76" y="107"/>
                </a:cubicBezTo>
                <a:cubicBezTo>
                  <a:pt x="76" y="108"/>
                  <a:pt x="77" y="110"/>
                  <a:pt x="75" y="113"/>
                </a:cubicBezTo>
                <a:close/>
                <a:moveTo>
                  <a:pt x="42" y="123"/>
                </a:moveTo>
                <a:cubicBezTo>
                  <a:pt x="40" y="124"/>
                  <a:pt x="41" y="125"/>
                  <a:pt x="39" y="126"/>
                </a:cubicBezTo>
                <a:cubicBezTo>
                  <a:pt x="39" y="126"/>
                  <a:pt x="40" y="125"/>
                  <a:pt x="40" y="124"/>
                </a:cubicBezTo>
                <a:cubicBezTo>
                  <a:pt x="37" y="125"/>
                  <a:pt x="38" y="125"/>
                  <a:pt x="36" y="123"/>
                </a:cubicBezTo>
                <a:cubicBezTo>
                  <a:pt x="38" y="122"/>
                  <a:pt x="40" y="123"/>
                  <a:pt x="42" y="123"/>
                </a:cubicBezTo>
                <a:close/>
                <a:moveTo>
                  <a:pt x="9" y="169"/>
                </a:moveTo>
                <a:cubicBezTo>
                  <a:pt x="8" y="169"/>
                  <a:pt x="8" y="168"/>
                  <a:pt x="8" y="168"/>
                </a:cubicBezTo>
                <a:cubicBezTo>
                  <a:pt x="8" y="167"/>
                  <a:pt x="8" y="167"/>
                  <a:pt x="9" y="167"/>
                </a:cubicBezTo>
                <a:cubicBezTo>
                  <a:pt x="10" y="166"/>
                  <a:pt x="12" y="167"/>
                  <a:pt x="12" y="167"/>
                </a:cubicBezTo>
                <a:cubicBezTo>
                  <a:pt x="12" y="168"/>
                  <a:pt x="11" y="168"/>
                  <a:pt x="11" y="168"/>
                </a:cubicBezTo>
                <a:cubicBezTo>
                  <a:pt x="10" y="167"/>
                  <a:pt x="9" y="167"/>
                  <a:pt x="9" y="169"/>
                </a:cubicBezTo>
                <a:close/>
                <a:moveTo>
                  <a:pt x="11" y="170"/>
                </a:moveTo>
                <a:cubicBezTo>
                  <a:pt x="11" y="170"/>
                  <a:pt x="10" y="170"/>
                  <a:pt x="9" y="169"/>
                </a:cubicBezTo>
                <a:cubicBezTo>
                  <a:pt x="11" y="168"/>
                  <a:pt x="11" y="169"/>
                  <a:pt x="12" y="169"/>
                </a:cubicBezTo>
                <a:cubicBezTo>
                  <a:pt x="12" y="169"/>
                  <a:pt x="12" y="169"/>
                  <a:pt x="13" y="169"/>
                </a:cubicBezTo>
                <a:cubicBezTo>
                  <a:pt x="13" y="169"/>
                  <a:pt x="13" y="169"/>
                  <a:pt x="13" y="169"/>
                </a:cubicBezTo>
                <a:cubicBezTo>
                  <a:pt x="12" y="169"/>
                  <a:pt x="12" y="170"/>
                  <a:pt x="11" y="170"/>
                </a:cubicBezTo>
                <a:close/>
                <a:moveTo>
                  <a:pt x="14" y="170"/>
                </a:moveTo>
                <a:cubicBezTo>
                  <a:pt x="15" y="169"/>
                  <a:pt x="14" y="168"/>
                  <a:pt x="14" y="168"/>
                </a:cubicBezTo>
                <a:cubicBezTo>
                  <a:pt x="14" y="168"/>
                  <a:pt x="14" y="168"/>
                  <a:pt x="14" y="168"/>
                </a:cubicBezTo>
                <a:cubicBezTo>
                  <a:pt x="14" y="168"/>
                  <a:pt x="14" y="167"/>
                  <a:pt x="14" y="167"/>
                </a:cubicBezTo>
                <a:cubicBezTo>
                  <a:pt x="14" y="167"/>
                  <a:pt x="14" y="167"/>
                  <a:pt x="14" y="166"/>
                </a:cubicBezTo>
                <a:cubicBezTo>
                  <a:pt x="14" y="166"/>
                  <a:pt x="14" y="166"/>
                  <a:pt x="15" y="164"/>
                </a:cubicBezTo>
                <a:cubicBezTo>
                  <a:pt x="15" y="164"/>
                  <a:pt x="15" y="164"/>
                  <a:pt x="15" y="163"/>
                </a:cubicBezTo>
                <a:cubicBezTo>
                  <a:pt x="15" y="161"/>
                  <a:pt x="13" y="163"/>
                  <a:pt x="14" y="161"/>
                </a:cubicBezTo>
                <a:cubicBezTo>
                  <a:pt x="15" y="162"/>
                  <a:pt x="15" y="161"/>
                  <a:pt x="15" y="160"/>
                </a:cubicBezTo>
                <a:cubicBezTo>
                  <a:pt x="15" y="159"/>
                  <a:pt x="15" y="158"/>
                  <a:pt x="16" y="159"/>
                </a:cubicBezTo>
                <a:cubicBezTo>
                  <a:pt x="15" y="160"/>
                  <a:pt x="16" y="161"/>
                  <a:pt x="16" y="160"/>
                </a:cubicBezTo>
                <a:cubicBezTo>
                  <a:pt x="16" y="160"/>
                  <a:pt x="17" y="159"/>
                  <a:pt x="18" y="158"/>
                </a:cubicBezTo>
                <a:cubicBezTo>
                  <a:pt x="17" y="157"/>
                  <a:pt x="16" y="158"/>
                  <a:pt x="16" y="157"/>
                </a:cubicBezTo>
                <a:cubicBezTo>
                  <a:pt x="17" y="157"/>
                  <a:pt x="18" y="154"/>
                  <a:pt x="18" y="157"/>
                </a:cubicBezTo>
                <a:cubicBezTo>
                  <a:pt x="21" y="154"/>
                  <a:pt x="22" y="152"/>
                  <a:pt x="22" y="150"/>
                </a:cubicBezTo>
                <a:cubicBezTo>
                  <a:pt x="24" y="149"/>
                  <a:pt x="23" y="150"/>
                  <a:pt x="24" y="150"/>
                </a:cubicBezTo>
                <a:cubicBezTo>
                  <a:pt x="24" y="150"/>
                  <a:pt x="25" y="150"/>
                  <a:pt x="25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7" y="147"/>
                  <a:pt x="28" y="145"/>
                  <a:pt x="29" y="142"/>
                </a:cubicBezTo>
                <a:cubicBezTo>
                  <a:pt x="30" y="140"/>
                  <a:pt x="31" y="139"/>
                  <a:pt x="32" y="140"/>
                </a:cubicBezTo>
                <a:cubicBezTo>
                  <a:pt x="35" y="137"/>
                  <a:pt x="31" y="138"/>
                  <a:pt x="32" y="136"/>
                </a:cubicBezTo>
                <a:cubicBezTo>
                  <a:pt x="34" y="136"/>
                  <a:pt x="37" y="133"/>
                  <a:pt x="40" y="131"/>
                </a:cubicBezTo>
                <a:cubicBezTo>
                  <a:pt x="42" y="129"/>
                  <a:pt x="44" y="126"/>
                  <a:pt x="42" y="126"/>
                </a:cubicBezTo>
                <a:cubicBezTo>
                  <a:pt x="44" y="123"/>
                  <a:pt x="47" y="125"/>
                  <a:pt x="47" y="122"/>
                </a:cubicBezTo>
                <a:cubicBezTo>
                  <a:pt x="45" y="124"/>
                  <a:pt x="47" y="120"/>
                  <a:pt x="45" y="121"/>
                </a:cubicBezTo>
                <a:cubicBezTo>
                  <a:pt x="46" y="120"/>
                  <a:pt x="46" y="117"/>
                  <a:pt x="47" y="118"/>
                </a:cubicBezTo>
                <a:cubicBezTo>
                  <a:pt x="44" y="122"/>
                  <a:pt x="48" y="120"/>
                  <a:pt x="48" y="123"/>
                </a:cubicBezTo>
                <a:cubicBezTo>
                  <a:pt x="50" y="118"/>
                  <a:pt x="54" y="115"/>
                  <a:pt x="55" y="111"/>
                </a:cubicBezTo>
                <a:cubicBezTo>
                  <a:pt x="57" y="110"/>
                  <a:pt x="58" y="109"/>
                  <a:pt x="59" y="107"/>
                </a:cubicBezTo>
                <a:cubicBezTo>
                  <a:pt x="60" y="107"/>
                  <a:pt x="61" y="106"/>
                  <a:pt x="61" y="106"/>
                </a:cubicBezTo>
                <a:cubicBezTo>
                  <a:pt x="62" y="105"/>
                  <a:pt x="63" y="104"/>
                  <a:pt x="64" y="103"/>
                </a:cubicBezTo>
                <a:cubicBezTo>
                  <a:pt x="65" y="100"/>
                  <a:pt x="62" y="103"/>
                  <a:pt x="63" y="101"/>
                </a:cubicBezTo>
                <a:cubicBezTo>
                  <a:pt x="64" y="98"/>
                  <a:pt x="66" y="99"/>
                  <a:pt x="67" y="99"/>
                </a:cubicBezTo>
                <a:cubicBezTo>
                  <a:pt x="66" y="99"/>
                  <a:pt x="66" y="99"/>
                  <a:pt x="66" y="99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8"/>
                  <a:pt x="67" y="98"/>
                  <a:pt x="67" y="98"/>
                </a:cubicBezTo>
                <a:cubicBezTo>
                  <a:pt x="68" y="96"/>
                  <a:pt x="68" y="96"/>
                  <a:pt x="68" y="96"/>
                </a:cubicBezTo>
                <a:cubicBezTo>
                  <a:pt x="70" y="94"/>
                  <a:pt x="70" y="94"/>
                  <a:pt x="70" y="94"/>
                </a:cubicBezTo>
                <a:cubicBezTo>
                  <a:pt x="68" y="92"/>
                  <a:pt x="69" y="96"/>
                  <a:pt x="67" y="95"/>
                </a:cubicBezTo>
                <a:cubicBezTo>
                  <a:pt x="68" y="93"/>
                  <a:pt x="70" y="91"/>
                  <a:pt x="71" y="89"/>
                </a:cubicBezTo>
                <a:cubicBezTo>
                  <a:pt x="72" y="87"/>
                  <a:pt x="73" y="84"/>
                  <a:pt x="73" y="82"/>
                </a:cubicBezTo>
                <a:cubicBezTo>
                  <a:pt x="75" y="77"/>
                  <a:pt x="75" y="74"/>
                  <a:pt x="76" y="69"/>
                </a:cubicBezTo>
                <a:cubicBezTo>
                  <a:pt x="76" y="65"/>
                  <a:pt x="76" y="60"/>
                  <a:pt x="75" y="55"/>
                </a:cubicBezTo>
                <a:cubicBezTo>
                  <a:pt x="76" y="54"/>
                  <a:pt x="77" y="59"/>
                  <a:pt x="77" y="56"/>
                </a:cubicBezTo>
                <a:cubicBezTo>
                  <a:pt x="76" y="53"/>
                  <a:pt x="76" y="53"/>
                  <a:pt x="75" y="52"/>
                </a:cubicBezTo>
                <a:cubicBezTo>
                  <a:pt x="76" y="52"/>
                  <a:pt x="75" y="49"/>
                  <a:pt x="77" y="50"/>
                </a:cubicBezTo>
                <a:cubicBezTo>
                  <a:pt x="76" y="47"/>
                  <a:pt x="75" y="43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4" y="40"/>
                  <a:pt x="74" y="39"/>
                </a:cubicBezTo>
                <a:cubicBezTo>
                  <a:pt x="74" y="38"/>
                  <a:pt x="73" y="37"/>
                  <a:pt x="72" y="37"/>
                </a:cubicBezTo>
                <a:cubicBezTo>
                  <a:pt x="71" y="35"/>
                  <a:pt x="69" y="33"/>
                  <a:pt x="67" y="31"/>
                </a:cubicBezTo>
                <a:cubicBezTo>
                  <a:pt x="68" y="28"/>
                  <a:pt x="64" y="26"/>
                  <a:pt x="58" y="24"/>
                </a:cubicBezTo>
                <a:cubicBezTo>
                  <a:pt x="59" y="22"/>
                  <a:pt x="56" y="23"/>
                  <a:pt x="55" y="21"/>
                </a:cubicBezTo>
                <a:cubicBezTo>
                  <a:pt x="55" y="21"/>
                  <a:pt x="54" y="21"/>
                  <a:pt x="53" y="21"/>
                </a:cubicBezTo>
                <a:cubicBezTo>
                  <a:pt x="52" y="21"/>
                  <a:pt x="51" y="21"/>
                  <a:pt x="50" y="20"/>
                </a:cubicBezTo>
                <a:cubicBezTo>
                  <a:pt x="49" y="20"/>
                  <a:pt x="48" y="20"/>
                  <a:pt x="47" y="20"/>
                </a:cubicBezTo>
                <a:cubicBezTo>
                  <a:pt x="45" y="20"/>
                  <a:pt x="44" y="19"/>
                  <a:pt x="43" y="20"/>
                </a:cubicBezTo>
                <a:cubicBezTo>
                  <a:pt x="43" y="21"/>
                  <a:pt x="41" y="22"/>
                  <a:pt x="40" y="22"/>
                </a:cubicBezTo>
                <a:cubicBezTo>
                  <a:pt x="38" y="23"/>
                  <a:pt x="37" y="23"/>
                  <a:pt x="38" y="21"/>
                </a:cubicBezTo>
                <a:cubicBezTo>
                  <a:pt x="36" y="22"/>
                  <a:pt x="35" y="23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6"/>
                  <a:pt x="32" y="26"/>
                  <a:pt x="32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30" y="27"/>
                  <a:pt x="29" y="28"/>
                  <a:pt x="29" y="29"/>
                </a:cubicBezTo>
                <a:cubicBezTo>
                  <a:pt x="27" y="32"/>
                  <a:pt x="26" y="36"/>
                  <a:pt x="28" y="37"/>
                </a:cubicBezTo>
                <a:cubicBezTo>
                  <a:pt x="26" y="36"/>
                  <a:pt x="25" y="38"/>
                  <a:pt x="25" y="41"/>
                </a:cubicBezTo>
                <a:cubicBezTo>
                  <a:pt x="26" y="44"/>
                  <a:pt x="27" y="47"/>
                  <a:pt x="27" y="48"/>
                </a:cubicBezTo>
                <a:cubicBezTo>
                  <a:pt x="28" y="48"/>
                  <a:pt x="30" y="50"/>
                  <a:pt x="31" y="53"/>
                </a:cubicBezTo>
                <a:cubicBezTo>
                  <a:pt x="33" y="55"/>
                  <a:pt x="34" y="59"/>
                  <a:pt x="35" y="61"/>
                </a:cubicBezTo>
                <a:cubicBezTo>
                  <a:pt x="36" y="61"/>
                  <a:pt x="37" y="61"/>
                  <a:pt x="38" y="62"/>
                </a:cubicBezTo>
                <a:cubicBezTo>
                  <a:pt x="37" y="62"/>
                  <a:pt x="37" y="62"/>
                  <a:pt x="36" y="62"/>
                </a:cubicBezTo>
                <a:cubicBezTo>
                  <a:pt x="37" y="63"/>
                  <a:pt x="37" y="65"/>
                  <a:pt x="37" y="65"/>
                </a:cubicBezTo>
                <a:cubicBezTo>
                  <a:pt x="37" y="65"/>
                  <a:pt x="37" y="66"/>
                  <a:pt x="36" y="66"/>
                </a:cubicBezTo>
                <a:cubicBezTo>
                  <a:pt x="36" y="67"/>
                  <a:pt x="36" y="67"/>
                  <a:pt x="36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4" y="68"/>
                  <a:pt x="34" y="68"/>
                  <a:pt x="34" y="68"/>
                </a:cubicBezTo>
                <a:cubicBezTo>
                  <a:pt x="32" y="69"/>
                  <a:pt x="30" y="71"/>
                  <a:pt x="28" y="71"/>
                </a:cubicBezTo>
                <a:cubicBezTo>
                  <a:pt x="26" y="71"/>
                  <a:pt x="24" y="70"/>
                  <a:pt x="22" y="68"/>
                </a:cubicBezTo>
                <a:cubicBezTo>
                  <a:pt x="18" y="65"/>
                  <a:pt x="16" y="61"/>
                  <a:pt x="13" y="57"/>
                </a:cubicBezTo>
                <a:cubicBezTo>
                  <a:pt x="14" y="57"/>
                  <a:pt x="15" y="57"/>
                  <a:pt x="16" y="57"/>
                </a:cubicBezTo>
                <a:cubicBezTo>
                  <a:pt x="17" y="56"/>
                  <a:pt x="16" y="55"/>
                  <a:pt x="16" y="55"/>
                </a:cubicBezTo>
                <a:cubicBezTo>
                  <a:pt x="15" y="54"/>
                  <a:pt x="15" y="54"/>
                  <a:pt x="15" y="53"/>
                </a:cubicBezTo>
                <a:cubicBezTo>
                  <a:pt x="15" y="54"/>
                  <a:pt x="16" y="55"/>
                  <a:pt x="17" y="55"/>
                </a:cubicBezTo>
                <a:cubicBezTo>
                  <a:pt x="16" y="53"/>
                  <a:pt x="18" y="53"/>
                  <a:pt x="16" y="52"/>
                </a:cubicBezTo>
                <a:cubicBezTo>
                  <a:pt x="15" y="55"/>
                  <a:pt x="16" y="50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4" y="51"/>
                </a:cubicBezTo>
                <a:cubicBezTo>
                  <a:pt x="14" y="50"/>
                  <a:pt x="14" y="50"/>
                  <a:pt x="14" y="50"/>
                </a:cubicBezTo>
                <a:cubicBezTo>
                  <a:pt x="13" y="49"/>
                  <a:pt x="13" y="48"/>
                  <a:pt x="12" y="47"/>
                </a:cubicBezTo>
                <a:cubicBezTo>
                  <a:pt x="10" y="46"/>
                  <a:pt x="11" y="49"/>
                  <a:pt x="10" y="47"/>
                </a:cubicBezTo>
                <a:cubicBezTo>
                  <a:pt x="10" y="47"/>
                  <a:pt x="11" y="46"/>
                  <a:pt x="11" y="45"/>
                </a:cubicBezTo>
                <a:cubicBezTo>
                  <a:pt x="9" y="43"/>
                  <a:pt x="8" y="39"/>
                  <a:pt x="7" y="37"/>
                </a:cubicBezTo>
                <a:cubicBezTo>
                  <a:pt x="7" y="37"/>
                  <a:pt x="8" y="36"/>
                  <a:pt x="8" y="35"/>
                </a:cubicBezTo>
                <a:cubicBezTo>
                  <a:pt x="8" y="35"/>
                  <a:pt x="8" y="34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1"/>
                  <a:pt x="8" y="30"/>
                  <a:pt x="8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7" y="28"/>
                  <a:pt x="7" y="29"/>
                </a:cubicBezTo>
                <a:cubicBezTo>
                  <a:pt x="7" y="27"/>
                  <a:pt x="7" y="27"/>
                  <a:pt x="7" y="26"/>
                </a:cubicBezTo>
                <a:cubicBezTo>
                  <a:pt x="8" y="26"/>
                  <a:pt x="8" y="25"/>
                  <a:pt x="8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1" y="22"/>
                  <a:pt x="13" y="20"/>
                  <a:pt x="16" y="18"/>
                </a:cubicBezTo>
                <a:cubicBezTo>
                  <a:pt x="20" y="16"/>
                  <a:pt x="24" y="14"/>
                  <a:pt x="29" y="13"/>
                </a:cubicBezTo>
                <a:cubicBezTo>
                  <a:pt x="39" y="10"/>
                  <a:pt x="49" y="11"/>
                  <a:pt x="54" y="10"/>
                </a:cubicBezTo>
                <a:cubicBezTo>
                  <a:pt x="54" y="11"/>
                  <a:pt x="58" y="13"/>
                  <a:pt x="62" y="14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5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6" y="16"/>
                  <a:pt x="67" y="16"/>
                  <a:pt x="68" y="17"/>
                </a:cubicBezTo>
                <a:cubicBezTo>
                  <a:pt x="69" y="17"/>
                  <a:pt x="70" y="17"/>
                  <a:pt x="71" y="18"/>
                </a:cubicBezTo>
                <a:cubicBezTo>
                  <a:pt x="72" y="18"/>
                  <a:pt x="72" y="18"/>
                  <a:pt x="73" y="18"/>
                </a:cubicBezTo>
                <a:cubicBezTo>
                  <a:pt x="77" y="22"/>
                  <a:pt x="83" y="27"/>
                  <a:pt x="87" y="34"/>
                </a:cubicBezTo>
                <a:cubicBezTo>
                  <a:pt x="90" y="41"/>
                  <a:pt x="92" y="49"/>
                  <a:pt x="91" y="54"/>
                </a:cubicBezTo>
                <a:cubicBezTo>
                  <a:pt x="91" y="54"/>
                  <a:pt x="91" y="54"/>
                  <a:pt x="91" y="54"/>
                </a:cubicBezTo>
                <a:cubicBezTo>
                  <a:pt x="89" y="59"/>
                  <a:pt x="91" y="59"/>
                  <a:pt x="89" y="65"/>
                </a:cubicBezTo>
                <a:cubicBezTo>
                  <a:pt x="89" y="64"/>
                  <a:pt x="90" y="62"/>
                  <a:pt x="89" y="62"/>
                </a:cubicBezTo>
                <a:cubicBezTo>
                  <a:pt x="88" y="64"/>
                  <a:pt x="85" y="74"/>
                  <a:pt x="89" y="68"/>
                </a:cubicBezTo>
                <a:cubicBezTo>
                  <a:pt x="85" y="76"/>
                  <a:pt x="84" y="80"/>
                  <a:pt x="82" y="87"/>
                </a:cubicBezTo>
                <a:cubicBezTo>
                  <a:pt x="81" y="87"/>
                  <a:pt x="82" y="86"/>
                  <a:pt x="81" y="86"/>
                </a:cubicBezTo>
                <a:cubicBezTo>
                  <a:pt x="80" y="87"/>
                  <a:pt x="81" y="88"/>
                  <a:pt x="81" y="89"/>
                </a:cubicBezTo>
                <a:cubicBezTo>
                  <a:pt x="77" y="92"/>
                  <a:pt x="76" y="98"/>
                  <a:pt x="72" y="102"/>
                </a:cubicBezTo>
                <a:cubicBezTo>
                  <a:pt x="72" y="103"/>
                  <a:pt x="74" y="101"/>
                  <a:pt x="73" y="103"/>
                </a:cubicBezTo>
                <a:cubicBezTo>
                  <a:pt x="72" y="104"/>
                  <a:pt x="72" y="102"/>
                  <a:pt x="71" y="103"/>
                </a:cubicBezTo>
                <a:cubicBezTo>
                  <a:pt x="66" y="113"/>
                  <a:pt x="60" y="120"/>
                  <a:pt x="55" y="125"/>
                </a:cubicBezTo>
                <a:cubicBezTo>
                  <a:pt x="50" y="131"/>
                  <a:pt x="45" y="135"/>
                  <a:pt x="43" y="140"/>
                </a:cubicBezTo>
                <a:cubicBezTo>
                  <a:pt x="38" y="141"/>
                  <a:pt x="32" y="148"/>
                  <a:pt x="25" y="153"/>
                </a:cubicBezTo>
                <a:cubicBezTo>
                  <a:pt x="25" y="153"/>
                  <a:pt x="26" y="154"/>
                  <a:pt x="26" y="154"/>
                </a:cubicBezTo>
                <a:cubicBezTo>
                  <a:pt x="26" y="155"/>
                  <a:pt x="25" y="156"/>
                  <a:pt x="25" y="156"/>
                </a:cubicBezTo>
                <a:cubicBezTo>
                  <a:pt x="19" y="169"/>
                  <a:pt x="19" y="169"/>
                  <a:pt x="19" y="169"/>
                </a:cubicBezTo>
                <a:cubicBezTo>
                  <a:pt x="17" y="169"/>
                  <a:pt x="15" y="169"/>
                  <a:pt x="14" y="170"/>
                </a:cubicBezTo>
                <a:close/>
                <a:moveTo>
                  <a:pt x="126" y="151"/>
                </a:moveTo>
                <a:cubicBezTo>
                  <a:pt x="127" y="150"/>
                  <a:pt x="126" y="149"/>
                  <a:pt x="124" y="149"/>
                </a:cubicBezTo>
                <a:cubicBezTo>
                  <a:pt x="124" y="150"/>
                  <a:pt x="123" y="149"/>
                  <a:pt x="122" y="149"/>
                </a:cubicBezTo>
                <a:cubicBezTo>
                  <a:pt x="120" y="153"/>
                  <a:pt x="116" y="148"/>
                  <a:pt x="111" y="148"/>
                </a:cubicBezTo>
                <a:cubicBezTo>
                  <a:pt x="111" y="150"/>
                  <a:pt x="111" y="151"/>
                  <a:pt x="109" y="150"/>
                </a:cubicBezTo>
                <a:cubicBezTo>
                  <a:pt x="111" y="148"/>
                  <a:pt x="108" y="149"/>
                  <a:pt x="107" y="150"/>
                </a:cubicBezTo>
                <a:cubicBezTo>
                  <a:pt x="106" y="150"/>
                  <a:pt x="104" y="150"/>
                  <a:pt x="103" y="150"/>
                </a:cubicBezTo>
                <a:cubicBezTo>
                  <a:pt x="102" y="150"/>
                  <a:pt x="100" y="149"/>
                  <a:pt x="100" y="149"/>
                </a:cubicBezTo>
                <a:cubicBezTo>
                  <a:pt x="92" y="152"/>
                  <a:pt x="85" y="152"/>
                  <a:pt x="79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6" y="155"/>
                  <a:pt x="75" y="156"/>
                  <a:pt x="73" y="157"/>
                </a:cubicBezTo>
                <a:cubicBezTo>
                  <a:pt x="72" y="155"/>
                  <a:pt x="72" y="155"/>
                  <a:pt x="72" y="155"/>
                </a:cubicBezTo>
                <a:cubicBezTo>
                  <a:pt x="69" y="157"/>
                  <a:pt x="67" y="157"/>
                  <a:pt x="65" y="159"/>
                </a:cubicBezTo>
                <a:cubicBezTo>
                  <a:pt x="63" y="156"/>
                  <a:pt x="54" y="164"/>
                  <a:pt x="56" y="160"/>
                </a:cubicBezTo>
                <a:cubicBezTo>
                  <a:pt x="53" y="160"/>
                  <a:pt x="56" y="163"/>
                  <a:pt x="53" y="164"/>
                </a:cubicBezTo>
                <a:cubicBezTo>
                  <a:pt x="53" y="163"/>
                  <a:pt x="53" y="162"/>
                  <a:pt x="53" y="161"/>
                </a:cubicBezTo>
                <a:cubicBezTo>
                  <a:pt x="41" y="164"/>
                  <a:pt x="36" y="166"/>
                  <a:pt x="30" y="166"/>
                </a:cubicBezTo>
                <a:cubicBezTo>
                  <a:pt x="30" y="166"/>
                  <a:pt x="30" y="166"/>
                  <a:pt x="31" y="166"/>
                </a:cubicBezTo>
                <a:cubicBezTo>
                  <a:pt x="29" y="166"/>
                  <a:pt x="27" y="166"/>
                  <a:pt x="26" y="166"/>
                </a:cubicBezTo>
                <a:cubicBezTo>
                  <a:pt x="25" y="166"/>
                  <a:pt x="25" y="167"/>
                  <a:pt x="24" y="167"/>
                </a:cubicBezTo>
                <a:cubicBezTo>
                  <a:pt x="30" y="161"/>
                  <a:pt x="30" y="161"/>
                  <a:pt x="30" y="161"/>
                </a:cubicBezTo>
                <a:cubicBezTo>
                  <a:pt x="30" y="161"/>
                  <a:pt x="31" y="160"/>
                  <a:pt x="32" y="160"/>
                </a:cubicBezTo>
                <a:cubicBezTo>
                  <a:pt x="32" y="160"/>
                  <a:pt x="33" y="161"/>
                  <a:pt x="33" y="161"/>
                </a:cubicBezTo>
                <a:cubicBezTo>
                  <a:pt x="33" y="161"/>
                  <a:pt x="34" y="161"/>
                  <a:pt x="34" y="160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4" y="160"/>
                  <a:pt x="35" y="160"/>
                  <a:pt x="35" y="159"/>
                </a:cubicBezTo>
                <a:cubicBezTo>
                  <a:pt x="36" y="159"/>
                  <a:pt x="36" y="159"/>
                  <a:pt x="37" y="158"/>
                </a:cubicBezTo>
                <a:cubicBezTo>
                  <a:pt x="37" y="158"/>
                  <a:pt x="37" y="158"/>
                  <a:pt x="37" y="158"/>
                </a:cubicBezTo>
                <a:cubicBezTo>
                  <a:pt x="37" y="158"/>
                  <a:pt x="38" y="157"/>
                  <a:pt x="38" y="157"/>
                </a:cubicBezTo>
                <a:cubicBezTo>
                  <a:pt x="41" y="156"/>
                  <a:pt x="43" y="155"/>
                  <a:pt x="45" y="156"/>
                </a:cubicBezTo>
                <a:cubicBezTo>
                  <a:pt x="44" y="154"/>
                  <a:pt x="48" y="153"/>
                  <a:pt x="51" y="152"/>
                </a:cubicBezTo>
                <a:cubicBezTo>
                  <a:pt x="54" y="151"/>
                  <a:pt x="56" y="150"/>
                  <a:pt x="54" y="149"/>
                </a:cubicBezTo>
                <a:cubicBezTo>
                  <a:pt x="57" y="148"/>
                  <a:pt x="63" y="149"/>
                  <a:pt x="64" y="146"/>
                </a:cubicBezTo>
                <a:cubicBezTo>
                  <a:pt x="65" y="148"/>
                  <a:pt x="64" y="150"/>
                  <a:pt x="67" y="149"/>
                </a:cubicBezTo>
                <a:cubicBezTo>
                  <a:pt x="70" y="148"/>
                  <a:pt x="64" y="147"/>
                  <a:pt x="67" y="146"/>
                </a:cubicBezTo>
                <a:cubicBezTo>
                  <a:pt x="68" y="147"/>
                  <a:pt x="68" y="146"/>
                  <a:pt x="69" y="145"/>
                </a:cubicBezTo>
                <a:cubicBezTo>
                  <a:pt x="69" y="148"/>
                  <a:pt x="75" y="145"/>
                  <a:pt x="76" y="146"/>
                </a:cubicBezTo>
                <a:cubicBezTo>
                  <a:pt x="78" y="145"/>
                  <a:pt x="74" y="145"/>
                  <a:pt x="76" y="144"/>
                </a:cubicBezTo>
                <a:cubicBezTo>
                  <a:pt x="79" y="143"/>
                  <a:pt x="82" y="146"/>
                  <a:pt x="85" y="143"/>
                </a:cubicBezTo>
                <a:cubicBezTo>
                  <a:pt x="91" y="145"/>
                  <a:pt x="93" y="145"/>
                  <a:pt x="98" y="142"/>
                </a:cubicBezTo>
                <a:cubicBezTo>
                  <a:pt x="98" y="143"/>
                  <a:pt x="98" y="144"/>
                  <a:pt x="99" y="144"/>
                </a:cubicBezTo>
                <a:cubicBezTo>
                  <a:pt x="102" y="142"/>
                  <a:pt x="108" y="146"/>
                  <a:pt x="110" y="145"/>
                </a:cubicBezTo>
                <a:cubicBezTo>
                  <a:pt x="110" y="145"/>
                  <a:pt x="109" y="144"/>
                  <a:pt x="110" y="143"/>
                </a:cubicBezTo>
                <a:cubicBezTo>
                  <a:pt x="111" y="144"/>
                  <a:pt x="113" y="143"/>
                  <a:pt x="116" y="143"/>
                </a:cubicBezTo>
                <a:cubicBezTo>
                  <a:pt x="116" y="145"/>
                  <a:pt x="114" y="145"/>
                  <a:pt x="114" y="146"/>
                </a:cubicBezTo>
                <a:cubicBezTo>
                  <a:pt x="119" y="148"/>
                  <a:pt x="116" y="142"/>
                  <a:pt x="118" y="146"/>
                </a:cubicBezTo>
                <a:cubicBezTo>
                  <a:pt x="120" y="147"/>
                  <a:pt x="120" y="145"/>
                  <a:pt x="123" y="146"/>
                </a:cubicBezTo>
                <a:cubicBezTo>
                  <a:pt x="123" y="144"/>
                  <a:pt x="123" y="143"/>
                  <a:pt x="124" y="143"/>
                </a:cubicBezTo>
                <a:cubicBezTo>
                  <a:pt x="124" y="143"/>
                  <a:pt x="125" y="144"/>
                  <a:pt x="125" y="144"/>
                </a:cubicBezTo>
                <a:cubicBezTo>
                  <a:pt x="124" y="146"/>
                  <a:pt x="123" y="146"/>
                  <a:pt x="125" y="148"/>
                </a:cubicBezTo>
                <a:cubicBezTo>
                  <a:pt x="125" y="147"/>
                  <a:pt x="125" y="146"/>
                  <a:pt x="126" y="146"/>
                </a:cubicBezTo>
                <a:cubicBezTo>
                  <a:pt x="126" y="147"/>
                  <a:pt x="126" y="148"/>
                  <a:pt x="127" y="149"/>
                </a:cubicBezTo>
                <a:cubicBezTo>
                  <a:pt x="127" y="149"/>
                  <a:pt x="127" y="150"/>
                  <a:pt x="127" y="150"/>
                </a:cubicBezTo>
                <a:cubicBezTo>
                  <a:pt x="127" y="150"/>
                  <a:pt x="127" y="151"/>
                  <a:pt x="126" y="151"/>
                </a:cubicBezTo>
                <a:close/>
                <a:moveTo>
                  <a:pt x="131" y="150"/>
                </a:moveTo>
                <a:cubicBezTo>
                  <a:pt x="131" y="150"/>
                  <a:pt x="131" y="150"/>
                  <a:pt x="131" y="150"/>
                </a:cubicBezTo>
                <a:cubicBezTo>
                  <a:pt x="130" y="150"/>
                  <a:pt x="129" y="151"/>
                  <a:pt x="129" y="152"/>
                </a:cubicBezTo>
                <a:cubicBezTo>
                  <a:pt x="129" y="151"/>
                  <a:pt x="130" y="150"/>
                  <a:pt x="129" y="150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29" y="149"/>
                  <a:pt x="130" y="148"/>
                  <a:pt x="130" y="149"/>
                </a:cubicBezTo>
                <a:cubicBezTo>
                  <a:pt x="131" y="149"/>
                  <a:pt x="131" y="150"/>
                  <a:pt x="131" y="1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Freeform 320">
            <a:extLst>
              <a:ext uri="{FF2B5EF4-FFF2-40B4-BE49-F238E27FC236}">
                <a16:creationId xmlns:a16="http://schemas.microsoft.com/office/drawing/2014/main" id="{4510C0BB-C4B6-4EC6-AFA5-1C3B073C6F40}"/>
              </a:ext>
            </a:extLst>
          </p:cNvPr>
          <p:cNvSpPr>
            <a:spLocks noEditPoints="1"/>
          </p:cNvSpPr>
          <p:nvPr/>
        </p:nvSpPr>
        <p:spPr bwMode="auto">
          <a:xfrm rot="19780307">
            <a:off x="9482345" y="2276935"/>
            <a:ext cx="855663" cy="1089025"/>
          </a:xfrm>
          <a:custGeom>
            <a:avLst/>
            <a:gdLst>
              <a:gd name="T0" fmla="*/ 176 w 201"/>
              <a:gd name="T1" fmla="*/ 197 h 256"/>
              <a:gd name="T2" fmla="*/ 178 w 201"/>
              <a:gd name="T3" fmla="*/ 184 h 256"/>
              <a:gd name="T4" fmla="*/ 183 w 201"/>
              <a:gd name="T5" fmla="*/ 127 h 256"/>
              <a:gd name="T6" fmla="*/ 198 w 201"/>
              <a:gd name="T7" fmla="*/ 107 h 256"/>
              <a:gd name="T8" fmla="*/ 196 w 201"/>
              <a:gd name="T9" fmla="*/ 76 h 256"/>
              <a:gd name="T10" fmla="*/ 168 w 201"/>
              <a:gd name="T11" fmla="*/ 29 h 256"/>
              <a:gd name="T12" fmla="*/ 107 w 201"/>
              <a:gd name="T13" fmla="*/ 4 h 256"/>
              <a:gd name="T14" fmla="*/ 83 w 201"/>
              <a:gd name="T15" fmla="*/ 32 h 256"/>
              <a:gd name="T16" fmla="*/ 132 w 201"/>
              <a:gd name="T17" fmla="*/ 51 h 256"/>
              <a:gd name="T18" fmla="*/ 154 w 201"/>
              <a:gd name="T19" fmla="*/ 68 h 256"/>
              <a:gd name="T20" fmla="*/ 153 w 201"/>
              <a:gd name="T21" fmla="*/ 87 h 256"/>
              <a:gd name="T22" fmla="*/ 143 w 201"/>
              <a:gd name="T23" fmla="*/ 106 h 256"/>
              <a:gd name="T24" fmla="*/ 123 w 201"/>
              <a:gd name="T25" fmla="*/ 107 h 256"/>
              <a:gd name="T26" fmla="*/ 90 w 201"/>
              <a:gd name="T27" fmla="*/ 88 h 256"/>
              <a:gd name="T28" fmla="*/ 89 w 201"/>
              <a:gd name="T29" fmla="*/ 93 h 256"/>
              <a:gd name="T30" fmla="*/ 125 w 201"/>
              <a:gd name="T31" fmla="*/ 115 h 256"/>
              <a:gd name="T32" fmla="*/ 137 w 201"/>
              <a:gd name="T33" fmla="*/ 112 h 256"/>
              <a:gd name="T34" fmla="*/ 152 w 201"/>
              <a:gd name="T35" fmla="*/ 104 h 256"/>
              <a:gd name="T36" fmla="*/ 162 w 201"/>
              <a:gd name="T37" fmla="*/ 88 h 256"/>
              <a:gd name="T38" fmla="*/ 160 w 201"/>
              <a:gd name="T39" fmla="*/ 73 h 256"/>
              <a:gd name="T40" fmla="*/ 146 w 201"/>
              <a:gd name="T41" fmla="*/ 53 h 256"/>
              <a:gd name="T42" fmla="*/ 127 w 201"/>
              <a:gd name="T43" fmla="*/ 38 h 256"/>
              <a:gd name="T44" fmla="*/ 113 w 201"/>
              <a:gd name="T45" fmla="*/ 31 h 256"/>
              <a:gd name="T46" fmla="*/ 96 w 201"/>
              <a:gd name="T47" fmla="*/ 31 h 256"/>
              <a:gd name="T48" fmla="*/ 110 w 201"/>
              <a:gd name="T49" fmla="*/ 7 h 256"/>
              <a:gd name="T50" fmla="*/ 134 w 201"/>
              <a:gd name="T51" fmla="*/ 19 h 256"/>
              <a:gd name="T52" fmla="*/ 181 w 201"/>
              <a:gd name="T53" fmla="*/ 110 h 256"/>
              <a:gd name="T54" fmla="*/ 161 w 201"/>
              <a:gd name="T55" fmla="*/ 164 h 256"/>
              <a:gd name="T56" fmla="*/ 165 w 201"/>
              <a:gd name="T57" fmla="*/ 198 h 256"/>
              <a:gd name="T58" fmla="*/ 154 w 201"/>
              <a:gd name="T59" fmla="*/ 230 h 256"/>
              <a:gd name="T60" fmla="*/ 113 w 201"/>
              <a:gd name="T61" fmla="*/ 245 h 256"/>
              <a:gd name="T62" fmla="*/ 49 w 201"/>
              <a:gd name="T63" fmla="*/ 222 h 256"/>
              <a:gd name="T64" fmla="*/ 9 w 201"/>
              <a:gd name="T65" fmla="*/ 187 h 256"/>
              <a:gd name="T66" fmla="*/ 25 w 201"/>
              <a:gd name="T67" fmla="*/ 191 h 256"/>
              <a:gd name="T68" fmla="*/ 66 w 201"/>
              <a:gd name="T69" fmla="*/ 219 h 256"/>
              <a:gd name="T70" fmla="*/ 85 w 201"/>
              <a:gd name="T71" fmla="*/ 219 h 256"/>
              <a:gd name="T72" fmla="*/ 104 w 201"/>
              <a:gd name="T73" fmla="*/ 215 h 256"/>
              <a:gd name="T74" fmla="*/ 125 w 201"/>
              <a:gd name="T75" fmla="*/ 205 h 256"/>
              <a:gd name="T76" fmla="*/ 127 w 201"/>
              <a:gd name="T77" fmla="*/ 192 h 256"/>
              <a:gd name="T78" fmla="*/ 133 w 201"/>
              <a:gd name="T79" fmla="*/ 184 h 256"/>
              <a:gd name="T80" fmla="*/ 115 w 201"/>
              <a:gd name="T81" fmla="*/ 148 h 256"/>
              <a:gd name="T82" fmla="*/ 105 w 201"/>
              <a:gd name="T83" fmla="*/ 132 h 256"/>
              <a:gd name="T84" fmla="*/ 88 w 201"/>
              <a:gd name="T85" fmla="*/ 123 h 256"/>
              <a:gd name="T86" fmla="*/ 71 w 201"/>
              <a:gd name="T87" fmla="*/ 95 h 256"/>
              <a:gd name="T88" fmla="*/ 54 w 201"/>
              <a:gd name="T89" fmla="*/ 105 h 256"/>
              <a:gd name="T90" fmla="*/ 121 w 201"/>
              <a:gd name="T91" fmla="*/ 163 h 256"/>
              <a:gd name="T92" fmla="*/ 127 w 201"/>
              <a:gd name="T93" fmla="*/ 185 h 256"/>
              <a:gd name="T94" fmla="*/ 117 w 201"/>
              <a:gd name="T95" fmla="*/ 199 h 256"/>
              <a:gd name="T96" fmla="*/ 104 w 201"/>
              <a:gd name="T97" fmla="*/ 211 h 256"/>
              <a:gd name="T98" fmla="*/ 79 w 201"/>
              <a:gd name="T99" fmla="*/ 215 h 256"/>
              <a:gd name="T100" fmla="*/ 46 w 201"/>
              <a:gd name="T101" fmla="*/ 199 h 256"/>
              <a:gd name="T102" fmla="*/ 1 w 201"/>
              <a:gd name="T103" fmla="*/ 181 h 256"/>
              <a:gd name="T104" fmla="*/ 6 w 201"/>
              <a:gd name="T105" fmla="*/ 193 h 256"/>
              <a:gd name="T106" fmla="*/ 70 w 201"/>
              <a:gd name="T107" fmla="*/ 247 h 256"/>
              <a:gd name="T108" fmla="*/ 98 w 201"/>
              <a:gd name="T109" fmla="*/ 254 h 256"/>
              <a:gd name="T110" fmla="*/ 134 w 201"/>
              <a:gd name="T111" fmla="*/ 248 h 256"/>
              <a:gd name="T112" fmla="*/ 166 w 201"/>
              <a:gd name="T113" fmla="*/ 227 h 256"/>
              <a:gd name="T114" fmla="*/ 123 w 201"/>
              <a:gd name="T115" fmla="*/ 41 h 256"/>
              <a:gd name="T116" fmla="*/ 110 w 201"/>
              <a:gd name="T117" fmla="*/ 6 h 256"/>
              <a:gd name="T118" fmla="*/ 189 w 201"/>
              <a:gd name="T119" fmla="*/ 100 h 256"/>
              <a:gd name="T120" fmla="*/ 105 w 201"/>
              <a:gd name="T121" fmla="*/ 137 h 256"/>
              <a:gd name="T122" fmla="*/ 74 w 201"/>
              <a:gd name="T123" fmla="*/ 21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1" h="256">
                <a:moveTo>
                  <a:pt x="166" y="225"/>
                </a:moveTo>
                <a:cubicBezTo>
                  <a:pt x="166" y="224"/>
                  <a:pt x="167" y="224"/>
                  <a:pt x="167" y="223"/>
                </a:cubicBezTo>
                <a:cubicBezTo>
                  <a:pt x="167" y="223"/>
                  <a:pt x="168" y="223"/>
                  <a:pt x="168" y="223"/>
                </a:cubicBezTo>
                <a:cubicBezTo>
                  <a:pt x="168" y="222"/>
                  <a:pt x="168" y="222"/>
                  <a:pt x="168" y="222"/>
                </a:cubicBezTo>
                <a:cubicBezTo>
                  <a:pt x="169" y="220"/>
                  <a:pt x="170" y="219"/>
                  <a:pt x="171" y="218"/>
                </a:cubicBezTo>
                <a:cubicBezTo>
                  <a:pt x="171" y="217"/>
                  <a:pt x="171" y="216"/>
                  <a:pt x="170" y="215"/>
                </a:cubicBezTo>
                <a:cubicBezTo>
                  <a:pt x="171" y="213"/>
                  <a:pt x="173" y="214"/>
                  <a:pt x="174" y="213"/>
                </a:cubicBezTo>
                <a:cubicBezTo>
                  <a:pt x="173" y="213"/>
                  <a:pt x="172" y="212"/>
                  <a:pt x="172" y="211"/>
                </a:cubicBezTo>
                <a:cubicBezTo>
                  <a:pt x="175" y="212"/>
                  <a:pt x="171" y="208"/>
                  <a:pt x="174" y="209"/>
                </a:cubicBezTo>
                <a:cubicBezTo>
                  <a:pt x="172" y="208"/>
                  <a:pt x="174" y="206"/>
                  <a:pt x="171" y="206"/>
                </a:cubicBezTo>
                <a:cubicBezTo>
                  <a:pt x="171" y="205"/>
                  <a:pt x="172" y="205"/>
                  <a:pt x="171" y="204"/>
                </a:cubicBezTo>
                <a:cubicBezTo>
                  <a:pt x="173" y="204"/>
                  <a:pt x="173" y="206"/>
                  <a:pt x="174" y="205"/>
                </a:cubicBezTo>
                <a:cubicBezTo>
                  <a:pt x="172" y="204"/>
                  <a:pt x="176" y="203"/>
                  <a:pt x="174" y="203"/>
                </a:cubicBezTo>
                <a:cubicBezTo>
                  <a:pt x="174" y="204"/>
                  <a:pt x="170" y="203"/>
                  <a:pt x="171" y="202"/>
                </a:cubicBezTo>
                <a:cubicBezTo>
                  <a:pt x="175" y="203"/>
                  <a:pt x="171" y="202"/>
                  <a:pt x="171" y="200"/>
                </a:cubicBezTo>
                <a:cubicBezTo>
                  <a:pt x="173" y="201"/>
                  <a:pt x="173" y="199"/>
                  <a:pt x="175" y="199"/>
                </a:cubicBezTo>
                <a:cubicBezTo>
                  <a:pt x="174" y="199"/>
                  <a:pt x="175" y="198"/>
                  <a:pt x="174" y="196"/>
                </a:cubicBezTo>
                <a:cubicBezTo>
                  <a:pt x="176" y="196"/>
                  <a:pt x="176" y="198"/>
                  <a:pt x="176" y="197"/>
                </a:cubicBezTo>
                <a:cubicBezTo>
                  <a:pt x="176" y="196"/>
                  <a:pt x="176" y="196"/>
                  <a:pt x="176" y="195"/>
                </a:cubicBezTo>
                <a:cubicBezTo>
                  <a:pt x="173" y="196"/>
                  <a:pt x="173" y="194"/>
                  <a:pt x="172" y="191"/>
                </a:cubicBezTo>
                <a:cubicBezTo>
                  <a:pt x="173" y="191"/>
                  <a:pt x="173" y="192"/>
                  <a:pt x="173" y="191"/>
                </a:cubicBezTo>
                <a:cubicBezTo>
                  <a:pt x="173" y="191"/>
                  <a:pt x="173" y="190"/>
                  <a:pt x="173" y="190"/>
                </a:cubicBezTo>
                <a:cubicBezTo>
                  <a:pt x="175" y="190"/>
                  <a:pt x="175" y="190"/>
                  <a:pt x="175" y="190"/>
                </a:cubicBezTo>
                <a:cubicBezTo>
                  <a:pt x="174" y="191"/>
                  <a:pt x="174" y="194"/>
                  <a:pt x="175" y="194"/>
                </a:cubicBezTo>
                <a:cubicBezTo>
                  <a:pt x="175" y="193"/>
                  <a:pt x="176" y="193"/>
                  <a:pt x="177" y="194"/>
                </a:cubicBezTo>
                <a:cubicBezTo>
                  <a:pt x="176" y="192"/>
                  <a:pt x="177" y="191"/>
                  <a:pt x="175" y="192"/>
                </a:cubicBezTo>
                <a:cubicBezTo>
                  <a:pt x="174" y="187"/>
                  <a:pt x="178" y="191"/>
                  <a:pt x="177" y="188"/>
                </a:cubicBezTo>
                <a:cubicBezTo>
                  <a:pt x="176" y="188"/>
                  <a:pt x="173" y="187"/>
                  <a:pt x="173" y="186"/>
                </a:cubicBezTo>
                <a:cubicBezTo>
                  <a:pt x="174" y="185"/>
                  <a:pt x="174" y="183"/>
                  <a:pt x="172" y="183"/>
                </a:cubicBezTo>
                <a:cubicBezTo>
                  <a:pt x="172" y="182"/>
                  <a:pt x="172" y="182"/>
                  <a:pt x="172" y="182"/>
                </a:cubicBezTo>
                <a:cubicBezTo>
                  <a:pt x="174" y="183"/>
                  <a:pt x="174" y="180"/>
                  <a:pt x="175" y="179"/>
                </a:cubicBezTo>
                <a:cubicBezTo>
                  <a:pt x="174" y="183"/>
                  <a:pt x="178" y="183"/>
                  <a:pt x="175" y="186"/>
                </a:cubicBezTo>
                <a:cubicBezTo>
                  <a:pt x="177" y="185"/>
                  <a:pt x="176" y="187"/>
                  <a:pt x="177" y="187"/>
                </a:cubicBezTo>
                <a:cubicBezTo>
                  <a:pt x="177" y="186"/>
                  <a:pt x="177" y="186"/>
                  <a:pt x="178" y="185"/>
                </a:cubicBezTo>
                <a:cubicBezTo>
                  <a:pt x="178" y="186"/>
                  <a:pt x="178" y="187"/>
                  <a:pt x="179" y="187"/>
                </a:cubicBezTo>
                <a:cubicBezTo>
                  <a:pt x="178" y="185"/>
                  <a:pt x="178" y="184"/>
                  <a:pt x="178" y="184"/>
                </a:cubicBezTo>
                <a:cubicBezTo>
                  <a:pt x="177" y="183"/>
                  <a:pt x="176" y="182"/>
                  <a:pt x="176" y="181"/>
                </a:cubicBezTo>
                <a:cubicBezTo>
                  <a:pt x="177" y="181"/>
                  <a:pt x="177" y="180"/>
                  <a:pt x="177" y="178"/>
                </a:cubicBezTo>
                <a:cubicBezTo>
                  <a:pt x="177" y="176"/>
                  <a:pt x="176" y="174"/>
                  <a:pt x="176" y="174"/>
                </a:cubicBezTo>
                <a:cubicBezTo>
                  <a:pt x="175" y="177"/>
                  <a:pt x="173" y="171"/>
                  <a:pt x="173" y="173"/>
                </a:cubicBezTo>
                <a:cubicBezTo>
                  <a:pt x="175" y="174"/>
                  <a:pt x="172" y="176"/>
                  <a:pt x="172" y="176"/>
                </a:cubicBezTo>
                <a:cubicBezTo>
                  <a:pt x="171" y="170"/>
                  <a:pt x="169" y="165"/>
                  <a:pt x="167" y="160"/>
                </a:cubicBezTo>
                <a:cubicBezTo>
                  <a:pt x="165" y="154"/>
                  <a:pt x="162" y="149"/>
                  <a:pt x="157" y="144"/>
                </a:cubicBezTo>
                <a:cubicBezTo>
                  <a:pt x="160" y="143"/>
                  <a:pt x="163" y="142"/>
                  <a:pt x="165" y="140"/>
                </a:cubicBezTo>
                <a:cubicBezTo>
                  <a:pt x="167" y="140"/>
                  <a:pt x="168" y="139"/>
                  <a:pt x="170" y="138"/>
                </a:cubicBezTo>
                <a:cubicBezTo>
                  <a:pt x="171" y="137"/>
                  <a:pt x="172" y="135"/>
                  <a:pt x="173" y="134"/>
                </a:cubicBezTo>
                <a:cubicBezTo>
                  <a:pt x="174" y="134"/>
                  <a:pt x="174" y="136"/>
                  <a:pt x="175" y="135"/>
                </a:cubicBezTo>
                <a:cubicBezTo>
                  <a:pt x="175" y="134"/>
                  <a:pt x="176" y="135"/>
                  <a:pt x="177" y="134"/>
                </a:cubicBezTo>
                <a:cubicBezTo>
                  <a:pt x="176" y="133"/>
                  <a:pt x="177" y="132"/>
                  <a:pt x="178" y="132"/>
                </a:cubicBezTo>
                <a:cubicBezTo>
                  <a:pt x="179" y="132"/>
                  <a:pt x="181" y="131"/>
                  <a:pt x="180" y="131"/>
                </a:cubicBezTo>
                <a:cubicBezTo>
                  <a:pt x="180" y="131"/>
                  <a:pt x="179" y="131"/>
                  <a:pt x="179" y="130"/>
                </a:cubicBezTo>
                <a:cubicBezTo>
                  <a:pt x="179" y="130"/>
                  <a:pt x="179" y="129"/>
                  <a:pt x="179" y="129"/>
                </a:cubicBezTo>
                <a:cubicBezTo>
                  <a:pt x="181" y="130"/>
                  <a:pt x="181" y="128"/>
                  <a:pt x="182" y="127"/>
                </a:cubicBezTo>
                <a:cubicBezTo>
                  <a:pt x="182" y="127"/>
                  <a:pt x="183" y="128"/>
                  <a:pt x="183" y="127"/>
                </a:cubicBezTo>
                <a:cubicBezTo>
                  <a:pt x="181" y="125"/>
                  <a:pt x="181" y="127"/>
                  <a:pt x="180" y="127"/>
                </a:cubicBezTo>
                <a:cubicBezTo>
                  <a:pt x="181" y="125"/>
                  <a:pt x="181" y="124"/>
                  <a:pt x="181" y="122"/>
                </a:cubicBezTo>
                <a:cubicBezTo>
                  <a:pt x="182" y="122"/>
                  <a:pt x="181" y="123"/>
                  <a:pt x="182" y="124"/>
                </a:cubicBezTo>
                <a:cubicBezTo>
                  <a:pt x="184" y="122"/>
                  <a:pt x="182" y="121"/>
                  <a:pt x="183" y="120"/>
                </a:cubicBezTo>
                <a:cubicBezTo>
                  <a:pt x="184" y="122"/>
                  <a:pt x="185" y="120"/>
                  <a:pt x="187" y="118"/>
                </a:cubicBezTo>
                <a:cubicBezTo>
                  <a:pt x="185" y="120"/>
                  <a:pt x="187" y="120"/>
                  <a:pt x="188" y="121"/>
                </a:cubicBezTo>
                <a:cubicBezTo>
                  <a:pt x="188" y="121"/>
                  <a:pt x="189" y="120"/>
                  <a:pt x="190" y="119"/>
                </a:cubicBezTo>
                <a:cubicBezTo>
                  <a:pt x="191" y="119"/>
                  <a:pt x="191" y="118"/>
                  <a:pt x="191" y="118"/>
                </a:cubicBezTo>
                <a:cubicBezTo>
                  <a:pt x="189" y="119"/>
                  <a:pt x="187" y="119"/>
                  <a:pt x="186" y="116"/>
                </a:cubicBezTo>
                <a:cubicBezTo>
                  <a:pt x="189" y="116"/>
                  <a:pt x="188" y="116"/>
                  <a:pt x="189" y="118"/>
                </a:cubicBezTo>
                <a:cubicBezTo>
                  <a:pt x="190" y="117"/>
                  <a:pt x="191" y="116"/>
                  <a:pt x="193" y="116"/>
                </a:cubicBezTo>
                <a:cubicBezTo>
                  <a:pt x="190" y="114"/>
                  <a:pt x="193" y="114"/>
                  <a:pt x="192" y="111"/>
                </a:cubicBezTo>
                <a:cubicBezTo>
                  <a:pt x="192" y="112"/>
                  <a:pt x="189" y="114"/>
                  <a:pt x="189" y="112"/>
                </a:cubicBezTo>
                <a:cubicBezTo>
                  <a:pt x="192" y="113"/>
                  <a:pt x="193" y="110"/>
                  <a:pt x="193" y="109"/>
                </a:cubicBezTo>
                <a:cubicBezTo>
                  <a:pt x="195" y="111"/>
                  <a:pt x="195" y="110"/>
                  <a:pt x="197" y="111"/>
                </a:cubicBezTo>
                <a:cubicBezTo>
                  <a:pt x="197" y="109"/>
                  <a:pt x="198" y="107"/>
                  <a:pt x="196" y="106"/>
                </a:cubicBezTo>
                <a:cubicBezTo>
                  <a:pt x="196" y="107"/>
                  <a:pt x="196" y="109"/>
                  <a:pt x="195" y="109"/>
                </a:cubicBezTo>
                <a:cubicBezTo>
                  <a:pt x="195" y="106"/>
                  <a:pt x="197" y="105"/>
                  <a:pt x="198" y="107"/>
                </a:cubicBezTo>
                <a:cubicBezTo>
                  <a:pt x="198" y="106"/>
                  <a:pt x="199" y="105"/>
                  <a:pt x="199" y="104"/>
                </a:cubicBezTo>
                <a:cubicBezTo>
                  <a:pt x="197" y="103"/>
                  <a:pt x="197" y="102"/>
                  <a:pt x="197" y="101"/>
                </a:cubicBezTo>
                <a:cubicBezTo>
                  <a:pt x="198" y="99"/>
                  <a:pt x="198" y="98"/>
                  <a:pt x="197" y="97"/>
                </a:cubicBezTo>
                <a:cubicBezTo>
                  <a:pt x="200" y="97"/>
                  <a:pt x="197" y="96"/>
                  <a:pt x="197" y="95"/>
                </a:cubicBezTo>
                <a:cubicBezTo>
                  <a:pt x="198" y="95"/>
                  <a:pt x="198" y="94"/>
                  <a:pt x="200" y="94"/>
                </a:cubicBezTo>
                <a:cubicBezTo>
                  <a:pt x="199" y="93"/>
                  <a:pt x="199" y="90"/>
                  <a:pt x="198" y="90"/>
                </a:cubicBezTo>
                <a:cubicBezTo>
                  <a:pt x="196" y="91"/>
                  <a:pt x="199" y="92"/>
                  <a:pt x="197" y="92"/>
                </a:cubicBezTo>
                <a:cubicBezTo>
                  <a:pt x="196" y="92"/>
                  <a:pt x="196" y="90"/>
                  <a:pt x="196" y="89"/>
                </a:cubicBezTo>
                <a:cubicBezTo>
                  <a:pt x="198" y="89"/>
                  <a:pt x="201" y="91"/>
                  <a:pt x="199" y="89"/>
                </a:cubicBezTo>
                <a:cubicBezTo>
                  <a:pt x="199" y="87"/>
                  <a:pt x="195" y="91"/>
                  <a:pt x="196" y="89"/>
                </a:cubicBezTo>
                <a:cubicBezTo>
                  <a:pt x="196" y="88"/>
                  <a:pt x="196" y="86"/>
                  <a:pt x="197" y="86"/>
                </a:cubicBezTo>
                <a:cubicBezTo>
                  <a:pt x="197" y="87"/>
                  <a:pt x="197" y="88"/>
                  <a:pt x="199" y="88"/>
                </a:cubicBezTo>
                <a:cubicBezTo>
                  <a:pt x="198" y="84"/>
                  <a:pt x="195" y="82"/>
                  <a:pt x="197" y="80"/>
                </a:cubicBezTo>
                <a:cubicBezTo>
                  <a:pt x="196" y="79"/>
                  <a:pt x="193" y="81"/>
                  <a:pt x="192" y="79"/>
                </a:cubicBezTo>
                <a:cubicBezTo>
                  <a:pt x="192" y="78"/>
                  <a:pt x="192" y="77"/>
                  <a:pt x="193" y="77"/>
                </a:cubicBezTo>
                <a:cubicBezTo>
                  <a:pt x="195" y="77"/>
                  <a:pt x="192" y="79"/>
                  <a:pt x="194" y="79"/>
                </a:cubicBezTo>
                <a:cubicBezTo>
                  <a:pt x="194" y="79"/>
                  <a:pt x="195" y="79"/>
                  <a:pt x="196" y="79"/>
                </a:cubicBezTo>
                <a:cubicBezTo>
                  <a:pt x="195" y="77"/>
                  <a:pt x="195" y="77"/>
                  <a:pt x="196" y="76"/>
                </a:cubicBezTo>
                <a:cubicBezTo>
                  <a:pt x="195" y="75"/>
                  <a:pt x="194" y="75"/>
                  <a:pt x="193" y="75"/>
                </a:cubicBezTo>
                <a:cubicBezTo>
                  <a:pt x="194" y="74"/>
                  <a:pt x="195" y="75"/>
                  <a:pt x="195" y="75"/>
                </a:cubicBezTo>
                <a:cubicBezTo>
                  <a:pt x="194" y="71"/>
                  <a:pt x="192" y="69"/>
                  <a:pt x="194" y="68"/>
                </a:cubicBezTo>
                <a:cubicBezTo>
                  <a:pt x="193" y="67"/>
                  <a:pt x="192" y="65"/>
                  <a:pt x="191" y="64"/>
                </a:cubicBezTo>
                <a:cubicBezTo>
                  <a:pt x="191" y="62"/>
                  <a:pt x="190" y="60"/>
                  <a:pt x="188" y="60"/>
                </a:cubicBezTo>
                <a:cubicBezTo>
                  <a:pt x="188" y="61"/>
                  <a:pt x="188" y="62"/>
                  <a:pt x="188" y="62"/>
                </a:cubicBezTo>
                <a:cubicBezTo>
                  <a:pt x="187" y="62"/>
                  <a:pt x="186" y="61"/>
                  <a:pt x="185" y="61"/>
                </a:cubicBezTo>
                <a:cubicBezTo>
                  <a:pt x="185" y="59"/>
                  <a:pt x="188" y="59"/>
                  <a:pt x="188" y="58"/>
                </a:cubicBezTo>
                <a:cubicBezTo>
                  <a:pt x="185" y="59"/>
                  <a:pt x="186" y="57"/>
                  <a:pt x="187" y="56"/>
                </a:cubicBezTo>
                <a:cubicBezTo>
                  <a:pt x="185" y="55"/>
                  <a:pt x="184" y="53"/>
                  <a:pt x="182" y="53"/>
                </a:cubicBezTo>
                <a:cubicBezTo>
                  <a:pt x="183" y="48"/>
                  <a:pt x="178" y="45"/>
                  <a:pt x="183" y="42"/>
                </a:cubicBezTo>
                <a:cubicBezTo>
                  <a:pt x="181" y="39"/>
                  <a:pt x="178" y="37"/>
                  <a:pt x="176" y="35"/>
                </a:cubicBezTo>
                <a:cubicBezTo>
                  <a:pt x="176" y="35"/>
                  <a:pt x="175" y="35"/>
                  <a:pt x="175" y="34"/>
                </a:cubicBezTo>
                <a:cubicBezTo>
                  <a:pt x="175" y="34"/>
                  <a:pt x="175" y="34"/>
                  <a:pt x="174" y="34"/>
                </a:cubicBezTo>
                <a:cubicBezTo>
                  <a:pt x="174" y="33"/>
                  <a:pt x="174" y="33"/>
                  <a:pt x="174" y="33"/>
                </a:cubicBezTo>
                <a:cubicBezTo>
                  <a:pt x="173" y="32"/>
                  <a:pt x="172" y="31"/>
                  <a:pt x="172" y="30"/>
                </a:cubicBezTo>
                <a:cubicBezTo>
                  <a:pt x="169" y="31"/>
                  <a:pt x="171" y="29"/>
                  <a:pt x="171" y="29"/>
                </a:cubicBezTo>
                <a:cubicBezTo>
                  <a:pt x="170" y="29"/>
                  <a:pt x="169" y="29"/>
                  <a:pt x="168" y="29"/>
                </a:cubicBezTo>
                <a:cubicBezTo>
                  <a:pt x="168" y="28"/>
                  <a:pt x="168" y="27"/>
                  <a:pt x="167" y="26"/>
                </a:cubicBezTo>
                <a:cubicBezTo>
                  <a:pt x="165" y="25"/>
                  <a:pt x="155" y="19"/>
                  <a:pt x="156" y="19"/>
                </a:cubicBezTo>
                <a:cubicBezTo>
                  <a:pt x="155" y="18"/>
                  <a:pt x="155" y="19"/>
                  <a:pt x="154" y="19"/>
                </a:cubicBezTo>
                <a:cubicBezTo>
                  <a:pt x="152" y="15"/>
                  <a:pt x="145" y="17"/>
                  <a:pt x="144" y="12"/>
                </a:cubicBezTo>
                <a:cubicBezTo>
                  <a:pt x="140" y="13"/>
                  <a:pt x="140" y="14"/>
                  <a:pt x="136" y="14"/>
                </a:cubicBezTo>
                <a:cubicBezTo>
                  <a:pt x="139" y="13"/>
                  <a:pt x="134" y="12"/>
                  <a:pt x="137" y="11"/>
                </a:cubicBezTo>
                <a:cubicBezTo>
                  <a:pt x="134" y="11"/>
                  <a:pt x="130" y="8"/>
                  <a:pt x="127" y="9"/>
                </a:cubicBezTo>
                <a:cubicBezTo>
                  <a:pt x="127" y="8"/>
                  <a:pt x="127" y="6"/>
                  <a:pt x="125" y="6"/>
                </a:cubicBezTo>
                <a:cubicBezTo>
                  <a:pt x="125" y="6"/>
                  <a:pt x="124" y="7"/>
                  <a:pt x="124" y="7"/>
                </a:cubicBezTo>
                <a:cubicBezTo>
                  <a:pt x="123" y="7"/>
                  <a:pt x="123" y="7"/>
                  <a:pt x="123" y="7"/>
                </a:cubicBezTo>
                <a:cubicBezTo>
                  <a:pt x="121" y="7"/>
                  <a:pt x="118" y="6"/>
                  <a:pt x="116" y="5"/>
                </a:cubicBezTo>
                <a:cubicBezTo>
                  <a:pt x="113" y="4"/>
                  <a:pt x="111" y="4"/>
                  <a:pt x="110" y="6"/>
                </a:cubicBezTo>
                <a:cubicBezTo>
                  <a:pt x="108" y="6"/>
                  <a:pt x="110" y="4"/>
                  <a:pt x="110" y="4"/>
                </a:cubicBezTo>
                <a:cubicBezTo>
                  <a:pt x="109" y="4"/>
                  <a:pt x="108" y="4"/>
                  <a:pt x="107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07" y="4"/>
                  <a:pt x="106" y="3"/>
                  <a:pt x="105" y="3"/>
                </a:cubicBezTo>
                <a:cubicBezTo>
                  <a:pt x="105" y="2"/>
                  <a:pt x="107" y="3"/>
                  <a:pt x="107" y="4"/>
                </a:cubicBezTo>
                <a:cubicBezTo>
                  <a:pt x="107" y="2"/>
                  <a:pt x="106" y="2"/>
                  <a:pt x="106" y="1"/>
                </a:cubicBezTo>
                <a:cubicBezTo>
                  <a:pt x="104" y="1"/>
                  <a:pt x="104" y="1"/>
                  <a:pt x="102" y="1"/>
                </a:cubicBezTo>
                <a:cubicBezTo>
                  <a:pt x="102" y="1"/>
                  <a:pt x="103" y="1"/>
                  <a:pt x="104" y="1"/>
                </a:cubicBezTo>
                <a:cubicBezTo>
                  <a:pt x="102" y="1"/>
                  <a:pt x="102" y="0"/>
                  <a:pt x="101" y="1"/>
                </a:cubicBezTo>
                <a:cubicBezTo>
                  <a:pt x="103" y="1"/>
                  <a:pt x="99" y="1"/>
                  <a:pt x="100" y="1"/>
                </a:cubicBezTo>
                <a:cubicBezTo>
                  <a:pt x="100" y="1"/>
                  <a:pt x="100" y="2"/>
                  <a:pt x="100" y="2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4"/>
                  <a:pt x="101" y="3"/>
                  <a:pt x="101" y="4"/>
                </a:cubicBezTo>
                <a:cubicBezTo>
                  <a:pt x="100" y="4"/>
                  <a:pt x="100" y="4"/>
                  <a:pt x="99" y="4"/>
                </a:cubicBezTo>
                <a:cubicBezTo>
                  <a:pt x="100" y="5"/>
                  <a:pt x="100" y="6"/>
                  <a:pt x="101" y="7"/>
                </a:cubicBezTo>
                <a:cubicBezTo>
                  <a:pt x="98" y="6"/>
                  <a:pt x="97" y="9"/>
                  <a:pt x="100" y="9"/>
                </a:cubicBezTo>
                <a:cubicBezTo>
                  <a:pt x="99" y="10"/>
                  <a:pt x="99" y="10"/>
                  <a:pt x="99" y="11"/>
                </a:cubicBezTo>
                <a:cubicBezTo>
                  <a:pt x="97" y="10"/>
                  <a:pt x="97" y="10"/>
                  <a:pt x="97" y="10"/>
                </a:cubicBezTo>
                <a:cubicBezTo>
                  <a:pt x="96" y="11"/>
                  <a:pt x="94" y="13"/>
                  <a:pt x="92" y="16"/>
                </a:cubicBezTo>
                <a:cubicBezTo>
                  <a:pt x="90" y="18"/>
                  <a:pt x="88" y="21"/>
                  <a:pt x="89" y="23"/>
                </a:cubicBezTo>
                <a:cubicBezTo>
                  <a:pt x="87" y="22"/>
                  <a:pt x="84" y="27"/>
                  <a:pt x="86" y="29"/>
                </a:cubicBezTo>
                <a:cubicBezTo>
                  <a:pt x="86" y="29"/>
                  <a:pt x="85" y="30"/>
                  <a:pt x="85" y="30"/>
                </a:cubicBezTo>
                <a:cubicBezTo>
                  <a:pt x="83" y="32"/>
                  <a:pt x="83" y="32"/>
                  <a:pt x="83" y="32"/>
                </a:cubicBezTo>
                <a:cubicBezTo>
                  <a:pt x="86" y="35"/>
                  <a:pt x="86" y="35"/>
                  <a:pt x="86" y="35"/>
                </a:cubicBezTo>
                <a:cubicBezTo>
                  <a:pt x="87" y="36"/>
                  <a:pt x="87" y="36"/>
                  <a:pt x="88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90" y="37"/>
                  <a:pt x="90" y="37"/>
                  <a:pt x="90" y="37"/>
                </a:cubicBezTo>
                <a:cubicBezTo>
                  <a:pt x="93" y="37"/>
                  <a:pt x="97" y="37"/>
                  <a:pt x="99" y="39"/>
                </a:cubicBezTo>
                <a:cubicBezTo>
                  <a:pt x="99" y="39"/>
                  <a:pt x="99" y="38"/>
                  <a:pt x="99" y="38"/>
                </a:cubicBezTo>
                <a:cubicBezTo>
                  <a:pt x="100" y="40"/>
                  <a:pt x="101" y="38"/>
                  <a:pt x="102" y="40"/>
                </a:cubicBezTo>
                <a:cubicBezTo>
                  <a:pt x="102" y="40"/>
                  <a:pt x="101" y="40"/>
                  <a:pt x="101" y="41"/>
                </a:cubicBezTo>
                <a:cubicBezTo>
                  <a:pt x="102" y="41"/>
                  <a:pt x="105" y="43"/>
                  <a:pt x="103" y="40"/>
                </a:cubicBezTo>
                <a:cubicBezTo>
                  <a:pt x="106" y="42"/>
                  <a:pt x="107" y="42"/>
                  <a:pt x="109" y="41"/>
                </a:cubicBezTo>
                <a:cubicBezTo>
                  <a:pt x="109" y="42"/>
                  <a:pt x="109" y="42"/>
                  <a:pt x="108" y="43"/>
                </a:cubicBezTo>
                <a:cubicBezTo>
                  <a:pt x="109" y="44"/>
                  <a:pt x="109" y="43"/>
                  <a:pt x="110" y="42"/>
                </a:cubicBezTo>
                <a:cubicBezTo>
                  <a:pt x="110" y="45"/>
                  <a:pt x="112" y="44"/>
                  <a:pt x="114" y="45"/>
                </a:cubicBezTo>
                <a:cubicBezTo>
                  <a:pt x="114" y="44"/>
                  <a:pt x="114" y="44"/>
                  <a:pt x="114" y="43"/>
                </a:cubicBezTo>
                <a:cubicBezTo>
                  <a:pt x="115" y="44"/>
                  <a:pt x="114" y="45"/>
                  <a:pt x="114" y="45"/>
                </a:cubicBezTo>
                <a:cubicBezTo>
                  <a:pt x="117" y="45"/>
                  <a:pt x="120" y="46"/>
                  <a:pt x="121" y="47"/>
                </a:cubicBezTo>
                <a:cubicBezTo>
                  <a:pt x="123" y="49"/>
                  <a:pt x="125" y="50"/>
                  <a:pt x="127" y="48"/>
                </a:cubicBezTo>
                <a:cubicBezTo>
                  <a:pt x="127" y="50"/>
                  <a:pt x="130" y="50"/>
                  <a:pt x="132" y="51"/>
                </a:cubicBezTo>
                <a:cubicBezTo>
                  <a:pt x="134" y="52"/>
                  <a:pt x="136" y="53"/>
                  <a:pt x="135" y="55"/>
                </a:cubicBezTo>
                <a:cubicBezTo>
                  <a:pt x="137" y="53"/>
                  <a:pt x="138" y="59"/>
                  <a:pt x="140" y="55"/>
                </a:cubicBezTo>
                <a:cubicBezTo>
                  <a:pt x="141" y="55"/>
                  <a:pt x="140" y="58"/>
                  <a:pt x="142" y="57"/>
                </a:cubicBezTo>
                <a:cubicBezTo>
                  <a:pt x="141" y="58"/>
                  <a:pt x="139" y="59"/>
                  <a:pt x="141" y="59"/>
                </a:cubicBezTo>
                <a:cubicBezTo>
                  <a:pt x="141" y="60"/>
                  <a:pt x="141" y="57"/>
                  <a:pt x="142" y="58"/>
                </a:cubicBezTo>
                <a:cubicBezTo>
                  <a:pt x="141" y="59"/>
                  <a:pt x="142" y="58"/>
                  <a:pt x="143" y="58"/>
                </a:cubicBezTo>
                <a:cubicBezTo>
                  <a:pt x="141" y="59"/>
                  <a:pt x="144" y="59"/>
                  <a:pt x="143" y="60"/>
                </a:cubicBezTo>
                <a:cubicBezTo>
                  <a:pt x="144" y="60"/>
                  <a:pt x="144" y="59"/>
                  <a:pt x="144" y="59"/>
                </a:cubicBezTo>
                <a:cubicBezTo>
                  <a:pt x="145" y="59"/>
                  <a:pt x="144" y="62"/>
                  <a:pt x="146" y="61"/>
                </a:cubicBezTo>
                <a:cubicBezTo>
                  <a:pt x="145" y="64"/>
                  <a:pt x="146" y="64"/>
                  <a:pt x="148" y="63"/>
                </a:cubicBezTo>
                <a:cubicBezTo>
                  <a:pt x="148" y="64"/>
                  <a:pt x="147" y="65"/>
                  <a:pt x="147" y="65"/>
                </a:cubicBezTo>
                <a:cubicBezTo>
                  <a:pt x="149" y="64"/>
                  <a:pt x="147" y="68"/>
                  <a:pt x="148" y="68"/>
                </a:cubicBezTo>
                <a:cubicBezTo>
                  <a:pt x="148" y="67"/>
                  <a:pt x="148" y="67"/>
                  <a:pt x="149" y="66"/>
                </a:cubicBezTo>
                <a:cubicBezTo>
                  <a:pt x="149" y="67"/>
                  <a:pt x="150" y="67"/>
                  <a:pt x="151" y="67"/>
                </a:cubicBezTo>
                <a:cubicBezTo>
                  <a:pt x="150" y="68"/>
                  <a:pt x="149" y="68"/>
                  <a:pt x="148" y="69"/>
                </a:cubicBezTo>
                <a:cubicBezTo>
                  <a:pt x="148" y="70"/>
                  <a:pt x="152" y="67"/>
                  <a:pt x="149" y="69"/>
                </a:cubicBezTo>
                <a:cubicBezTo>
                  <a:pt x="149" y="70"/>
                  <a:pt x="151" y="69"/>
                  <a:pt x="150" y="70"/>
                </a:cubicBezTo>
                <a:cubicBezTo>
                  <a:pt x="152" y="69"/>
                  <a:pt x="153" y="68"/>
                  <a:pt x="154" y="68"/>
                </a:cubicBezTo>
                <a:cubicBezTo>
                  <a:pt x="153" y="69"/>
                  <a:pt x="154" y="69"/>
                  <a:pt x="153" y="69"/>
                </a:cubicBezTo>
                <a:cubicBezTo>
                  <a:pt x="151" y="70"/>
                  <a:pt x="151" y="70"/>
                  <a:pt x="150" y="71"/>
                </a:cubicBezTo>
                <a:cubicBezTo>
                  <a:pt x="151" y="71"/>
                  <a:pt x="152" y="70"/>
                  <a:pt x="152" y="70"/>
                </a:cubicBezTo>
                <a:cubicBezTo>
                  <a:pt x="150" y="71"/>
                  <a:pt x="150" y="72"/>
                  <a:pt x="150" y="73"/>
                </a:cubicBezTo>
                <a:cubicBezTo>
                  <a:pt x="151" y="73"/>
                  <a:pt x="152" y="71"/>
                  <a:pt x="153" y="72"/>
                </a:cubicBezTo>
                <a:cubicBezTo>
                  <a:pt x="152" y="72"/>
                  <a:pt x="153" y="73"/>
                  <a:pt x="151" y="73"/>
                </a:cubicBezTo>
                <a:cubicBezTo>
                  <a:pt x="152" y="73"/>
                  <a:pt x="151" y="74"/>
                  <a:pt x="153" y="74"/>
                </a:cubicBezTo>
                <a:cubicBezTo>
                  <a:pt x="151" y="75"/>
                  <a:pt x="154" y="76"/>
                  <a:pt x="151" y="76"/>
                </a:cubicBezTo>
                <a:cubicBezTo>
                  <a:pt x="154" y="76"/>
                  <a:pt x="151" y="77"/>
                  <a:pt x="154" y="78"/>
                </a:cubicBezTo>
                <a:cubicBezTo>
                  <a:pt x="153" y="78"/>
                  <a:pt x="152" y="78"/>
                  <a:pt x="152" y="78"/>
                </a:cubicBezTo>
                <a:cubicBezTo>
                  <a:pt x="152" y="78"/>
                  <a:pt x="153" y="78"/>
                  <a:pt x="153" y="78"/>
                </a:cubicBezTo>
                <a:cubicBezTo>
                  <a:pt x="152" y="78"/>
                  <a:pt x="151" y="79"/>
                  <a:pt x="151" y="79"/>
                </a:cubicBezTo>
                <a:cubicBezTo>
                  <a:pt x="152" y="79"/>
                  <a:pt x="152" y="79"/>
                  <a:pt x="151" y="79"/>
                </a:cubicBezTo>
                <a:cubicBezTo>
                  <a:pt x="156" y="80"/>
                  <a:pt x="151" y="81"/>
                  <a:pt x="151" y="82"/>
                </a:cubicBezTo>
                <a:cubicBezTo>
                  <a:pt x="152" y="82"/>
                  <a:pt x="154" y="82"/>
                  <a:pt x="153" y="82"/>
                </a:cubicBezTo>
                <a:cubicBezTo>
                  <a:pt x="151" y="82"/>
                  <a:pt x="152" y="83"/>
                  <a:pt x="153" y="83"/>
                </a:cubicBezTo>
                <a:cubicBezTo>
                  <a:pt x="152" y="83"/>
                  <a:pt x="153" y="84"/>
                  <a:pt x="151" y="84"/>
                </a:cubicBezTo>
                <a:cubicBezTo>
                  <a:pt x="153" y="85"/>
                  <a:pt x="153" y="86"/>
                  <a:pt x="153" y="87"/>
                </a:cubicBezTo>
                <a:cubicBezTo>
                  <a:pt x="152" y="89"/>
                  <a:pt x="152" y="90"/>
                  <a:pt x="153" y="91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2" y="91"/>
                  <a:pt x="151" y="91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0" y="93"/>
                  <a:pt x="153" y="96"/>
                  <a:pt x="151" y="94"/>
                </a:cubicBezTo>
                <a:cubicBezTo>
                  <a:pt x="150" y="95"/>
                  <a:pt x="153" y="96"/>
                  <a:pt x="153" y="97"/>
                </a:cubicBezTo>
                <a:cubicBezTo>
                  <a:pt x="152" y="96"/>
                  <a:pt x="151" y="96"/>
                  <a:pt x="151" y="95"/>
                </a:cubicBezTo>
                <a:cubicBezTo>
                  <a:pt x="150" y="97"/>
                  <a:pt x="150" y="98"/>
                  <a:pt x="149" y="99"/>
                </a:cubicBezTo>
                <a:cubicBezTo>
                  <a:pt x="149" y="100"/>
                  <a:pt x="149" y="100"/>
                  <a:pt x="147" y="100"/>
                </a:cubicBezTo>
                <a:cubicBezTo>
                  <a:pt x="148" y="101"/>
                  <a:pt x="147" y="102"/>
                  <a:pt x="147" y="102"/>
                </a:cubicBezTo>
                <a:cubicBezTo>
                  <a:pt x="147" y="103"/>
                  <a:pt x="146" y="104"/>
                  <a:pt x="147" y="105"/>
                </a:cubicBezTo>
                <a:cubicBezTo>
                  <a:pt x="146" y="103"/>
                  <a:pt x="145" y="103"/>
                  <a:pt x="145" y="103"/>
                </a:cubicBezTo>
                <a:cubicBezTo>
                  <a:pt x="145" y="105"/>
                  <a:pt x="146" y="106"/>
                  <a:pt x="147" y="108"/>
                </a:cubicBezTo>
                <a:cubicBezTo>
                  <a:pt x="145" y="106"/>
                  <a:pt x="146" y="105"/>
                  <a:pt x="144" y="104"/>
                </a:cubicBezTo>
                <a:cubicBezTo>
                  <a:pt x="143" y="105"/>
                  <a:pt x="143" y="104"/>
                  <a:pt x="142" y="104"/>
                </a:cubicBezTo>
                <a:cubicBezTo>
                  <a:pt x="142" y="104"/>
                  <a:pt x="142" y="104"/>
                  <a:pt x="142" y="104"/>
                </a:cubicBezTo>
                <a:cubicBezTo>
                  <a:pt x="142" y="106"/>
                  <a:pt x="143" y="106"/>
                  <a:pt x="143" y="106"/>
                </a:cubicBezTo>
                <a:cubicBezTo>
                  <a:pt x="142" y="104"/>
                  <a:pt x="143" y="108"/>
                  <a:pt x="142" y="106"/>
                </a:cubicBezTo>
                <a:cubicBezTo>
                  <a:pt x="142" y="106"/>
                  <a:pt x="142" y="105"/>
                  <a:pt x="141" y="105"/>
                </a:cubicBezTo>
                <a:cubicBezTo>
                  <a:pt x="142" y="106"/>
                  <a:pt x="141" y="105"/>
                  <a:pt x="141" y="105"/>
                </a:cubicBezTo>
                <a:cubicBezTo>
                  <a:pt x="141" y="106"/>
                  <a:pt x="142" y="106"/>
                  <a:pt x="141" y="107"/>
                </a:cubicBezTo>
                <a:cubicBezTo>
                  <a:pt x="141" y="106"/>
                  <a:pt x="141" y="107"/>
                  <a:pt x="140" y="105"/>
                </a:cubicBezTo>
                <a:cubicBezTo>
                  <a:pt x="139" y="105"/>
                  <a:pt x="139" y="106"/>
                  <a:pt x="139" y="108"/>
                </a:cubicBezTo>
                <a:cubicBezTo>
                  <a:pt x="138" y="107"/>
                  <a:pt x="139" y="106"/>
                  <a:pt x="138" y="106"/>
                </a:cubicBezTo>
                <a:cubicBezTo>
                  <a:pt x="138" y="105"/>
                  <a:pt x="136" y="109"/>
                  <a:pt x="136" y="106"/>
                </a:cubicBezTo>
                <a:cubicBezTo>
                  <a:pt x="135" y="106"/>
                  <a:pt x="136" y="108"/>
                  <a:pt x="135" y="108"/>
                </a:cubicBezTo>
                <a:cubicBezTo>
                  <a:pt x="135" y="108"/>
                  <a:pt x="134" y="107"/>
                  <a:pt x="133" y="107"/>
                </a:cubicBezTo>
                <a:cubicBezTo>
                  <a:pt x="132" y="107"/>
                  <a:pt x="131" y="107"/>
                  <a:pt x="132" y="108"/>
                </a:cubicBezTo>
                <a:cubicBezTo>
                  <a:pt x="131" y="109"/>
                  <a:pt x="131" y="105"/>
                  <a:pt x="130" y="108"/>
                </a:cubicBezTo>
                <a:cubicBezTo>
                  <a:pt x="131" y="108"/>
                  <a:pt x="130" y="109"/>
                  <a:pt x="130" y="110"/>
                </a:cubicBezTo>
                <a:cubicBezTo>
                  <a:pt x="130" y="109"/>
                  <a:pt x="129" y="112"/>
                  <a:pt x="129" y="110"/>
                </a:cubicBezTo>
                <a:cubicBezTo>
                  <a:pt x="130" y="109"/>
                  <a:pt x="129" y="108"/>
                  <a:pt x="130" y="106"/>
                </a:cubicBezTo>
                <a:cubicBezTo>
                  <a:pt x="129" y="108"/>
                  <a:pt x="128" y="107"/>
                  <a:pt x="126" y="108"/>
                </a:cubicBezTo>
                <a:cubicBezTo>
                  <a:pt x="125" y="107"/>
                  <a:pt x="125" y="106"/>
                  <a:pt x="124" y="105"/>
                </a:cubicBezTo>
                <a:cubicBezTo>
                  <a:pt x="123" y="106"/>
                  <a:pt x="124" y="107"/>
                  <a:pt x="123" y="107"/>
                </a:cubicBezTo>
                <a:cubicBezTo>
                  <a:pt x="122" y="107"/>
                  <a:pt x="123" y="105"/>
                  <a:pt x="123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1" y="107"/>
                  <a:pt x="122" y="104"/>
                  <a:pt x="122" y="106"/>
                </a:cubicBezTo>
                <a:cubicBezTo>
                  <a:pt x="121" y="106"/>
                  <a:pt x="120" y="102"/>
                  <a:pt x="119" y="104"/>
                </a:cubicBezTo>
                <a:cubicBezTo>
                  <a:pt x="117" y="102"/>
                  <a:pt x="115" y="102"/>
                  <a:pt x="112" y="102"/>
                </a:cubicBezTo>
                <a:cubicBezTo>
                  <a:pt x="112" y="101"/>
                  <a:pt x="114" y="101"/>
                  <a:pt x="113" y="100"/>
                </a:cubicBezTo>
                <a:cubicBezTo>
                  <a:pt x="112" y="101"/>
                  <a:pt x="112" y="101"/>
                  <a:pt x="111" y="102"/>
                </a:cubicBezTo>
                <a:cubicBezTo>
                  <a:pt x="112" y="101"/>
                  <a:pt x="111" y="101"/>
                  <a:pt x="112" y="100"/>
                </a:cubicBezTo>
                <a:cubicBezTo>
                  <a:pt x="111" y="100"/>
                  <a:pt x="110" y="99"/>
                  <a:pt x="109" y="100"/>
                </a:cubicBezTo>
                <a:cubicBezTo>
                  <a:pt x="109" y="98"/>
                  <a:pt x="108" y="100"/>
                  <a:pt x="106" y="99"/>
                </a:cubicBezTo>
                <a:cubicBezTo>
                  <a:pt x="107" y="97"/>
                  <a:pt x="105" y="98"/>
                  <a:pt x="104" y="98"/>
                </a:cubicBezTo>
                <a:cubicBezTo>
                  <a:pt x="105" y="96"/>
                  <a:pt x="103" y="98"/>
                  <a:pt x="104" y="96"/>
                </a:cubicBezTo>
                <a:cubicBezTo>
                  <a:pt x="102" y="98"/>
                  <a:pt x="103" y="94"/>
                  <a:pt x="102" y="94"/>
                </a:cubicBezTo>
                <a:cubicBezTo>
                  <a:pt x="101" y="95"/>
                  <a:pt x="99" y="95"/>
                  <a:pt x="101" y="94"/>
                </a:cubicBezTo>
                <a:cubicBezTo>
                  <a:pt x="100" y="92"/>
                  <a:pt x="99" y="91"/>
                  <a:pt x="96" y="93"/>
                </a:cubicBezTo>
                <a:cubicBezTo>
                  <a:pt x="99" y="90"/>
                  <a:pt x="95" y="91"/>
                  <a:pt x="96" y="90"/>
                </a:cubicBezTo>
                <a:cubicBezTo>
                  <a:pt x="94" y="91"/>
                  <a:pt x="93" y="89"/>
                  <a:pt x="92" y="87"/>
                </a:cubicBezTo>
                <a:cubicBezTo>
                  <a:pt x="91" y="88"/>
                  <a:pt x="91" y="88"/>
                  <a:pt x="90" y="88"/>
                </a:cubicBezTo>
                <a:cubicBezTo>
                  <a:pt x="91" y="88"/>
                  <a:pt x="91" y="88"/>
                  <a:pt x="91" y="88"/>
                </a:cubicBezTo>
                <a:cubicBezTo>
                  <a:pt x="88" y="83"/>
                  <a:pt x="83" y="83"/>
                  <a:pt x="79" y="80"/>
                </a:cubicBezTo>
                <a:cubicBezTo>
                  <a:pt x="78" y="81"/>
                  <a:pt x="75" y="82"/>
                  <a:pt x="75" y="82"/>
                </a:cubicBezTo>
                <a:cubicBezTo>
                  <a:pt x="80" y="83"/>
                  <a:pt x="79" y="88"/>
                  <a:pt x="82" y="88"/>
                </a:cubicBezTo>
                <a:cubicBezTo>
                  <a:pt x="80" y="92"/>
                  <a:pt x="84" y="91"/>
                  <a:pt x="84" y="93"/>
                </a:cubicBezTo>
                <a:cubicBezTo>
                  <a:pt x="85" y="92"/>
                  <a:pt x="86" y="91"/>
                  <a:pt x="86" y="92"/>
                </a:cubicBezTo>
                <a:cubicBezTo>
                  <a:pt x="86" y="92"/>
                  <a:pt x="85" y="93"/>
                  <a:pt x="86" y="94"/>
                </a:cubicBezTo>
                <a:cubicBezTo>
                  <a:pt x="85" y="94"/>
                  <a:pt x="85" y="95"/>
                  <a:pt x="85" y="96"/>
                </a:cubicBezTo>
                <a:cubicBezTo>
                  <a:pt x="85" y="95"/>
                  <a:pt x="86" y="96"/>
                  <a:pt x="86" y="96"/>
                </a:cubicBezTo>
                <a:cubicBezTo>
                  <a:pt x="85" y="95"/>
                  <a:pt x="87" y="93"/>
                  <a:pt x="88" y="93"/>
                </a:cubicBezTo>
                <a:cubicBezTo>
                  <a:pt x="86" y="94"/>
                  <a:pt x="87" y="96"/>
                  <a:pt x="86" y="97"/>
                </a:cubicBezTo>
                <a:cubicBezTo>
                  <a:pt x="87" y="96"/>
                  <a:pt x="86" y="98"/>
                  <a:pt x="87" y="98"/>
                </a:cubicBezTo>
                <a:cubicBezTo>
                  <a:pt x="88" y="96"/>
                  <a:pt x="90" y="97"/>
                  <a:pt x="89" y="98"/>
                </a:cubicBezTo>
                <a:cubicBezTo>
                  <a:pt x="88" y="99"/>
                  <a:pt x="89" y="97"/>
                  <a:pt x="88" y="99"/>
                </a:cubicBezTo>
                <a:cubicBezTo>
                  <a:pt x="89" y="100"/>
                  <a:pt x="90" y="99"/>
                  <a:pt x="92" y="98"/>
                </a:cubicBezTo>
                <a:cubicBezTo>
                  <a:pt x="89" y="98"/>
                  <a:pt x="91" y="95"/>
                  <a:pt x="88" y="96"/>
                </a:cubicBezTo>
                <a:cubicBezTo>
                  <a:pt x="90" y="95"/>
                  <a:pt x="88" y="96"/>
                  <a:pt x="87" y="96"/>
                </a:cubicBezTo>
                <a:cubicBezTo>
                  <a:pt x="89" y="94"/>
                  <a:pt x="87" y="94"/>
                  <a:pt x="89" y="93"/>
                </a:cubicBezTo>
                <a:cubicBezTo>
                  <a:pt x="91" y="95"/>
                  <a:pt x="94" y="98"/>
                  <a:pt x="97" y="100"/>
                </a:cubicBezTo>
                <a:cubicBezTo>
                  <a:pt x="101" y="102"/>
                  <a:pt x="104" y="105"/>
                  <a:pt x="106" y="108"/>
                </a:cubicBezTo>
                <a:cubicBezTo>
                  <a:pt x="108" y="106"/>
                  <a:pt x="107" y="109"/>
                  <a:pt x="110" y="108"/>
                </a:cubicBezTo>
                <a:cubicBezTo>
                  <a:pt x="109" y="109"/>
                  <a:pt x="109" y="109"/>
                  <a:pt x="109" y="110"/>
                </a:cubicBezTo>
                <a:cubicBezTo>
                  <a:pt x="108" y="110"/>
                  <a:pt x="108" y="109"/>
                  <a:pt x="108" y="110"/>
                </a:cubicBezTo>
                <a:cubicBezTo>
                  <a:pt x="109" y="111"/>
                  <a:pt x="108" y="111"/>
                  <a:pt x="108" y="114"/>
                </a:cubicBezTo>
                <a:cubicBezTo>
                  <a:pt x="109" y="112"/>
                  <a:pt x="109" y="112"/>
                  <a:pt x="109" y="111"/>
                </a:cubicBezTo>
                <a:cubicBezTo>
                  <a:pt x="109" y="111"/>
                  <a:pt x="110" y="111"/>
                  <a:pt x="110" y="111"/>
                </a:cubicBezTo>
                <a:cubicBezTo>
                  <a:pt x="110" y="112"/>
                  <a:pt x="112" y="113"/>
                  <a:pt x="115" y="112"/>
                </a:cubicBezTo>
                <a:cubicBezTo>
                  <a:pt x="115" y="112"/>
                  <a:pt x="115" y="112"/>
                  <a:pt x="115" y="113"/>
                </a:cubicBezTo>
                <a:cubicBezTo>
                  <a:pt x="115" y="113"/>
                  <a:pt x="114" y="113"/>
                  <a:pt x="114" y="113"/>
                </a:cubicBezTo>
                <a:cubicBezTo>
                  <a:pt x="115" y="114"/>
                  <a:pt x="116" y="111"/>
                  <a:pt x="116" y="111"/>
                </a:cubicBezTo>
                <a:cubicBezTo>
                  <a:pt x="117" y="113"/>
                  <a:pt x="114" y="114"/>
                  <a:pt x="115" y="114"/>
                </a:cubicBezTo>
                <a:cubicBezTo>
                  <a:pt x="116" y="114"/>
                  <a:pt x="117" y="112"/>
                  <a:pt x="117" y="112"/>
                </a:cubicBezTo>
                <a:cubicBezTo>
                  <a:pt x="116" y="114"/>
                  <a:pt x="117" y="115"/>
                  <a:pt x="117" y="117"/>
                </a:cubicBezTo>
                <a:cubicBezTo>
                  <a:pt x="119" y="115"/>
                  <a:pt x="117" y="119"/>
                  <a:pt x="119" y="116"/>
                </a:cubicBezTo>
                <a:cubicBezTo>
                  <a:pt x="120" y="119"/>
                  <a:pt x="121" y="118"/>
                  <a:pt x="122" y="117"/>
                </a:cubicBezTo>
                <a:cubicBezTo>
                  <a:pt x="123" y="116"/>
                  <a:pt x="124" y="114"/>
                  <a:pt x="125" y="115"/>
                </a:cubicBezTo>
                <a:cubicBezTo>
                  <a:pt x="124" y="118"/>
                  <a:pt x="124" y="115"/>
                  <a:pt x="123" y="116"/>
                </a:cubicBezTo>
                <a:cubicBezTo>
                  <a:pt x="124" y="118"/>
                  <a:pt x="125" y="117"/>
                  <a:pt x="126" y="116"/>
                </a:cubicBezTo>
                <a:cubicBezTo>
                  <a:pt x="126" y="117"/>
                  <a:pt x="126" y="118"/>
                  <a:pt x="126" y="118"/>
                </a:cubicBezTo>
                <a:cubicBezTo>
                  <a:pt x="128" y="117"/>
                  <a:pt x="129" y="120"/>
                  <a:pt x="130" y="116"/>
                </a:cubicBezTo>
                <a:cubicBezTo>
                  <a:pt x="130" y="116"/>
                  <a:pt x="131" y="117"/>
                  <a:pt x="131" y="116"/>
                </a:cubicBezTo>
                <a:cubicBezTo>
                  <a:pt x="131" y="116"/>
                  <a:pt x="131" y="116"/>
                  <a:pt x="131" y="116"/>
                </a:cubicBezTo>
                <a:cubicBezTo>
                  <a:pt x="131" y="116"/>
                  <a:pt x="132" y="117"/>
                  <a:pt x="131" y="118"/>
                </a:cubicBezTo>
                <a:cubicBezTo>
                  <a:pt x="133" y="118"/>
                  <a:pt x="133" y="119"/>
                  <a:pt x="134" y="118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134" y="117"/>
                  <a:pt x="133" y="117"/>
                  <a:pt x="134" y="116"/>
                </a:cubicBezTo>
                <a:cubicBezTo>
                  <a:pt x="133" y="116"/>
                  <a:pt x="133" y="117"/>
                  <a:pt x="132" y="118"/>
                </a:cubicBezTo>
                <a:cubicBezTo>
                  <a:pt x="133" y="117"/>
                  <a:pt x="132" y="116"/>
                  <a:pt x="133" y="116"/>
                </a:cubicBezTo>
                <a:cubicBezTo>
                  <a:pt x="134" y="117"/>
                  <a:pt x="135" y="113"/>
                  <a:pt x="136" y="117"/>
                </a:cubicBezTo>
                <a:cubicBezTo>
                  <a:pt x="136" y="114"/>
                  <a:pt x="138" y="113"/>
                  <a:pt x="136" y="113"/>
                </a:cubicBezTo>
                <a:cubicBezTo>
                  <a:pt x="136" y="116"/>
                  <a:pt x="136" y="112"/>
                  <a:pt x="136" y="114"/>
                </a:cubicBezTo>
                <a:cubicBezTo>
                  <a:pt x="136" y="114"/>
                  <a:pt x="136" y="115"/>
                  <a:pt x="136" y="115"/>
                </a:cubicBezTo>
                <a:cubicBezTo>
                  <a:pt x="135" y="114"/>
                  <a:pt x="135" y="114"/>
                  <a:pt x="134" y="113"/>
                </a:cubicBezTo>
                <a:cubicBezTo>
                  <a:pt x="136" y="112"/>
                  <a:pt x="136" y="112"/>
                  <a:pt x="137" y="112"/>
                </a:cubicBezTo>
                <a:cubicBezTo>
                  <a:pt x="138" y="112"/>
                  <a:pt x="139" y="111"/>
                  <a:pt x="140" y="111"/>
                </a:cubicBezTo>
                <a:cubicBezTo>
                  <a:pt x="140" y="113"/>
                  <a:pt x="141" y="113"/>
                  <a:pt x="141" y="113"/>
                </a:cubicBezTo>
                <a:cubicBezTo>
                  <a:pt x="142" y="113"/>
                  <a:pt x="142" y="112"/>
                  <a:pt x="143" y="113"/>
                </a:cubicBezTo>
                <a:cubicBezTo>
                  <a:pt x="143" y="114"/>
                  <a:pt x="142" y="114"/>
                  <a:pt x="142" y="115"/>
                </a:cubicBezTo>
                <a:cubicBezTo>
                  <a:pt x="143" y="115"/>
                  <a:pt x="143" y="115"/>
                  <a:pt x="143" y="116"/>
                </a:cubicBezTo>
                <a:cubicBezTo>
                  <a:pt x="144" y="116"/>
                  <a:pt x="144" y="116"/>
                  <a:pt x="144" y="115"/>
                </a:cubicBezTo>
                <a:cubicBezTo>
                  <a:pt x="143" y="115"/>
                  <a:pt x="143" y="114"/>
                  <a:pt x="143" y="114"/>
                </a:cubicBezTo>
                <a:cubicBezTo>
                  <a:pt x="143" y="113"/>
                  <a:pt x="144" y="112"/>
                  <a:pt x="143" y="111"/>
                </a:cubicBezTo>
                <a:cubicBezTo>
                  <a:pt x="145" y="112"/>
                  <a:pt x="144" y="111"/>
                  <a:pt x="144" y="109"/>
                </a:cubicBezTo>
                <a:cubicBezTo>
                  <a:pt x="146" y="112"/>
                  <a:pt x="145" y="108"/>
                  <a:pt x="147" y="110"/>
                </a:cubicBezTo>
                <a:cubicBezTo>
                  <a:pt x="146" y="110"/>
                  <a:pt x="145" y="111"/>
                  <a:pt x="145" y="112"/>
                </a:cubicBezTo>
                <a:cubicBezTo>
                  <a:pt x="147" y="112"/>
                  <a:pt x="148" y="110"/>
                  <a:pt x="147" y="108"/>
                </a:cubicBezTo>
                <a:cubicBezTo>
                  <a:pt x="148" y="109"/>
                  <a:pt x="148" y="110"/>
                  <a:pt x="149" y="110"/>
                </a:cubicBezTo>
                <a:cubicBezTo>
                  <a:pt x="149" y="109"/>
                  <a:pt x="149" y="108"/>
                  <a:pt x="150" y="107"/>
                </a:cubicBezTo>
                <a:cubicBezTo>
                  <a:pt x="151" y="106"/>
                  <a:pt x="152" y="106"/>
                  <a:pt x="152" y="105"/>
                </a:cubicBezTo>
                <a:cubicBezTo>
                  <a:pt x="152" y="105"/>
                  <a:pt x="150" y="103"/>
                  <a:pt x="150" y="103"/>
                </a:cubicBezTo>
                <a:cubicBezTo>
                  <a:pt x="151" y="103"/>
                  <a:pt x="151" y="103"/>
                  <a:pt x="152" y="103"/>
                </a:cubicBezTo>
                <a:cubicBezTo>
                  <a:pt x="151" y="103"/>
                  <a:pt x="150" y="103"/>
                  <a:pt x="152" y="104"/>
                </a:cubicBezTo>
                <a:cubicBezTo>
                  <a:pt x="151" y="103"/>
                  <a:pt x="155" y="105"/>
                  <a:pt x="154" y="104"/>
                </a:cubicBezTo>
                <a:cubicBezTo>
                  <a:pt x="152" y="104"/>
                  <a:pt x="154" y="103"/>
                  <a:pt x="154" y="103"/>
                </a:cubicBezTo>
                <a:cubicBezTo>
                  <a:pt x="154" y="102"/>
                  <a:pt x="152" y="102"/>
                  <a:pt x="152" y="101"/>
                </a:cubicBezTo>
                <a:cubicBezTo>
                  <a:pt x="154" y="103"/>
                  <a:pt x="152" y="101"/>
                  <a:pt x="153" y="101"/>
                </a:cubicBezTo>
                <a:cubicBezTo>
                  <a:pt x="153" y="101"/>
                  <a:pt x="154" y="101"/>
                  <a:pt x="155" y="101"/>
                </a:cubicBezTo>
                <a:cubicBezTo>
                  <a:pt x="153" y="100"/>
                  <a:pt x="155" y="100"/>
                  <a:pt x="155" y="100"/>
                </a:cubicBezTo>
                <a:cubicBezTo>
                  <a:pt x="153" y="99"/>
                  <a:pt x="156" y="99"/>
                  <a:pt x="154" y="98"/>
                </a:cubicBezTo>
                <a:cubicBezTo>
                  <a:pt x="154" y="98"/>
                  <a:pt x="153" y="98"/>
                  <a:pt x="153" y="98"/>
                </a:cubicBezTo>
                <a:cubicBezTo>
                  <a:pt x="154" y="97"/>
                  <a:pt x="157" y="100"/>
                  <a:pt x="157" y="99"/>
                </a:cubicBezTo>
                <a:cubicBezTo>
                  <a:pt x="157" y="98"/>
                  <a:pt x="158" y="98"/>
                  <a:pt x="158" y="97"/>
                </a:cubicBezTo>
                <a:cubicBezTo>
                  <a:pt x="158" y="97"/>
                  <a:pt x="159" y="98"/>
                  <a:pt x="159" y="98"/>
                </a:cubicBezTo>
                <a:cubicBezTo>
                  <a:pt x="159" y="97"/>
                  <a:pt x="159" y="97"/>
                  <a:pt x="159" y="96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5"/>
                  <a:pt x="159" y="96"/>
                  <a:pt x="159" y="95"/>
                </a:cubicBezTo>
                <a:cubicBezTo>
                  <a:pt x="159" y="95"/>
                  <a:pt x="159" y="95"/>
                  <a:pt x="159" y="95"/>
                </a:cubicBezTo>
                <a:cubicBezTo>
                  <a:pt x="159" y="95"/>
                  <a:pt x="159" y="94"/>
                  <a:pt x="159" y="94"/>
                </a:cubicBezTo>
                <a:cubicBezTo>
                  <a:pt x="160" y="93"/>
                  <a:pt x="161" y="93"/>
                  <a:pt x="162" y="91"/>
                </a:cubicBezTo>
                <a:cubicBezTo>
                  <a:pt x="160" y="91"/>
                  <a:pt x="161" y="89"/>
                  <a:pt x="162" y="88"/>
                </a:cubicBezTo>
                <a:cubicBezTo>
                  <a:pt x="162" y="87"/>
                  <a:pt x="163" y="85"/>
                  <a:pt x="161" y="85"/>
                </a:cubicBezTo>
                <a:cubicBezTo>
                  <a:pt x="161" y="84"/>
                  <a:pt x="163" y="84"/>
                  <a:pt x="164" y="83"/>
                </a:cubicBezTo>
                <a:cubicBezTo>
                  <a:pt x="163" y="83"/>
                  <a:pt x="162" y="83"/>
                  <a:pt x="162" y="83"/>
                </a:cubicBezTo>
                <a:cubicBezTo>
                  <a:pt x="165" y="83"/>
                  <a:pt x="160" y="81"/>
                  <a:pt x="163" y="81"/>
                </a:cubicBezTo>
                <a:cubicBezTo>
                  <a:pt x="160" y="81"/>
                  <a:pt x="162" y="80"/>
                  <a:pt x="159" y="81"/>
                </a:cubicBezTo>
                <a:cubicBezTo>
                  <a:pt x="160" y="80"/>
                  <a:pt x="160" y="80"/>
                  <a:pt x="159" y="80"/>
                </a:cubicBezTo>
                <a:cubicBezTo>
                  <a:pt x="161" y="79"/>
                  <a:pt x="162" y="80"/>
                  <a:pt x="162" y="79"/>
                </a:cubicBezTo>
                <a:cubicBezTo>
                  <a:pt x="160" y="80"/>
                  <a:pt x="163" y="78"/>
                  <a:pt x="161" y="78"/>
                </a:cubicBezTo>
                <a:cubicBezTo>
                  <a:pt x="162" y="79"/>
                  <a:pt x="158" y="79"/>
                  <a:pt x="158" y="79"/>
                </a:cubicBezTo>
                <a:cubicBezTo>
                  <a:pt x="162" y="78"/>
                  <a:pt x="159" y="78"/>
                  <a:pt x="158" y="78"/>
                </a:cubicBezTo>
                <a:cubicBezTo>
                  <a:pt x="160" y="78"/>
                  <a:pt x="160" y="77"/>
                  <a:pt x="162" y="77"/>
                </a:cubicBezTo>
                <a:cubicBezTo>
                  <a:pt x="161" y="77"/>
                  <a:pt x="162" y="76"/>
                  <a:pt x="161" y="76"/>
                </a:cubicBezTo>
                <a:cubicBezTo>
                  <a:pt x="162" y="75"/>
                  <a:pt x="162" y="76"/>
                  <a:pt x="163" y="75"/>
                </a:cubicBezTo>
                <a:cubicBezTo>
                  <a:pt x="162" y="75"/>
                  <a:pt x="162" y="75"/>
                  <a:pt x="163" y="75"/>
                </a:cubicBezTo>
                <a:cubicBezTo>
                  <a:pt x="159" y="76"/>
                  <a:pt x="159" y="75"/>
                  <a:pt x="158" y="74"/>
                </a:cubicBezTo>
                <a:cubicBezTo>
                  <a:pt x="158" y="74"/>
                  <a:pt x="159" y="74"/>
                  <a:pt x="159" y="73"/>
                </a:cubicBezTo>
                <a:cubicBezTo>
                  <a:pt x="158" y="73"/>
                  <a:pt x="158" y="73"/>
                  <a:pt x="159" y="73"/>
                </a:cubicBezTo>
                <a:cubicBezTo>
                  <a:pt x="160" y="73"/>
                  <a:pt x="160" y="73"/>
                  <a:pt x="160" y="73"/>
                </a:cubicBezTo>
                <a:cubicBezTo>
                  <a:pt x="159" y="74"/>
                  <a:pt x="160" y="74"/>
                  <a:pt x="161" y="75"/>
                </a:cubicBezTo>
                <a:cubicBezTo>
                  <a:pt x="161" y="74"/>
                  <a:pt x="161" y="74"/>
                  <a:pt x="162" y="74"/>
                </a:cubicBezTo>
                <a:cubicBezTo>
                  <a:pt x="161" y="73"/>
                  <a:pt x="163" y="72"/>
                  <a:pt x="161" y="73"/>
                </a:cubicBezTo>
                <a:cubicBezTo>
                  <a:pt x="159" y="71"/>
                  <a:pt x="163" y="72"/>
                  <a:pt x="162" y="71"/>
                </a:cubicBezTo>
                <a:cubicBezTo>
                  <a:pt x="161" y="71"/>
                  <a:pt x="158" y="71"/>
                  <a:pt x="158" y="71"/>
                </a:cubicBezTo>
                <a:cubicBezTo>
                  <a:pt x="159" y="70"/>
                  <a:pt x="158" y="69"/>
                  <a:pt x="157" y="70"/>
                </a:cubicBezTo>
                <a:cubicBezTo>
                  <a:pt x="157" y="70"/>
                  <a:pt x="157" y="70"/>
                  <a:pt x="157" y="70"/>
                </a:cubicBezTo>
                <a:cubicBezTo>
                  <a:pt x="159" y="70"/>
                  <a:pt x="158" y="68"/>
                  <a:pt x="159" y="67"/>
                </a:cubicBezTo>
                <a:cubicBezTo>
                  <a:pt x="159" y="69"/>
                  <a:pt x="162" y="69"/>
                  <a:pt x="159" y="71"/>
                </a:cubicBezTo>
                <a:cubicBezTo>
                  <a:pt x="161" y="70"/>
                  <a:pt x="161" y="71"/>
                  <a:pt x="162" y="70"/>
                </a:cubicBezTo>
                <a:cubicBezTo>
                  <a:pt x="162" y="70"/>
                  <a:pt x="162" y="70"/>
                  <a:pt x="162" y="69"/>
                </a:cubicBezTo>
                <a:cubicBezTo>
                  <a:pt x="163" y="70"/>
                  <a:pt x="163" y="70"/>
                  <a:pt x="163" y="70"/>
                </a:cubicBezTo>
                <a:cubicBezTo>
                  <a:pt x="163" y="69"/>
                  <a:pt x="161" y="68"/>
                  <a:pt x="160" y="68"/>
                </a:cubicBezTo>
                <a:cubicBezTo>
                  <a:pt x="163" y="67"/>
                  <a:pt x="160" y="65"/>
                  <a:pt x="159" y="64"/>
                </a:cubicBezTo>
                <a:cubicBezTo>
                  <a:pt x="159" y="66"/>
                  <a:pt x="157" y="64"/>
                  <a:pt x="157" y="65"/>
                </a:cubicBezTo>
                <a:cubicBezTo>
                  <a:pt x="159" y="65"/>
                  <a:pt x="156" y="67"/>
                  <a:pt x="156" y="67"/>
                </a:cubicBezTo>
                <a:cubicBezTo>
                  <a:pt x="155" y="65"/>
                  <a:pt x="153" y="62"/>
                  <a:pt x="152" y="60"/>
                </a:cubicBezTo>
                <a:cubicBezTo>
                  <a:pt x="150" y="58"/>
                  <a:pt x="148" y="55"/>
                  <a:pt x="146" y="53"/>
                </a:cubicBezTo>
                <a:cubicBezTo>
                  <a:pt x="146" y="50"/>
                  <a:pt x="149" y="49"/>
                  <a:pt x="148" y="46"/>
                </a:cubicBezTo>
                <a:cubicBezTo>
                  <a:pt x="142" y="45"/>
                  <a:pt x="141" y="42"/>
                  <a:pt x="136" y="43"/>
                </a:cubicBezTo>
                <a:cubicBezTo>
                  <a:pt x="137" y="42"/>
                  <a:pt x="137" y="41"/>
                  <a:pt x="137" y="41"/>
                </a:cubicBezTo>
                <a:cubicBezTo>
                  <a:pt x="136" y="42"/>
                  <a:pt x="137" y="41"/>
                  <a:pt x="136" y="41"/>
                </a:cubicBezTo>
                <a:cubicBezTo>
                  <a:pt x="135" y="44"/>
                  <a:pt x="135" y="39"/>
                  <a:pt x="134" y="40"/>
                </a:cubicBezTo>
                <a:cubicBezTo>
                  <a:pt x="134" y="41"/>
                  <a:pt x="134" y="41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0"/>
                  <a:pt x="133" y="41"/>
                  <a:pt x="132" y="41"/>
                </a:cubicBezTo>
                <a:cubicBezTo>
                  <a:pt x="132" y="40"/>
                  <a:pt x="132" y="40"/>
                  <a:pt x="132" y="39"/>
                </a:cubicBezTo>
                <a:cubicBezTo>
                  <a:pt x="131" y="42"/>
                  <a:pt x="132" y="41"/>
                  <a:pt x="132" y="42"/>
                </a:cubicBezTo>
                <a:cubicBezTo>
                  <a:pt x="131" y="42"/>
                  <a:pt x="130" y="43"/>
                  <a:pt x="129" y="44"/>
                </a:cubicBezTo>
                <a:cubicBezTo>
                  <a:pt x="129" y="43"/>
                  <a:pt x="129" y="43"/>
                  <a:pt x="130" y="42"/>
                </a:cubicBezTo>
                <a:cubicBezTo>
                  <a:pt x="129" y="41"/>
                  <a:pt x="129" y="43"/>
                  <a:pt x="128" y="43"/>
                </a:cubicBezTo>
                <a:cubicBezTo>
                  <a:pt x="129" y="41"/>
                  <a:pt x="128" y="41"/>
                  <a:pt x="127" y="40"/>
                </a:cubicBezTo>
                <a:cubicBezTo>
                  <a:pt x="128" y="41"/>
                  <a:pt x="128" y="39"/>
                  <a:pt x="129" y="38"/>
                </a:cubicBezTo>
                <a:cubicBezTo>
                  <a:pt x="128" y="38"/>
                  <a:pt x="128" y="36"/>
                  <a:pt x="127" y="37"/>
                </a:cubicBezTo>
                <a:cubicBezTo>
                  <a:pt x="128" y="38"/>
                  <a:pt x="127" y="40"/>
                  <a:pt x="126" y="41"/>
                </a:cubicBezTo>
                <a:cubicBezTo>
                  <a:pt x="126" y="39"/>
                  <a:pt x="126" y="40"/>
                  <a:pt x="127" y="38"/>
                </a:cubicBezTo>
                <a:cubicBezTo>
                  <a:pt x="127" y="37"/>
                  <a:pt x="126" y="37"/>
                  <a:pt x="126" y="36"/>
                </a:cubicBezTo>
                <a:cubicBezTo>
                  <a:pt x="125" y="39"/>
                  <a:pt x="126" y="36"/>
                  <a:pt x="124" y="37"/>
                </a:cubicBezTo>
                <a:cubicBezTo>
                  <a:pt x="124" y="37"/>
                  <a:pt x="125" y="39"/>
                  <a:pt x="124" y="40"/>
                </a:cubicBezTo>
                <a:cubicBezTo>
                  <a:pt x="125" y="37"/>
                  <a:pt x="124" y="36"/>
                  <a:pt x="123" y="36"/>
                </a:cubicBezTo>
                <a:cubicBezTo>
                  <a:pt x="125" y="34"/>
                  <a:pt x="124" y="35"/>
                  <a:pt x="125" y="32"/>
                </a:cubicBezTo>
                <a:cubicBezTo>
                  <a:pt x="124" y="33"/>
                  <a:pt x="123" y="32"/>
                  <a:pt x="123" y="34"/>
                </a:cubicBezTo>
                <a:cubicBezTo>
                  <a:pt x="123" y="34"/>
                  <a:pt x="124" y="34"/>
                  <a:pt x="124" y="35"/>
                </a:cubicBezTo>
                <a:cubicBezTo>
                  <a:pt x="122" y="35"/>
                  <a:pt x="122" y="33"/>
                  <a:pt x="123" y="32"/>
                </a:cubicBezTo>
                <a:cubicBezTo>
                  <a:pt x="122" y="31"/>
                  <a:pt x="122" y="31"/>
                  <a:pt x="122" y="31"/>
                </a:cubicBezTo>
                <a:cubicBezTo>
                  <a:pt x="121" y="35"/>
                  <a:pt x="120" y="31"/>
                  <a:pt x="118" y="33"/>
                </a:cubicBezTo>
                <a:cubicBezTo>
                  <a:pt x="119" y="30"/>
                  <a:pt x="118" y="33"/>
                  <a:pt x="117" y="33"/>
                </a:cubicBezTo>
                <a:cubicBezTo>
                  <a:pt x="118" y="32"/>
                  <a:pt x="117" y="31"/>
                  <a:pt x="118" y="30"/>
                </a:cubicBezTo>
                <a:cubicBezTo>
                  <a:pt x="117" y="30"/>
                  <a:pt x="116" y="30"/>
                  <a:pt x="115" y="31"/>
                </a:cubicBezTo>
                <a:cubicBezTo>
                  <a:pt x="115" y="33"/>
                  <a:pt x="116" y="31"/>
                  <a:pt x="116" y="32"/>
                </a:cubicBezTo>
                <a:cubicBezTo>
                  <a:pt x="116" y="33"/>
                  <a:pt x="115" y="33"/>
                  <a:pt x="115" y="33"/>
                </a:cubicBezTo>
                <a:cubicBezTo>
                  <a:pt x="115" y="31"/>
                  <a:pt x="116" y="29"/>
                  <a:pt x="115" y="30"/>
                </a:cubicBezTo>
                <a:cubicBezTo>
                  <a:pt x="114" y="30"/>
                  <a:pt x="115" y="34"/>
                  <a:pt x="114" y="33"/>
                </a:cubicBezTo>
                <a:cubicBezTo>
                  <a:pt x="114" y="32"/>
                  <a:pt x="114" y="32"/>
                  <a:pt x="113" y="31"/>
                </a:cubicBezTo>
                <a:cubicBezTo>
                  <a:pt x="114" y="31"/>
                  <a:pt x="115" y="31"/>
                  <a:pt x="115" y="30"/>
                </a:cubicBezTo>
                <a:cubicBezTo>
                  <a:pt x="113" y="30"/>
                  <a:pt x="111" y="32"/>
                  <a:pt x="111" y="30"/>
                </a:cubicBezTo>
                <a:cubicBezTo>
                  <a:pt x="110" y="30"/>
                  <a:pt x="110" y="34"/>
                  <a:pt x="109" y="34"/>
                </a:cubicBezTo>
                <a:cubicBezTo>
                  <a:pt x="109" y="34"/>
                  <a:pt x="109" y="33"/>
                  <a:pt x="109" y="33"/>
                </a:cubicBezTo>
                <a:cubicBezTo>
                  <a:pt x="109" y="31"/>
                  <a:pt x="109" y="34"/>
                  <a:pt x="110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09" y="31"/>
                  <a:pt x="109" y="31"/>
                  <a:pt x="109" y="30"/>
                </a:cubicBezTo>
                <a:cubicBezTo>
                  <a:pt x="109" y="31"/>
                  <a:pt x="108" y="31"/>
                  <a:pt x="108" y="32"/>
                </a:cubicBezTo>
                <a:cubicBezTo>
                  <a:pt x="108" y="31"/>
                  <a:pt x="108" y="30"/>
                  <a:pt x="109" y="30"/>
                </a:cubicBezTo>
                <a:cubicBezTo>
                  <a:pt x="107" y="30"/>
                  <a:pt x="105" y="31"/>
                  <a:pt x="106" y="29"/>
                </a:cubicBezTo>
                <a:cubicBezTo>
                  <a:pt x="104" y="31"/>
                  <a:pt x="102" y="28"/>
                  <a:pt x="101" y="31"/>
                </a:cubicBezTo>
                <a:cubicBezTo>
                  <a:pt x="101" y="31"/>
                  <a:pt x="101" y="31"/>
                  <a:pt x="101" y="32"/>
                </a:cubicBezTo>
                <a:cubicBezTo>
                  <a:pt x="101" y="33"/>
                  <a:pt x="100" y="33"/>
                  <a:pt x="100" y="34"/>
                </a:cubicBezTo>
                <a:cubicBezTo>
                  <a:pt x="99" y="33"/>
                  <a:pt x="100" y="31"/>
                  <a:pt x="100" y="30"/>
                </a:cubicBezTo>
                <a:cubicBezTo>
                  <a:pt x="99" y="33"/>
                  <a:pt x="99" y="31"/>
                  <a:pt x="99" y="30"/>
                </a:cubicBezTo>
                <a:cubicBezTo>
                  <a:pt x="98" y="31"/>
                  <a:pt x="97" y="31"/>
                  <a:pt x="96" y="33"/>
                </a:cubicBezTo>
                <a:cubicBezTo>
                  <a:pt x="96" y="32"/>
                  <a:pt x="95" y="31"/>
                  <a:pt x="94" y="31"/>
                </a:cubicBezTo>
                <a:cubicBezTo>
                  <a:pt x="95" y="31"/>
                  <a:pt x="95" y="31"/>
                  <a:pt x="96" y="31"/>
                </a:cubicBezTo>
                <a:cubicBezTo>
                  <a:pt x="95" y="29"/>
                  <a:pt x="98" y="24"/>
                  <a:pt x="98" y="25"/>
                </a:cubicBezTo>
                <a:cubicBezTo>
                  <a:pt x="99" y="25"/>
                  <a:pt x="98" y="24"/>
                  <a:pt x="98" y="24"/>
                </a:cubicBezTo>
                <a:cubicBezTo>
                  <a:pt x="101" y="24"/>
                  <a:pt x="98" y="19"/>
                  <a:pt x="102" y="20"/>
                </a:cubicBezTo>
                <a:cubicBezTo>
                  <a:pt x="100" y="17"/>
                  <a:pt x="100" y="17"/>
                  <a:pt x="100" y="15"/>
                </a:cubicBezTo>
                <a:cubicBezTo>
                  <a:pt x="101" y="17"/>
                  <a:pt x="101" y="14"/>
                  <a:pt x="103" y="17"/>
                </a:cubicBezTo>
                <a:cubicBezTo>
                  <a:pt x="102" y="15"/>
                  <a:pt x="104" y="13"/>
                  <a:pt x="104" y="12"/>
                </a:cubicBezTo>
                <a:cubicBezTo>
                  <a:pt x="105" y="12"/>
                  <a:pt x="106" y="12"/>
                  <a:pt x="106" y="11"/>
                </a:cubicBezTo>
                <a:cubicBezTo>
                  <a:pt x="105" y="10"/>
                  <a:pt x="105" y="9"/>
                  <a:pt x="106" y="7"/>
                </a:cubicBezTo>
                <a:cubicBezTo>
                  <a:pt x="106" y="8"/>
                  <a:pt x="106" y="8"/>
                  <a:pt x="106" y="8"/>
                </a:cubicBezTo>
                <a:cubicBezTo>
                  <a:pt x="107" y="8"/>
                  <a:pt x="108" y="7"/>
                  <a:pt x="108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7"/>
                  <a:pt x="108" y="7"/>
                  <a:pt x="108" y="8"/>
                </a:cubicBezTo>
                <a:cubicBezTo>
                  <a:pt x="108" y="7"/>
                  <a:pt x="109" y="7"/>
                  <a:pt x="109" y="7"/>
                </a:cubicBezTo>
                <a:cubicBezTo>
                  <a:pt x="109" y="8"/>
                  <a:pt x="109" y="8"/>
                  <a:pt x="109" y="8"/>
                </a:cubicBezTo>
                <a:cubicBezTo>
                  <a:pt x="109" y="8"/>
                  <a:pt x="109" y="7"/>
                  <a:pt x="109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09" y="7"/>
                  <a:pt x="110" y="7"/>
                  <a:pt x="110" y="7"/>
                </a:cubicBezTo>
                <a:cubicBezTo>
                  <a:pt x="110" y="6"/>
                  <a:pt x="110" y="6"/>
                  <a:pt x="110" y="6"/>
                </a:cubicBezTo>
                <a:cubicBezTo>
                  <a:pt x="110" y="7"/>
                  <a:pt x="110" y="7"/>
                  <a:pt x="111" y="7"/>
                </a:cubicBezTo>
                <a:cubicBezTo>
                  <a:pt x="111" y="7"/>
                  <a:pt x="111" y="7"/>
                  <a:pt x="112" y="7"/>
                </a:cubicBezTo>
                <a:cubicBezTo>
                  <a:pt x="112" y="7"/>
                  <a:pt x="112" y="8"/>
                  <a:pt x="112" y="8"/>
                </a:cubicBezTo>
                <a:cubicBezTo>
                  <a:pt x="112" y="9"/>
                  <a:pt x="112" y="9"/>
                  <a:pt x="111" y="10"/>
                </a:cubicBezTo>
                <a:cubicBezTo>
                  <a:pt x="111" y="10"/>
                  <a:pt x="110" y="11"/>
                  <a:pt x="110" y="1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8" y="11"/>
                  <a:pt x="108" y="11"/>
                  <a:pt x="108" y="12"/>
                </a:cubicBezTo>
                <a:cubicBezTo>
                  <a:pt x="109" y="12"/>
                  <a:pt x="110" y="12"/>
                  <a:pt x="111" y="12"/>
                </a:cubicBezTo>
                <a:cubicBezTo>
                  <a:pt x="113" y="11"/>
                  <a:pt x="111" y="10"/>
                  <a:pt x="112" y="10"/>
                </a:cubicBezTo>
                <a:cubicBezTo>
                  <a:pt x="112" y="11"/>
                  <a:pt x="113" y="12"/>
                  <a:pt x="113" y="13"/>
                </a:cubicBezTo>
                <a:cubicBezTo>
                  <a:pt x="115" y="12"/>
                  <a:pt x="118" y="12"/>
                  <a:pt x="120" y="11"/>
                </a:cubicBezTo>
                <a:cubicBezTo>
                  <a:pt x="119" y="13"/>
                  <a:pt x="120" y="14"/>
                  <a:pt x="122" y="14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23" y="15"/>
                  <a:pt x="126" y="14"/>
                  <a:pt x="125" y="13"/>
                </a:cubicBezTo>
                <a:cubicBezTo>
                  <a:pt x="127" y="13"/>
                  <a:pt x="126" y="14"/>
                  <a:pt x="129" y="14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9" y="17"/>
                  <a:pt x="132" y="18"/>
                  <a:pt x="134" y="19"/>
                </a:cubicBezTo>
                <a:cubicBezTo>
                  <a:pt x="137" y="21"/>
                  <a:pt x="140" y="22"/>
                  <a:pt x="143" y="24"/>
                </a:cubicBezTo>
                <a:cubicBezTo>
                  <a:pt x="146" y="25"/>
                  <a:pt x="148" y="27"/>
                  <a:pt x="151" y="28"/>
                </a:cubicBezTo>
                <a:cubicBezTo>
                  <a:pt x="154" y="29"/>
                  <a:pt x="156" y="30"/>
                  <a:pt x="158" y="30"/>
                </a:cubicBezTo>
                <a:cubicBezTo>
                  <a:pt x="157" y="31"/>
                  <a:pt x="159" y="34"/>
                  <a:pt x="161" y="35"/>
                </a:cubicBezTo>
                <a:cubicBezTo>
                  <a:pt x="163" y="37"/>
                  <a:pt x="166" y="39"/>
                  <a:pt x="167" y="39"/>
                </a:cubicBezTo>
                <a:cubicBezTo>
                  <a:pt x="169" y="42"/>
                  <a:pt x="172" y="46"/>
                  <a:pt x="175" y="51"/>
                </a:cubicBezTo>
                <a:cubicBezTo>
                  <a:pt x="178" y="55"/>
                  <a:pt x="180" y="60"/>
                  <a:pt x="181" y="63"/>
                </a:cubicBezTo>
                <a:cubicBezTo>
                  <a:pt x="181" y="63"/>
                  <a:pt x="181" y="63"/>
                  <a:pt x="181" y="63"/>
                </a:cubicBezTo>
                <a:cubicBezTo>
                  <a:pt x="181" y="66"/>
                  <a:pt x="182" y="65"/>
                  <a:pt x="182" y="70"/>
                </a:cubicBezTo>
                <a:cubicBezTo>
                  <a:pt x="182" y="69"/>
                  <a:pt x="182" y="68"/>
                  <a:pt x="181" y="68"/>
                </a:cubicBezTo>
                <a:cubicBezTo>
                  <a:pt x="181" y="69"/>
                  <a:pt x="182" y="76"/>
                  <a:pt x="183" y="71"/>
                </a:cubicBezTo>
                <a:cubicBezTo>
                  <a:pt x="183" y="77"/>
                  <a:pt x="184" y="80"/>
                  <a:pt x="186" y="84"/>
                </a:cubicBezTo>
                <a:cubicBezTo>
                  <a:pt x="185" y="84"/>
                  <a:pt x="185" y="83"/>
                  <a:pt x="184" y="83"/>
                </a:cubicBezTo>
                <a:cubicBezTo>
                  <a:pt x="184" y="85"/>
                  <a:pt x="185" y="84"/>
                  <a:pt x="185" y="85"/>
                </a:cubicBezTo>
                <a:cubicBezTo>
                  <a:pt x="183" y="88"/>
                  <a:pt x="185" y="91"/>
                  <a:pt x="184" y="94"/>
                </a:cubicBezTo>
                <a:cubicBezTo>
                  <a:pt x="185" y="94"/>
                  <a:pt x="186" y="93"/>
                  <a:pt x="186" y="94"/>
                </a:cubicBezTo>
                <a:cubicBezTo>
                  <a:pt x="186" y="95"/>
                  <a:pt x="184" y="94"/>
                  <a:pt x="184" y="95"/>
                </a:cubicBezTo>
                <a:cubicBezTo>
                  <a:pt x="185" y="101"/>
                  <a:pt x="183" y="106"/>
                  <a:pt x="181" y="110"/>
                </a:cubicBezTo>
                <a:cubicBezTo>
                  <a:pt x="179" y="113"/>
                  <a:pt x="177" y="116"/>
                  <a:pt x="177" y="119"/>
                </a:cubicBezTo>
                <a:cubicBezTo>
                  <a:pt x="174" y="120"/>
                  <a:pt x="172" y="123"/>
                  <a:pt x="169" y="126"/>
                </a:cubicBezTo>
                <a:cubicBezTo>
                  <a:pt x="165" y="129"/>
                  <a:pt x="161" y="131"/>
                  <a:pt x="158" y="129"/>
                </a:cubicBezTo>
                <a:cubicBezTo>
                  <a:pt x="159" y="131"/>
                  <a:pt x="156" y="132"/>
                  <a:pt x="154" y="132"/>
                </a:cubicBezTo>
                <a:cubicBezTo>
                  <a:pt x="152" y="133"/>
                  <a:pt x="151" y="133"/>
                  <a:pt x="153" y="135"/>
                </a:cubicBezTo>
                <a:cubicBezTo>
                  <a:pt x="152" y="135"/>
                  <a:pt x="151" y="135"/>
                  <a:pt x="150" y="134"/>
                </a:cubicBezTo>
                <a:cubicBezTo>
                  <a:pt x="143" y="133"/>
                  <a:pt x="143" y="133"/>
                  <a:pt x="143" y="133"/>
                </a:cubicBezTo>
                <a:cubicBezTo>
                  <a:pt x="149" y="145"/>
                  <a:pt x="149" y="145"/>
                  <a:pt x="149" y="145"/>
                </a:cubicBezTo>
                <a:cubicBezTo>
                  <a:pt x="149" y="146"/>
                  <a:pt x="150" y="148"/>
                  <a:pt x="152" y="147"/>
                </a:cubicBezTo>
                <a:cubicBezTo>
                  <a:pt x="151" y="148"/>
                  <a:pt x="149" y="149"/>
                  <a:pt x="151" y="149"/>
                </a:cubicBezTo>
                <a:cubicBezTo>
                  <a:pt x="152" y="151"/>
                  <a:pt x="151" y="147"/>
                  <a:pt x="152" y="148"/>
                </a:cubicBezTo>
                <a:cubicBezTo>
                  <a:pt x="152" y="149"/>
                  <a:pt x="153" y="149"/>
                  <a:pt x="154" y="149"/>
                </a:cubicBezTo>
                <a:cubicBezTo>
                  <a:pt x="152" y="150"/>
                  <a:pt x="156" y="151"/>
                  <a:pt x="155" y="153"/>
                </a:cubicBezTo>
                <a:cubicBezTo>
                  <a:pt x="156" y="153"/>
                  <a:pt x="156" y="151"/>
                  <a:pt x="157" y="152"/>
                </a:cubicBezTo>
                <a:cubicBezTo>
                  <a:pt x="158" y="153"/>
                  <a:pt x="157" y="156"/>
                  <a:pt x="159" y="155"/>
                </a:cubicBezTo>
                <a:cubicBezTo>
                  <a:pt x="159" y="158"/>
                  <a:pt x="159" y="159"/>
                  <a:pt x="160" y="160"/>
                </a:cubicBezTo>
                <a:cubicBezTo>
                  <a:pt x="160" y="161"/>
                  <a:pt x="161" y="162"/>
                  <a:pt x="163" y="162"/>
                </a:cubicBezTo>
                <a:cubicBezTo>
                  <a:pt x="162" y="163"/>
                  <a:pt x="161" y="163"/>
                  <a:pt x="161" y="164"/>
                </a:cubicBezTo>
                <a:cubicBezTo>
                  <a:pt x="163" y="164"/>
                  <a:pt x="163" y="166"/>
                  <a:pt x="163" y="167"/>
                </a:cubicBezTo>
                <a:cubicBezTo>
                  <a:pt x="163" y="168"/>
                  <a:pt x="162" y="170"/>
                  <a:pt x="163" y="170"/>
                </a:cubicBezTo>
                <a:cubicBezTo>
                  <a:pt x="164" y="170"/>
                  <a:pt x="163" y="169"/>
                  <a:pt x="164" y="169"/>
                </a:cubicBezTo>
                <a:cubicBezTo>
                  <a:pt x="164" y="170"/>
                  <a:pt x="165" y="171"/>
                  <a:pt x="166" y="172"/>
                </a:cubicBezTo>
                <a:cubicBezTo>
                  <a:pt x="165" y="173"/>
                  <a:pt x="164" y="172"/>
                  <a:pt x="163" y="172"/>
                </a:cubicBezTo>
                <a:cubicBezTo>
                  <a:pt x="163" y="176"/>
                  <a:pt x="168" y="172"/>
                  <a:pt x="165" y="175"/>
                </a:cubicBezTo>
                <a:cubicBezTo>
                  <a:pt x="165" y="176"/>
                  <a:pt x="166" y="176"/>
                  <a:pt x="166" y="177"/>
                </a:cubicBezTo>
                <a:cubicBezTo>
                  <a:pt x="167" y="177"/>
                  <a:pt x="169" y="176"/>
                  <a:pt x="170" y="177"/>
                </a:cubicBezTo>
                <a:cubicBezTo>
                  <a:pt x="169" y="177"/>
                  <a:pt x="169" y="178"/>
                  <a:pt x="169" y="178"/>
                </a:cubicBezTo>
                <a:cubicBezTo>
                  <a:pt x="167" y="178"/>
                  <a:pt x="166" y="178"/>
                  <a:pt x="165" y="179"/>
                </a:cubicBezTo>
                <a:cubicBezTo>
                  <a:pt x="166" y="179"/>
                  <a:pt x="167" y="179"/>
                  <a:pt x="167" y="180"/>
                </a:cubicBezTo>
                <a:cubicBezTo>
                  <a:pt x="165" y="180"/>
                  <a:pt x="165" y="182"/>
                  <a:pt x="165" y="183"/>
                </a:cubicBezTo>
                <a:cubicBezTo>
                  <a:pt x="166" y="185"/>
                  <a:pt x="167" y="182"/>
                  <a:pt x="168" y="183"/>
                </a:cubicBezTo>
                <a:cubicBezTo>
                  <a:pt x="167" y="184"/>
                  <a:pt x="167" y="186"/>
                  <a:pt x="166" y="185"/>
                </a:cubicBezTo>
                <a:cubicBezTo>
                  <a:pt x="167" y="187"/>
                  <a:pt x="166" y="187"/>
                  <a:pt x="167" y="189"/>
                </a:cubicBezTo>
                <a:cubicBezTo>
                  <a:pt x="165" y="190"/>
                  <a:pt x="168" y="193"/>
                  <a:pt x="165" y="193"/>
                </a:cubicBezTo>
                <a:cubicBezTo>
                  <a:pt x="168" y="195"/>
                  <a:pt x="164" y="196"/>
                  <a:pt x="167" y="198"/>
                </a:cubicBezTo>
                <a:cubicBezTo>
                  <a:pt x="166" y="197"/>
                  <a:pt x="165" y="197"/>
                  <a:pt x="165" y="198"/>
                </a:cubicBezTo>
                <a:cubicBezTo>
                  <a:pt x="165" y="198"/>
                  <a:pt x="166" y="198"/>
                  <a:pt x="166" y="199"/>
                </a:cubicBezTo>
                <a:cubicBezTo>
                  <a:pt x="165" y="199"/>
                  <a:pt x="164" y="199"/>
                  <a:pt x="164" y="200"/>
                </a:cubicBezTo>
                <a:cubicBezTo>
                  <a:pt x="165" y="200"/>
                  <a:pt x="164" y="200"/>
                  <a:pt x="164" y="201"/>
                </a:cubicBezTo>
                <a:cubicBezTo>
                  <a:pt x="168" y="203"/>
                  <a:pt x="163" y="204"/>
                  <a:pt x="163" y="207"/>
                </a:cubicBezTo>
                <a:cubicBezTo>
                  <a:pt x="164" y="207"/>
                  <a:pt x="165" y="207"/>
                  <a:pt x="164" y="208"/>
                </a:cubicBezTo>
                <a:cubicBezTo>
                  <a:pt x="162" y="207"/>
                  <a:pt x="163" y="209"/>
                  <a:pt x="164" y="210"/>
                </a:cubicBezTo>
                <a:cubicBezTo>
                  <a:pt x="163" y="210"/>
                  <a:pt x="162" y="212"/>
                  <a:pt x="161" y="212"/>
                </a:cubicBezTo>
                <a:cubicBezTo>
                  <a:pt x="161" y="214"/>
                  <a:pt x="161" y="215"/>
                  <a:pt x="161" y="216"/>
                </a:cubicBezTo>
                <a:cubicBezTo>
                  <a:pt x="161" y="217"/>
                  <a:pt x="160" y="217"/>
                  <a:pt x="160" y="218"/>
                </a:cubicBezTo>
                <a:cubicBezTo>
                  <a:pt x="160" y="218"/>
                  <a:pt x="160" y="218"/>
                  <a:pt x="160" y="218"/>
                </a:cubicBezTo>
                <a:cubicBezTo>
                  <a:pt x="160" y="218"/>
                  <a:pt x="160" y="218"/>
                  <a:pt x="160" y="218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59" y="219"/>
                  <a:pt x="159" y="219"/>
                  <a:pt x="159" y="219"/>
                </a:cubicBezTo>
                <a:cubicBezTo>
                  <a:pt x="159" y="220"/>
                  <a:pt x="158" y="221"/>
                  <a:pt x="158" y="223"/>
                </a:cubicBezTo>
                <a:cubicBezTo>
                  <a:pt x="157" y="224"/>
                  <a:pt x="157" y="225"/>
                  <a:pt x="157" y="226"/>
                </a:cubicBezTo>
                <a:cubicBezTo>
                  <a:pt x="155" y="225"/>
                  <a:pt x="155" y="225"/>
                  <a:pt x="155" y="225"/>
                </a:cubicBezTo>
                <a:cubicBezTo>
                  <a:pt x="155" y="227"/>
                  <a:pt x="153" y="227"/>
                  <a:pt x="154" y="230"/>
                </a:cubicBezTo>
                <a:cubicBezTo>
                  <a:pt x="152" y="228"/>
                  <a:pt x="151" y="230"/>
                  <a:pt x="151" y="231"/>
                </a:cubicBezTo>
                <a:cubicBezTo>
                  <a:pt x="150" y="232"/>
                  <a:pt x="150" y="234"/>
                  <a:pt x="149" y="232"/>
                </a:cubicBezTo>
                <a:cubicBezTo>
                  <a:pt x="147" y="233"/>
                  <a:pt x="151" y="234"/>
                  <a:pt x="149" y="235"/>
                </a:cubicBezTo>
                <a:cubicBezTo>
                  <a:pt x="149" y="235"/>
                  <a:pt x="149" y="234"/>
                  <a:pt x="149" y="233"/>
                </a:cubicBezTo>
                <a:cubicBezTo>
                  <a:pt x="141" y="238"/>
                  <a:pt x="140" y="241"/>
                  <a:pt x="135" y="240"/>
                </a:cubicBezTo>
                <a:cubicBezTo>
                  <a:pt x="134" y="242"/>
                  <a:pt x="133" y="242"/>
                  <a:pt x="132" y="243"/>
                </a:cubicBezTo>
                <a:cubicBezTo>
                  <a:pt x="130" y="244"/>
                  <a:pt x="128" y="244"/>
                  <a:pt x="128" y="245"/>
                </a:cubicBezTo>
                <a:cubicBezTo>
                  <a:pt x="129" y="244"/>
                  <a:pt x="127" y="244"/>
                  <a:pt x="125" y="244"/>
                </a:cubicBezTo>
                <a:cubicBezTo>
                  <a:pt x="124" y="246"/>
                  <a:pt x="125" y="247"/>
                  <a:pt x="124" y="249"/>
                </a:cubicBezTo>
                <a:cubicBezTo>
                  <a:pt x="123" y="246"/>
                  <a:pt x="125" y="246"/>
                  <a:pt x="124" y="244"/>
                </a:cubicBezTo>
                <a:cubicBezTo>
                  <a:pt x="120" y="245"/>
                  <a:pt x="121" y="244"/>
                  <a:pt x="119" y="243"/>
                </a:cubicBezTo>
                <a:cubicBezTo>
                  <a:pt x="119" y="244"/>
                  <a:pt x="118" y="244"/>
                  <a:pt x="117" y="244"/>
                </a:cubicBezTo>
                <a:cubicBezTo>
                  <a:pt x="116" y="245"/>
                  <a:pt x="118" y="246"/>
                  <a:pt x="117" y="246"/>
                </a:cubicBezTo>
                <a:cubicBezTo>
                  <a:pt x="117" y="244"/>
                  <a:pt x="115" y="248"/>
                  <a:pt x="115" y="246"/>
                </a:cubicBezTo>
                <a:cubicBezTo>
                  <a:pt x="116" y="246"/>
                  <a:pt x="116" y="245"/>
                  <a:pt x="116" y="244"/>
                </a:cubicBezTo>
                <a:cubicBezTo>
                  <a:pt x="115" y="246"/>
                  <a:pt x="115" y="244"/>
                  <a:pt x="114" y="244"/>
                </a:cubicBezTo>
                <a:cubicBezTo>
                  <a:pt x="114" y="246"/>
                  <a:pt x="115" y="246"/>
                  <a:pt x="114" y="246"/>
                </a:cubicBezTo>
                <a:cubicBezTo>
                  <a:pt x="113" y="246"/>
                  <a:pt x="112" y="247"/>
                  <a:pt x="113" y="245"/>
                </a:cubicBezTo>
                <a:cubicBezTo>
                  <a:pt x="111" y="244"/>
                  <a:pt x="109" y="245"/>
                  <a:pt x="108" y="246"/>
                </a:cubicBezTo>
                <a:cubicBezTo>
                  <a:pt x="107" y="246"/>
                  <a:pt x="108" y="245"/>
                  <a:pt x="107" y="244"/>
                </a:cubicBezTo>
                <a:cubicBezTo>
                  <a:pt x="106" y="244"/>
                  <a:pt x="104" y="244"/>
                  <a:pt x="103" y="245"/>
                </a:cubicBezTo>
                <a:cubicBezTo>
                  <a:pt x="101" y="245"/>
                  <a:pt x="100" y="245"/>
                  <a:pt x="100" y="244"/>
                </a:cubicBezTo>
                <a:cubicBezTo>
                  <a:pt x="98" y="243"/>
                  <a:pt x="99" y="245"/>
                  <a:pt x="98" y="245"/>
                </a:cubicBezTo>
                <a:cubicBezTo>
                  <a:pt x="97" y="244"/>
                  <a:pt x="89" y="240"/>
                  <a:pt x="90" y="243"/>
                </a:cubicBezTo>
                <a:cubicBezTo>
                  <a:pt x="87" y="244"/>
                  <a:pt x="88" y="240"/>
                  <a:pt x="86" y="242"/>
                </a:cubicBezTo>
                <a:cubicBezTo>
                  <a:pt x="88" y="242"/>
                  <a:pt x="85" y="242"/>
                  <a:pt x="86" y="244"/>
                </a:cubicBezTo>
                <a:cubicBezTo>
                  <a:pt x="86" y="243"/>
                  <a:pt x="83" y="245"/>
                  <a:pt x="84" y="244"/>
                </a:cubicBezTo>
                <a:cubicBezTo>
                  <a:pt x="87" y="244"/>
                  <a:pt x="85" y="242"/>
                  <a:pt x="87" y="240"/>
                </a:cubicBezTo>
                <a:cubicBezTo>
                  <a:pt x="83" y="241"/>
                  <a:pt x="81" y="239"/>
                  <a:pt x="79" y="240"/>
                </a:cubicBezTo>
                <a:cubicBezTo>
                  <a:pt x="77" y="238"/>
                  <a:pt x="76" y="238"/>
                  <a:pt x="73" y="235"/>
                </a:cubicBezTo>
                <a:cubicBezTo>
                  <a:pt x="72" y="235"/>
                  <a:pt x="73" y="237"/>
                  <a:pt x="72" y="237"/>
                </a:cubicBezTo>
                <a:cubicBezTo>
                  <a:pt x="70" y="236"/>
                  <a:pt x="72" y="235"/>
                  <a:pt x="71" y="234"/>
                </a:cubicBezTo>
                <a:cubicBezTo>
                  <a:pt x="70" y="234"/>
                  <a:pt x="69" y="233"/>
                  <a:pt x="68" y="232"/>
                </a:cubicBezTo>
                <a:cubicBezTo>
                  <a:pt x="67" y="235"/>
                  <a:pt x="70" y="233"/>
                  <a:pt x="69" y="234"/>
                </a:cubicBezTo>
                <a:cubicBezTo>
                  <a:pt x="67" y="234"/>
                  <a:pt x="66" y="229"/>
                  <a:pt x="62" y="230"/>
                </a:cubicBezTo>
                <a:cubicBezTo>
                  <a:pt x="59" y="226"/>
                  <a:pt x="55" y="225"/>
                  <a:pt x="49" y="222"/>
                </a:cubicBezTo>
                <a:cubicBezTo>
                  <a:pt x="49" y="221"/>
                  <a:pt x="52" y="222"/>
                  <a:pt x="51" y="221"/>
                </a:cubicBezTo>
                <a:cubicBezTo>
                  <a:pt x="49" y="221"/>
                  <a:pt x="49" y="221"/>
                  <a:pt x="48" y="221"/>
                </a:cubicBezTo>
                <a:cubicBezTo>
                  <a:pt x="48" y="220"/>
                  <a:pt x="47" y="220"/>
                  <a:pt x="48" y="219"/>
                </a:cubicBezTo>
                <a:cubicBezTo>
                  <a:pt x="46" y="218"/>
                  <a:pt x="45" y="217"/>
                  <a:pt x="43" y="217"/>
                </a:cubicBezTo>
                <a:cubicBezTo>
                  <a:pt x="43" y="215"/>
                  <a:pt x="40" y="215"/>
                  <a:pt x="37" y="214"/>
                </a:cubicBezTo>
                <a:cubicBezTo>
                  <a:pt x="39" y="211"/>
                  <a:pt x="36" y="211"/>
                  <a:pt x="33" y="210"/>
                </a:cubicBezTo>
                <a:cubicBezTo>
                  <a:pt x="34" y="208"/>
                  <a:pt x="32" y="209"/>
                  <a:pt x="33" y="207"/>
                </a:cubicBezTo>
                <a:cubicBezTo>
                  <a:pt x="30" y="209"/>
                  <a:pt x="30" y="204"/>
                  <a:pt x="28" y="203"/>
                </a:cubicBezTo>
                <a:cubicBezTo>
                  <a:pt x="27" y="204"/>
                  <a:pt x="23" y="203"/>
                  <a:pt x="26" y="202"/>
                </a:cubicBezTo>
                <a:cubicBezTo>
                  <a:pt x="25" y="201"/>
                  <a:pt x="25" y="201"/>
                  <a:pt x="24" y="200"/>
                </a:cubicBezTo>
                <a:cubicBezTo>
                  <a:pt x="23" y="199"/>
                  <a:pt x="22" y="199"/>
                  <a:pt x="22" y="198"/>
                </a:cubicBezTo>
                <a:cubicBezTo>
                  <a:pt x="20" y="197"/>
                  <a:pt x="19" y="197"/>
                  <a:pt x="17" y="198"/>
                </a:cubicBezTo>
                <a:cubicBezTo>
                  <a:pt x="21" y="195"/>
                  <a:pt x="14" y="195"/>
                  <a:pt x="15" y="193"/>
                </a:cubicBezTo>
                <a:cubicBezTo>
                  <a:pt x="14" y="194"/>
                  <a:pt x="13" y="193"/>
                  <a:pt x="12" y="192"/>
                </a:cubicBezTo>
                <a:cubicBezTo>
                  <a:pt x="11" y="191"/>
                  <a:pt x="11" y="190"/>
                  <a:pt x="11" y="190"/>
                </a:cubicBezTo>
                <a:cubicBezTo>
                  <a:pt x="10" y="189"/>
                  <a:pt x="10" y="188"/>
                  <a:pt x="10" y="187"/>
                </a:cubicBezTo>
                <a:cubicBezTo>
                  <a:pt x="9" y="188"/>
                  <a:pt x="8" y="188"/>
                  <a:pt x="8" y="187"/>
                </a:cubicBezTo>
                <a:cubicBezTo>
                  <a:pt x="8" y="187"/>
                  <a:pt x="9" y="187"/>
                  <a:pt x="9" y="187"/>
                </a:cubicBezTo>
                <a:cubicBezTo>
                  <a:pt x="9" y="185"/>
                  <a:pt x="9" y="184"/>
                  <a:pt x="10" y="182"/>
                </a:cubicBezTo>
                <a:cubicBezTo>
                  <a:pt x="11" y="181"/>
                  <a:pt x="12" y="179"/>
                  <a:pt x="14" y="177"/>
                </a:cubicBezTo>
                <a:cubicBezTo>
                  <a:pt x="15" y="176"/>
                  <a:pt x="15" y="176"/>
                  <a:pt x="16" y="175"/>
                </a:cubicBezTo>
                <a:cubicBezTo>
                  <a:pt x="17" y="176"/>
                  <a:pt x="17" y="177"/>
                  <a:pt x="18" y="178"/>
                </a:cubicBezTo>
                <a:cubicBezTo>
                  <a:pt x="19" y="179"/>
                  <a:pt x="19" y="181"/>
                  <a:pt x="21" y="182"/>
                </a:cubicBezTo>
                <a:cubicBezTo>
                  <a:pt x="17" y="185"/>
                  <a:pt x="22" y="185"/>
                  <a:pt x="22" y="187"/>
                </a:cubicBezTo>
                <a:cubicBezTo>
                  <a:pt x="23" y="186"/>
                  <a:pt x="24" y="186"/>
                  <a:pt x="24" y="186"/>
                </a:cubicBezTo>
                <a:cubicBezTo>
                  <a:pt x="25" y="187"/>
                  <a:pt x="24" y="187"/>
                  <a:pt x="24" y="189"/>
                </a:cubicBezTo>
                <a:cubicBezTo>
                  <a:pt x="23" y="189"/>
                  <a:pt x="23" y="190"/>
                  <a:pt x="23" y="190"/>
                </a:cubicBezTo>
                <a:cubicBezTo>
                  <a:pt x="23" y="190"/>
                  <a:pt x="24" y="191"/>
                  <a:pt x="24" y="191"/>
                </a:cubicBezTo>
                <a:cubicBezTo>
                  <a:pt x="23" y="190"/>
                  <a:pt x="26" y="188"/>
                  <a:pt x="26" y="189"/>
                </a:cubicBezTo>
                <a:cubicBezTo>
                  <a:pt x="24" y="189"/>
                  <a:pt x="25" y="191"/>
                  <a:pt x="24" y="192"/>
                </a:cubicBezTo>
                <a:cubicBezTo>
                  <a:pt x="25" y="191"/>
                  <a:pt x="24" y="193"/>
                  <a:pt x="25" y="194"/>
                </a:cubicBezTo>
                <a:cubicBezTo>
                  <a:pt x="26" y="192"/>
                  <a:pt x="28" y="193"/>
                  <a:pt x="27" y="194"/>
                </a:cubicBezTo>
                <a:cubicBezTo>
                  <a:pt x="26" y="195"/>
                  <a:pt x="28" y="193"/>
                  <a:pt x="26" y="194"/>
                </a:cubicBezTo>
                <a:cubicBezTo>
                  <a:pt x="27" y="196"/>
                  <a:pt x="28" y="195"/>
                  <a:pt x="30" y="194"/>
                </a:cubicBezTo>
                <a:cubicBezTo>
                  <a:pt x="27" y="194"/>
                  <a:pt x="29" y="192"/>
                  <a:pt x="26" y="192"/>
                </a:cubicBezTo>
                <a:cubicBezTo>
                  <a:pt x="29" y="191"/>
                  <a:pt x="26" y="191"/>
                  <a:pt x="25" y="191"/>
                </a:cubicBezTo>
                <a:cubicBezTo>
                  <a:pt x="27" y="190"/>
                  <a:pt x="25" y="190"/>
                  <a:pt x="27" y="189"/>
                </a:cubicBezTo>
                <a:cubicBezTo>
                  <a:pt x="29" y="191"/>
                  <a:pt x="33" y="195"/>
                  <a:pt x="36" y="198"/>
                </a:cubicBezTo>
                <a:cubicBezTo>
                  <a:pt x="40" y="201"/>
                  <a:pt x="43" y="204"/>
                  <a:pt x="45" y="208"/>
                </a:cubicBezTo>
                <a:cubicBezTo>
                  <a:pt x="48" y="206"/>
                  <a:pt x="47" y="209"/>
                  <a:pt x="49" y="208"/>
                </a:cubicBezTo>
                <a:cubicBezTo>
                  <a:pt x="49" y="209"/>
                  <a:pt x="49" y="210"/>
                  <a:pt x="48" y="211"/>
                </a:cubicBezTo>
                <a:cubicBezTo>
                  <a:pt x="48" y="210"/>
                  <a:pt x="48" y="209"/>
                  <a:pt x="47" y="210"/>
                </a:cubicBezTo>
                <a:cubicBezTo>
                  <a:pt x="49" y="211"/>
                  <a:pt x="47" y="212"/>
                  <a:pt x="48" y="214"/>
                </a:cubicBezTo>
                <a:cubicBezTo>
                  <a:pt x="49" y="213"/>
                  <a:pt x="48" y="213"/>
                  <a:pt x="49" y="212"/>
                </a:cubicBezTo>
                <a:cubicBezTo>
                  <a:pt x="49" y="212"/>
                  <a:pt x="50" y="212"/>
                  <a:pt x="50" y="212"/>
                </a:cubicBezTo>
                <a:cubicBezTo>
                  <a:pt x="50" y="213"/>
                  <a:pt x="52" y="214"/>
                  <a:pt x="56" y="213"/>
                </a:cubicBezTo>
                <a:cubicBezTo>
                  <a:pt x="55" y="214"/>
                  <a:pt x="56" y="214"/>
                  <a:pt x="55" y="215"/>
                </a:cubicBezTo>
                <a:cubicBezTo>
                  <a:pt x="55" y="215"/>
                  <a:pt x="55" y="214"/>
                  <a:pt x="54" y="215"/>
                </a:cubicBezTo>
                <a:cubicBezTo>
                  <a:pt x="56" y="216"/>
                  <a:pt x="56" y="213"/>
                  <a:pt x="57" y="213"/>
                </a:cubicBezTo>
                <a:cubicBezTo>
                  <a:pt x="57" y="215"/>
                  <a:pt x="55" y="215"/>
                  <a:pt x="55" y="216"/>
                </a:cubicBezTo>
                <a:cubicBezTo>
                  <a:pt x="56" y="216"/>
                  <a:pt x="57" y="214"/>
                  <a:pt x="58" y="214"/>
                </a:cubicBezTo>
                <a:cubicBezTo>
                  <a:pt x="57" y="216"/>
                  <a:pt x="57" y="217"/>
                  <a:pt x="58" y="219"/>
                </a:cubicBezTo>
                <a:cubicBezTo>
                  <a:pt x="59" y="218"/>
                  <a:pt x="58" y="221"/>
                  <a:pt x="59" y="219"/>
                </a:cubicBezTo>
                <a:cubicBezTo>
                  <a:pt x="61" y="223"/>
                  <a:pt x="65" y="216"/>
                  <a:pt x="66" y="219"/>
                </a:cubicBezTo>
                <a:cubicBezTo>
                  <a:pt x="65" y="221"/>
                  <a:pt x="65" y="218"/>
                  <a:pt x="64" y="220"/>
                </a:cubicBezTo>
                <a:cubicBezTo>
                  <a:pt x="65" y="221"/>
                  <a:pt x="66" y="221"/>
                  <a:pt x="67" y="220"/>
                </a:cubicBezTo>
                <a:cubicBezTo>
                  <a:pt x="67" y="221"/>
                  <a:pt x="67" y="222"/>
                  <a:pt x="67" y="222"/>
                </a:cubicBezTo>
                <a:cubicBezTo>
                  <a:pt x="69" y="221"/>
                  <a:pt x="70" y="224"/>
                  <a:pt x="72" y="221"/>
                </a:cubicBezTo>
                <a:cubicBezTo>
                  <a:pt x="72" y="221"/>
                  <a:pt x="72" y="222"/>
                  <a:pt x="73" y="221"/>
                </a:cubicBezTo>
                <a:cubicBezTo>
                  <a:pt x="73" y="221"/>
                  <a:pt x="73" y="221"/>
                  <a:pt x="73" y="221"/>
                </a:cubicBezTo>
                <a:cubicBezTo>
                  <a:pt x="73" y="221"/>
                  <a:pt x="73" y="222"/>
                  <a:pt x="73" y="223"/>
                </a:cubicBezTo>
                <a:cubicBezTo>
                  <a:pt x="74" y="223"/>
                  <a:pt x="75" y="225"/>
                  <a:pt x="76" y="224"/>
                </a:cubicBezTo>
                <a:cubicBezTo>
                  <a:pt x="76" y="223"/>
                  <a:pt x="76" y="223"/>
                  <a:pt x="76" y="223"/>
                </a:cubicBezTo>
                <a:cubicBezTo>
                  <a:pt x="76" y="222"/>
                  <a:pt x="75" y="222"/>
                  <a:pt x="76" y="222"/>
                </a:cubicBezTo>
                <a:cubicBezTo>
                  <a:pt x="75" y="221"/>
                  <a:pt x="75" y="222"/>
                  <a:pt x="74" y="223"/>
                </a:cubicBezTo>
                <a:cubicBezTo>
                  <a:pt x="74" y="222"/>
                  <a:pt x="75" y="221"/>
                  <a:pt x="75" y="221"/>
                </a:cubicBezTo>
                <a:cubicBezTo>
                  <a:pt x="76" y="223"/>
                  <a:pt x="78" y="219"/>
                  <a:pt x="79" y="223"/>
                </a:cubicBezTo>
                <a:cubicBezTo>
                  <a:pt x="79" y="221"/>
                  <a:pt x="81" y="220"/>
                  <a:pt x="79" y="219"/>
                </a:cubicBezTo>
                <a:cubicBezTo>
                  <a:pt x="78" y="222"/>
                  <a:pt x="80" y="219"/>
                  <a:pt x="79" y="221"/>
                </a:cubicBezTo>
                <a:cubicBezTo>
                  <a:pt x="79" y="220"/>
                  <a:pt x="79" y="221"/>
                  <a:pt x="79" y="221"/>
                </a:cubicBezTo>
                <a:cubicBezTo>
                  <a:pt x="78" y="220"/>
                  <a:pt x="78" y="220"/>
                  <a:pt x="77" y="219"/>
                </a:cubicBezTo>
                <a:cubicBezTo>
                  <a:pt x="80" y="218"/>
                  <a:pt x="82" y="219"/>
                  <a:pt x="85" y="219"/>
                </a:cubicBezTo>
                <a:cubicBezTo>
                  <a:pt x="84" y="223"/>
                  <a:pt x="87" y="220"/>
                  <a:pt x="87" y="222"/>
                </a:cubicBezTo>
                <a:cubicBezTo>
                  <a:pt x="86" y="222"/>
                  <a:pt x="86" y="223"/>
                  <a:pt x="85" y="223"/>
                </a:cubicBezTo>
                <a:cubicBezTo>
                  <a:pt x="86" y="223"/>
                  <a:pt x="86" y="224"/>
                  <a:pt x="86" y="225"/>
                </a:cubicBezTo>
                <a:cubicBezTo>
                  <a:pt x="86" y="224"/>
                  <a:pt x="87" y="225"/>
                  <a:pt x="87" y="224"/>
                </a:cubicBezTo>
                <a:cubicBezTo>
                  <a:pt x="84" y="223"/>
                  <a:pt x="89" y="221"/>
                  <a:pt x="88" y="220"/>
                </a:cubicBezTo>
                <a:cubicBezTo>
                  <a:pt x="90" y="222"/>
                  <a:pt x="89" y="221"/>
                  <a:pt x="90" y="219"/>
                </a:cubicBezTo>
                <a:cubicBezTo>
                  <a:pt x="91" y="222"/>
                  <a:pt x="92" y="218"/>
                  <a:pt x="92" y="221"/>
                </a:cubicBezTo>
                <a:cubicBezTo>
                  <a:pt x="92" y="220"/>
                  <a:pt x="91" y="220"/>
                  <a:pt x="90" y="221"/>
                </a:cubicBezTo>
                <a:cubicBezTo>
                  <a:pt x="92" y="223"/>
                  <a:pt x="94" y="221"/>
                  <a:pt x="94" y="219"/>
                </a:cubicBezTo>
                <a:cubicBezTo>
                  <a:pt x="95" y="220"/>
                  <a:pt x="93" y="221"/>
                  <a:pt x="94" y="222"/>
                </a:cubicBezTo>
                <a:cubicBezTo>
                  <a:pt x="96" y="219"/>
                  <a:pt x="98" y="219"/>
                  <a:pt x="101" y="219"/>
                </a:cubicBezTo>
                <a:cubicBezTo>
                  <a:pt x="101" y="218"/>
                  <a:pt x="100" y="216"/>
                  <a:pt x="101" y="216"/>
                </a:cubicBezTo>
                <a:cubicBezTo>
                  <a:pt x="101" y="216"/>
                  <a:pt x="101" y="216"/>
                  <a:pt x="101" y="217"/>
                </a:cubicBezTo>
                <a:cubicBezTo>
                  <a:pt x="101" y="217"/>
                  <a:pt x="100" y="216"/>
                  <a:pt x="101" y="218"/>
                </a:cubicBezTo>
                <a:cubicBezTo>
                  <a:pt x="101" y="217"/>
                  <a:pt x="103" y="220"/>
                  <a:pt x="103" y="219"/>
                </a:cubicBezTo>
                <a:cubicBezTo>
                  <a:pt x="102" y="218"/>
                  <a:pt x="104" y="218"/>
                  <a:pt x="104" y="218"/>
                </a:cubicBezTo>
                <a:cubicBezTo>
                  <a:pt x="104" y="217"/>
                  <a:pt x="103" y="216"/>
                  <a:pt x="104" y="215"/>
                </a:cubicBezTo>
                <a:cubicBezTo>
                  <a:pt x="105" y="218"/>
                  <a:pt x="104" y="215"/>
                  <a:pt x="104" y="215"/>
                </a:cubicBezTo>
                <a:cubicBezTo>
                  <a:pt x="105" y="216"/>
                  <a:pt x="105" y="216"/>
                  <a:pt x="106" y="217"/>
                </a:cubicBezTo>
                <a:cubicBezTo>
                  <a:pt x="105" y="215"/>
                  <a:pt x="107" y="216"/>
                  <a:pt x="107" y="216"/>
                </a:cubicBezTo>
                <a:cubicBezTo>
                  <a:pt x="105" y="214"/>
                  <a:pt x="108" y="215"/>
                  <a:pt x="107" y="214"/>
                </a:cubicBezTo>
                <a:cubicBezTo>
                  <a:pt x="107" y="214"/>
                  <a:pt x="106" y="213"/>
                  <a:pt x="107" y="212"/>
                </a:cubicBezTo>
                <a:cubicBezTo>
                  <a:pt x="108" y="213"/>
                  <a:pt x="109" y="217"/>
                  <a:pt x="110" y="216"/>
                </a:cubicBezTo>
                <a:cubicBezTo>
                  <a:pt x="110" y="215"/>
                  <a:pt x="110" y="216"/>
                  <a:pt x="111" y="214"/>
                </a:cubicBezTo>
                <a:cubicBezTo>
                  <a:pt x="112" y="215"/>
                  <a:pt x="112" y="216"/>
                  <a:pt x="112" y="216"/>
                </a:cubicBezTo>
                <a:cubicBezTo>
                  <a:pt x="113" y="215"/>
                  <a:pt x="114" y="214"/>
                  <a:pt x="114" y="212"/>
                </a:cubicBezTo>
                <a:cubicBezTo>
                  <a:pt x="116" y="212"/>
                  <a:pt x="118" y="212"/>
                  <a:pt x="119" y="211"/>
                </a:cubicBezTo>
                <a:cubicBezTo>
                  <a:pt x="118" y="210"/>
                  <a:pt x="119" y="209"/>
                  <a:pt x="121" y="208"/>
                </a:cubicBezTo>
                <a:cubicBezTo>
                  <a:pt x="123" y="207"/>
                  <a:pt x="124" y="206"/>
                  <a:pt x="123" y="205"/>
                </a:cubicBezTo>
                <a:cubicBezTo>
                  <a:pt x="123" y="204"/>
                  <a:pt x="124" y="204"/>
                  <a:pt x="124" y="205"/>
                </a:cubicBezTo>
                <a:cubicBezTo>
                  <a:pt x="124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6" y="205"/>
                  <a:pt x="126" y="205"/>
                  <a:pt x="126" y="205"/>
                </a:cubicBezTo>
                <a:cubicBezTo>
                  <a:pt x="125" y="204"/>
                  <a:pt x="125" y="204"/>
                  <a:pt x="125" y="203"/>
                </a:cubicBezTo>
                <a:cubicBezTo>
                  <a:pt x="127" y="205"/>
                  <a:pt x="124" y="201"/>
                  <a:pt x="127" y="203"/>
                </a:cubicBezTo>
                <a:cubicBezTo>
                  <a:pt x="124" y="201"/>
                  <a:pt x="127" y="201"/>
                  <a:pt x="124" y="200"/>
                </a:cubicBezTo>
                <a:cubicBezTo>
                  <a:pt x="124" y="199"/>
                  <a:pt x="125" y="199"/>
                  <a:pt x="124" y="199"/>
                </a:cubicBezTo>
                <a:cubicBezTo>
                  <a:pt x="126" y="199"/>
                  <a:pt x="126" y="201"/>
                  <a:pt x="127" y="200"/>
                </a:cubicBezTo>
                <a:cubicBezTo>
                  <a:pt x="125" y="199"/>
                  <a:pt x="129" y="200"/>
                  <a:pt x="127" y="199"/>
                </a:cubicBezTo>
                <a:cubicBezTo>
                  <a:pt x="127" y="200"/>
                  <a:pt x="124" y="198"/>
                  <a:pt x="125" y="197"/>
                </a:cubicBezTo>
                <a:cubicBezTo>
                  <a:pt x="128" y="199"/>
                  <a:pt x="125" y="197"/>
                  <a:pt x="125" y="196"/>
                </a:cubicBezTo>
                <a:cubicBezTo>
                  <a:pt x="126" y="198"/>
                  <a:pt x="127" y="196"/>
                  <a:pt x="128" y="197"/>
                </a:cubicBezTo>
                <a:cubicBezTo>
                  <a:pt x="128" y="197"/>
                  <a:pt x="129" y="197"/>
                  <a:pt x="128" y="196"/>
                </a:cubicBezTo>
                <a:cubicBezTo>
                  <a:pt x="129" y="196"/>
                  <a:pt x="130" y="197"/>
                  <a:pt x="130" y="197"/>
                </a:cubicBezTo>
                <a:cubicBezTo>
                  <a:pt x="129" y="196"/>
                  <a:pt x="130" y="196"/>
                  <a:pt x="131" y="196"/>
                </a:cubicBezTo>
                <a:cubicBezTo>
                  <a:pt x="127" y="195"/>
                  <a:pt x="128" y="194"/>
                  <a:pt x="127" y="192"/>
                </a:cubicBezTo>
                <a:cubicBezTo>
                  <a:pt x="128" y="192"/>
                  <a:pt x="128" y="193"/>
                  <a:pt x="129" y="192"/>
                </a:cubicBezTo>
                <a:cubicBezTo>
                  <a:pt x="128" y="192"/>
                  <a:pt x="128" y="192"/>
                  <a:pt x="129" y="192"/>
                </a:cubicBezTo>
                <a:cubicBezTo>
                  <a:pt x="130" y="193"/>
                  <a:pt x="130" y="193"/>
                  <a:pt x="130" y="193"/>
                </a:cubicBezTo>
                <a:cubicBezTo>
                  <a:pt x="129" y="193"/>
                  <a:pt x="129" y="194"/>
                  <a:pt x="130" y="195"/>
                </a:cubicBezTo>
                <a:cubicBezTo>
                  <a:pt x="130" y="194"/>
                  <a:pt x="130" y="195"/>
                  <a:pt x="131" y="195"/>
                </a:cubicBezTo>
                <a:cubicBezTo>
                  <a:pt x="130" y="194"/>
                  <a:pt x="132" y="194"/>
                  <a:pt x="130" y="194"/>
                </a:cubicBezTo>
                <a:cubicBezTo>
                  <a:pt x="130" y="191"/>
                  <a:pt x="132" y="194"/>
                  <a:pt x="133" y="193"/>
                </a:cubicBezTo>
                <a:cubicBezTo>
                  <a:pt x="132" y="192"/>
                  <a:pt x="129" y="190"/>
                  <a:pt x="129" y="190"/>
                </a:cubicBezTo>
                <a:cubicBezTo>
                  <a:pt x="131" y="190"/>
                  <a:pt x="131" y="188"/>
                  <a:pt x="130" y="188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1" y="189"/>
                  <a:pt x="131" y="187"/>
                  <a:pt x="133" y="187"/>
                </a:cubicBezTo>
                <a:cubicBezTo>
                  <a:pt x="131" y="189"/>
                  <a:pt x="134" y="190"/>
                  <a:pt x="131" y="190"/>
                </a:cubicBezTo>
                <a:cubicBezTo>
                  <a:pt x="133" y="191"/>
                  <a:pt x="132" y="191"/>
                  <a:pt x="133" y="192"/>
                </a:cubicBezTo>
                <a:cubicBezTo>
                  <a:pt x="133" y="192"/>
                  <a:pt x="133" y="191"/>
                  <a:pt x="134" y="191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5" y="191"/>
                  <a:pt x="134" y="190"/>
                  <a:pt x="133" y="188"/>
                </a:cubicBezTo>
                <a:cubicBezTo>
                  <a:pt x="136" y="189"/>
                  <a:pt x="135" y="185"/>
                  <a:pt x="135" y="184"/>
                </a:cubicBezTo>
                <a:cubicBezTo>
                  <a:pt x="134" y="186"/>
                  <a:pt x="134" y="182"/>
                  <a:pt x="133" y="184"/>
                </a:cubicBezTo>
                <a:cubicBezTo>
                  <a:pt x="135" y="184"/>
                  <a:pt x="131" y="184"/>
                  <a:pt x="131" y="185"/>
                </a:cubicBezTo>
                <a:cubicBezTo>
                  <a:pt x="131" y="183"/>
                  <a:pt x="132" y="182"/>
                  <a:pt x="132" y="180"/>
                </a:cubicBezTo>
                <a:cubicBezTo>
                  <a:pt x="132" y="179"/>
                  <a:pt x="132" y="178"/>
                  <a:pt x="132" y="178"/>
                </a:cubicBezTo>
                <a:cubicBezTo>
                  <a:pt x="132" y="177"/>
                  <a:pt x="132" y="176"/>
                  <a:pt x="132" y="175"/>
                </a:cubicBezTo>
                <a:cubicBezTo>
                  <a:pt x="132" y="173"/>
                  <a:pt x="132" y="172"/>
                  <a:pt x="131" y="170"/>
                </a:cubicBezTo>
                <a:cubicBezTo>
                  <a:pt x="131" y="168"/>
                  <a:pt x="130" y="166"/>
                  <a:pt x="129" y="165"/>
                </a:cubicBezTo>
                <a:cubicBezTo>
                  <a:pt x="131" y="162"/>
                  <a:pt x="134" y="162"/>
                  <a:pt x="134" y="159"/>
                </a:cubicBezTo>
                <a:cubicBezTo>
                  <a:pt x="131" y="157"/>
                  <a:pt x="129" y="155"/>
                  <a:pt x="128" y="153"/>
                </a:cubicBezTo>
                <a:cubicBezTo>
                  <a:pt x="127" y="152"/>
                  <a:pt x="125" y="150"/>
                  <a:pt x="123" y="150"/>
                </a:cubicBezTo>
                <a:cubicBezTo>
                  <a:pt x="123" y="149"/>
                  <a:pt x="124" y="149"/>
                  <a:pt x="124" y="148"/>
                </a:cubicBezTo>
                <a:cubicBezTo>
                  <a:pt x="123" y="149"/>
                  <a:pt x="124" y="148"/>
                  <a:pt x="123" y="147"/>
                </a:cubicBezTo>
                <a:cubicBezTo>
                  <a:pt x="121" y="150"/>
                  <a:pt x="122" y="145"/>
                  <a:pt x="121" y="146"/>
                </a:cubicBezTo>
                <a:cubicBezTo>
                  <a:pt x="121" y="147"/>
                  <a:pt x="121" y="147"/>
                  <a:pt x="120" y="147"/>
                </a:cubicBezTo>
                <a:cubicBezTo>
                  <a:pt x="120" y="147"/>
                  <a:pt x="120" y="148"/>
                  <a:pt x="119" y="147"/>
                </a:cubicBezTo>
                <a:cubicBezTo>
                  <a:pt x="120" y="146"/>
                  <a:pt x="119" y="146"/>
                  <a:pt x="119" y="146"/>
                </a:cubicBezTo>
                <a:cubicBezTo>
                  <a:pt x="119" y="145"/>
                  <a:pt x="120" y="145"/>
                  <a:pt x="119" y="145"/>
                </a:cubicBezTo>
                <a:cubicBezTo>
                  <a:pt x="117" y="147"/>
                  <a:pt x="119" y="147"/>
                  <a:pt x="118" y="147"/>
                </a:cubicBezTo>
                <a:cubicBezTo>
                  <a:pt x="117" y="147"/>
                  <a:pt x="116" y="147"/>
                  <a:pt x="115" y="148"/>
                </a:cubicBezTo>
                <a:cubicBezTo>
                  <a:pt x="115" y="147"/>
                  <a:pt x="116" y="147"/>
                  <a:pt x="116" y="146"/>
                </a:cubicBezTo>
                <a:cubicBezTo>
                  <a:pt x="116" y="145"/>
                  <a:pt x="114" y="147"/>
                  <a:pt x="114" y="146"/>
                </a:cubicBezTo>
                <a:cubicBezTo>
                  <a:pt x="115" y="145"/>
                  <a:pt x="114" y="145"/>
                  <a:pt x="114" y="143"/>
                </a:cubicBezTo>
                <a:cubicBezTo>
                  <a:pt x="114" y="145"/>
                  <a:pt x="115" y="143"/>
                  <a:pt x="116" y="142"/>
                </a:cubicBezTo>
                <a:cubicBezTo>
                  <a:pt x="116" y="141"/>
                  <a:pt x="116" y="139"/>
                  <a:pt x="115" y="140"/>
                </a:cubicBezTo>
                <a:cubicBezTo>
                  <a:pt x="115" y="142"/>
                  <a:pt x="114" y="143"/>
                  <a:pt x="112" y="144"/>
                </a:cubicBezTo>
                <a:cubicBezTo>
                  <a:pt x="113" y="142"/>
                  <a:pt x="113" y="143"/>
                  <a:pt x="114" y="141"/>
                </a:cubicBezTo>
                <a:cubicBezTo>
                  <a:pt x="114" y="140"/>
                  <a:pt x="114" y="140"/>
                  <a:pt x="114" y="139"/>
                </a:cubicBezTo>
                <a:cubicBezTo>
                  <a:pt x="112" y="141"/>
                  <a:pt x="114" y="138"/>
                  <a:pt x="111" y="139"/>
                </a:cubicBezTo>
                <a:cubicBezTo>
                  <a:pt x="112" y="139"/>
                  <a:pt x="112" y="142"/>
                  <a:pt x="110" y="141"/>
                </a:cubicBezTo>
                <a:cubicBezTo>
                  <a:pt x="112" y="139"/>
                  <a:pt x="111" y="138"/>
                  <a:pt x="111" y="138"/>
                </a:cubicBezTo>
                <a:cubicBezTo>
                  <a:pt x="112" y="136"/>
                  <a:pt x="112" y="137"/>
                  <a:pt x="113" y="135"/>
                </a:cubicBezTo>
                <a:cubicBezTo>
                  <a:pt x="112" y="135"/>
                  <a:pt x="112" y="133"/>
                  <a:pt x="111" y="135"/>
                </a:cubicBezTo>
                <a:cubicBezTo>
                  <a:pt x="111" y="135"/>
                  <a:pt x="112" y="136"/>
                  <a:pt x="111" y="136"/>
                </a:cubicBezTo>
                <a:cubicBezTo>
                  <a:pt x="110" y="136"/>
                  <a:pt x="110" y="134"/>
                  <a:pt x="112" y="133"/>
                </a:cubicBezTo>
                <a:cubicBezTo>
                  <a:pt x="110" y="132"/>
                  <a:pt x="110" y="132"/>
                  <a:pt x="110" y="132"/>
                </a:cubicBezTo>
                <a:cubicBezTo>
                  <a:pt x="108" y="136"/>
                  <a:pt x="109" y="131"/>
                  <a:pt x="106" y="133"/>
                </a:cubicBezTo>
                <a:cubicBezTo>
                  <a:pt x="108" y="130"/>
                  <a:pt x="106" y="132"/>
                  <a:pt x="105" y="132"/>
                </a:cubicBezTo>
                <a:cubicBezTo>
                  <a:pt x="106" y="131"/>
                  <a:pt x="106" y="131"/>
                  <a:pt x="107" y="130"/>
                </a:cubicBezTo>
                <a:cubicBezTo>
                  <a:pt x="106" y="130"/>
                  <a:pt x="105" y="129"/>
                  <a:pt x="104" y="130"/>
                </a:cubicBezTo>
                <a:cubicBezTo>
                  <a:pt x="103" y="132"/>
                  <a:pt x="105" y="130"/>
                  <a:pt x="104" y="131"/>
                </a:cubicBezTo>
                <a:cubicBezTo>
                  <a:pt x="104" y="132"/>
                  <a:pt x="103" y="131"/>
                  <a:pt x="103" y="131"/>
                </a:cubicBezTo>
                <a:cubicBezTo>
                  <a:pt x="103" y="130"/>
                  <a:pt x="106" y="128"/>
                  <a:pt x="104" y="129"/>
                </a:cubicBezTo>
                <a:cubicBezTo>
                  <a:pt x="103" y="128"/>
                  <a:pt x="103" y="132"/>
                  <a:pt x="102" y="131"/>
                </a:cubicBezTo>
                <a:cubicBezTo>
                  <a:pt x="102" y="130"/>
                  <a:pt x="102" y="130"/>
                  <a:pt x="102" y="129"/>
                </a:cubicBezTo>
                <a:cubicBezTo>
                  <a:pt x="102" y="129"/>
                  <a:pt x="103" y="130"/>
                  <a:pt x="103" y="128"/>
                </a:cubicBezTo>
                <a:cubicBezTo>
                  <a:pt x="102" y="127"/>
                  <a:pt x="99" y="129"/>
                  <a:pt x="100" y="127"/>
                </a:cubicBezTo>
                <a:cubicBezTo>
                  <a:pt x="99" y="127"/>
                  <a:pt x="97" y="130"/>
                  <a:pt x="96" y="130"/>
                </a:cubicBezTo>
                <a:cubicBezTo>
                  <a:pt x="96" y="130"/>
                  <a:pt x="96" y="129"/>
                  <a:pt x="96" y="128"/>
                </a:cubicBezTo>
                <a:cubicBezTo>
                  <a:pt x="98" y="127"/>
                  <a:pt x="97" y="130"/>
                  <a:pt x="98" y="128"/>
                </a:cubicBezTo>
                <a:cubicBezTo>
                  <a:pt x="98" y="128"/>
                  <a:pt x="98" y="128"/>
                  <a:pt x="99" y="127"/>
                </a:cubicBezTo>
                <a:cubicBezTo>
                  <a:pt x="97" y="127"/>
                  <a:pt x="98" y="127"/>
                  <a:pt x="97" y="126"/>
                </a:cubicBezTo>
                <a:cubicBezTo>
                  <a:pt x="97" y="126"/>
                  <a:pt x="96" y="127"/>
                  <a:pt x="96" y="127"/>
                </a:cubicBezTo>
                <a:cubicBezTo>
                  <a:pt x="96" y="126"/>
                  <a:pt x="97" y="126"/>
                  <a:pt x="97" y="126"/>
                </a:cubicBezTo>
                <a:cubicBezTo>
                  <a:pt x="95" y="124"/>
                  <a:pt x="94" y="125"/>
                  <a:pt x="95" y="123"/>
                </a:cubicBezTo>
                <a:cubicBezTo>
                  <a:pt x="92" y="124"/>
                  <a:pt x="91" y="120"/>
                  <a:pt x="88" y="123"/>
                </a:cubicBezTo>
                <a:cubicBezTo>
                  <a:pt x="89" y="123"/>
                  <a:pt x="89" y="123"/>
                  <a:pt x="89" y="124"/>
                </a:cubicBezTo>
                <a:cubicBezTo>
                  <a:pt x="88" y="125"/>
                  <a:pt x="87" y="125"/>
                  <a:pt x="87" y="125"/>
                </a:cubicBezTo>
                <a:cubicBezTo>
                  <a:pt x="86" y="124"/>
                  <a:pt x="88" y="122"/>
                  <a:pt x="88" y="122"/>
                </a:cubicBezTo>
                <a:cubicBezTo>
                  <a:pt x="86" y="124"/>
                  <a:pt x="87" y="122"/>
                  <a:pt x="87" y="121"/>
                </a:cubicBezTo>
                <a:cubicBezTo>
                  <a:pt x="86" y="122"/>
                  <a:pt x="85" y="120"/>
                  <a:pt x="83" y="122"/>
                </a:cubicBezTo>
                <a:cubicBezTo>
                  <a:pt x="83" y="118"/>
                  <a:pt x="80" y="118"/>
                  <a:pt x="83" y="114"/>
                </a:cubicBezTo>
                <a:cubicBezTo>
                  <a:pt x="80" y="112"/>
                  <a:pt x="76" y="114"/>
                  <a:pt x="75" y="110"/>
                </a:cubicBezTo>
                <a:cubicBezTo>
                  <a:pt x="74" y="112"/>
                  <a:pt x="75" y="110"/>
                  <a:pt x="75" y="110"/>
                </a:cubicBezTo>
                <a:cubicBezTo>
                  <a:pt x="74" y="110"/>
                  <a:pt x="74" y="111"/>
                  <a:pt x="73" y="111"/>
                </a:cubicBezTo>
                <a:cubicBezTo>
                  <a:pt x="73" y="110"/>
                  <a:pt x="73" y="109"/>
                  <a:pt x="73" y="108"/>
                </a:cubicBezTo>
                <a:cubicBezTo>
                  <a:pt x="72" y="109"/>
                  <a:pt x="71" y="108"/>
                  <a:pt x="69" y="107"/>
                </a:cubicBezTo>
                <a:cubicBezTo>
                  <a:pt x="68" y="106"/>
                  <a:pt x="67" y="105"/>
                  <a:pt x="68" y="105"/>
                </a:cubicBezTo>
                <a:cubicBezTo>
                  <a:pt x="67" y="104"/>
                  <a:pt x="66" y="105"/>
                  <a:pt x="66" y="105"/>
                </a:cubicBezTo>
                <a:cubicBezTo>
                  <a:pt x="66" y="104"/>
                  <a:pt x="65" y="103"/>
                  <a:pt x="64" y="103"/>
                </a:cubicBezTo>
                <a:cubicBezTo>
                  <a:pt x="64" y="103"/>
                  <a:pt x="63" y="102"/>
                  <a:pt x="63" y="102"/>
                </a:cubicBezTo>
                <a:cubicBezTo>
                  <a:pt x="64" y="101"/>
                  <a:pt x="66" y="100"/>
                  <a:pt x="66" y="99"/>
                </a:cubicBezTo>
                <a:cubicBezTo>
                  <a:pt x="67" y="99"/>
                  <a:pt x="68" y="100"/>
                  <a:pt x="68" y="100"/>
                </a:cubicBezTo>
                <a:cubicBezTo>
                  <a:pt x="68" y="97"/>
                  <a:pt x="69" y="96"/>
                  <a:pt x="71" y="95"/>
                </a:cubicBezTo>
                <a:cubicBezTo>
                  <a:pt x="73" y="94"/>
                  <a:pt x="74" y="92"/>
                  <a:pt x="72" y="91"/>
                </a:cubicBezTo>
                <a:cubicBezTo>
                  <a:pt x="72" y="90"/>
                  <a:pt x="74" y="92"/>
                  <a:pt x="74" y="92"/>
                </a:cubicBezTo>
                <a:cubicBezTo>
                  <a:pt x="74" y="91"/>
                  <a:pt x="74" y="90"/>
                  <a:pt x="74" y="89"/>
                </a:cubicBezTo>
                <a:cubicBezTo>
                  <a:pt x="72" y="87"/>
                  <a:pt x="72" y="88"/>
                  <a:pt x="71" y="88"/>
                </a:cubicBezTo>
                <a:cubicBezTo>
                  <a:pt x="71" y="87"/>
                  <a:pt x="72" y="88"/>
                  <a:pt x="72" y="87"/>
                </a:cubicBezTo>
                <a:cubicBezTo>
                  <a:pt x="71" y="87"/>
                  <a:pt x="71" y="86"/>
                  <a:pt x="70" y="86"/>
                </a:cubicBezTo>
                <a:cubicBezTo>
                  <a:pt x="72" y="88"/>
                  <a:pt x="68" y="85"/>
                  <a:pt x="68" y="86"/>
                </a:cubicBezTo>
                <a:cubicBezTo>
                  <a:pt x="69" y="87"/>
                  <a:pt x="67" y="88"/>
                  <a:pt x="67" y="88"/>
                </a:cubicBezTo>
                <a:cubicBezTo>
                  <a:pt x="67" y="90"/>
                  <a:pt x="68" y="89"/>
                  <a:pt x="68" y="90"/>
                </a:cubicBezTo>
                <a:cubicBezTo>
                  <a:pt x="67" y="90"/>
                  <a:pt x="67" y="89"/>
                  <a:pt x="66" y="89"/>
                </a:cubicBezTo>
                <a:cubicBezTo>
                  <a:pt x="66" y="90"/>
                  <a:pt x="66" y="92"/>
                  <a:pt x="66" y="93"/>
                </a:cubicBezTo>
                <a:cubicBezTo>
                  <a:pt x="65" y="92"/>
                  <a:pt x="64" y="92"/>
                  <a:pt x="63" y="93"/>
                </a:cubicBezTo>
                <a:cubicBezTo>
                  <a:pt x="63" y="93"/>
                  <a:pt x="62" y="94"/>
                  <a:pt x="64" y="95"/>
                </a:cubicBezTo>
                <a:cubicBezTo>
                  <a:pt x="63" y="95"/>
                  <a:pt x="63" y="95"/>
                  <a:pt x="62" y="96"/>
                </a:cubicBezTo>
                <a:cubicBezTo>
                  <a:pt x="61" y="94"/>
                  <a:pt x="61" y="94"/>
                  <a:pt x="61" y="94"/>
                </a:cubicBezTo>
                <a:cubicBezTo>
                  <a:pt x="60" y="95"/>
                  <a:pt x="58" y="95"/>
                  <a:pt x="55" y="96"/>
                </a:cubicBezTo>
                <a:cubicBezTo>
                  <a:pt x="50" y="98"/>
                  <a:pt x="50" y="98"/>
                  <a:pt x="50" y="98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6" y="110"/>
                  <a:pt x="61" y="115"/>
                  <a:pt x="65" y="114"/>
                </a:cubicBezTo>
                <a:cubicBezTo>
                  <a:pt x="63" y="116"/>
                  <a:pt x="69" y="120"/>
                  <a:pt x="71" y="119"/>
                </a:cubicBezTo>
                <a:cubicBezTo>
                  <a:pt x="74" y="122"/>
                  <a:pt x="82" y="126"/>
                  <a:pt x="84" y="129"/>
                </a:cubicBezTo>
                <a:cubicBezTo>
                  <a:pt x="84" y="129"/>
                  <a:pt x="84" y="129"/>
                  <a:pt x="84" y="129"/>
                </a:cubicBezTo>
                <a:cubicBezTo>
                  <a:pt x="85" y="131"/>
                  <a:pt x="86" y="130"/>
                  <a:pt x="87" y="132"/>
                </a:cubicBezTo>
                <a:cubicBezTo>
                  <a:pt x="86" y="132"/>
                  <a:pt x="86" y="131"/>
                  <a:pt x="85" y="132"/>
                </a:cubicBezTo>
                <a:cubicBezTo>
                  <a:pt x="86" y="133"/>
                  <a:pt x="88" y="136"/>
                  <a:pt x="88" y="133"/>
                </a:cubicBezTo>
                <a:cubicBezTo>
                  <a:pt x="90" y="136"/>
                  <a:pt x="91" y="137"/>
                  <a:pt x="94" y="137"/>
                </a:cubicBezTo>
                <a:cubicBezTo>
                  <a:pt x="93" y="138"/>
                  <a:pt x="93" y="137"/>
                  <a:pt x="92" y="138"/>
                </a:cubicBezTo>
                <a:cubicBezTo>
                  <a:pt x="93" y="139"/>
                  <a:pt x="94" y="138"/>
                  <a:pt x="94" y="138"/>
                </a:cubicBezTo>
                <a:cubicBezTo>
                  <a:pt x="94" y="141"/>
                  <a:pt x="97" y="140"/>
                  <a:pt x="97" y="143"/>
                </a:cubicBezTo>
                <a:cubicBezTo>
                  <a:pt x="98" y="142"/>
                  <a:pt x="98" y="141"/>
                  <a:pt x="99" y="141"/>
                </a:cubicBezTo>
                <a:cubicBezTo>
                  <a:pt x="99" y="141"/>
                  <a:pt x="98" y="143"/>
                  <a:pt x="98" y="143"/>
                </a:cubicBezTo>
                <a:cubicBezTo>
                  <a:pt x="102" y="144"/>
                  <a:pt x="104" y="146"/>
                  <a:pt x="106" y="148"/>
                </a:cubicBezTo>
                <a:cubicBezTo>
                  <a:pt x="108" y="150"/>
                  <a:pt x="109" y="152"/>
                  <a:pt x="112" y="151"/>
                </a:cubicBezTo>
                <a:cubicBezTo>
                  <a:pt x="112" y="153"/>
                  <a:pt x="114" y="155"/>
                  <a:pt x="116" y="156"/>
                </a:cubicBezTo>
                <a:cubicBezTo>
                  <a:pt x="118" y="158"/>
                  <a:pt x="120" y="160"/>
                  <a:pt x="119" y="162"/>
                </a:cubicBezTo>
                <a:cubicBezTo>
                  <a:pt x="120" y="161"/>
                  <a:pt x="121" y="162"/>
                  <a:pt x="121" y="163"/>
                </a:cubicBezTo>
                <a:cubicBezTo>
                  <a:pt x="122" y="164"/>
                  <a:pt x="122" y="165"/>
                  <a:pt x="123" y="163"/>
                </a:cubicBezTo>
                <a:cubicBezTo>
                  <a:pt x="124" y="164"/>
                  <a:pt x="122" y="167"/>
                  <a:pt x="124" y="166"/>
                </a:cubicBezTo>
                <a:cubicBezTo>
                  <a:pt x="123" y="167"/>
                  <a:pt x="121" y="167"/>
                  <a:pt x="122" y="168"/>
                </a:cubicBezTo>
                <a:cubicBezTo>
                  <a:pt x="122" y="169"/>
                  <a:pt x="124" y="166"/>
                  <a:pt x="124" y="167"/>
                </a:cubicBezTo>
                <a:cubicBezTo>
                  <a:pt x="123" y="168"/>
                  <a:pt x="125" y="168"/>
                  <a:pt x="125" y="168"/>
                </a:cubicBezTo>
                <a:cubicBezTo>
                  <a:pt x="123" y="168"/>
                  <a:pt x="125" y="169"/>
                  <a:pt x="124" y="170"/>
                </a:cubicBezTo>
                <a:cubicBezTo>
                  <a:pt x="125" y="170"/>
                  <a:pt x="125" y="169"/>
                  <a:pt x="126" y="170"/>
                </a:cubicBezTo>
                <a:cubicBezTo>
                  <a:pt x="126" y="170"/>
                  <a:pt x="124" y="172"/>
                  <a:pt x="127" y="172"/>
                </a:cubicBezTo>
                <a:cubicBezTo>
                  <a:pt x="124" y="175"/>
                  <a:pt x="125" y="175"/>
                  <a:pt x="127" y="176"/>
                </a:cubicBezTo>
                <a:cubicBezTo>
                  <a:pt x="126" y="176"/>
                  <a:pt x="125" y="176"/>
                  <a:pt x="125" y="177"/>
                </a:cubicBezTo>
                <a:cubicBezTo>
                  <a:pt x="127" y="177"/>
                  <a:pt x="123" y="179"/>
                  <a:pt x="124" y="179"/>
                </a:cubicBezTo>
                <a:cubicBezTo>
                  <a:pt x="125" y="180"/>
                  <a:pt x="125" y="179"/>
                  <a:pt x="126" y="179"/>
                </a:cubicBezTo>
                <a:cubicBezTo>
                  <a:pt x="125" y="180"/>
                  <a:pt x="126" y="180"/>
                  <a:pt x="126" y="181"/>
                </a:cubicBezTo>
                <a:cubicBezTo>
                  <a:pt x="125" y="181"/>
                  <a:pt x="125" y="181"/>
                  <a:pt x="124" y="181"/>
                </a:cubicBezTo>
                <a:cubicBezTo>
                  <a:pt x="122" y="182"/>
                  <a:pt x="128" y="182"/>
                  <a:pt x="124" y="182"/>
                </a:cubicBezTo>
                <a:cubicBezTo>
                  <a:pt x="124" y="182"/>
                  <a:pt x="125" y="183"/>
                  <a:pt x="125" y="183"/>
                </a:cubicBezTo>
                <a:cubicBezTo>
                  <a:pt x="126" y="184"/>
                  <a:pt x="128" y="184"/>
                  <a:pt x="129" y="184"/>
                </a:cubicBezTo>
                <a:cubicBezTo>
                  <a:pt x="128" y="184"/>
                  <a:pt x="128" y="185"/>
                  <a:pt x="127" y="185"/>
                </a:cubicBezTo>
                <a:cubicBezTo>
                  <a:pt x="126" y="184"/>
                  <a:pt x="125" y="184"/>
                  <a:pt x="124" y="184"/>
                </a:cubicBezTo>
                <a:cubicBezTo>
                  <a:pt x="125" y="184"/>
                  <a:pt x="126" y="184"/>
                  <a:pt x="126" y="185"/>
                </a:cubicBezTo>
                <a:cubicBezTo>
                  <a:pt x="123" y="184"/>
                  <a:pt x="123" y="185"/>
                  <a:pt x="122" y="185"/>
                </a:cubicBezTo>
                <a:cubicBezTo>
                  <a:pt x="123" y="186"/>
                  <a:pt x="125" y="186"/>
                  <a:pt x="125" y="187"/>
                </a:cubicBezTo>
                <a:cubicBezTo>
                  <a:pt x="124" y="187"/>
                  <a:pt x="124" y="188"/>
                  <a:pt x="123" y="187"/>
                </a:cubicBezTo>
                <a:cubicBezTo>
                  <a:pt x="123" y="188"/>
                  <a:pt x="122" y="188"/>
                  <a:pt x="124" y="189"/>
                </a:cubicBezTo>
                <a:cubicBezTo>
                  <a:pt x="121" y="189"/>
                  <a:pt x="123" y="191"/>
                  <a:pt x="121" y="190"/>
                </a:cubicBezTo>
                <a:cubicBezTo>
                  <a:pt x="123" y="192"/>
                  <a:pt x="119" y="191"/>
                  <a:pt x="122" y="193"/>
                </a:cubicBezTo>
                <a:cubicBezTo>
                  <a:pt x="121" y="192"/>
                  <a:pt x="120" y="192"/>
                  <a:pt x="120" y="193"/>
                </a:cubicBezTo>
                <a:cubicBezTo>
                  <a:pt x="120" y="193"/>
                  <a:pt x="121" y="193"/>
                  <a:pt x="121" y="193"/>
                </a:cubicBezTo>
                <a:cubicBezTo>
                  <a:pt x="120" y="193"/>
                  <a:pt x="119" y="193"/>
                  <a:pt x="119" y="193"/>
                </a:cubicBezTo>
                <a:cubicBezTo>
                  <a:pt x="119" y="194"/>
                  <a:pt x="119" y="194"/>
                  <a:pt x="118" y="194"/>
                </a:cubicBezTo>
                <a:cubicBezTo>
                  <a:pt x="122" y="196"/>
                  <a:pt x="117" y="195"/>
                  <a:pt x="117" y="196"/>
                </a:cubicBezTo>
                <a:cubicBezTo>
                  <a:pt x="117" y="197"/>
                  <a:pt x="118" y="198"/>
                  <a:pt x="118" y="198"/>
                </a:cubicBezTo>
                <a:cubicBezTo>
                  <a:pt x="116" y="196"/>
                  <a:pt x="117" y="198"/>
                  <a:pt x="117" y="199"/>
                </a:cubicBezTo>
                <a:cubicBezTo>
                  <a:pt x="117" y="199"/>
                  <a:pt x="117" y="199"/>
                  <a:pt x="117" y="199"/>
                </a:cubicBezTo>
                <a:cubicBezTo>
                  <a:pt x="117" y="199"/>
                  <a:pt x="117" y="199"/>
                  <a:pt x="117" y="199"/>
                </a:cubicBezTo>
                <a:cubicBezTo>
                  <a:pt x="117" y="199"/>
                  <a:pt x="117" y="199"/>
                  <a:pt x="117" y="199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16" y="199"/>
                  <a:pt x="115" y="199"/>
                  <a:pt x="115" y="199"/>
                </a:cubicBezTo>
                <a:cubicBezTo>
                  <a:pt x="115" y="200"/>
                  <a:pt x="115" y="201"/>
                  <a:pt x="114" y="201"/>
                </a:cubicBezTo>
                <a:cubicBezTo>
                  <a:pt x="114" y="202"/>
                  <a:pt x="114" y="202"/>
                  <a:pt x="113" y="203"/>
                </a:cubicBezTo>
                <a:cubicBezTo>
                  <a:pt x="113" y="204"/>
                  <a:pt x="112" y="205"/>
                  <a:pt x="112" y="207"/>
                </a:cubicBezTo>
                <a:cubicBezTo>
                  <a:pt x="111" y="205"/>
                  <a:pt x="111" y="205"/>
                  <a:pt x="111" y="205"/>
                </a:cubicBezTo>
                <a:cubicBezTo>
                  <a:pt x="110" y="206"/>
                  <a:pt x="109" y="206"/>
                  <a:pt x="110" y="208"/>
                </a:cubicBezTo>
                <a:cubicBezTo>
                  <a:pt x="109" y="207"/>
                  <a:pt x="108" y="208"/>
                  <a:pt x="108" y="208"/>
                </a:cubicBezTo>
                <a:cubicBezTo>
                  <a:pt x="108" y="209"/>
                  <a:pt x="107" y="210"/>
                  <a:pt x="107" y="209"/>
                </a:cubicBezTo>
                <a:cubicBezTo>
                  <a:pt x="106" y="209"/>
                  <a:pt x="108" y="211"/>
                  <a:pt x="107" y="211"/>
                </a:cubicBezTo>
                <a:cubicBezTo>
                  <a:pt x="107" y="211"/>
                  <a:pt x="107" y="210"/>
                  <a:pt x="107" y="210"/>
                </a:cubicBezTo>
                <a:cubicBezTo>
                  <a:pt x="106" y="210"/>
                  <a:pt x="105" y="210"/>
                  <a:pt x="104" y="211"/>
                </a:cubicBezTo>
                <a:cubicBezTo>
                  <a:pt x="104" y="211"/>
                  <a:pt x="103" y="212"/>
                  <a:pt x="102" y="212"/>
                </a:cubicBezTo>
                <a:cubicBezTo>
                  <a:pt x="101" y="213"/>
                  <a:pt x="100" y="213"/>
                  <a:pt x="99" y="212"/>
                </a:cubicBezTo>
                <a:cubicBezTo>
                  <a:pt x="99" y="214"/>
                  <a:pt x="96" y="214"/>
                  <a:pt x="95" y="216"/>
                </a:cubicBezTo>
                <a:cubicBezTo>
                  <a:pt x="96" y="214"/>
                  <a:pt x="95" y="214"/>
                  <a:pt x="94" y="214"/>
                </a:cubicBezTo>
                <a:cubicBezTo>
                  <a:pt x="93" y="216"/>
                  <a:pt x="94" y="217"/>
                  <a:pt x="93" y="219"/>
                </a:cubicBezTo>
                <a:cubicBezTo>
                  <a:pt x="93" y="216"/>
                  <a:pt x="94" y="216"/>
                  <a:pt x="94" y="214"/>
                </a:cubicBezTo>
                <a:cubicBezTo>
                  <a:pt x="91" y="214"/>
                  <a:pt x="92" y="214"/>
                  <a:pt x="91" y="213"/>
                </a:cubicBezTo>
                <a:cubicBezTo>
                  <a:pt x="91" y="213"/>
                  <a:pt x="90" y="214"/>
                  <a:pt x="90" y="213"/>
                </a:cubicBezTo>
                <a:cubicBezTo>
                  <a:pt x="89" y="214"/>
                  <a:pt x="90" y="215"/>
                  <a:pt x="90" y="215"/>
                </a:cubicBezTo>
                <a:cubicBezTo>
                  <a:pt x="90" y="213"/>
                  <a:pt x="89" y="217"/>
                  <a:pt x="89" y="215"/>
                </a:cubicBezTo>
                <a:cubicBezTo>
                  <a:pt x="89" y="215"/>
                  <a:pt x="89" y="214"/>
                  <a:pt x="89" y="213"/>
                </a:cubicBezTo>
                <a:cubicBezTo>
                  <a:pt x="89" y="215"/>
                  <a:pt x="89" y="213"/>
                  <a:pt x="88" y="213"/>
                </a:cubicBezTo>
                <a:cubicBezTo>
                  <a:pt x="88" y="215"/>
                  <a:pt x="88" y="215"/>
                  <a:pt x="88" y="215"/>
                </a:cubicBezTo>
                <a:cubicBezTo>
                  <a:pt x="88" y="215"/>
                  <a:pt x="87" y="216"/>
                  <a:pt x="88" y="213"/>
                </a:cubicBezTo>
                <a:cubicBezTo>
                  <a:pt x="86" y="213"/>
                  <a:pt x="86" y="214"/>
                  <a:pt x="85" y="215"/>
                </a:cubicBezTo>
                <a:cubicBezTo>
                  <a:pt x="84" y="214"/>
                  <a:pt x="85" y="214"/>
                  <a:pt x="84" y="213"/>
                </a:cubicBezTo>
                <a:cubicBezTo>
                  <a:pt x="84" y="212"/>
                  <a:pt x="80" y="215"/>
                  <a:pt x="81" y="213"/>
                </a:cubicBezTo>
                <a:cubicBezTo>
                  <a:pt x="79" y="212"/>
                  <a:pt x="80" y="214"/>
                  <a:pt x="79" y="215"/>
                </a:cubicBezTo>
                <a:cubicBezTo>
                  <a:pt x="79" y="213"/>
                  <a:pt x="75" y="210"/>
                  <a:pt x="75" y="214"/>
                </a:cubicBezTo>
                <a:cubicBezTo>
                  <a:pt x="74" y="214"/>
                  <a:pt x="75" y="210"/>
                  <a:pt x="73" y="212"/>
                </a:cubicBezTo>
                <a:cubicBezTo>
                  <a:pt x="74" y="213"/>
                  <a:pt x="73" y="213"/>
                  <a:pt x="73" y="214"/>
                </a:cubicBezTo>
                <a:cubicBezTo>
                  <a:pt x="73" y="214"/>
                  <a:pt x="71" y="216"/>
                  <a:pt x="71" y="215"/>
                </a:cubicBezTo>
                <a:cubicBezTo>
                  <a:pt x="73" y="214"/>
                  <a:pt x="72" y="213"/>
                  <a:pt x="74" y="211"/>
                </a:cubicBezTo>
                <a:cubicBezTo>
                  <a:pt x="72" y="212"/>
                  <a:pt x="71" y="211"/>
                  <a:pt x="69" y="212"/>
                </a:cubicBezTo>
                <a:cubicBezTo>
                  <a:pt x="68" y="211"/>
                  <a:pt x="68" y="210"/>
                  <a:pt x="66" y="208"/>
                </a:cubicBezTo>
                <a:cubicBezTo>
                  <a:pt x="65" y="209"/>
                  <a:pt x="66" y="210"/>
                  <a:pt x="65" y="210"/>
                </a:cubicBezTo>
                <a:cubicBezTo>
                  <a:pt x="64" y="210"/>
                  <a:pt x="65" y="208"/>
                  <a:pt x="65" y="208"/>
                </a:cubicBezTo>
                <a:cubicBezTo>
                  <a:pt x="64" y="208"/>
                  <a:pt x="64" y="207"/>
                  <a:pt x="63" y="207"/>
                </a:cubicBezTo>
                <a:cubicBezTo>
                  <a:pt x="62" y="210"/>
                  <a:pt x="64" y="207"/>
                  <a:pt x="63" y="209"/>
                </a:cubicBezTo>
                <a:cubicBezTo>
                  <a:pt x="62" y="208"/>
                  <a:pt x="62" y="205"/>
                  <a:pt x="60" y="207"/>
                </a:cubicBezTo>
                <a:cubicBezTo>
                  <a:pt x="58" y="204"/>
                  <a:pt x="56" y="204"/>
                  <a:pt x="52" y="203"/>
                </a:cubicBezTo>
                <a:cubicBezTo>
                  <a:pt x="52" y="202"/>
                  <a:pt x="54" y="202"/>
                  <a:pt x="53" y="201"/>
                </a:cubicBezTo>
                <a:cubicBezTo>
                  <a:pt x="52" y="202"/>
                  <a:pt x="52" y="202"/>
                  <a:pt x="52" y="202"/>
                </a:cubicBezTo>
                <a:cubicBezTo>
                  <a:pt x="52" y="202"/>
                  <a:pt x="51" y="201"/>
                  <a:pt x="52" y="200"/>
                </a:cubicBezTo>
                <a:cubicBezTo>
                  <a:pt x="51" y="200"/>
                  <a:pt x="50" y="200"/>
                  <a:pt x="49" y="201"/>
                </a:cubicBezTo>
                <a:cubicBezTo>
                  <a:pt x="50" y="198"/>
                  <a:pt x="47" y="199"/>
                  <a:pt x="46" y="199"/>
                </a:cubicBezTo>
                <a:cubicBezTo>
                  <a:pt x="47" y="196"/>
                  <a:pt x="45" y="197"/>
                  <a:pt x="43" y="197"/>
                </a:cubicBezTo>
                <a:cubicBezTo>
                  <a:pt x="45" y="195"/>
                  <a:pt x="43" y="196"/>
                  <a:pt x="44" y="195"/>
                </a:cubicBezTo>
                <a:cubicBezTo>
                  <a:pt x="42" y="196"/>
                  <a:pt x="42" y="193"/>
                  <a:pt x="41" y="192"/>
                </a:cubicBezTo>
                <a:cubicBezTo>
                  <a:pt x="40" y="193"/>
                  <a:pt x="38" y="193"/>
                  <a:pt x="41" y="192"/>
                </a:cubicBezTo>
                <a:cubicBezTo>
                  <a:pt x="39" y="190"/>
                  <a:pt x="38" y="188"/>
                  <a:pt x="35" y="190"/>
                </a:cubicBezTo>
                <a:cubicBezTo>
                  <a:pt x="39" y="187"/>
                  <a:pt x="34" y="188"/>
                  <a:pt x="35" y="187"/>
                </a:cubicBezTo>
                <a:cubicBezTo>
                  <a:pt x="32" y="188"/>
                  <a:pt x="32" y="185"/>
                  <a:pt x="31" y="183"/>
                </a:cubicBezTo>
                <a:cubicBezTo>
                  <a:pt x="30" y="184"/>
                  <a:pt x="30" y="184"/>
                  <a:pt x="29" y="184"/>
                </a:cubicBezTo>
                <a:cubicBezTo>
                  <a:pt x="30" y="183"/>
                  <a:pt x="30" y="184"/>
                  <a:pt x="30" y="183"/>
                </a:cubicBezTo>
                <a:cubicBezTo>
                  <a:pt x="27" y="178"/>
                  <a:pt x="23" y="176"/>
                  <a:pt x="19" y="172"/>
                </a:cubicBezTo>
                <a:cubicBezTo>
                  <a:pt x="20" y="170"/>
                  <a:pt x="22" y="169"/>
                  <a:pt x="24" y="167"/>
                </a:cubicBezTo>
                <a:cubicBezTo>
                  <a:pt x="22" y="166"/>
                  <a:pt x="22" y="163"/>
                  <a:pt x="21" y="163"/>
                </a:cubicBezTo>
                <a:cubicBezTo>
                  <a:pt x="19" y="166"/>
                  <a:pt x="17" y="168"/>
                  <a:pt x="14" y="170"/>
                </a:cubicBezTo>
                <a:cubicBezTo>
                  <a:pt x="11" y="171"/>
                  <a:pt x="9" y="173"/>
                  <a:pt x="7" y="175"/>
                </a:cubicBezTo>
                <a:cubicBezTo>
                  <a:pt x="6" y="175"/>
                  <a:pt x="5" y="175"/>
                  <a:pt x="4" y="175"/>
                </a:cubicBezTo>
                <a:cubicBezTo>
                  <a:pt x="4" y="176"/>
                  <a:pt x="3" y="176"/>
                  <a:pt x="2" y="178"/>
                </a:cubicBezTo>
                <a:cubicBezTo>
                  <a:pt x="2" y="178"/>
                  <a:pt x="2" y="179"/>
                  <a:pt x="2" y="179"/>
                </a:cubicBezTo>
                <a:cubicBezTo>
                  <a:pt x="1" y="180"/>
                  <a:pt x="1" y="180"/>
                  <a:pt x="1" y="181"/>
                </a:cubicBezTo>
                <a:cubicBezTo>
                  <a:pt x="1" y="182"/>
                  <a:pt x="0" y="184"/>
                  <a:pt x="0" y="185"/>
                </a:cubicBezTo>
                <a:cubicBezTo>
                  <a:pt x="1" y="185"/>
                  <a:pt x="1" y="185"/>
                  <a:pt x="2" y="185"/>
                </a:cubicBezTo>
                <a:cubicBezTo>
                  <a:pt x="2" y="185"/>
                  <a:pt x="2" y="186"/>
                  <a:pt x="2" y="187"/>
                </a:cubicBezTo>
                <a:cubicBezTo>
                  <a:pt x="3" y="188"/>
                  <a:pt x="1" y="188"/>
                  <a:pt x="2" y="191"/>
                </a:cubicBezTo>
                <a:cubicBezTo>
                  <a:pt x="1" y="191"/>
                  <a:pt x="0" y="192"/>
                  <a:pt x="0" y="193"/>
                </a:cubicBezTo>
                <a:cubicBezTo>
                  <a:pt x="1" y="193"/>
                  <a:pt x="2" y="195"/>
                  <a:pt x="3" y="195"/>
                </a:cubicBezTo>
                <a:cubicBezTo>
                  <a:pt x="0" y="192"/>
                  <a:pt x="4" y="191"/>
                  <a:pt x="5" y="193"/>
                </a:cubicBezTo>
                <a:cubicBezTo>
                  <a:pt x="3" y="192"/>
                  <a:pt x="3" y="193"/>
                  <a:pt x="3" y="194"/>
                </a:cubicBezTo>
                <a:cubicBezTo>
                  <a:pt x="3" y="195"/>
                  <a:pt x="3" y="195"/>
                  <a:pt x="3" y="196"/>
                </a:cubicBezTo>
                <a:cubicBezTo>
                  <a:pt x="3" y="196"/>
                  <a:pt x="3" y="197"/>
                  <a:pt x="3" y="197"/>
                </a:cubicBezTo>
                <a:cubicBezTo>
                  <a:pt x="4" y="196"/>
                  <a:pt x="4" y="199"/>
                  <a:pt x="5" y="200"/>
                </a:cubicBezTo>
                <a:cubicBezTo>
                  <a:pt x="6" y="198"/>
                  <a:pt x="10" y="201"/>
                  <a:pt x="9" y="202"/>
                </a:cubicBezTo>
                <a:cubicBezTo>
                  <a:pt x="7" y="202"/>
                  <a:pt x="8" y="199"/>
                  <a:pt x="7" y="201"/>
                </a:cubicBezTo>
                <a:cubicBezTo>
                  <a:pt x="9" y="204"/>
                  <a:pt x="11" y="203"/>
                  <a:pt x="13" y="202"/>
                </a:cubicBezTo>
                <a:cubicBezTo>
                  <a:pt x="9" y="202"/>
                  <a:pt x="10" y="199"/>
                  <a:pt x="6" y="198"/>
                </a:cubicBezTo>
                <a:cubicBezTo>
                  <a:pt x="9" y="198"/>
                  <a:pt x="6" y="197"/>
                  <a:pt x="4" y="196"/>
                </a:cubicBezTo>
                <a:cubicBezTo>
                  <a:pt x="6" y="196"/>
                  <a:pt x="5" y="195"/>
                  <a:pt x="5" y="195"/>
                </a:cubicBezTo>
                <a:cubicBezTo>
                  <a:pt x="5" y="194"/>
                  <a:pt x="5" y="193"/>
                  <a:pt x="6" y="193"/>
                </a:cubicBezTo>
                <a:cubicBezTo>
                  <a:pt x="8" y="196"/>
                  <a:pt x="10" y="199"/>
                  <a:pt x="13" y="201"/>
                </a:cubicBezTo>
                <a:cubicBezTo>
                  <a:pt x="16" y="204"/>
                  <a:pt x="20" y="206"/>
                  <a:pt x="23" y="209"/>
                </a:cubicBezTo>
                <a:cubicBezTo>
                  <a:pt x="30" y="214"/>
                  <a:pt x="36" y="220"/>
                  <a:pt x="40" y="225"/>
                </a:cubicBezTo>
                <a:cubicBezTo>
                  <a:pt x="43" y="224"/>
                  <a:pt x="43" y="227"/>
                  <a:pt x="46" y="227"/>
                </a:cubicBezTo>
                <a:cubicBezTo>
                  <a:pt x="46" y="228"/>
                  <a:pt x="46" y="229"/>
                  <a:pt x="45" y="230"/>
                </a:cubicBezTo>
                <a:cubicBezTo>
                  <a:pt x="45" y="229"/>
                  <a:pt x="45" y="228"/>
                  <a:pt x="44" y="229"/>
                </a:cubicBezTo>
                <a:cubicBezTo>
                  <a:pt x="46" y="231"/>
                  <a:pt x="45" y="231"/>
                  <a:pt x="46" y="234"/>
                </a:cubicBezTo>
                <a:cubicBezTo>
                  <a:pt x="46" y="233"/>
                  <a:pt x="46" y="233"/>
                  <a:pt x="47" y="232"/>
                </a:cubicBezTo>
                <a:cubicBezTo>
                  <a:pt x="47" y="232"/>
                  <a:pt x="48" y="232"/>
                  <a:pt x="48" y="232"/>
                </a:cubicBezTo>
                <a:cubicBezTo>
                  <a:pt x="48" y="234"/>
                  <a:pt x="52" y="236"/>
                  <a:pt x="57" y="237"/>
                </a:cubicBezTo>
                <a:cubicBezTo>
                  <a:pt x="57" y="237"/>
                  <a:pt x="57" y="238"/>
                  <a:pt x="57" y="238"/>
                </a:cubicBezTo>
                <a:cubicBezTo>
                  <a:pt x="57" y="238"/>
                  <a:pt x="56" y="237"/>
                  <a:pt x="56" y="238"/>
                </a:cubicBezTo>
                <a:cubicBezTo>
                  <a:pt x="58" y="240"/>
                  <a:pt x="58" y="236"/>
                  <a:pt x="59" y="237"/>
                </a:cubicBezTo>
                <a:cubicBezTo>
                  <a:pt x="60" y="239"/>
                  <a:pt x="56" y="238"/>
                  <a:pt x="58" y="240"/>
                </a:cubicBezTo>
                <a:cubicBezTo>
                  <a:pt x="59" y="240"/>
                  <a:pt x="60" y="238"/>
                  <a:pt x="61" y="238"/>
                </a:cubicBezTo>
                <a:cubicBezTo>
                  <a:pt x="60" y="241"/>
                  <a:pt x="61" y="242"/>
                  <a:pt x="62" y="244"/>
                </a:cubicBezTo>
                <a:cubicBezTo>
                  <a:pt x="64" y="243"/>
                  <a:pt x="62" y="247"/>
                  <a:pt x="65" y="245"/>
                </a:cubicBezTo>
                <a:cubicBezTo>
                  <a:pt x="66" y="247"/>
                  <a:pt x="68" y="247"/>
                  <a:pt x="70" y="247"/>
                </a:cubicBezTo>
                <a:cubicBezTo>
                  <a:pt x="72" y="246"/>
                  <a:pt x="74" y="245"/>
                  <a:pt x="75" y="247"/>
                </a:cubicBezTo>
                <a:cubicBezTo>
                  <a:pt x="74" y="249"/>
                  <a:pt x="74" y="246"/>
                  <a:pt x="72" y="247"/>
                </a:cubicBezTo>
                <a:cubicBezTo>
                  <a:pt x="74" y="249"/>
                  <a:pt x="76" y="249"/>
                  <a:pt x="78" y="249"/>
                </a:cubicBezTo>
                <a:cubicBezTo>
                  <a:pt x="77" y="250"/>
                  <a:pt x="78" y="250"/>
                  <a:pt x="78" y="251"/>
                </a:cubicBezTo>
                <a:cubicBezTo>
                  <a:pt x="81" y="250"/>
                  <a:pt x="83" y="253"/>
                  <a:pt x="86" y="251"/>
                </a:cubicBezTo>
                <a:cubicBezTo>
                  <a:pt x="87" y="251"/>
                  <a:pt x="87" y="252"/>
                  <a:pt x="88" y="251"/>
                </a:cubicBezTo>
                <a:cubicBezTo>
                  <a:pt x="88" y="251"/>
                  <a:pt x="87" y="250"/>
                  <a:pt x="88" y="250"/>
                </a:cubicBezTo>
                <a:cubicBezTo>
                  <a:pt x="88" y="251"/>
                  <a:pt x="89" y="252"/>
                  <a:pt x="88" y="253"/>
                </a:cubicBezTo>
                <a:cubicBezTo>
                  <a:pt x="89" y="253"/>
                  <a:pt x="90" y="254"/>
                  <a:pt x="91" y="254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91" y="254"/>
                  <a:pt x="92" y="254"/>
                  <a:pt x="92" y="254"/>
                </a:cubicBezTo>
                <a:cubicBezTo>
                  <a:pt x="92" y="255"/>
                  <a:pt x="92" y="254"/>
                  <a:pt x="93" y="254"/>
                </a:cubicBezTo>
                <a:cubicBezTo>
                  <a:pt x="93" y="253"/>
                  <a:pt x="93" y="253"/>
                  <a:pt x="93" y="253"/>
                </a:cubicBezTo>
                <a:cubicBezTo>
                  <a:pt x="93" y="253"/>
                  <a:pt x="92" y="253"/>
                  <a:pt x="93" y="252"/>
                </a:cubicBezTo>
                <a:cubicBezTo>
                  <a:pt x="91" y="252"/>
                  <a:pt x="91" y="253"/>
                  <a:pt x="90" y="253"/>
                </a:cubicBezTo>
                <a:cubicBezTo>
                  <a:pt x="91" y="252"/>
                  <a:pt x="91" y="251"/>
                  <a:pt x="91" y="251"/>
                </a:cubicBezTo>
                <a:cubicBezTo>
                  <a:pt x="92" y="252"/>
                  <a:pt x="94" y="252"/>
                  <a:pt x="95" y="252"/>
                </a:cubicBezTo>
                <a:cubicBezTo>
                  <a:pt x="96" y="252"/>
                  <a:pt x="97" y="252"/>
                  <a:pt x="98" y="254"/>
                </a:cubicBezTo>
                <a:cubicBezTo>
                  <a:pt x="98" y="251"/>
                  <a:pt x="102" y="251"/>
                  <a:pt x="98" y="250"/>
                </a:cubicBezTo>
                <a:cubicBezTo>
                  <a:pt x="97" y="253"/>
                  <a:pt x="99" y="250"/>
                  <a:pt x="99" y="251"/>
                </a:cubicBezTo>
                <a:cubicBezTo>
                  <a:pt x="98" y="251"/>
                  <a:pt x="98" y="252"/>
                  <a:pt x="98" y="252"/>
                </a:cubicBezTo>
                <a:cubicBezTo>
                  <a:pt x="97" y="251"/>
                  <a:pt x="96" y="250"/>
                  <a:pt x="95" y="249"/>
                </a:cubicBezTo>
                <a:cubicBezTo>
                  <a:pt x="100" y="249"/>
                  <a:pt x="103" y="250"/>
                  <a:pt x="108" y="250"/>
                </a:cubicBezTo>
                <a:cubicBezTo>
                  <a:pt x="107" y="254"/>
                  <a:pt x="112" y="251"/>
                  <a:pt x="112" y="253"/>
                </a:cubicBezTo>
                <a:cubicBezTo>
                  <a:pt x="111" y="253"/>
                  <a:pt x="110" y="254"/>
                  <a:pt x="110" y="254"/>
                </a:cubicBezTo>
                <a:cubicBezTo>
                  <a:pt x="110" y="255"/>
                  <a:pt x="111" y="255"/>
                  <a:pt x="111" y="256"/>
                </a:cubicBezTo>
                <a:cubicBezTo>
                  <a:pt x="112" y="256"/>
                  <a:pt x="113" y="256"/>
                  <a:pt x="113" y="255"/>
                </a:cubicBezTo>
                <a:cubicBezTo>
                  <a:pt x="110" y="255"/>
                  <a:pt x="111" y="254"/>
                  <a:pt x="112" y="253"/>
                </a:cubicBezTo>
                <a:cubicBezTo>
                  <a:pt x="114" y="253"/>
                  <a:pt x="115" y="252"/>
                  <a:pt x="114" y="251"/>
                </a:cubicBezTo>
                <a:cubicBezTo>
                  <a:pt x="118" y="253"/>
                  <a:pt x="117" y="252"/>
                  <a:pt x="119" y="249"/>
                </a:cubicBezTo>
                <a:cubicBezTo>
                  <a:pt x="119" y="253"/>
                  <a:pt x="122" y="248"/>
                  <a:pt x="122" y="251"/>
                </a:cubicBezTo>
                <a:cubicBezTo>
                  <a:pt x="121" y="250"/>
                  <a:pt x="119" y="251"/>
                  <a:pt x="118" y="252"/>
                </a:cubicBezTo>
                <a:cubicBezTo>
                  <a:pt x="121" y="253"/>
                  <a:pt x="124" y="251"/>
                  <a:pt x="125" y="249"/>
                </a:cubicBezTo>
                <a:cubicBezTo>
                  <a:pt x="126" y="250"/>
                  <a:pt x="124" y="252"/>
                  <a:pt x="126" y="252"/>
                </a:cubicBezTo>
                <a:cubicBezTo>
                  <a:pt x="127" y="250"/>
                  <a:pt x="129" y="249"/>
                  <a:pt x="131" y="249"/>
                </a:cubicBezTo>
                <a:cubicBezTo>
                  <a:pt x="132" y="248"/>
                  <a:pt x="133" y="248"/>
                  <a:pt x="134" y="248"/>
                </a:cubicBezTo>
                <a:cubicBezTo>
                  <a:pt x="135" y="248"/>
                  <a:pt x="136" y="248"/>
                  <a:pt x="137" y="247"/>
                </a:cubicBezTo>
                <a:cubicBezTo>
                  <a:pt x="137" y="246"/>
                  <a:pt x="136" y="244"/>
                  <a:pt x="137" y="244"/>
                </a:cubicBezTo>
                <a:cubicBezTo>
                  <a:pt x="137" y="244"/>
                  <a:pt x="138" y="244"/>
                  <a:pt x="138" y="245"/>
                </a:cubicBezTo>
                <a:cubicBezTo>
                  <a:pt x="138" y="245"/>
                  <a:pt x="137" y="244"/>
                  <a:pt x="137" y="246"/>
                </a:cubicBezTo>
                <a:cubicBezTo>
                  <a:pt x="138" y="245"/>
                  <a:pt x="141" y="248"/>
                  <a:pt x="141" y="246"/>
                </a:cubicBezTo>
                <a:cubicBezTo>
                  <a:pt x="139" y="246"/>
                  <a:pt x="142" y="244"/>
                  <a:pt x="143" y="244"/>
                </a:cubicBezTo>
                <a:cubicBezTo>
                  <a:pt x="143" y="243"/>
                  <a:pt x="141" y="243"/>
                  <a:pt x="142" y="242"/>
                </a:cubicBezTo>
                <a:cubicBezTo>
                  <a:pt x="144" y="244"/>
                  <a:pt x="143" y="242"/>
                  <a:pt x="143" y="241"/>
                </a:cubicBezTo>
                <a:cubicBezTo>
                  <a:pt x="144" y="242"/>
                  <a:pt x="145" y="242"/>
                  <a:pt x="145" y="243"/>
                </a:cubicBezTo>
                <a:cubicBezTo>
                  <a:pt x="145" y="241"/>
                  <a:pt x="147" y="241"/>
                  <a:pt x="148" y="241"/>
                </a:cubicBezTo>
                <a:cubicBezTo>
                  <a:pt x="146" y="240"/>
                  <a:pt x="150" y="239"/>
                  <a:pt x="149" y="238"/>
                </a:cubicBezTo>
                <a:cubicBezTo>
                  <a:pt x="148" y="238"/>
                  <a:pt x="148" y="238"/>
                  <a:pt x="148" y="237"/>
                </a:cubicBezTo>
                <a:cubicBezTo>
                  <a:pt x="150" y="237"/>
                  <a:pt x="151" y="241"/>
                  <a:pt x="152" y="240"/>
                </a:cubicBezTo>
                <a:cubicBezTo>
                  <a:pt x="152" y="239"/>
                  <a:pt x="153" y="239"/>
                  <a:pt x="155" y="237"/>
                </a:cubicBezTo>
                <a:cubicBezTo>
                  <a:pt x="155" y="238"/>
                  <a:pt x="155" y="238"/>
                  <a:pt x="155" y="239"/>
                </a:cubicBezTo>
                <a:cubicBezTo>
                  <a:pt x="158" y="236"/>
                  <a:pt x="159" y="235"/>
                  <a:pt x="159" y="232"/>
                </a:cubicBezTo>
                <a:cubicBezTo>
                  <a:pt x="161" y="232"/>
                  <a:pt x="162" y="231"/>
                  <a:pt x="163" y="230"/>
                </a:cubicBezTo>
                <a:cubicBezTo>
                  <a:pt x="164" y="229"/>
                  <a:pt x="165" y="228"/>
                  <a:pt x="166" y="227"/>
                </a:cubicBezTo>
                <a:cubicBezTo>
                  <a:pt x="165" y="226"/>
                  <a:pt x="165" y="226"/>
                  <a:pt x="166" y="225"/>
                </a:cubicBezTo>
                <a:close/>
                <a:moveTo>
                  <a:pt x="131" y="111"/>
                </a:moveTo>
                <a:cubicBezTo>
                  <a:pt x="131" y="111"/>
                  <a:pt x="132" y="110"/>
                  <a:pt x="132" y="110"/>
                </a:cubicBezTo>
                <a:cubicBezTo>
                  <a:pt x="132" y="111"/>
                  <a:pt x="132" y="111"/>
                  <a:pt x="131" y="111"/>
                </a:cubicBezTo>
                <a:cubicBezTo>
                  <a:pt x="132" y="112"/>
                  <a:pt x="132" y="112"/>
                  <a:pt x="132" y="115"/>
                </a:cubicBezTo>
                <a:cubicBezTo>
                  <a:pt x="131" y="114"/>
                  <a:pt x="131" y="112"/>
                  <a:pt x="131" y="111"/>
                </a:cubicBezTo>
                <a:close/>
                <a:moveTo>
                  <a:pt x="147" y="108"/>
                </a:moveTo>
                <a:cubicBezTo>
                  <a:pt x="148" y="111"/>
                  <a:pt x="144" y="107"/>
                  <a:pt x="144" y="105"/>
                </a:cubicBezTo>
                <a:cubicBezTo>
                  <a:pt x="145" y="106"/>
                  <a:pt x="145" y="108"/>
                  <a:pt x="147" y="108"/>
                </a:cubicBezTo>
                <a:close/>
                <a:moveTo>
                  <a:pt x="153" y="92"/>
                </a:moveTo>
                <a:cubicBezTo>
                  <a:pt x="153" y="93"/>
                  <a:pt x="153" y="93"/>
                  <a:pt x="15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3" y="92"/>
                  <a:pt x="153" y="92"/>
                  <a:pt x="153" y="92"/>
                </a:cubicBezTo>
                <a:close/>
                <a:moveTo>
                  <a:pt x="124" y="42"/>
                </a:moveTo>
                <a:cubicBezTo>
                  <a:pt x="124" y="43"/>
                  <a:pt x="123" y="43"/>
                  <a:pt x="123" y="44"/>
                </a:cubicBezTo>
                <a:cubicBezTo>
                  <a:pt x="122" y="44"/>
                  <a:pt x="122" y="43"/>
                  <a:pt x="123" y="41"/>
                </a:cubicBezTo>
                <a:cubicBezTo>
                  <a:pt x="123" y="43"/>
                  <a:pt x="123" y="41"/>
                  <a:pt x="124" y="42"/>
                </a:cubicBezTo>
                <a:close/>
                <a:moveTo>
                  <a:pt x="122" y="38"/>
                </a:moveTo>
                <a:cubicBezTo>
                  <a:pt x="122" y="39"/>
                  <a:pt x="122" y="39"/>
                  <a:pt x="121" y="39"/>
                </a:cubicBezTo>
                <a:cubicBezTo>
                  <a:pt x="121" y="40"/>
                  <a:pt x="121" y="41"/>
                  <a:pt x="121" y="41"/>
                </a:cubicBezTo>
                <a:cubicBezTo>
                  <a:pt x="120" y="41"/>
                  <a:pt x="120" y="40"/>
                  <a:pt x="121" y="38"/>
                </a:cubicBezTo>
                <a:lnTo>
                  <a:pt x="122" y="38"/>
                </a:lnTo>
                <a:close/>
                <a:moveTo>
                  <a:pt x="118" y="38"/>
                </a:moveTo>
                <a:cubicBezTo>
                  <a:pt x="118" y="39"/>
                  <a:pt x="118" y="40"/>
                  <a:pt x="118" y="40"/>
                </a:cubicBezTo>
                <a:cubicBezTo>
                  <a:pt x="117" y="42"/>
                  <a:pt x="117" y="39"/>
                  <a:pt x="117" y="39"/>
                </a:cubicBezTo>
                <a:cubicBezTo>
                  <a:pt x="117" y="39"/>
                  <a:pt x="117" y="40"/>
                  <a:pt x="116" y="41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6" y="38"/>
                  <a:pt x="117" y="37"/>
                  <a:pt x="118" y="38"/>
                </a:cubicBezTo>
                <a:close/>
                <a:moveTo>
                  <a:pt x="94" y="27"/>
                </a:moveTo>
                <a:cubicBezTo>
                  <a:pt x="94" y="27"/>
                  <a:pt x="93" y="27"/>
                  <a:pt x="92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93" y="27"/>
                  <a:pt x="94" y="27"/>
                  <a:pt x="94" y="27"/>
                </a:cubicBezTo>
                <a:close/>
                <a:moveTo>
                  <a:pt x="110" y="6"/>
                </a:moveTo>
                <a:cubicBezTo>
                  <a:pt x="110" y="6"/>
                  <a:pt x="110" y="6"/>
                  <a:pt x="110" y="6"/>
                </a:cubicBezTo>
                <a:cubicBezTo>
                  <a:pt x="110" y="6"/>
                  <a:pt x="110" y="6"/>
                  <a:pt x="110" y="6"/>
                </a:cubicBezTo>
                <a:cubicBezTo>
                  <a:pt x="110" y="6"/>
                  <a:pt x="111" y="6"/>
                  <a:pt x="111" y="6"/>
                </a:cubicBezTo>
                <a:cubicBezTo>
                  <a:pt x="110" y="6"/>
                  <a:pt x="110" y="6"/>
                  <a:pt x="110" y="6"/>
                </a:cubicBezTo>
                <a:close/>
                <a:moveTo>
                  <a:pt x="192" y="105"/>
                </a:moveTo>
                <a:cubicBezTo>
                  <a:pt x="192" y="106"/>
                  <a:pt x="191" y="107"/>
                  <a:pt x="191" y="108"/>
                </a:cubicBezTo>
                <a:cubicBezTo>
                  <a:pt x="190" y="108"/>
                  <a:pt x="190" y="107"/>
                  <a:pt x="190" y="106"/>
                </a:cubicBezTo>
                <a:cubicBezTo>
                  <a:pt x="190" y="107"/>
                  <a:pt x="189" y="107"/>
                  <a:pt x="188" y="107"/>
                </a:cubicBezTo>
                <a:cubicBezTo>
                  <a:pt x="188" y="104"/>
                  <a:pt x="190" y="105"/>
                  <a:pt x="192" y="105"/>
                </a:cubicBezTo>
                <a:close/>
                <a:moveTo>
                  <a:pt x="188" y="110"/>
                </a:moveTo>
                <a:cubicBezTo>
                  <a:pt x="186" y="111"/>
                  <a:pt x="188" y="111"/>
                  <a:pt x="187" y="113"/>
                </a:cubicBezTo>
                <a:cubicBezTo>
                  <a:pt x="185" y="112"/>
                  <a:pt x="186" y="112"/>
                  <a:pt x="184" y="111"/>
                </a:cubicBezTo>
                <a:cubicBezTo>
                  <a:pt x="185" y="110"/>
                  <a:pt x="186" y="109"/>
                  <a:pt x="188" y="110"/>
                </a:cubicBezTo>
                <a:close/>
                <a:moveTo>
                  <a:pt x="189" y="100"/>
                </a:moveTo>
                <a:cubicBezTo>
                  <a:pt x="188" y="100"/>
                  <a:pt x="191" y="98"/>
                  <a:pt x="191" y="98"/>
                </a:cubicBezTo>
                <a:cubicBezTo>
                  <a:pt x="191" y="97"/>
                  <a:pt x="190" y="98"/>
                  <a:pt x="189" y="98"/>
                </a:cubicBezTo>
                <a:cubicBezTo>
                  <a:pt x="189" y="97"/>
                  <a:pt x="190" y="97"/>
                  <a:pt x="190" y="96"/>
                </a:cubicBezTo>
                <a:cubicBezTo>
                  <a:pt x="191" y="96"/>
                  <a:pt x="192" y="97"/>
                  <a:pt x="192" y="99"/>
                </a:cubicBezTo>
                <a:cubicBezTo>
                  <a:pt x="191" y="100"/>
                  <a:pt x="190" y="99"/>
                  <a:pt x="189" y="100"/>
                </a:cubicBezTo>
                <a:close/>
                <a:moveTo>
                  <a:pt x="160" y="218"/>
                </a:moveTo>
                <a:cubicBezTo>
                  <a:pt x="160" y="218"/>
                  <a:pt x="160" y="218"/>
                  <a:pt x="160" y="218"/>
                </a:cubicBezTo>
                <a:cubicBezTo>
                  <a:pt x="160" y="218"/>
                  <a:pt x="160" y="218"/>
                  <a:pt x="160" y="218"/>
                </a:cubicBezTo>
                <a:cubicBezTo>
                  <a:pt x="160" y="218"/>
                  <a:pt x="160" y="218"/>
                  <a:pt x="160" y="218"/>
                </a:cubicBezTo>
                <a:close/>
                <a:moveTo>
                  <a:pt x="160" y="219"/>
                </a:moveTo>
                <a:cubicBezTo>
                  <a:pt x="160" y="219"/>
                  <a:pt x="160" y="219"/>
                  <a:pt x="160" y="219"/>
                </a:cubicBezTo>
                <a:cubicBezTo>
                  <a:pt x="160" y="219"/>
                  <a:pt x="160" y="219"/>
                  <a:pt x="160" y="219"/>
                </a:cubicBezTo>
                <a:close/>
                <a:moveTo>
                  <a:pt x="60" y="101"/>
                </a:moveTo>
                <a:cubicBezTo>
                  <a:pt x="60" y="101"/>
                  <a:pt x="60" y="101"/>
                  <a:pt x="60" y="101"/>
                </a:cubicBezTo>
                <a:cubicBezTo>
                  <a:pt x="60" y="101"/>
                  <a:pt x="60" y="100"/>
                  <a:pt x="60" y="100"/>
                </a:cubicBezTo>
                <a:cubicBezTo>
                  <a:pt x="60" y="100"/>
                  <a:pt x="60" y="100"/>
                  <a:pt x="60" y="101"/>
                </a:cubicBezTo>
                <a:close/>
                <a:moveTo>
                  <a:pt x="60" y="101"/>
                </a:moveTo>
                <a:cubicBezTo>
                  <a:pt x="59" y="103"/>
                  <a:pt x="59" y="103"/>
                  <a:pt x="59" y="103"/>
                </a:cubicBezTo>
                <a:cubicBezTo>
                  <a:pt x="59" y="102"/>
                  <a:pt x="59" y="102"/>
                  <a:pt x="60" y="101"/>
                </a:cubicBezTo>
                <a:close/>
                <a:moveTo>
                  <a:pt x="103" y="138"/>
                </a:moveTo>
                <a:cubicBezTo>
                  <a:pt x="103" y="138"/>
                  <a:pt x="103" y="139"/>
                  <a:pt x="102" y="139"/>
                </a:cubicBezTo>
                <a:cubicBezTo>
                  <a:pt x="102" y="139"/>
                  <a:pt x="102" y="139"/>
                  <a:pt x="102" y="138"/>
                </a:cubicBezTo>
                <a:cubicBezTo>
                  <a:pt x="103" y="137"/>
                  <a:pt x="104" y="137"/>
                  <a:pt x="105" y="137"/>
                </a:cubicBezTo>
                <a:cubicBezTo>
                  <a:pt x="105" y="139"/>
                  <a:pt x="104" y="139"/>
                  <a:pt x="104" y="140"/>
                </a:cubicBezTo>
                <a:cubicBezTo>
                  <a:pt x="102" y="141"/>
                  <a:pt x="103" y="138"/>
                  <a:pt x="103" y="138"/>
                </a:cubicBezTo>
                <a:close/>
                <a:moveTo>
                  <a:pt x="108" y="140"/>
                </a:moveTo>
                <a:cubicBezTo>
                  <a:pt x="107" y="141"/>
                  <a:pt x="107" y="141"/>
                  <a:pt x="107" y="142"/>
                </a:cubicBezTo>
                <a:cubicBezTo>
                  <a:pt x="106" y="142"/>
                  <a:pt x="107" y="140"/>
                  <a:pt x="108" y="139"/>
                </a:cubicBezTo>
                <a:cubicBezTo>
                  <a:pt x="109" y="140"/>
                  <a:pt x="109" y="140"/>
                  <a:pt x="109" y="140"/>
                </a:cubicBezTo>
                <a:cubicBezTo>
                  <a:pt x="108" y="141"/>
                  <a:pt x="108" y="140"/>
                  <a:pt x="108" y="140"/>
                </a:cubicBezTo>
                <a:close/>
                <a:moveTo>
                  <a:pt x="108" y="146"/>
                </a:moveTo>
                <a:cubicBezTo>
                  <a:pt x="107" y="145"/>
                  <a:pt x="108" y="144"/>
                  <a:pt x="109" y="143"/>
                </a:cubicBezTo>
                <a:cubicBezTo>
                  <a:pt x="108" y="144"/>
                  <a:pt x="109" y="143"/>
                  <a:pt x="110" y="144"/>
                </a:cubicBezTo>
                <a:cubicBezTo>
                  <a:pt x="109" y="145"/>
                  <a:pt x="109" y="145"/>
                  <a:pt x="108" y="146"/>
                </a:cubicBezTo>
                <a:close/>
                <a:moveTo>
                  <a:pt x="93" y="219"/>
                </a:moveTo>
                <a:cubicBezTo>
                  <a:pt x="93" y="222"/>
                  <a:pt x="92" y="216"/>
                  <a:pt x="92" y="215"/>
                </a:cubicBezTo>
                <a:cubicBezTo>
                  <a:pt x="93" y="216"/>
                  <a:pt x="92" y="218"/>
                  <a:pt x="93" y="219"/>
                </a:cubicBezTo>
                <a:close/>
                <a:moveTo>
                  <a:pt x="75" y="216"/>
                </a:moveTo>
                <a:cubicBezTo>
                  <a:pt x="75" y="216"/>
                  <a:pt x="75" y="216"/>
                  <a:pt x="74" y="216"/>
                </a:cubicBezTo>
                <a:cubicBezTo>
                  <a:pt x="75" y="218"/>
                  <a:pt x="75" y="217"/>
                  <a:pt x="74" y="220"/>
                </a:cubicBezTo>
                <a:cubicBezTo>
                  <a:pt x="73" y="219"/>
                  <a:pt x="74" y="217"/>
                  <a:pt x="74" y="216"/>
                </a:cubicBezTo>
                <a:cubicBezTo>
                  <a:pt x="74" y="216"/>
                  <a:pt x="75" y="215"/>
                  <a:pt x="75" y="216"/>
                </a:cubicBezTo>
                <a:close/>
                <a:moveTo>
                  <a:pt x="88" y="246"/>
                </a:moveTo>
                <a:cubicBezTo>
                  <a:pt x="89" y="246"/>
                  <a:pt x="89" y="245"/>
                  <a:pt x="91" y="246"/>
                </a:cubicBezTo>
                <a:cubicBezTo>
                  <a:pt x="91" y="246"/>
                  <a:pt x="90" y="246"/>
                  <a:pt x="89" y="246"/>
                </a:cubicBezTo>
                <a:cubicBezTo>
                  <a:pt x="90" y="248"/>
                  <a:pt x="90" y="247"/>
                  <a:pt x="90" y="250"/>
                </a:cubicBezTo>
                <a:cubicBezTo>
                  <a:pt x="88" y="249"/>
                  <a:pt x="88" y="247"/>
                  <a:pt x="88" y="246"/>
                </a:cubicBezTo>
                <a:close/>
                <a:moveTo>
                  <a:pt x="122" y="246"/>
                </a:moveTo>
                <a:cubicBezTo>
                  <a:pt x="124" y="246"/>
                  <a:pt x="121" y="249"/>
                  <a:pt x="124" y="249"/>
                </a:cubicBezTo>
                <a:cubicBezTo>
                  <a:pt x="123" y="252"/>
                  <a:pt x="121" y="247"/>
                  <a:pt x="122" y="246"/>
                </a:cubicBezTo>
                <a:close/>
              </a:path>
            </a:pathLst>
          </a:custGeom>
          <a:solidFill>
            <a:srgbClr val="96B1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1AE14E5-DD3D-4D52-B92A-C6D5CA633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130" y="1531090"/>
            <a:ext cx="9498391" cy="1786283"/>
          </a:xfrm>
          <a:prstGeom prst="rect">
            <a:avLst/>
          </a:prstGeom>
        </p:spPr>
      </p:pic>
      <p:sp>
        <p:nvSpPr>
          <p:cNvPr id="15" name="Freeform 211">
            <a:extLst>
              <a:ext uri="{FF2B5EF4-FFF2-40B4-BE49-F238E27FC236}">
                <a16:creationId xmlns:a16="http://schemas.microsoft.com/office/drawing/2014/main" id="{EC8E2B88-DD6D-4899-91AB-6848AAAA9D37}"/>
              </a:ext>
            </a:extLst>
          </p:cNvPr>
          <p:cNvSpPr>
            <a:spLocks noEditPoints="1"/>
          </p:cNvSpPr>
          <p:nvPr/>
        </p:nvSpPr>
        <p:spPr bwMode="auto">
          <a:xfrm rot="17740591">
            <a:off x="1279661" y="1930036"/>
            <a:ext cx="1225311" cy="540711"/>
          </a:xfrm>
          <a:custGeom>
            <a:avLst/>
            <a:gdLst>
              <a:gd name="T0" fmla="*/ 116 w 303"/>
              <a:gd name="T1" fmla="*/ 99 h 133"/>
              <a:gd name="T2" fmla="*/ 171 w 303"/>
              <a:gd name="T3" fmla="*/ 115 h 133"/>
              <a:gd name="T4" fmla="*/ 248 w 303"/>
              <a:gd name="T5" fmla="*/ 129 h 133"/>
              <a:gd name="T6" fmla="*/ 292 w 303"/>
              <a:gd name="T7" fmla="*/ 91 h 133"/>
              <a:gd name="T8" fmla="*/ 263 w 303"/>
              <a:gd name="T9" fmla="*/ 36 h 133"/>
              <a:gd name="T10" fmla="*/ 235 w 303"/>
              <a:gd name="T11" fmla="*/ 31 h 133"/>
              <a:gd name="T12" fmla="*/ 150 w 303"/>
              <a:gd name="T13" fmla="*/ 16 h 133"/>
              <a:gd name="T14" fmla="*/ 35 w 303"/>
              <a:gd name="T15" fmla="*/ 17 h 133"/>
              <a:gd name="T16" fmla="*/ 29 w 303"/>
              <a:gd name="T17" fmla="*/ 61 h 133"/>
              <a:gd name="T18" fmla="*/ 71 w 303"/>
              <a:gd name="T19" fmla="*/ 91 h 133"/>
              <a:gd name="T20" fmla="*/ 277 w 303"/>
              <a:gd name="T21" fmla="*/ 54 h 133"/>
              <a:gd name="T22" fmla="*/ 266 w 303"/>
              <a:gd name="T23" fmla="*/ 114 h 133"/>
              <a:gd name="T24" fmla="*/ 236 w 303"/>
              <a:gd name="T25" fmla="*/ 100 h 133"/>
              <a:gd name="T26" fmla="*/ 242 w 303"/>
              <a:gd name="T27" fmla="*/ 72 h 133"/>
              <a:gd name="T28" fmla="*/ 251 w 303"/>
              <a:gd name="T29" fmla="*/ 44 h 133"/>
              <a:gd name="T30" fmla="*/ 241 w 303"/>
              <a:gd name="T31" fmla="*/ 44 h 133"/>
              <a:gd name="T32" fmla="*/ 242 w 303"/>
              <a:gd name="T33" fmla="*/ 44 h 133"/>
              <a:gd name="T34" fmla="*/ 240 w 303"/>
              <a:gd name="T35" fmla="*/ 43 h 133"/>
              <a:gd name="T36" fmla="*/ 231 w 303"/>
              <a:gd name="T37" fmla="*/ 71 h 133"/>
              <a:gd name="T38" fmla="*/ 228 w 303"/>
              <a:gd name="T39" fmla="*/ 107 h 133"/>
              <a:gd name="T40" fmla="*/ 136 w 303"/>
              <a:gd name="T41" fmla="*/ 94 h 133"/>
              <a:gd name="T42" fmla="*/ 80 w 303"/>
              <a:gd name="T43" fmla="*/ 77 h 133"/>
              <a:gd name="T44" fmla="*/ 119 w 303"/>
              <a:gd name="T45" fmla="*/ 77 h 133"/>
              <a:gd name="T46" fmla="*/ 171 w 303"/>
              <a:gd name="T47" fmla="*/ 81 h 133"/>
              <a:gd name="T48" fmla="*/ 211 w 303"/>
              <a:gd name="T49" fmla="*/ 101 h 133"/>
              <a:gd name="T50" fmla="*/ 218 w 303"/>
              <a:gd name="T51" fmla="*/ 82 h 133"/>
              <a:gd name="T52" fmla="*/ 231 w 303"/>
              <a:gd name="T53" fmla="*/ 58 h 133"/>
              <a:gd name="T54" fmla="*/ 235 w 303"/>
              <a:gd name="T55" fmla="*/ 40 h 133"/>
              <a:gd name="T56" fmla="*/ 212 w 303"/>
              <a:gd name="T57" fmla="*/ 85 h 133"/>
              <a:gd name="T58" fmla="*/ 187 w 303"/>
              <a:gd name="T59" fmla="*/ 31 h 133"/>
              <a:gd name="T60" fmla="*/ 30 w 303"/>
              <a:gd name="T61" fmla="*/ 26 h 133"/>
              <a:gd name="T62" fmla="*/ 25 w 303"/>
              <a:gd name="T63" fmla="*/ 37 h 133"/>
              <a:gd name="T64" fmla="*/ 27 w 303"/>
              <a:gd name="T65" fmla="*/ 29 h 133"/>
              <a:gd name="T66" fmla="*/ 25 w 303"/>
              <a:gd name="T67" fmla="*/ 42 h 133"/>
              <a:gd name="T68" fmla="*/ 26 w 303"/>
              <a:gd name="T69" fmla="*/ 40 h 133"/>
              <a:gd name="T70" fmla="*/ 26 w 303"/>
              <a:gd name="T71" fmla="*/ 37 h 133"/>
              <a:gd name="T72" fmla="*/ 25 w 303"/>
              <a:gd name="T73" fmla="*/ 41 h 133"/>
              <a:gd name="T74" fmla="*/ 26 w 303"/>
              <a:gd name="T75" fmla="*/ 42 h 133"/>
              <a:gd name="T76" fmla="*/ 25 w 303"/>
              <a:gd name="T77" fmla="*/ 41 h 133"/>
              <a:gd name="T78" fmla="*/ 26 w 303"/>
              <a:gd name="T79" fmla="*/ 42 h 133"/>
              <a:gd name="T80" fmla="*/ 26 w 303"/>
              <a:gd name="T81" fmla="*/ 36 h 133"/>
              <a:gd name="T82" fmla="*/ 24 w 303"/>
              <a:gd name="T83" fmla="*/ 40 h 133"/>
              <a:gd name="T84" fmla="*/ 28 w 303"/>
              <a:gd name="T85" fmla="*/ 41 h 133"/>
              <a:gd name="T86" fmla="*/ 19 w 303"/>
              <a:gd name="T87" fmla="*/ 31 h 133"/>
              <a:gd name="T88" fmla="*/ 21 w 303"/>
              <a:gd name="T89" fmla="*/ 37 h 133"/>
              <a:gd name="T90" fmla="*/ 24 w 303"/>
              <a:gd name="T91" fmla="*/ 41 h 133"/>
              <a:gd name="T92" fmla="*/ 38 w 303"/>
              <a:gd name="T93" fmla="*/ 62 h 133"/>
              <a:gd name="T94" fmla="*/ 26 w 303"/>
              <a:gd name="T95" fmla="*/ 50 h 133"/>
              <a:gd name="T96" fmla="*/ 33 w 303"/>
              <a:gd name="T97" fmla="*/ 39 h 133"/>
              <a:gd name="T98" fmla="*/ 37 w 303"/>
              <a:gd name="T99" fmla="*/ 31 h 133"/>
              <a:gd name="T100" fmla="*/ 97 w 303"/>
              <a:gd name="T101" fmla="*/ 15 h 133"/>
              <a:gd name="T102" fmla="*/ 148 w 303"/>
              <a:gd name="T103" fmla="*/ 23 h 133"/>
              <a:gd name="T104" fmla="*/ 202 w 303"/>
              <a:gd name="T105" fmla="*/ 36 h 133"/>
              <a:gd name="T106" fmla="*/ 219 w 303"/>
              <a:gd name="T107" fmla="*/ 67 h 133"/>
              <a:gd name="T108" fmla="*/ 154 w 303"/>
              <a:gd name="T109" fmla="*/ 71 h 133"/>
              <a:gd name="T110" fmla="*/ 89 w 303"/>
              <a:gd name="T111" fmla="*/ 61 h 133"/>
              <a:gd name="T112" fmla="*/ 115 w 303"/>
              <a:gd name="T113" fmla="*/ 47 h 133"/>
              <a:gd name="T114" fmla="*/ 150 w 303"/>
              <a:gd name="T115" fmla="*/ 52 h 133"/>
              <a:gd name="T116" fmla="*/ 211 w 303"/>
              <a:gd name="T117" fmla="*/ 55 h 133"/>
              <a:gd name="T118" fmla="*/ 126 w 303"/>
              <a:gd name="T119" fmla="*/ 39 h 133"/>
              <a:gd name="T120" fmla="*/ 80 w 303"/>
              <a:gd name="T121" fmla="*/ 20 h 133"/>
              <a:gd name="T122" fmla="*/ 77 w 303"/>
              <a:gd name="T123" fmla="*/ 64 h 133"/>
              <a:gd name="T124" fmla="*/ 93 w 303"/>
              <a:gd name="T125" fmla="*/ 4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3" h="133">
                <a:moveTo>
                  <a:pt x="65" y="94"/>
                </a:moveTo>
                <a:cubicBezTo>
                  <a:pt x="66" y="94"/>
                  <a:pt x="66" y="94"/>
                  <a:pt x="66" y="93"/>
                </a:cubicBezTo>
                <a:cubicBezTo>
                  <a:pt x="67" y="94"/>
                  <a:pt x="67" y="94"/>
                  <a:pt x="67" y="93"/>
                </a:cubicBezTo>
                <a:cubicBezTo>
                  <a:pt x="68" y="94"/>
                  <a:pt x="68" y="94"/>
                  <a:pt x="68" y="93"/>
                </a:cubicBezTo>
                <a:cubicBezTo>
                  <a:pt x="68" y="94"/>
                  <a:pt x="68" y="94"/>
                  <a:pt x="68" y="94"/>
                </a:cubicBezTo>
                <a:cubicBezTo>
                  <a:pt x="68" y="93"/>
                  <a:pt x="68" y="93"/>
                  <a:pt x="69" y="93"/>
                </a:cubicBezTo>
                <a:cubicBezTo>
                  <a:pt x="69" y="93"/>
                  <a:pt x="69" y="93"/>
                  <a:pt x="69" y="93"/>
                </a:cubicBezTo>
                <a:cubicBezTo>
                  <a:pt x="69" y="93"/>
                  <a:pt x="69" y="93"/>
                  <a:pt x="69" y="93"/>
                </a:cubicBezTo>
                <a:cubicBezTo>
                  <a:pt x="69" y="92"/>
                  <a:pt x="69" y="92"/>
                  <a:pt x="69" y="92"/>
                </a:cubicBezTo>
                <a:cubicBezTo>
                  <a:pt x="69" y="92"/>
                  <a:pt x="70" y="93"/>
                  <a:pt x="70" y="93"/>
                </a:cubicBezTo>
                <a:cubicBezTo>
                  <a:pt x="70" y="94"/>
                  <a:pt x="70" y="95"/>
                  <a:pt x="70" y="95"/>
                </a:cubicBezTo>
                <a:cubicBezTo>
                  <a:pt x="70" y="94"/>
                  <a:pt x="70" y="95"/>
                  <a:pt x="71" y="94"/>
                </a:cubicBezTo>
                <a:cubicBezTo>
                  <a:pt x="70" y="95"/>
                  <a:pt x="70" y="94"/>
                  <a:pt x="70" y="93"/>
                </a:cubicBezTo>
                <a:cubicBezTo>
                  <a:pt x="70" y="93"/>
                  <a:pt x="70" y="94"/>
                  <a:pt x="71" y="94"/>
                </a:cubicBezTo>
                <a:cubicBezTo>
                  <a:pt x="71" y="94"/>
                  <a:pt x="71" y="95"/>
                  <a:pt x="71" y="96"/>
                </a:cubicBezTo>
                <a:cubicBezTo>
                  <a:pt x="71" y="94"/>
                  <a:pt x="71" y="96"/>
                  <a:pt x="72" y="96"/>
                </a:cubicBezTo>
                <a:cubicBezTo>
                  <a:pt x="72" y="94"/>
                  <a:pt x="73" y="93"/>
                  <a:pt x="73" y="95"/>
                </a:cubicBezTo>
                <a:cubicBezTo>
                  <a:pt x="72" y="96"/>
                  <a:pt x="73" y="93"/>
                  <a:pt x="72" y="96"/>
                </a:cubicBezTo>
                <a:cubicBezTo>
                  <a:pt x="73" y="96"/>
                  <a:pt x="74" y="95"/>
                  <a:pt x="74" y="93"/>
                </a:cubicBezTo>
                <a:cubicBezTo>
                  <a:pt x="73" y="95"/>
                  <a:pt x="73" y="91"/>
                  <a:pt x="72" y="94"/>
                </a:cubicBezTo>
                <a:cubicBezTo>
                  <a:pt x="73" y="92"/>
                  <a:pt x="72" y="93"/>
                  <a:pt x="71" y="94"/>
                </a:cubicBezTo>
                <a:cubicBezTo>
                  <a:pt x="71" y="93"/>
                  <a:pt x="71" y="93"/>
                  <a:pt x="71" y="93"/>
                </a:cubicBezTo>
                <a:cubicBezTo>
                  <a:pt x="71" y="93"/>
                  <a:pt x="72" y="93"/>
                  <a:pt x="72" y="93"/>
                </a:cubicBezTo>
                <a:cubicBezTo>
                  <a:pt x="71" y="93"/>
                  <a:pt x="71" y="93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2" y="93"/>
                </a:cubicBezTo>
                <a:cubicBezTo>
                  <a:pt x="72" y="92"/>
                  <a:pt x="72" y="92"/>
                  <a:pt x="71" y="91"/>
                </a:cubicBezTo>
                <a:cubicBezTo>
                  <a:pt x="75" y="92"/>
                  <a:pt x="82" y="91"/>
                  <a:pt x="84" y="95"/>
                </a:cubicBezTo>
                <a:cubicBezTo>
                  <a:pt x="86" y="92"/>
                  <a:pt x="85" y="95"/>
                  <a:pt x="87" y="93"/>
                </a:cubicBezTo>
                <a:cubicBezTo>
                  <a:pt x="87" y="95"/>
                  <a:pt x="87" y="95"/>
                  <a:pt x="87" y="96"/>
                </a:cubicBezTo>
                <a:cubicBezTo>
                  <a:pt x="86" y="96"/>
                  <a:pt x="86" y="95"/>
                  <a:pt x="86" y="96"/>
                </a:cubicBezTo>
                <a:cubicBezTo>
                  <a:pt x="87" y="97"/>
                  <a:pt x="86" y="98"/>
                  <a:pt x="87" y="99"/>
                </a:cubicBezTo>
                <a:cubicBezTo>
                  <a:pt x="87" y="98"/>
                  <a:pt x="87" y="98"/>
                  <a:pt x="87" y="97"/>
                </a:cubicBezTo>
                <a:cubicBezTo>
                  <a:pt x="87" y="97"/>
                  <a:pt x="87" y="96"/>
                  <a:pt x="87" y="96"/>
                </a:cubicBezTo>
                <a:cubicBezTo>
                  <a:pt x="88" y="98"/>
                  <a:pt x="89" y="97"/>
                  <a:pt x="91" y="96"/>
                </a:cubicBezTo>
                <a:cubicBezTo>
                  <a:pt x="91" y="96"/>
                  <a:pt x="91" y="96"/>
                  <a:pt x="91" y="97"/>
                </a:cubicBezTo>
                <a:cubicBezTo>
                  <a:pt x="90" y="97"/>
                  <a:pt x="90" y="97"/>
                  <a:pt x="90" y="97"/>
                </a:cubicBezTo>
                <a:cubicBezTo>
                  <a:pt x="91" y="98"/>
                  <a:pt x="91" y="95"/>
                  <a:pt x="91" y="95"/>
                </a:cubicBezTo>
                <a:cubicBezTo>
                  <a:pt x="92" y="96"/>
                  <a:pt x="90" y="97"/>
                  <a:pt x="91" y="98"/>
                </a:cubicBezTo>
                <a:cubicBezTo>
                  <a:pt x="91" y="97"/>
                  <a:pt x="92" y="96"/>
                  <a:pt x="92" y="95"/>
                </a:cubicBezTo>
                <a:cubicBezTo>
                  <a:pt x="92" y="98"/>
                  <a:pt x="92" y="98"/>
                  <a:pt x="92" y="100"/>
                </a:cubicBezTo>
                <a:cubicBezTo>
                  <a:pt x="93" y="98"/>
                  <a:pt x="92" y="102"/>
                  <a:pt x="93" y="99"/>
                </a:cubicBezTo>
                <a:cubicBezTo>
                  <a:pt x="94" y="103"/>
                  <a:pt x="96" y="95"/>
                  <a:pt x="97" y="97"/>
                </a:cubicBezTo>
                <a:cubicBezTo>
                  <a:pt x="96" y="100"/>
                  <a:pt x="96" y="97"/>
                  <a:pt x="95" y="98"/>
                </a:cubicBezTo>
                <a:cubicBezTo>
                  <a:pt x="96" y="100"/>
                  <a:pt x="97" y="99"/>
                  <a:pt x="97" y="98"/>
                </a:cubicBezTo>
                <a:cubicBezTo>
                  <a:pt x="97" y="99"/>
                  <a:pt x="97" y="100"/>
                  <a:pt x="97" y="100"/>
                </a:cubicBezTo>
                <a:cubicBezTo>
                  <a:pt x="98" y="98"/>
                  <a:pt x="98" y="101"/>
                  <a:pt x="100" y="98"/>
                </a:cubicBezTo>
                <a:cubicBezTo>
                  <a:pt x="100" y="98"/>
                  <a:pt x="100" y="99"/>
                  <a:pt x="100" y="98"/>
                </a:cubicBezTo>
                <a:cubicBezTo>
                  <a:pt x="100" y="98"/>
                  <a:pt x="100" y="97"/>
                  <a:pt x="100" y="97"/>
                </a:cubicBezTo>
                <a:cubicBezTo>
                  <a:pt x="100" y="98"/>
                  <a:pt x="100" y="99"/>
                  <a:pt x="100" y="100"/>
                </a:cubicBezTo>
                <a:cubicBezTo>
                  <a:pt x="101" y="100"/>
                  <a:pt x="101" y="101"/>
                  <a:pt x="102" y="100"/>
                </a:cubicBezTo>
                <a:cubicBezTo>
                  <a:pt x="102" y="100"/>
                  <a:pt x="102" y="99"/>
                  <a:pt x="102" y="99"/>
                </a:cubicBezTo>
                <a:cubicBezTo>
                  <a:pt x="102" y="99"/>
                  <a:pt x="102" y="99"/>
                  <a:pt x="102" y="98"/>
                </a:cubicBezTo>
                <a:cubicBezTo>
                  <a:pt x="101" y="98"/>
                  <a:pt x="101" y="99"/>
                  <a:pt x="101" y="99"/>
                </a:cubicBezTo>
                <a:cubicBezTo>
                  <a:pt x="101" y="99"/>
                  <a:pt x="101" y="98"/>
                  <a:pt x="101" y="98"/>
                </a:cubicBezTo>
                <a:cubicBezTo>
                  <a:pt x="102" y="99"/>
                  <a:pt x="103" y="95"/>
                  <a:pt x="103" y="99"/>
                </a:cubicBezTo>
                <a:cubicBezTo>
                  <a:pt x="103" y="97"/>
                  <a:pt x="105" y="96"/>
                  <a:pt x="104" y="95"/>
                </a:cubicBezTo>
                <a:cubicBezTo>
                  <a:pt x="103" y="98"/>
                  <a:pt x="104" y="95"/>
                  <a:pt x="104" y="97"/>
                </a:cubicBezTo>
                <a:cubicBezTo>
                  <a:pt x="104" y="97"/>
                  <a:pt x="104" y="97"/>
                  <a:pt x="103" y="97"/>
                </a:cubicBezTo>
                <a:cubicBezTo>
                  <a:pt x="103" y="97"/>
                  <a:pt x="103" y="96"/>
                  <a:pt x="103" y="95"/>
                </a:cubicBezTo>
                <a:cubicBezTo>
                  <a:pt x="105" y="94"/>
                  <a:pt x="105" y="95"/>
                  <a:pt x="107" y="95"/>
                </a:cubicBezTo>
                <a:cubicBezTo>
                  <a:pt x="106" y="99"/>
                  <a:pt x="108" y="96"/>
                  <a:pt x="108" y="98"/>
                </a:cubicBezTo>
                <a:cubicBezTo>
                  <a:pt x="107" y="98"/>
                  <a:pt x="107" y="99"/>
                  <a:pt x="107" y="99"/>
                </a:cubicBezTo>
                <a:cubicBezTo>
                  <a:pt x="107" y="99"/>
                  <a:pt x="107" y="100"/>
                  <a:pt x="107" y="101"/>
                </a:cubicBezTo>
                <a:cubicBezTo>
                  <a:pt x="107" y="101"/>
                  <a:pt x="107" y="101"/>
                  <a:pt x="108" y="100"/>
                </a:cubicBezTo>
                <a:cubicBezTo>
                  <a:pt x="106" y="99"/>
                  <a:pt x="109" y="98"/>
                  <a:pt x="108" y="96"/>
                </a:cubicBezTo>
                <a:cubicBezTo>
                  <a:pt x="109" y="98"/>
                  <a:pt x="109" y="97"/>
                  <a:pt x="110" y="95"/>
                </a:cubicBezTo>
                <a:cubicBezTo>
                  <a:pt x="109" y="99"/>
                  <a:pt x="111" y="95"/>
                  <a:pt x="111" y="97"/>
                </a:cubicBezTo>
                <a:cubicBezTo>
                  <a:pt x="111" y="97"/>
                  <a:pt x="110" y="97"/>
                  <a:pt x="109" y="98"/>
                </a:cubicBezTo>
                <a:cubicBezTo>
                  <a:pt x="110" y="99"/>
                  <a:pt x="111" y="98"/>
                  <a:pt x="112" y="96"/>
                </a:cubicBezTo>
                <a:cubicBezTo>
                  <a:pt x="112" y="98"/>
                  <a:pt x="111" y="98"/>
                  <a:pt x="111" y="99"/>
                </a:cubicBezTo>
                <a:cubicBezTo>
                  <a:pt x="113" y="97"/>
                  <a:pt x="114" y="98"/>
                  <a:pt x="115" y="98"/>
                </a:cubicBezTo>
                <a:cubicBezTo>
                  <a:pt x="116" y="97"/>
                  <a:pt x="116" y="95"/>
                  <a:pt x="116" y="95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6"/>
                  <a:pt x="116" y="95"/>
                  <a:pt x="116" y="97"/>
                </a:cubicBezTo>
                <a:cubicBezTo>
                  <a:pt x="116" y="96"/>
                  <a:pt x="116" y="100"/>
                  <a:pt x="116" y="99"/>
                </a:cubicBezTo>
                <a:cubicBezTo>
                  <a:pt x="116" y="97"/>
                  <a:pt x="117" y="98"/>
                  <a:pt x="117" y="99"/>
                </a:cubicBezTo>
                <a:cubicBezTo>
                  <a:pt x="118" y="98"/>
                  <a:pt x="117" y="96"/>
                  <a:pt x="118" y="96"/>
                </a:cubicBezTo>
                <a:cubicBezTo>
                  <a:pt x="117" y="99"/>
                  <a:pt x="118" y="96"/>
                  <a:pt x="118" y="96"/>
                </a:cubicBezTo>
                <a:cubicBezTo>
                  <a:pt x="118" y="97"/>
                  <a:pt x="118" y="98"/>
                  <a:pt x="118" y="98"/>
                </a:cubicBezTo>
                <a:cubicBezTo>
                  <a:pt x="119" y="97"/>
                  <a:pt x="119" y="98"/>
                  <a:pt x="119" y="98"/>
                </a:cubicBezTo>
                <a:cubicBezTo>
                  <a:pt x="119" y="96"/>
                  <a:pt x="120" y="98"/>
                  <a:pt x="120" y="97"/>
                </a:cubicBezTo>
                <a:cubicBezTo>
                  <a:pt x="120" y="97"/>
                  <a:pt x="120" y="95"/>
                  <a:pt x="120" y="95"/>
                </a:cubicBezTo>
                <a:cubicBezTo>
                  <a:pt x="121" y="96"/>
                  <a:pt x="119" y="100"/>
                  <a:pt x="120" y="100"/>
                </a:cubicBezTo>
                <a:cubicBezTo>
                  <a:pt x="120" y="99"/>
                  <a:pt x="121" y="100"/>
                  <a:pt x="121" y="99"/>
                </a:cubicBezTo>
                <a:cubicBezTo>
                  <a:pt x="121" y="100"/>
                  <a:pt x="121" y="101"/>
                  <a:pt x="121" y="101"/>
                </a:cubicBezTo>
                <a:cubicBezTo>
                  <a:pt x="122" y="101"/>
                  <a:pt x="122" y="101"/>
                  <a:pt x="123" y="100"/>
                </a:cubicBezTo>
                <a:cubicBezTo>
                  <a:pt x="124" y="101"/>
                  <a:pt x="124" y="102"/>
                  <a:pt x="125" y="102"/>
                </a:cubicBezTo>
                <a:cubicBezTo>
                  <a:pt x="126" y="99"/>
                  <a:pt x="128" y="105"/>
                  <a:pt x="129" y="102"/>
                </a:cubicBezTo>
                <a:cubicBezTo>
                  <a:pt x="130" y="102"/>
                  <a:pt x="129" y="103"/>
                  <a:pt x="129" y="104"/>
                </a:cubicBezTo>
                <a:cubicBezTo>
                  <a:pt x="130" y="103"/>
                  <a:pt x="130" y="103"/>
                  <a:pt x="130" y="102"/>
                </a:cubicBezTo>
                <a:cubicBezTo>
                  <a:pt x="130" y="105"/>
                  <a:pt x="131" y="101"/>
                  <a:pt x="131" y="104"/>
                </a:cubicBezTo>
                <a:cubicBezTo>
                  <a:pt x="131" y="101"/>
                  <a:pt x="132" y="103"/>
                  <a:pt x="132" y="100"/>
                </a:cubicBezTo>
                <a:cubicBezTo>
                  <a:pt x="132" y="100"/>
                  <a:pt x="132" y="101"/>
                  <a:pt x="133" y="100"/>
                </a:cubicBezTo>
                <a:cubicBezTo>
                  <a:pt x="133" y="102"/>
                  <a:pt x="132" y="103"/>
                  <a:pt x="132" y="103"/>
                </a:cubicBezTo>
                <a:cubicBezTo>
                  <a:pt x="133" y="101"/>
                  <a:pt x="132" y="104"/>
                  <a:pt x="133" y="102"/>
                </a:cubicBezTo>
                <a:cubicBezTo>
                  <a:pt x="132" y="103"/>
                  <a:pt x="133" y="99"/>
                  <a:pt x="133" y="100"/>
                </a:cubicBezTo>
                <a:cubicBezTo>
                  <a:pt x="133" y="103"/>
                  <a:pt x="133" y="100"/>
                  <a:pt x="134" y="100"/>
                </a:cubicBezTo>
                <a:cubicBezTo>
                  <a:pt x="133" y="101"/>
                  <a:pt x="134" y="101"/>
                  <a:pt x="134" y="103"/>
                </a:cubicBezTo>
                <a:cubicBezTo>
                  <a:pt x="134" y="102"/>
                  <a:pt x="134" y="103"/>
                  <a:pt x="135" y="103"/>
                </a:cubicBezTo>
                <a:cubicBezTo>
                  <a:pt x="134" y="104"/>
                  <a:pt x="134" y="104"/>
                  <a:pt x="134" y="105"/>
                </a:cubicBezTo>
                <a:cubicBezTo>
                  <a:pt x="134" y="104"/>
                  <a:pt x="135" y="104"/>
                  <a:pt x="135" y="105"/>
                </a:cubicBezTo>
                <a:cubicBezTo>
                  <a:pt x="135" y="101"/>
                  <a:pt x="136" y="101"/>
                  <a:pt x="137" y="100"/>
                </a:cubicBezTo>
                <a:cubicBezTo>
                  <a:pt x="137" y="101"/>
                  <a:pt x="136" y="101"/>
                  <a:pt x="136" y="102"/>
                </a:cubicBezTo>
                <a:cubicBezTo>
                  <a:pt x="137" y="101"/>
                  <a:pt x="137" y="101"/>
                  <a:pt x="137" y="102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2"/>
                  <a:pt x="135" y="102"/>
                  <a:pt x="135" y="103"/>
                </a:cubicBezTo>
                <a:cubicBezTo>
                  <a:pt x="135" y="103"/>
                  <a:pt x="135" y="104"/>
                  <a:pt x="135" y="105"/>
                </a:cubicBezTo>
                <a:cubicBezTo>
                  <a:pt x="136" y="104"/>
                  <a:pt x="136" y="106"/>
                  <a:pt x="136" y="104"/>
                </a:cubicBezTo>
                <a:cubicBezTo>
                  <a:pt x="137" y="103"/>
                  <a:pt x="136" y="106"/>
                  <a:pt x="136" y="106"/>
                </a:cubicBezTo>
                <a:cubicBezTo>
                  <a:pt x="137" y="105"/>
                  <a:pt x="138" y="102"/>
                  <a:pt x="138" y="101"/>
                </a:cubicBezTo>
                <a:cubicBezTo>
                  <a:pt x="138" y="103"/>
                  <a:pt x="139" y="103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8" y="103"/>
                  <a:pt x="140" y="103"/>
                  <a:pt x="139" y="105"/>
                </a:cubicBezTo>
                <a:cubicBezTo>
                  <a:pt x="139" y="103"/>
                  <a:pt x="138" y="107"/>
                  <a:pt x="138" y="103"/>
                </a:cubicBezTo>
                <a:cubicBezTo>
                  <a:pt x="138" y="105"/>
                  <a:pt x="137" y="105"/>
                  <a:pt x="137" y="106"/>
                </a:cubicBezTo>
                <a:cubicBezTo>
                  <a:pt x="137" y="106"/>
                  <a:pt x="137" y="106"/>
                  <a:pt x="137" y="106"/>
                </a:cubicBezTo>
                <a:cubicBezTo>
                  <a:pt x="137" y="107"/>
                  <a:pt x="137" y="106"/>
                  <a:pt x="137" y="107"/>
                </a:cubicBezTo>
                <a:cubicBezTo>
                  <a:pt x="137" y="107"/>
                  <a:pt x="138" y="106"/>
                  <a:pt x="139" y="105"/>
                </a:cubicBezTo>
                <a:cubicBezTo>
                  <a:pt x="138" y="108"/>
                  <a:pt x="140" y="106"/>
                  <a:pt x="141" y="106"/>
                </a:cubicBezTo>
                <a:cubicBezTo>
                  <a:pt x="140" y="105"/>
                  <a:pt x="142" y="105"/>
                  <a:pt x="141" y="104"/>
                </a:cubicBezTo>
                <a:cubicBezTo>
                  <a:pt x="141" y="106"/>
                  <a:pt x="141" y="103"/>
                  <a:pt x="141" y="103"/>
                </a:cubicBezTo>
                <a:cubicBezTo>
                  <a:pt x="145" y="102"/>
                  <a:pt x="147" y="105"/>
                  <a:pt x="152" y="105"/>
                </a:cubicBezTo>
                <a:cubicBezTo>
                  <a:pt x="152" y="108"/>
                  <a:pt x="151" y="111"/>
                  <a:pt x="152" y="112"/>
                </a:cubicBezTo>
                <a:cubicBezTo>
                  <a:pt x="155" y="110"/>
                  <a:pt x="157" y="112"/>
                  <a:pt x="159" y="110"/>
                </a:cubicBezTo>
                <a:cubicBezTo>
                  <a:pt x="159" y="111"/>
                  <a:pt x="159" y="112"/>
                  <a:pt x="159" y="112"/>
                </a:cubicBezTo>
                <a:cubicBezTo>
                  <a:pt x="159" y="111"/>
                  <a:pt x="159" y="112"/>
                  <a:pt x="160" y="112"/>
                </a:cubicBezTo>
                <a:cubicBezTo>
                  <a:pt x="160" y="109"/>
                  <a:pt x="160" y="114"/>
                  <a:pt x="161" y="112"/>
                </a:cubicBezTo>
                <a:cubicBezTo>
                  <a:pt x="161" y="112"/>
                  <a:pt x="161" y="111"/>
                  <a:pt x="161" y="111"/>
                </a:cubicBezTo>
                <a:cubicBezTo>
                  <a:pt x="161" y="111"/>
                  <a:pt x="161" y="110"/>
                  <a:pt x="161" y="110"/>
                </a:cubicBezTo>
                <a:cubicBezTo>
                  <a:pt x="161" y="112"/>
                  <a:pt x="162" y="111"/>
                  <a:pt x="162" y="111"/>
                </a:cubicBezTo>
                <a:cubicBezTo>
                  <a:pt x="162" y="111"/>
                  <a:pt x="162" y="112"/>
                  <a:pt x="162" y="112"/>
                </a:cubicBezTo>
                <a:cubicBezTo>
                  <a:pt x="163" y="109"/>
                  <a:pt x="162" y="110"/>
                  <a:pt x="162" y="109"/>
                </a:cubicBezTo>
                <a:cubicBezTo>
                  <a:pt x="163" y="109"/>
                  <a:pt x="163" y="108"/>
                  <a:pt x="164" y="107"/>
                </a:cubicBezTo>
                <a:cubicBezTo>
                  <a:pt x="164" y="108"/>
                  <a:pt x="164" y="108"/>
                  <a:pt x="163" y="109"/>
                </a:cubicBezTo>
                <a:cubicBezTo>
                  <a:pt x="164" y="110"/>
                  <a:pt x="164" y="107"/>
                  <a:pt x="165" y="108"/>
                </a:cubicBezTo>
                <a:cubicBezTo>
                  <a:pt x="164" y="110"/>
                  <a:pt x="165" y="109"/>
                  <a:pt x="165" y="110"/>
                </a:cubicBezTo>
                <a:cubicBezTo>
                  <a:pt x="165" y="109"/>
                  <a:pt x="165" y="111"/>
                  <a:pt x="164" y="113"/>
                </a:cubicBezTo>
                <a:cubicBezTo>
                  <a:pt x="164" y="113"/>
                  <a:pt x="165" y="115"/>
                  <a:pt x="165" y="113"/>
                </a:cubicBezTo>
                <a:cubicBezTo>
                  <a:pt x="165" y="112"/>
                  <a:pt x="165" y="110"/>
                  <a:pt x="166" y="109"/>
                </a:cubicBezTo>
                <a:cubicBezTo>
                  <a:pt x="166" y="111"/>
                  <a:pt x="166" y="110"/>
                  <a:pt x="165" y="112"/>
                </a:cubicBezTo>
                <a:cubicBezTo>
                  <a:pt x="165" y="113"/>
                  <a:pt x="166" y="113"/>
                  <a:pt x="166" y="114"/>
                </a:cubicBezTo>
                <a:cubicBezTo>
                  <a:pt x="166" y="111"/>
                  <a:pt x="166" y="114"/>
                  <a:pt x="167" y="112"/>
                </a:cubicBezTo>
                <a:cubicBezTo>
                  <a:pt x="167" y="112"/>
                  <a:pt x="167" y="110"/>
                  <a:pt x="167" y="110"/>
                </a:cubicBezTo>
                <a:cubicBezTo>
                  <a:pt x="167" y="112"/>
                  <a:pt x="167" y="113"/>
                  <a:pt x="168" y="113"/>
                </a:cubicBezTo>
                <a:cubicBezTo>
                  <a:pt x="167" y="115"/>
                  <a:pt x="167" y="115"/>
                  <a:pt x="167" y="117"/>
                </a:cubicBezTo>
                <a:cubicBezTo>
                  <a:pt x="167" y="116"/>
                  <a:pt x="168" y="117"/>
                  <a:pt x="168" y="115"/>
                </a:cubicBezTo>
                <a:cubicBezTo>
                  <a:pt x="168" y="115"/>
                  <a:pt x="167" y="115"/>
                  <a:pt x="168" y="115"/>
                </a:cubicBezTo>
                <a:cubicBezTo>
                  <a:pt x="168" y="114"/>
                  <a:pt x="169" y="116"/>
                  <a:pt x="168" y="117"/>
                </a:cubicBezTo>
                <a:cubicBezTo>
                  <a:pt x="169" y="117"/>
                  <a:pt x="169" y="117"/>
                  <a:pt x="169" y="117"/>
                </a:cubicBezTo>
                <a:cubicBezTo>
                  <a:pt x="169" y="114"/>
                  <a:pt x="170" y="118"/>
                  <a:pt x="171" y="115"/>
                </a:cubicBezTo>
                <a:cubicBezTo>
                  <a:pt x="170" y="118"/>
                  <a:pt x="171" y="115"/>
                  <a:pt x="171" y="115"/>
                </a:cubicBezTo>
                <a:cubicBezTo>
                  <a:pt x="171" y="116"/>
                  <a:pt x="171" y="117"/>
                  <a:pt x="171" y="118"/>
                </a:cubicBezTo>
                <a:cubicBezTo>
                  <a:pt x="171" y="117"/>
                  <a:pt x="172" y="118"/>
                  <a:pt x="172" y="116"/>
                </a:cubicBezTo>
                <a:cubicBezTo>
                  <a:pt x="173" y="115"/>
                  <a:pt x="172" y="117"/>
                  <a:pt x="172" y="115"/>
                </a:cubicBezTo>
                <a:cubicBezTo>
                  <a:pt x="172" y="114"/>
                  <a:pt x="173" y="115"/>
                  <a:pt x="173" y="115"/>
                </a:cubicBezTo>
                <a:cubicBezTo>
                  <a:pt x="173" y="116"/>
                  <a:pt x="172" y="119"/>
                  <a:pt x="172" y="117"/>
                </a:cubicBezTo>
                <a:cubicBezTo>
                  <a:pt x="173" y="117"/>
                  <a:pt x="173" y="114"/>
                  <a:pt x="173" y="114"/>
                </a:cubicBezTo>
                <a:cubicBezTo>
                  <a:pt x="173" y="115"/>
                  <a:pt x="174" y="116"/>
                  <a:pt x="174" y="116"/>
                </a:cubicBezTo>
                <a:cubicBezTo>
                  <a:pt x="173" y="116"/>
                  <a:pt x="173" y="116"/>
                  <a:pt x="173" y="118"/>
                </a:cubicBezTo>
                <a:cubicBezTo>
                  <a:pt x="174" y="117"/>
                  <a:pt x="175" y="115"/>
                  <a:pt x="175" y="117"/>
                </a:cubicBezTo>
                <a:cubicBezTo>
                  <a:pt x="176" y="117"/>
                  <a:pt x="176" y="113"/>
                  <a:pt x="177" y="113"/>
                </a:cubicBezTo>
                <a:cubicBezTo>
                  <a:pt x="177" y="113"/>
                  <a:pt x="177" y="114"/>
                  <a:pt x="177" y="114"/>
                </a:cubicBezTo>
                <a:cubicBezTo>
                  <a:pt x="176" y="116"/>
                  <a:pt x="176" y="113"/>
                  <a:pt x="176" y="115"/>
                </a:cubicBezTo>
                <a:cubicBezTo>
                  <a:pt x="176" y="115"/>
                  <a:pt x="176" y="116"/>
                  <a:pt x="176" y="116"/>
                </a:cubicBezTo>
                <a:cubicBezTo>
                  <a:pt x="176" y="116"/>
                  <a:pt x="176" y="116"/>
                  <a:pt x="176" y="117"/>
                </a:cubicBezTo>
                <a:cubicBezTo>
                  <a:pt x="177" y="116"/>
                  <a:pt x="177" y="116"/>
                  <a:pt x="177" y="115"/>
                </a:cubicBezTo>
                <a:cubicBezTo>
                  <a:pt x="177" y="116"/>
                  <a:pt x="177" y="117"/>
                  <a:pt x="177" y="117"/>
                </a:cubicBezTo>
                <a:cubicBezTo>
                  <a:pt x="178" y="117"/>
                  <a:pt x="179" y="116"/>
                  <a:pt x="178" y="118"/>
                </a:cubicBezTo>
                <a:cubicBezTo>
                  <a:pt x="180" y="116"/>
                  <a:pt x="180" y="119"/>
                  <a:pt x="182" y="116"/>
                </a:cubicBezTo>
                <a:cubicBezTo>
                  <a:pt x="182" y="115"/>
                  <a:pt x="181" y="115"/>
                  <a:pt x="181" y="115"/>
                </a:cubicBezTo>
                <a:cubicBezTo>
                  <a:pt x="182" y="114"/>
                  <a:pt x="182" y="113"/>
                  <a:pt x="183" y="113"/>
                </a:cubicBezTo>
                <a:cubicBezTo>
                  <a:pt x="183" y="113"/>
                  <a:pt x="182" y="116"/>
                  <a:pt x="182" y="116"/>
                </a:cubicBezTo>
                <a:cubicBezTo>
                  <a:pt x="183" y="114"/>
                  <a:pt x="183" y="116"/>
                  <a:pt x="183" y="116"/>
                </a:cubicBezTo>
                <a:cubicBezTo>
                  <a:pt x="183" y="115"/>
                  <a:pt x="184" y="116"/>
                  <a:pt x="185" y="114"/>
                </a:cubicBezTo>
                <a:cubicBezTo>
                  <a:pt x="185" y="117"/>
                  <a:pt x="187" y="116"/>
                  <a:pt x="186" y="121"/>
                </a:cubicBezTo>
                <a:cubicBezTo>
                  <a:pt x="188" y="121"/>
                  <a:pt x="190" y="118"/>
                  <a:pt x="191" y="120"/>
                </a:cubicBezTo>
                <a:cubicBezTo>
                  <a:pt x="191" y="118"/>
                  <a:pt x="191" y="120"/>
                  <a:pt x="191" y="120"/>
                </a:cubicBezTo>
                <a:cubicBezTo>
                  <a:pt x="192" y="119"/>
                  <a:pt x="192" y="119"/>
                  <a:pt x="192" y="118"/>
                </a:cubicBezTo>
                <a:cubicBezTo>
                  <a:pt x="192" y="119"/>
                  <a:pt x="192" y="120"/>
                  <a:pt x="192" y="120"/>
                </a:cubicBezTo>
                <a:cubicBezTo>
                  <a:pt x="193" y="119"/>
                  <a:pt x="197" y="119"/>
                  <a:pt x="196" y="120"/>
                </a:cubicBezTo>
                <a:cubicBezTo>
                  <a:pt x="197" y="120"/>
                  <a:pt x="197" y="119"/>
                  <a:pt x="197" y="119"/>
                </a:cubicBezTo>
                <a:cubicBezTo>
                  <a:pt x="198" y="121"/>
                  <a:pt x="200" y="117"/>
                  <a:pt x="200" y="121"/>
                </a:cubicBezTo>
                <a:cubicBezTo>
                  <a:pt x="202" y="118"/>
                  <a:pt x="202" y="117"/>
                  <a:pt x="203" y="117"/>
                </a:cubicBezTo>
                <a:cubicBezTo>
                  <a:pt x="202" y="119"/>
                  <a:pt x="204" y="117"/>
                  <a:pt x="202" y="120"/>
                </a:cubicBezTo>
                <a:cubicBezTo>
                  <a:pt x="203" y="119"/>
                  <a:pt x="205" y="120"/>
                  <a:pt x="206" y="119"/>
                </a:cubicBezTo>
                <a:cubicBezTo>
                  <a:pt x="205" y="120"/>
                  <a:pt x="205" y="121"/>
                  <a:pt x="206" y="121"/>
                </a:cubicBezTo>
                <a:cubicBezTo>
                  <a:pt x="208" y="117"/>
                  <a:pt x="210" y="124"/>
                  <a:pt x="211" y="119"/>
                </a:cubicBezTo>
                <a:cubicBezTo>
                  <a:pt x="212" y="119"/>
                  <a:pt x="211" y="121"/>
                  <a:pt x="211" y="121"/>
                </a:cubicBezTo>
                <a:cubicBezTo>
                  <a:pt x="211" y="121"/>
                  <a:pt x="212" y="120"/>
                  <a:pt x="212" y="119"/>
                </a:cubicBezTo>
                <a:cubicBezTo>
                  <a:pt x="213" y="118"/>
                  <a:pt x="213" y="118"/>
                  <a:pt x="213" y="117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13" y="117"/>
                  <a:pt x="213" y="117"/>
                  <a:pt x="213" y="118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13" y="117"/>
                  <a:pt x="214" y="118"/>
                  <a:pt x="214" y="118"/>
                </a:cubicBezTo>
                <a:cubicBezTo>
                  <a:pt x="214" y="119"/>
                  <a:pt x="215" y="119"/>
                  <a:pt x="215" y="119"/>
                </a:cubicBezTo>
                <a:cubicBezTo>
                  <a:pt x="216" y="120"/>
                  <a:pt x="216" y="120"/>
                  <a:pt x="217" y="120"/>
                </a:cubicBezTo>
                <a:cubicBezTo>
                  <a:pt x="216" y="122"/>
                  <a:pt x="217" y="122"/>
                  <a:pt x="217" y="122"/>
                </a:cubicBezTo>
                <a:cubicBezTo>
                  <a:pt x="218" y="122"/>
                  <a:pt x="219" y="122"/>
                  <a:pt x="219" y="123"/>
                </a:cubicBezTo>
                <a:cubicBezTo>
                  <a:pt x="220" y="122"/>
                  <a:pt x="220" y="121"/>
                  <a:pt x="221" y="121"/>
                </a:cubicBezTo>
                <a:cubicBezTo>
                  <a:pt x="221" y="121"/>
                  <a:pt x="221" y="122"/>
                  <a:pt x="221" y="123"/>
                </a:cubicBezTo>
                <a:cubicBezTo>
                  <a:pt x="221" y="124"/>
                  <a:pt x="220" y="125"/>
                  <a:pt x="221" y="125"/>
                </a:cubicBezTo>
                <a:cubicBezTo>
                  <a:pt x="221" y="124"/>
                  <a:pt x="221" y="125"/>
                  <a:pt x="222" y="125"/>
                </a:cubicBezTo>
                <a:cubicBezTo>
                  <a:pt x="220" y="125"/>
                  <a:pt x="222" y="122"/>
                  <a:pt x="223" y="122"/>
                </a:cubicBezTo>
                <a:cubicBezTo>
                  <a:pt x="221" y="123"/>
                  <a:pt x="222" y="124"/>
                  <a:pt x="222" y="126"/>
                </a:cubicBezTo>
                <a:cubicBezTo>
                  <a:pt x="222" y="125"/>
                  <a:pt x="222" y="127"/>
                  <a:pt x="223" y="126"/>
                </a:cubicBezTo>
                <a:cubicBezTo>
                  <a:pt x="224" y="125"/>
                  <a:pt x="225" y="124"/>
                  <a:pt x="225" y="126"/>
                </a:cubicBezTo>
                <a:cubicBezTo>
                  <a:pt x="224" y="127"/>
                  <a:pt x="225" y="124"/>
                  <a:pt x="224" y="127"/>
                </a:cubicBezTo>
                <a:cubicBezTo>
                  <a:pt x="225" y="127"/>
                  <a:pt x="226" y="126"/>
                  <a:pt x="227" y="124"/>
                </a:cubicBezTo>
                <a:cubicBezTo>
                  <a:pt x="225" y="126"/>
                  <a:pt x="225" y="123"/>
                  <a:pt x="223" y="124"/>
                </a:cubicBezTo>
                <a:cubicBezTo>
                  <a:pt x="225" y="123"/>
                  <a:pt x="223" y="124"/>
                  <a:pt x="223" y="124"/>
                </a:cubicBezTo>
                <a:cubicBezTo>
                  <a:pt x="224" y="122"/>
                  <a:pt x="222" y="123"/>
                  <a:pt x="223" y="122"/>
                </a:cubicBezTo>
                <a:cubicBezTo>
                  <a:pt x="225" y="123"/>
                  <a:pt x="228" y="123"/>
                  <a:pt x="231" y="124"/>
                </a:cubicBezTo>
                <a:cubicBezTo>
                  <a:pt x="234" y="125"/>
                  <a:pt x="237" y="125"/>
                  <a:pt x="240" y="127"/>
                </a:cubicBezTo>
                <a:cubicBezTo>
                  <a:pt x="240" y="126"/>
                  <a:pt x="241" y="126"/>
                  <a:pt x="241" y="126"/>
                </a:cubicBezTo>
                <a:cubicBezTo>
                  <a:pt x="241" y="127"/>
                  <a:pt x="242" y="127"/>
                  <a:pt x="242" y="126"/>
                </a:cubicBezTo>
                <a:cubicBezTo>
                  <a:pt x="242" y="127"/>
                  <a:pt x="243" y="127"/>
                  <a:pt x="243" y="128"/>
                </a:cubicBezTo>
                <a:cubicBezTo>
                  <a:pt x="242" y="128"/>
                  <a:pt x="242" y="127"/>
                  <a:pt x="242" y="128"/>
                </a:cubicBezTo>
                <a:cubicBezTo>
                  <a:pt x="243" y="128"/>
                  <a:pt x="243" y="129"/>
                  <a:pt x="243" y="129"/>
                </a:cubicBezTo>
                <a:cubicBezTo>
                  <a:pt x="243" y="130"/>
                  <a:pt x="243" y="131"/>
                  <a:pt x="244" y="131"/>
                </a:cubicBezTo>
                <a:cubicBezTo>
                  <a:pt x="244" y="130"/>
                  <a:pt x="244" y="130"/>
                  <a:pt x="244" y="129"/>
                </a:cubicBezTo>
                <a:cubicBezTo>
                  <a:pt x="244" y="129"/>
                  <a:pt x="244" y="128"/>
                  <a:pt x="244" y="128"/>
                </a:cubicBezTo>
                <a:cubicBezTo>
                  <a:pt x="244" y="128"/>
                  <a:pt x="245" y="129"/>
                  <a:pt x="245" y="129"/>
                </a:cubicBezTo>
                <a:cubicBezTo>
                  <a:pt x="246" y="128"/>
                  <a:pt x="247" y="128"/>
                  <a:pt x="248" y="127"/>
                </a:cubicBezTo>
                <a:cubicBezTo>
                  <a:pt x="248" y="127"/>
                  <a:pt x="248" y="128"/>
                  <a:pt x="248" y="128"/>
                </a:cubicBezTo>
                <a:cubicBezTo>
                  <a:pt x="248" y="128"/>
                  <a:pt x="247" y="128"/>
                  <a:pt x="247" y="129"/>
                </a:cubicBezTo>
                <a:cubicBezTo>
                  <a:pt x="249" y="129"/>
                  <a:pt x="248" y="126"/>
                  <a:pt x="248" y="126"/>
                </a:cubicBezTo>
                <a:cubicBezTo>
                  <a:pt x="249" y="127"/>
                  <a:pt x="248" y="129"/>
                  <a:pt x="248" y="129"/>
                </a:cubicBezTo>
                <a:cubicBezTo>
                  <a:pt x="249" y="129"/>
                  <a:pt x="249" y="127"/>
                  <a:pt x="249" y="126"/>
                </a:cubicBezTo>
                <a:cubicBezTo>
                  <a:pt x="249" y="129"/>
                  <a:pt x="250" y="129"/>
                  <a:pt x="251" y="131"/>
                </a:cubicBezTo>
                <a:cubicBezTo>
                  <a:pt x="251" y="129"/>
                  <a:pt x="252" y="133"/>
                  <a:pt x="252" y="130"/>
                </a:cubicBezTo>
                <a:cubicBezTo>
                  <a:pt x="253" y="131"/>
                  <a:pt x="254" y="130"/>
                  <a:pt x="254" y="129"/>
                </a:cubicBezTo>
                <a:cubicBezTo>
                  <a:pt x="254" y="127"/>
                  <a:pt x="255" y="126"/>
                  <a:pt x="255" y="127"/>
                </a:cubicBezTo>
                <a:cubicBezTo>
                  <a:pt x="256" y="129"/>
                  <a:pt x="255" y="126"/>
                  <a:pt x="255" y="128"/>
                </a:cubicBezTo>
                <a:cubicBezTo>
                  <a:pt x="256" y="129"/>
                  <a:pt x="256" y="128"/>
                  <a:pt x="257" y="127"/>
                </a:cubicBezTo>
                <a:cubicBezTo>
                  <a:pt x="257" y="128"/>
                  <a:pt x="257" y="129"/>
                  <a:pt x="258" y="129"/>
                </a:cubicBezTo>
                <a:cubicBezTo>
                  <a:pt x="258" y="127"/>
                  <a:pt x="260" y="129"/>
                  <a:pt x="260" y="126"/>
                </a:cubicBezTo>
                <a:cubicBezTo>
                  <a:pt x="260" y="126"/>
                  <a:pt x="260" y="127"/>
                  <a:pt x="260" y="125"/>
                </a:cubicBezTo>
                <a:cubicBezTo>
                  <a:pt x="260" y="125"/>
                  <a:pt x="260" y="125"/>
                  <a:pt x="260" y="125"/>
                </a:cubicBezTo>
                <a:cubicBezTo>
                  <a:pt x="260" y="126"/>
                  <a:pt x="261" y="126"/>
                  <a:pt x="261" y="127"/>
                </a:cubicBezTo>
                <a:cubicBezTo>
                  <a:pt x="262" y="126"/>
                  <a:pt x="263" y="128"/>
                  <a:pt x="263" y="127"/>
                </a:cubicBezTo>
                <a:cubicBezTo>
                  <a:pt x="263" y="126"/>
                  <a:pt x="263" y="126"/>
                  <a:pt x="262" y="125"/>
                </a:cubicBezTo>
                <a:cubicBezTo>
                  <a:pt x="262" y="125"/>
                  <a:pt x="262" y="125"/>
                  <a:pt x="262" y="125"/>
                </a:cubicBezTo>
                <a:cubicBezTo>
                  <a:pt x="261" y="125"/>
                  <a:pt x="262" y="126"/>
                  <a:pt x="262" y="126"/>
                </a:cubicBezTo>
                <a:cubicBezTo>
                  <a:pt x="261" y="126"/>
                  <a:pt x="261" y="125"/>
                  <a:pt x="261" y="124"/>
                </a:cubicBezTo>
                <a:cubicBezTo>
                  <a:pt x="263" y="125"/>
                  <a:pt x="262" y="121"/>
                  <a:pt x="264" y="125"/>
                </a:cubicBezTo>
                <a:cubicBezTo>
                  <a:pt x="263" y="122"/>
                  <a:pt x="264" y="121"/>
                  <a:pt x="263" y="121"/>
                </a:cubicBezTo>
                <a:cubicBezTo>
                  <a:pt x="263" y="124"/>
                  <a:pt x="263" y="120"/>
                  <a:pt x="263" y="122"/>
                </a:cubicBezTo>
                <a:cubicBezTo>
                  <a:pt x="263" y="122"/>
                  <a:pt x="263" y="123"/>
                  <a:pt x="263" y="123"/>
                </a:cubicBezTo>
                <a:cubicBezTo>
                  <a:pt x="263" y="123"/>
                  <a:pt x="262" y="122"/>
                  <a:pt x="262" y="122"/>
                </a:cubicBezTo>
                <a:cubicBezTo>
                  <a:pt x="262" y="121"/>
                  <a:pt x="263" y="120"/>
                  <a:pt x="263" y="120"/>
                </a:cubicBezTo>
                <a:cubicBezTo>
                  <a:pt x="264" y="119"/>
                  <a:pt x="265" y="119"/>
                  <a:pt x="265" y="119"/>
                </a:cubicBezTo>
                <a:cubicBezTo>
                  <a:pt x="267" y="122"/>
                  <a:pt x="267" y="119"/>
                  <a:pt x="268" y="121"/>
                </a:cubicBezTo>
                <a:cubicBezTo>
                  <a:pt x="268" y="121"/>
                  <a:pt x="268" y="122"/>
                  <a:pt x="268" y="122"/>
                </a:cubicBezTo>
                <a:cubicBezTo>
                  <a:pt x="268" y="122"/>
                  <a:pt x="268" y="123"/>
                  <a:pt x="269" y="123"/>
                </a:cubicBezTo>
                <a:cubicBezTo>
                  <a:pt x="269" y="123"/>
                  <a:pt x="270" y="123"/>
                  <a:pt x="269" y="122"/>
                </a:cubicBezTo>
                <a:cubicBezTo>
                  <a:pt x="267" y="123"/>
                  <a:pt x="269" y="119"/>
                  <a:pt x="268" y="119"/>
                </a:cubicBezTo>
                <a:cubicBezTo>
                  <a:pt x="270" y="120"/>
                  <a:pt x="269" y="119"/>
                  <a:pt x="269" y="117"/>
                </a:cubicBezTo>
                <a:cubicBezTo>
                  <a:pt x="270" y="120"/>
                  <a:pt x="269" y="115"/>
                  <a:pt x="271" y="118"/>
                </a:cubicBezTo>
                <a:cubicBezTo>
                  <a:pt x="270" y="117"/>
                  <a:pt x="270" y="118"/>
                  <a:pt x="270" y="119"/>
                </a:cubicBezTo>
                <a:cubicBezTo>
                  <a:pt x="271" y="120"/>
                  <a:pt x="272" y="118"/>
                  <a:pt x="271" y="116"/>
                </a:cubicBezTo>
                <a:cubicBezTo>
                  <a:pt x="272" y="117"/>
                  <a:pt x="272" y="118"/>
                  <a:pt x="272" y="118"/>
                </a:cubicBezTo>
                <a:cubicBezTo>
                  <a:pt x="272" y="115"/>
                  <a:pt x="274" y="115"/>
                  <a:pt x="275" y="115"/>
                </a:cubicBezTo>
                <a:cubicBezTo>
                  <a:pt x="275" y="114"/>
                  <a:pt x="273" y="112"/>
                  <a:pt x="274" y="112"/>
                </a:cubicBezTo>
                <a:cubicBezTo>
                  <a:pt x="274" y="112"/>
                  <a:pt x="274" y="112"/>
                  <a:pt x="275" y="112"/>
                </a:cubicBezTo>
                <a:cubicBezTo>
                  <a:pt x="274" y="113"/>
                  <a:pt x="274" y="112"/>
                  <a:pt x="275" y="113"/>
                </a:cubicBezTo>
                <a:cubicBezTo>
                  <a:pt x="274" y="112"/>
                  <a:pt x="277" y="115"/>
                  <a:pt x="277" y="114"/>
                </a:cubicBezTo>
                <a:cubicBezTo>
                  <a:pt x="275" y="113"/>
                  <a:pt x="276" y="113"/>
                  <a:pt x="277" y="113"/>
                </a:cubicBezTo>
                <a:cubicBezTo>
                  <a:pt x="277" y="112"/>
                  <a:pt x="275" y="112"/>
                  <a:pt x="275" y="111"/>
                </a:cubicBezTo>
                <a:cubicBezTo>
                  <a:pt x="277" y="113"/>
                  <a:pt x="276" y="111"/>
                  <a:pt x="276" y="111"/>
                </a:cubicBezTo>
                <a:cubicBezTo>
                  <a:pt x="276" y="111"/>
                  <a:pt x="277" y="112"/>
                  <a:pt x="277" y="112"/>
                </a:cubicBezTo>
                <a:cubicBezTo>
                  <a:pt x="276" y="111"/>
                  <a:pt x="278" y="111"/>
                  <a:pt x="278" y="111"/>
                </a:cubicBezTo>
                <a:cubicBezTo>
                  <a:pt x="276" y="109"/>
                  <a:pt x="279" y="110"/>
                  <a:pt x="278" y="109"/>
                </a:cubicBezTo>
                <a:cubicBezTo>
                  <a:pt x="277" y="109"/>
                  <a:pt x="277" y="108"/>
                  <a:pt x="277" y="108"/>
                </a:cubicBezTo>
                <a:cubicBezTo>
                  <a:pt x="278" y="108"/>
                  <a:pt x="280" y="111"/>
                  <a:pt x="280" y="111"/>
                </a:cubicBezTo>
                <a:cubicBezTo>
                  <a:pt x="280" y="110"/>
                  <a:pt x="281" y="110"/>
                  <a:pt x="281" y="110"/>
                </a:cubicBezTo>
                <a:cubicBezTo>
                  <a:pt x="281" y="110"/>
                  <a:pt x="282" y="111"/>
                  <a:pt x="282" y="111"/>
                </a:cubicBezTo>
                <a:cubicBezTo>
                  <a:pt x="283" y="110"/>
                  <a:pt x="283" y="109"/>
                  <a:pt x="282" y="108"/>
                </a:cubicBezTo>
                <a:cubicBezTo>
                  <a:pt x="284" y="108"/>
                  <a:pt x="285" y="108"/>
                  <a:pt x="286" y="107"/>
                </a:cubicBezTo>
                <a:cubicBezTo>
                  <a:pt x="285" y="106"/>
                  <a:pt x="286" y="105"/>
                  <a:pt x="287" y="105"/>
                </a:cubicBezTo>
                <a:cubicBezTo>
                  <a:pt x="288" y="104"/>
                  <a:pt x="289" y="104"/>
                  <a:pt x="288" y="102"/>
                </a:cubicBezTo>
                <a:cubicBezTo>
                  <a:pt x="288" y="102"/>
                  <a:pt x="289" y="103"/>
                  <a:pt x="290" y="103"/>
                </a:cubicBezTo>
                <a:cubicBezTo>
                  <a:pt x="289" y="102"/>
                  <a:pt x="289" y="102"/>
                  <a:pt x="289" y="102"/>
                </a:cubicBezTo>
                <a:cubicBezTo>
                  <a:pt x="291" y="103"/>
                  <a:pt x="288" y="100"/>
                  <a:pt x="291" y="101"/>
                </a:cubicBezTo>
                <a:cubicBezTo>
                  <a:pt x="288" y="100"/>
                  <a:pt x="290" y="100"/>
                  <a:pt x="288" y="99"/>
                </a:cubicBezTo>
                <a:cubicBezTo>
                  <a:pt x="288" y="99"/>
                  <a:pt x="289" y="99"/>
                  <a:pt x="288" y="98"/>
                </a:cubicBezTo>
                <a:cubicBezTo>
                  <a:pt x="289" y="99"/>
                  <a:pt x="290" y="100"/>
                  <a:pt x="290" y="99"/>
                </a:cubicBezTo>
                <a:cubicBezTo>
                  <a:pt x="288" y="98"/>
                  <a:pt x="292" y="99"/>
                  <a:pt x="290" y="98"/>
                </a:cubicBezTo>
                <a:cubicBezTo>
                  <a:pt x="290" y="99"/>
                  <a:pt x="287" y="97"/>
                  <a:pt x="288" y="97"/>
                </a:cubicBezTo>
                <a:cubicBezTo>
                  <a:pt x="291" y="99"/>
                  <a:pt x="288" y="97"/>
                  <a:pt x="288" y="96"/>
                </a:cubicBezTo>
                <a:cubicBezTo>
                  <a:pt x="289" y="98"/>
                  <a:pt x="290" y="97"/>
                  <a:pt x="291" y="98"/>
                </a:cubicBezTo>
                <a:cubicBezTo>
                  <a:pt x="290" y="97"/>
                  <a:pt x="292" y="97"/>
                  <a:pt x="291" y="96"/>
                </a:cubicBezTo>
                <a:cubicBezTo>
                  <a:pt x="292" y="97"/>
                  <a:pt x="292" y="98"/>
                  <a:pt x="293" y="97"/>
                </a:cubicBezTo>
                <a:cubicBezTo>
                  <a:pt x="292" y="97"/>
                  <a:pt x="292" y="97"/>
                  <a:pt x="293" y="97"/>
                </a:cubicBezTo>
                <a:cubicBezTo>
                  <a:pt x="290" y="96"/>
                  <a:pt x="290" y="95"/>
                  <a:pt x="290" y="93"/>
                </a:cubicBezTo>
                <a:cubicBezTo>
                  <a:pt x="290" y="94"/>
                  <a:pt x="291" y="94"/>
                  <a:pt x="291" y="94"/>
                </a:cubicBezTo>
                <a:cubicBezTo>
                  <a:pt x="291" y="94"/>
                  <a:pt x="290" y="94"/>
                  <a:pt x="291" y="94"/>
                </a:cubicBezTo>
                <a:cubicBezTo>
                  <a:pt x="292" y="95"/>
                  <a:pt x="292" y="95"/>
                  <a:pt x="292" y="95"/>
                </a:cubicBezTo>
                <a:cubicBezTo>
                  <a:pt x="291" y="94"/>
                  <a:pt x="291" y="95"/>
                  <a:pt x="292" y="96"/>
                </a:cubicBezTo>
                <a:cubicBezTo>
                  <a:pt x="292" y="96"/>
                  <a:pt x="293" y="96"/>
                  <a:pt x="293" y="97"/>
                </a:cubicBezTo>
                <a:cubicBezTo>
                  <a:pt x="293" y="96"/>
                  <a:pt x="294" y="96"/>
                  <a:pt x="292" y="95"/>
                </a:cubicBezTo>
                <a:cubicBezTo>
                  <a:pt x="292" y="93"/>
                  <a:pt x="295" y="96"/>
                  <a:pt x="295" y="95"/>
                </a:cubicBezTo>
                <a:cubicBezTo>
                  <a:pt x="294" y="95"/>
                  <a:pt x="292" y="93"/>
                  <a:pt x="291" y="92"/>
                </a:cubicBezTo>
                <a:cubicBezTo>
                  <a:pt x="293" y="93"/>
                  <a:pt x="293" y="92"/>
                  <a:pt x="292" y="91"/>
                </a:cubicBezTo>
                <a:cubicBezTo>
                  <a:pt x="292" y="91"/>
                  <a:pt x="292" y="91"/>
                  <a:pt x="292" y="91"/>
                </a:cubicBezTo>
                <a:cubicBezTo>
                  <a:pt x="293" y="92"/>
                  <a:pt x="294" y="91"/>
                  <a:pt x="295" y="92"/>
                </a:cubicBezTo>
                <a:cubicBezTo>
                  <a:pt x="294" y="92"/>
                  <a:pt x="296" y="94"/>
                  <a:pt x="293" y="93"/>
                </a:cubicBezTo>
                <a:cubicBezTo>
                  <a:pt x="295" y="94"/>
                  <a:pt x="294" y="94"/>
                  <a:pt x="295" y="95"/>
                </a:cubicBezTo>
                <a:cubicBezTo>
                  <a:pt x="295" y="95"/>
                  <a:pt x="295" y="94"/>
                  <a:pt x="296" y="95"/>
                </a:cubicBezTo>
                <a:cubicBezTo>
                  <a:pt x="296" y="95"/>
                  <a:pt x="296" y="95"/>
                  <a:pt x="296" y="95"/>
                </a:cubicBezTo>
                <a:cubicBezTo>
                  <a:pt x="297" y="94"/>
                  <a:pt x="296" y="93"/>
                  <a:pt x="295" y="92"/>
                </a:cubicBezTo>
                <a:cubicBezTo>
                  <a:pt x="298" y="94"/>
                  <a:pt x="297" y="91"/>
                  <a:pt x="297" y="90"/>
                </a:cubicBezTo>
                <a:cubicBezTo>
                  <a:pt x="296" y="91"/>
                  <a:pt x="296" y="88"/>
                  <a:pt x="295" y="89"/>
                </a:cubicBezTo>
                <a:cubicBezTo>
                  <a:pt x="297" y="90"/>
                  <a:pt x="294" y="89"/>
                  <a:pt x="293" y="89"/>
                </a:cubicBezTo>
                <a:cubicBezTo>
                  <a:pt x="294" y="87"/>
                  <a:pt x="295" y="85"/>
                  <a:pt x="295" y="83"/>
                </a:cubicBezTo>
                <a:cubicBezTo>
                  <a:pt x="296" y="82"/>
                  <a:pt x="296" y="81"/>
                  <a:pt x="296" y="80"/>
                </a:cubicBezTo>
                <a:cubicBezTo>
                  <a:pt x="297" y="79"/>
                  <a:pt x="297" y="78"/>
                  <a:pt x="297" y="76"/>
                </a:cubicBezTo>
                <a:cubicBezTo>
                  <a:pt x="300" y="76"/>
                  <a:pt x="302" y="76"/>
                  <a:pt x="303" y="75"/>
                </a:cubicBezTo>
                <a:cubicBezTo>
                  <a:pt x="303" y="73"/>
                  <a:pt x="302" y="72"/>
                  <a:pt x="302" y="71"/>
                </a:cubicBezTo>
                <a:cubicBezTo>
                  <a:pt x="302" y="71"/>
                  <a:pt x="301" y="70"/>
                  <a:pt x="301" y="69"/>
                </a:cubicBezTo>
                <a:cubicBezTo>
                  <a:pt x="301" y="68"/>
                  <a:pt x="301" y="68"/>
                  <a:pt x="300" y="67"/>
                </a:cubicBezTo>
                <a:cubicBezTo>
                  <a:pt x="300" y="67"/>
                  <a:pt x="299" y="66"/>
                  <a:pt x="299" y="66"/>
                </a:cubicBezTo>
                <a:cubicBezTo>
                  <a:pt x="299" y="65"/>
                  <a:pt x="300" y="65"/>
                  <a:pt x="300" y="65"/>
                </a:cubicBezTo>
                <a:cubicBezTo>
                  <a:pt x="299" y="65"/>
                  <a:pt x="300" y="64"/>
                  <a:pt x="300" y="64"/>
                </a:cubicBezTo>
                <a:cubicBezTo>
                  <a:pt x="297" y="65"/>
                  <a:pt x="300" y="62"/>
                  <a:pt x="299" y="63"/>
                </a:cubicBezTo>
                <a:cubicBezTo>
                  <a:pt x="299" y="63"/>
                  <a:pt x="298" y="63"/>
                  <a:pt x="298" y="63"/>
                </a:cubicBezTo>
                <a:cubicBezTo>
                  <a:pt x="298" y="63"/>
                  <a:pt x="297" y="63"/>
                  <a:pt x="297" y="63"/>
                </a:cubicBezTo>
                <a:cubicBezTo>
                  <a:pt x="299" y="62"/>
                  <a:pt x="297" y="62"/>
                  <a:pt x="297" y="62"/>
                </a:cubicBezTo>
                <a:cubicBezTo>
                  <a:pt x="297" y="62"/>
                  <a:pt x="298" y="61"/>
                  <a:pt x="298" y="61"/>
                </a:cubicBezTo>
                <a:cubicBezTo>
                  <a:pt x="295" y="62"/>
                  <a:pt x="297" y="62"/>
                  <a:pt x="296" y="63"/>
                </a:cubicBezTo>
                <a:cubicBezTo>
                  <a:pt x="295" y="62"/>
                  <a:pt x="294" y="62"/>
                  <a:pt x="293" y="62"/>
                </a:cubicBezTo>
                <a:cubicBezTo>
                  <a:pt x="294" y="62"/>
                  <a:pt x="294" y="62"/>
                  <a:pt x="295" y="62"/>
                </a:cubicBezTo>
                <a:cubicBezTo>
                  <a:pt x="295" y="61"/>
                  <a:pt x="293" y="62"/>
                  <a:pt x="293" y="61"/>
                </a:cubicBezTo>
                <a:cubicBezTo>
                  <a:pt x="295" y="61"/>
                  <a:pt x="294" y="60"/>
                  <a:pt x="294" y="59"/>
                </a:cubicBezTo>
                <a:cubicBezTo>
                  <a:pt x="294" y="60"/>
                  <a:pt x="296" y="59"/>
                  <a:pt x="297" y="58"/>
                </a:cubicBezTo>
                <a:cubicBezTo>
                  <a:pt x="297" y="58"/>
                  <a:pt x="297" y="56"/>
                  <a:pt x="296" y="57"/>
                </a:cubicBezTo>
                <a:cubicBezTo>
                  <a:pt x="296" y="58"/>
                  <a:pt x="295" y="59"/>
                  <a:pt x="293" y="60"/>
                </a:cubicBezTo>
                <a:cubicBezTo>
                  <a:pt x="294" y="58"/>
                  <a:pt x="294" y="59"/>
                  <a:pt x="296" y="58"/>
                </a:cubicBezTo>
                <a:cubicBezTo>
                  <a:pt x="296" y="57"/>
                  <a:pt x="296" y="56"/>
                  <a:pt x="296" y="56"/>
                </a:cubicBezTo>
                <a:cubicBezTo>
                  <a:pt x="294" y="57"/>
                  <a:pt x="296" y="55"/>
                  <a:pt x="294" y="56"/>
                </a:cubicBezTo>
                <a:cubicBezTo>
                  <a:pt x="294" y="56"/>
                  <a:pt x="293" y="58"/>
                  <a:pt x="292" y="58"/>
                </a:cubicBezTo>
                <a:cubicBezTo>
                  <a:pt x="294" y="56"/>
                  <a:pt x="294" y="55"/>
                  <a:pt x="294" y="54"/>
                </a:cubicBezTo>
                <a:cubicBezTo>
                  <a:pt x="296" y="53"/>
                  <a:pt x="295" y="54"/>
                  <a:pt x="297" y="52"/>
                </a:cubicBezTo>
                <a:cubicBezTo>
                  <a:pt x="296" y="52"/>
                  <a:pt x="296" y="51"/>
                  <a:pt x="295" y="52"/>
                </a:cubicBezTo>
                <a:cubicBezTo>
                  <a:pt x="295" y="53"/>
                  <a:pt x="295" y="53"/>
                  <a:pt x="295" y="53"/>
                </a:cubicBezTo>
                <a:cubicBezTo>
                  <a:pt x="294" y="53"/>
                  <a:pt x="294" y="51"/>
                  <a:pt x="296" y="51"/>
                </a:cubicBezTo>
                <a:cubicBezTo>
                  <a:pt x="295" y="50"/>
                  <a:pt x="295" y="50"/>
                  <a:pt x="295" y="50"/>
                </a:cubicBezTo>
                <a:cubicBezTo>
                  <a:pt x="294" y="51"/>
                  <a:pt x="294" y="51"/>
                  <a:pt x="293" y="50"/>
                </a:cubicBezTo>
                <a:cubicBezTo>
                  <a:pt x="293" y="50"/>
                  <a:pt x="293" y="49"/>
                  <a:pt x="291" y="50"/>
                </a:cubicBezTo>
                <a:cubicBezTo>
                  <a:pt x="293" y="48"/>
                  <a:pt x="291" y="50"/>
                  <a:pt x="291" y="50"/>
                </a:cubicBezTo>
                <a:cubicBezTo>
                  <a:pt x="292" y="49"/>
                  <a:pt x="292" y="48"/>
                  <a:pt x="293" y="47"/>
                </a:cubicBezTo>
                <a:cubicBezTo>
                  <a:pt x="292" y="47"/>
                  <a:pt x="291" y="47"/>
                  <a:pt x="290" y="48"/>
                </a:cubicBezTo>
                <a:cubicBezTo>
                  <a:pt x="289" y="49"/>
                  <a:pt x="291" y="48"/>
                  <a:pt x="290" y="49"/>
                </a:cubicBezTo>
                <a:cubicBezTo>
                  <a:pt x="290" y="49"/>
                  <a:pt x="289" y="49"/>
                  <a:pt x="289" y="49"/>
                </a:cubicBezTo>
                <a:cubicBezTo>
                  <a:pt x="290" y="47"/>
                  <a:pt x="292" y="46"/>
                  <a:pt x="291" y="47"/>
                </a:cubicBezTo>
                <a:cubicBezTo>
                  <a:pt x="290" y="46"/>
                  <a:pt x="289" y="50"/>
                  <a:pt x="288" y="49"/>
                </a:cubicBezTo>
                <a:cubicBezTo>
                  <a:pt x="288" y="48"/>
                  <a:pt x="288" y="47"/>
                  <a:pt x="289" y="47"/>
                </a:cubicBezTo>
                <a:cubicBezTo>
                  <a:pt x="289" y="47"/>
                  <a:pt x="289" y="47"/>
                  <a:pt x="290" y="46"/>
                </a:cubicBezTo>
                <a:cubicBezTo>
                  <a:pt x="288" y="45"/>
                  <a:pt x="286" y="47"/>
                  <a:pt x="287" y="45"/>
                </a:cubicBezTo>
                <a:cubicBezTo>
                  <a:pt x="286" y="45"/>
                  <a:pt x="285" y="48"/>
                  <a:pt x="284" y="48"/>
                </a:cubicBezTo>
                <a:cubicBezTo>
                  <a:pt x="284" y="48"/>
                  <a:pt x="284" y="47"/>
                  <a:pt x="284" y="47"/>
                </a:cubicBezTo>
                <a:cubicBezTo>
                  <a:pt x="285" y="46"/>
                  <a:pt x="284" y="48"/>
                  <a:pt x="285" y="47"/>
                </a:cubicBezTo>
                <a:cubicBezTo>
                  <a:pt x="285" y="46"/>
                  <a:pt x="286" y="46"/>
                  <a:pt x="286" y="46"/>
                </a:cubicBezTo>
                <a:cubicBezTo>
                  <a:pt x="285" y="46"/>
                  <a:pt x="285" y="45"/>
                  <a:pt x="285" y="44"/>
                </a:cubicBezTo>
                <a:cubicBezTo>
                  <a:pt x="285" y="45"/>
                  <a:pt x="284" y="45"/>
                  <a:pt x="284" y="46"/>
                </a:cubicBezTo>
                <a:cubicBezTo>
                  <a:pt x="284" y="45"/>
                  <a:pt x="285" y="45"/>
                  <a:pt x="285" y="44"/>
                </a:cubicBezTo>
                <a:cubicBezTo>
                  <a:pt x="284" y="44"/>
                  <a:pt x="283" y="44"/>
                  <a:pt x="284" y="43"/>
                </a:cubicBezTo>
                <a:cubicBezTo>
                  <a:pt x="281" y="44"/>
                  <a:pt x="281" y="41"/>
                  <a:pt x="279" y="43"/>
                </a:cubicBezTo>
                <a:cubicBezTo>
                  <a:pt x="279" y="44"/>
                  <a:pt x="279" y="44"/>
                  <a:pt x="279" y="44"/>
                </a:cubicBezTo>
                <a:cubicBezTo>
                  <a:pt x="278" y="45"/>
                  <a:pt x="278" y="45"/>
                  <a:pt x="277" y="46"/>
                </a:cubicBezTo>
                <a:cubicBezTo>
                  <a:pt x="277" y="45"/>
                  <a:pt x="279" y="43"/>
                  <a:pt x="279" y="43"/>
                </a:cubicBezTo>
                <a:cubicBezTo>
                  <a:pt x="277" y="45"/>
                  <a:pt x="278" y="43"/>
                  <a:pt x="278" y="42"/>
                </a:cubicBezTo>
                <a:cubicBezTo>
                  <a:pt x="277" y="43"/>
                  <a:pt x="276" y="42"/>
                  <a:pt x="275" y="44"/>
                </a:cubicBezTo>
                <a:cubicBezTo>
                  <a:pt x="275" y="41"/>
                  <a:pt x="272" y="41"/>
                  <a:pt x="275" y="36"/>
                </a:cubicBezTo>
                <a:cubicBezTo>
                  <a:pt x="273" y="36"/>
                  <a:pt x="272" y="36"/>
                  <a:pt x="271" y="37"/>
                </a:cubicBezTo>
                <a:cubicBezTo>
                  <a:pt x="270" y="37"/>
                  <a:pt x="269" y="37"/>
                  <a:pt x="268" y="36"/>
                </a:cubicBezTo>
                <a:cubicBezTo>
                  <a:pt x="267" y="38"/>
                  <a:pt x="268" y="36"/>
                  <a:pt x="268" y="36"/>
                </a:cubicBezTo>
                <a:cubicBezTo>
                  <a:pt x="267" y="36"/>
                  <a:pt x="267" y="37"/>
                  <a:pt x="267" y="37"/>
                </a:cubicBezTo>
                <a:cubicBezTo>
                  <a:pt x="267" y="36"/>
                  <a:pt x="266" y="36"/>
                  <a:pt x="266" y="35"/>
                </a:cubicBezTo>
                <a:cubicBezTo>
                  <a:pt x="266" y="36"/>
                  <a:pt x="264" y="36"/>
                  <a:pt x="263" y="36"/>
                </a:cubicBezTo>
                <a:cubicBezTo>
                  <a:pt x="262" y="36"/>
                  <a:pt x="261" y="36"/>
                  <a:pt x="261" y="35"/>
                </a:cubicBezTo>
                <a:cubicBezTo>
                  <a:pt x="261" y="35"/>
                  <a:pt x="260" y="36"/>
                  <a:pt x="260" y="36"/>
                </a:cubicBezTo>
                <a:cubicBezTo>
                  <a:pt x="260" y="35"/>
                  <a:pt x="259" y="36"/>
                  <a:pt x="258" y="36"/>
                </a:cubicBezTo>
                <a:cubicBezTo>
                  <a:pt x="257" y="36"/>
                  <a:pt x="256" y="36"/>
                  <a:pt x="255" y="35"/>
                </a:cubicBezTo>
                <a:cubicBezTo>
                  <a:pt x="255" y="36"/>
                  <a:pt x="255" y="37"/>
                  <a:pt x="254" y="38"/>
                </a:cubicBezTo>
                <a:cubicBezTo>
                  <a:pt x="254" y="38"/>
                  <a:pt x="254" y="39"/>
                  <a:pt x="253" y="39"/>
                </a:cubicBezTo>
                <a:cubicBezTo>
                  <a:pt x="254" y="37"/>
                  <a:pt x="252" y="39"/>
                  <a:pt x="253" y="36"/>
                </a:cubicBezTo>
                <a:cubicBezTo>
                  <a:pt x="252" y="37"/>
                  <a:pt x="252" y="37"/>
                  <a:pt x="251" y="37"/>
                </a:cubicBezTo>
                <a:cubicBezTo>
                  <a:pt x="250" y="37"/>
                  <a:pt x="249" y="37"/>
                  <a:pt x="249" y="38"/>
                </a:cubicBezTo>
                <a:cubicBezTo>
                  <a:pt x="249" y="38"/>
                  <a:pt x="249" y="38"/>
                  <a:pt x="249" y="38"/>
                </a:cubicBezTo>
                <a:cubicBezTo>
                  <a:pt x="249" y="38"/>
                  <a:pt x="249" y="38"/>
                  <a:pt x="249" y="38"/>
                </a:cubicBezTo>
                <a:cubicBezTo>
                  <a:pt x="249" y="37"/>
                  <a:pt x="249" y="37"/>
                  <a:pt x="249" y="37"/>
                </a:cubicBezTo>
                <a:cubicBezTo>
                  <a:pt x="249" y="37"/>
                  <a:pt x="249" y="37"/>
                  <a:pt x="249" y="37"/>
                </a:cubicBezTo>
                <a:cubicBezTo>
                  <a:pt x="249" y="37"/>
                  <a:pt x="249" y="37"/>
                  <a:pt x="248" y="37"/>
                </a:cubicBezTo>
                <a:cubicBezTo>
                  <a:pt x="248" y="37"/>
                  <a:pt x="248" y="37"/>
                  <a:pt x="248" y="37"/>
                </a:cubicBezTo>
                <a:cubicBezTo>
                  <a:pt x="248" y="36"/>
                  <a:pt x="249" y="36"/>
                  <a:pt x="249" y="36"/>
                </a:cubicBezTo>
                <a:cubicBezTo>
                  <a:pt x="249" y="36"/>
                  <a:pt x="248" y="36"/>
                  <a:pt x="248" y="36"/>
                </a:cubicBezTo>
                <a:cubicBezTo>
                  <a:pt x="248" y="36"/>
                  <a:pt x="248" y="36"/>
                  <a:pt x="248" y="36"/>
                </a:cubicBezTo>
                <a:cubicBezTo>
                  <a:pt x="250" y="35"/>
                  <a:pt x="248" y="36"/>
                  <a:pt x="249" y="35"/>
                </a:cubicBezTo>
                <a:cubicBezTo>
                  <a:pt x="248" y="35"/>
                  <a:pt x="248" y="36"/>
                  <a:pt x="247" y="36"/>
                </a:cubicBezTo>
                <a:cubicBezTo>
                  <a:pt x="247" y="36"/>
                  <a:pt x="249" y="35"/>
                  <a:pt x="249" y="35"/>
                </a:cubicBezTo>
                <a:cubicBezTo>
                  <a:pt x="247" y="35"/>
                  <a:pt x="247" y="35"/>
                  <a:pt x="247" y="34"/>
                </a:cubicBezTo>
                <a:cubicBezTo>
                  <a:pt x="247" y="33"/>
                  <a:pt x="247" y="33"/>
                  <a:pt x="246" y="35"/>
                </a:cubicBezTo>
                <a:cubicBezTo>
                  <a:pt x="246" y="33"/>
                  <a:pt x="246" y="34"/>
                  <a:pt x="245" y="34"/>
                </a:cubicBezTo>
                <a:cubicBezTo>
                  <a:pt x="245" y="34"/>
                  <a:pt x="244" y="34"/>
                  <a:pt x="245" y="32"/>
                </a:cubicBezTo>
                <a:cubicBezTo>
                  <a:pt x="244" y="35"/>
                  <a:pt x="245" y="31"/>
                  <a:pt x="243" y="34"/>
                </a:cubicBezTo>
                <a:cubicBezTo>
                  <a:pt x="243" y="34"/>
                  <a:pt x="244" y="32"/>
                  <a:pt x="243" y="34"/>
                </a:cubicBezTo>
                <a:cubicBezTo>
                  <a:pt x="244" y="33"/>
                  <a:pt x="245" y="31"/>
                  <a:pt x="244" y="31"/>
                </a:cubicBezTo>
                <a:cubicBezTo>
                  <a:pt x="244" y="31"/>
                  <a:pt x="244" y="33"/>
                  <a:pt x="243" y="33"/>
                </a:cubicBezTo>
                <a:cubicBezTo>
                  <a:pt x="244" y="32"/>
                  <a:pt x="243" y="33"/>
                  <a:pt x="243" y="34"/>
                </a:cubicBezTo>
                <a:cubicBezTo>
                  <a:pt x="244" y="31"/>
                  <a:pt x="243" y="33"/>
                  <a:pt x="243" y="32"/>
                </a:cubicBezTo>
                <a:cubicBezTo>
                  <a:pt x="243" y="33"/>
                  <a:pt x="243" y="33"/>
                  <a:pt x="243" y="34"/>
                </a:cubicBezTo>
                <a:cubicBezTo>
                  <a:pt x="243" y="34"/>
                  <a:pt x="243" y="31"/>
                  <a:pt x="242" y="34"/>
                </a:cubicBezTo>
                <a:cubicBezTo>
                  <a:pt x="243" y="30"/>
                  <a:pt x="243" y="31"/>
                  <a:pt x="242" y="33"/>
                </a:cubicBezTo>
                <a:cubicBezTo>
                  <a:pt x="242" y="32"/>
                  <a:pt x="243" y="31"/>
                  <a:pt x="243" y="31"/>
                </a:cubicBezTo>
                <a:cubicBezTo>
                  <a:pt x="242" y="33"/>
                  <a:pt x="243" y="29"/>
                  <a:pt x="242" y="30"/>
                </a:cubicBezTo>
                <a:cubicBezTo>
                  <a:pt x="242" y="31"/>
                  <a:pt x="242" y="31"/>
                  <a:pt x="242" y="32"/>
                </a:cubicBezTo>
                <a:cubicBezTo>
                  <a:pt x="242" y="31"/>
                  <a:pt x="242" y="32"/>
                  <a:pt x="241" y="33"/>
                </a:cubicBezTo>
                <a:cubicBezTo>
                  <a:pt x="242" y="31"/>
                  <a:pt x="242" y="31"/>
                  <a:pt x="242" y="30"/>
                </a:cubicBezTo>
                <a:cubicBezTo>
                  <a:pt x="242" y="29"/>
                  <a:pt x="241" y="34"/>
                  <a:pt x="242" y="31"/>
                </a:cubicBezTo>
                <a:cubicBezTo>
                  <a:pt x="242" y="30"/>
                  <a:pt x="241" y="32"/>
                  <a:pt x="241" y="31"/>
                </a:cubicBezTo>
                <a:cubicBezTo>
                  <a:pt x="241" y="33"/>
                  <a:pt x="241" y="34"/>
                  <a:pt x="240" y="35"/>
                </a:cubicBezTo>
                <a:cubicBezTo>
                  <a:pt x="241" y="34"/>
                  <a:pt x="241" y="34"/>
                  <a:pt x="241" y="34"/>
                </a:cubicBezTo>
                <a:cubicBezTo>
                  <a:pt x="241" y="32"/>
                  <a:pt x="241" y="32"/>
                  <a:pt x="241" y="31"/>
                </a:cubicBezTo>
                <a:cubicBezTo>
                  <a:pt x="241" y="31"/>
                  <a:pt x="241" y="32"/>
                  <a:pt x="241" y="32"/>
                </a:cubicBezTo>
                <a:cubicBezTo>
                  <a:pt x="242" y="30"/>
                  <a:pt x="241" y="30"/>
                  <a:pt x="241" y="29"/>
                </a:cubicBezTo>
                <a:cubicBezTo>
                  <a:pt x="241" y="30"/>
                  <a:pt x="241" y="32"/>
                  <a:pt x="241" y="32"/>
                </a:cubicBezTo>
                <a:cubicBezTo>
                  <a:pt x="241" y="32"/>
                  <a:pt x="241" y="32"/>
                  <a:pt x="241" y="31"/>
                </a:cubicBezTo>
                <a:cubicBezTo>
                  <a:pt x="241" y="31"/>
                  <a:pt x="241" y="30"/>
                  <a:pt x="240" y="32"/>
                </a:cubicBezTo>
                <a:cubicBezTo>
                  <a:pt x="241" y="29"/>
                  <a:pt x="240" y="32"/>
                  <a:pt x="241" y="30"/>
                </a:cubicBezTo>
                <a:cubicBezTo>
                  <a:pt x="240" y="32"/>
                  <a:pt x="241" y="29"/>
                  <a:pt x="240" y="32"/>
                </a:cubicBezTo>
                <a:cubicBezTo>
                  <a:pt x="240" y="31"/>
                  <a:pt x="240" y="30"/>
                  <a:pt x="240" y="30"/>
                </a:cubicBezTo>
                <a:cubicBezTo>
                  <a:pt x="240" y="30"/>
                  <a:pt x="240" y="31"/>
                  <a:pt x="240" y="31"/>
                </a:cubicBezTo>
                <a:cubicBezTo>
                  <a:pt x="240" y="30"/>
                  <a:pt x="240" y="29"/>
                  <a:pt x="240" y="29"/>
                </a:cubicBezTo>
                <a:cubicBezTo>
                  <a:pt x="240" y="30"/>
                  <a:pt x="240" y="29"/>
                  <a:pt x="240" y="29"/>
                </a:cubicBezTo>
                <a:cubicBezTo>
                  <a:pt x="239" y="33"/>
                  <a:pt x="240" y="29"/>
                  <a:pt x="240" y="29"/>
                </a:cubicBezTo>
                <a:cubicBezTo>
                  <a:pt x="239" y="30"/>
                  <a:pt x="239" y="31"/>
                  <a:pt x="239" y="31"/>
                </a:cubicBezTo>
                <a:cubicBezTo>
                  <a:pt x="240" y="29"/>
                  <a:pt x="239" y="30"/>
                  <a:pt x="239" y="31"/>
                </a:cubicBezTo>
                <a:cubicBezTo>
                  <a:pt x="239" y="30"/>
                  <a:pt x="239" y="30"/>
                  <a:pt x="239" y="29"/>
                </a:cubicBezTo>
                <a:cubicBezTo>
                  <a:pt x="238" y="32"/>
                  <a:pt x="238" y="29"/>
                  <a:pt x="238" y="32"/>
                </a:cubicBezTo>
                <a:cubicBezTo>
                  <a:pt x="238" y="32"/>
                  <a:pt x="238" y="31"/>
                  <a:pt x="238" y="30"/>
                </a:cubicBezTo>
                <a:cubicBezTo>
                  <a:pt x="238" y="31"/>
                  <a:pt x="238" y="30"/>
                  <a:pt x="238" y="32"/>
                </a:cubicBezTo>
                <a:cubicBezTo>
                  <a:pt x="238" y="28"/>
                  <a:pt x="237" y="34"/>
                  <a:pt x="237" y="31"/>
                </a:cubicBezTo>
                <a:cubicBezTo>
                  <a:pt x="237" y="30"/>
                  <a:pt x="237" y="34"/>
                  <a:pt x="237" y="34"/>
                </a:cubicBezTo>
                <a:cubicBezTo>
                  <a:pt x="237" y="33"/>
                  <a:pt x="237" y="32"/>
                  <a:pt x="237" y="32"/>
                </a:cubicBezTo>
                <a:cubicBezTo>
                  <a:pt x="237" y="31"/>
                  <a:pt x="236" y="33"/>
                  <a:pt x="236" y="31"/>
                </a:cubicBezTo>
                <a:cubicBezTo>
                  <a:pt x="236" y="33"/>
                  <a:pt x="236" y="32"/>
                  <a:pt x="236" y="34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5" y="34"/>
                  <a:pt x="236" y="35"/>
                  <a:pt x="236" y="36"/>
                </a:cubicBezTo>
                <a:cubicBezTo>
                  <a:pt x="235" y="34"/>
                  <a:pt x="236" y="34"/>
                  <a:pt x="235" y="32"/>
                </a:cubicBezTo>
                <a:cubicBezTo>
                  <a:pt x="235" y="32"/>
                  <a:pt x="235" y="32"/>
                  <a:pt x="235" y="30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35" y="32"/>
                  <a:pt x="235" y="33"/>
                  <a:pt x="235" y="33"/>
                </a:cubicBezTo>
                <a:cubicBezTo>
                  <a:pt x="235" y="31"/>
                  <a:pt x="235" y="35"/>
                  <a:pt x="235" y="32"/>
                </a:cubicBezTo>
                <a:cubicBezTo>
                  <a:pt x="235" y="32"/>
                  <a:pt x="235" y="31"/>
                  <a:pt x="235" y="31"/>
                </a:cubicBezTo>
                <a:cubicBezTo>
                  <a:pt x="235" y="32"/>
                  <a:pt x="235" y="31"/>
                  <a:pt x="235" y="31"/>
                </a:cubicBezTo>
                <a:cubicBezTo>
                  <a:pt x="235" y="32"/>
                  <a:pt x="235" y="33"/>
                  <a:pt x="235" y="33"/>
                </a:cubicBezTo>
                <a:cubicBezTo>
                  <a:pt x="235" y="32"/>
                  <a:pt x="235" y="33"/>
                  <a:pt x="235" y="31"/>
                </a:cubicBezTo>
                <a:cubicBezTo>
                  <a:pt x="235" y="31"/>
                  <a:pt x="235" y="32"/>
                  <a:pt x="235" y="33"/>
                </a:cubicBezTo>
                <a:cubicBezTo>
                  <a:pt x="234" y="32"/>
                  <a:pt x="234" y="32"/>
                  <a:pt x="234" y="31"/>
                </a:cubicBezTo>
                <a:cubicBezTo>
                  <a:pt x="234" y="30"/>
                  <a:pt x="234" y="34"/>
                  <a:pt x="234" y="31"/>
                </a:cubicBezTo>
                <a:cubicBezTo>
                  <a:pt x="234" y="31"/>
                  <a:pt x="234" y="33"/>
                  <a:pt x="234" y="33"/>
                </a:cubicBezTo>
                <a:cubicBezTo>
                  <a:pt x="234" y="32"/>
                  <a:pt x="233" y="30"/>
                  <a:pt x="234" y="33"/>
                </a:cubicBezTo>
                <a:cubicBezTo>
                  <a:pt x="234" y="34"/>
                  <a:pt x="233" y="30"/>
                  <a:pt x="233" y="33"/>
                </a:cubicBezTo>
                <a:cubicBezTo>
                  <a:pt x="233" y="33"/>
                  <a:pt x="233" y="34"/>
                  <a:pt x="234" y="35"/>
                </a:cubicBezTo>
                <a:cubicBezTo>
                  <a:pt x="234" y="35"/>
                  <a:pt x="234" y="37"/>
                  <a:pt x="234" y="35"/>
                </a:cubicBezTo>
                <a:cubicBezTo>
                  <a:pt x="234" y="34"/>
                  <a:pt x="233" y="33"/>
                  <a:pt x="233" y="31"/>
                </a:cubicBezTo>
                <a:cubicBezTo>
                  <a:pt x="233" y="33"/>
                  <a:pt x="233" y="32"/>
                  <a:pt x="233" y="34"/>
                </a:cubicBezTo>
                <a:cubicBezTo>
                  <a:pt x="233" y="33"/>
                  <a:pt x="233" y="33"/>
                  <a:pt x="232" y="32"/>
                </a:cubicBezTo>
                <a:cubicBezTo>
                  <a:pt x="233" y="30"/>
                  <a:pt x="233" y="30"/>
                  <a:pt x="233" y="30"/>
                </a:cubicBezTo>
                <a:cubicBezTo>
                  <a:pt x="232" y="31"/>
                  <a:pt x="232" y="31"/>
                  <a:pt x="231" y="32"/>
                </a:cubicBezTo>
                <a:cubicBezTo>
                  <a:pt x="232" y="30"/>
                  <a:pt x="231" y="29"/>
                  <a:pt x="230" y="29"/>
                </a:cubicBezTo>
                <a:cubicBezTo>
                  <a:pt x="230" y="29"/>
                  <a:pt x="229" y="30"/>
                  <a:pt x="229" y="31"/>
                </a:cubicBezTo>
                <a:cubicBezTo>
                  <a:pt x="229" y="31"/>
                  <a:pt x="229" y="31"/>
                  <a:pt x="228" y="31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8" y="29"/>
                  <a:pt x="227" y="28"/>
                  <a:pt x="226" y="28"/>
                </a:cubicBezTo>
                <a:cubicBezTo>
                  <a:pt x="225" y="28"/>
                  <a:pt x="224" y="28"/>
                  <a:pt x="224" y="28"/>
                </a:cubicBezTo>
                <a:cubicBezTo>
                  <a:pt x="223" y="27"/>
                  <a:pt x="223" y="27"/>
                  <a:pt x="222" y="27"/>
                </a:cubicBezTo>
                <a:cubicBezTo>
                  <a:pt x="220" y="27"/>
                  <a:pt x="217" y="28"/>
                  <a:pt x="216" y="30"/>
                </a:cubicBezTo>
                <a:cubicBezTo>
                  <a:pt x="216" y="27"/>
                  <a:pt x="212" y="28"/>
                  <a:pt x="212" y="30"/>
                </a:cubicBezTo>
                <a:cubicBezTo>
                  <a:pt x="211" y="30"/>
                  <a:pt x="211" y="30"/>
                  <a:pt x="210" y="30"/>
                </a:cubicBezTo>
                <a:cubicBezTo>
                  <a:pt x="210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8" y="30"/>
                  <a:pt x="208" y="30"/>
                  <a:pt x="207" y="29"/>
                </a:cubicBezTo>
                <a:cubicBezTo>
                  <a:pt x="206" y="29"/>
                  <a:pt x="204" y="29"/>
                  <a:pt x="203" y="28"/>
                </a:cubicBezTo>
                <a:cubicBezTo>
                  <a:pt x="203" y="28"/>
                  <a:pt x="203" y="28"/>
                  <a:pt x="203" y="29"/>
                </a:cubicBezTo>
                <a:cubicBezTo>
                  <a:pt x="202" y="27"/>
                  <a:pt x="202" y="29"/>
                  <a:pt x="201" y="27"/>
                </a:cubicBezTo>
                <a:cubicBezTo>
                  <a:pt x="201" y="27"/>
                  <a:pt x="201" y="27"/>
                  <a:pt x="201" y="27"/>
                </a:cubicBezTo>
                <a:cubicBezTo>
                  <a:pt x="201" y="26"/>
                  <a:pt x="199" y="25"/>
                  <a:pt x="200" y="27"/>
                </a:cubicBezTo>
                <a:cubicBezTo>
                  <a:pt x="198" y="25"/>
                  <a:pt x="197" y="25"/>
                  <a:pt x="196" y="26"/>
                </a:cubicBezTo>
                <a:cubicBezTo>
                  <a:pt x="196" y="26"/>
                  <a:pt x="196" y="26"/>
                  <a:pt x="196" y="25"/>
                </a:cubicBezTo>
                <a:cubicBezTo>
                  <a:pt x="196" y="24"/>
                  <a:pt x="196" y="25"/>
                  <a:pt x="195" y="26"/>
                </a:cubicBezTo>
                <a:cubicBezTo>
                  <a:pt x="195" y="23"/>
                  <a:pt x="193" y="25"/>
                  <a:pt x="192" y="23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192" y="25"/>
                  <a:pt x="192" y="24"/>
                  <a:pt x="192" y="23"/>
                </a:cubicBezTo>
                <a:cubicBezTo>
                  <a:pt x="187" y="26"/>
                  <a:pt x="185" y="20"/>
                  <a:pt x="182" y="24"/>
                </a:cubicBezTo>
                <a:cubicBezTo>
                  <a:pt x="181" y="22"/>
                  <a:pt x="180" y="23"/>
                  <a:pt x="178" y="23"/>
                </a:cubicBezTo>
                <a:cubicBezTo>
                  <a:pt x="176" y="23"/>
                  <a:pt x="175" y="23"/>
                  <a:pt x="174" y="20"/>
                </a:cubicBezTo>
                <a:cubicBezTo>
                  <a:pt x="174" y="24"/>
                  <a:pt x="171" y="19"/>
                  <a:pt x="171" y="23"/>
                </a:cubicBezTo>
                <a:cubicBezTo>
                  <a:pt x="171" y="23"/>
                  <a:pt x="170" y="20"/>
                  <a:pt x="169" y="22"/>
                </a:cubicBezTo>
                <a:cubicBezTo>
                  <a:pt x="169" y="21"/>
                  <a:pt x="170" y="19"/>
                  <a:pt x="169" y="20"/>
                </a:cubicBezTo>
                <a:cubicBezTo>
                  <a:pt x="169" y="19"/>
                  <a:pt x="170" y="22"/>
                  <a:pt x="169" y="22"/>
                </a:cubicBezTo>
                <a:cubicBezTo>
                  <a:pt x="169" y="20"/>
                  <a:pt x="169" y="22"/>
                  <a:pt x="168" y="22"/>
                </a:cubicBezTo>
                <a:cubicBezTo>
                  <a:pt x="169" y="20"/>
                  <a:pt x="167" y="21"/>
                  <a:pt x="167" y="20"/>
                </a:cubicBezTo>
                <a:cubicBezTo>
                  <a:pt x="167" y="21"/>
                  <a:pt x="167" y="22"/>
                  <a:pt x="167" y="22"/>
                </a:cubicBezTo>
                <a:cubicBezTo>
                  <a:pt x="166" y="22"/>
                  <a:pt x="166" y="19"/>
                  <a:pt x="165" y="22"/>
                </a:cubicBezTo>
                <a:cubicBezTo>
                  <a:pt x="164" y="18"/>
                  <a:pt x="164" y="19"/>
                  <a:pt x="162" y="21"/>
                </a:cubicBezTo>
                <a:cubicBezTo>
                  <a:pt x="162" y="20"/>
                  <a:pt x="163" y="19"/>
                  <a:pt x="162" y="19"/>
                </a:cubicBezTo>
                <a:cubicBezTo>
                  <a:pt x="161" y="21"/>
                  <a:pt x="161" y="17"/>
                  <a:pt x="160" y="18"/>
                </a:cubicBezTo>
                <a:cubicBezTo>
                  <a:pt x="160" y="18"/>
                  <a:pt x="160" y="19"/>
                  <a:pt x="160" y="20"/>
                </a:cubicBezTo>
                <a:cubicBezTo>
                  <a:pt x="160" y="18"/>
                  <a:pt x="159" y="20"/>
                  <a:pt x="159" y="20"/>
                </a:cubicBezTo>
                <a:cubicBezTo>
                  <a:pt x="159" y="19"/>
                  <a:pt x="159" y="19"/>
                  <a:pt x="159" y="17"/>
                </a:cubicBezTo>
                <a:cubicBezTo>
                  <a:pt x="158" y="16"/>
                  <a:pt x="158" y="22"/>
                  <a:pt x="158" y="18"/>
                </a:cubicBezTo>
                <a:cubicBezTo>
                  <a:pt x="158" y="18"/>
                  <a:pt x="158" y="19"/>
                  <a:pt x="157" y="18"/>
                </a:cubicBezTo>
                <a:cubicBezTo>
                  <a:pt x="157" y="20"/>
                  <a:pt x="157" y="21"/>
                  <a:pt x="156" y="22"/>
                </a:cubicBezTo>
                <a:cubicBezTo>
                  <a:pt x="157" y="21"/>
                  <a:pt x="156" y="22"/>
                  <a:pt x="156" y="21"/>
                </a:cubicBezTo>
                <a:cubicBezTo>
                  <a:pt x="157" y="19"/>
                  <a:pt x="157" y="19"/>
                  <a:pt x="157" y="18"/>
                </a:cubicBezTo>
                <a:cubicBezTo>
                  <a:pt x="156" y="18"/>
                  <a:pt x="156" y="20"/>
                  <a:pt x="156" y="20"/>
                </a:cubicBezTo>
                <a:cubicBezTo>
                  <a:pt x="157" y="17"/>
                  <a:pt x="156" y="17"/>
                  <a:pt x="155" y="16"/>
                </a:cubicBezTo>
                <a:cubicBezTo>
                  <a:pt x="155" y="17"/>
                  <a:pt x="155" y="19"/>
                  <a:pt x="155" y="19"/>
                </a:cubicBezTo>
                <a:cubicBezTo>
                  <a:pt x="154" y="19"/>
                  <a:pt x="154" y="19"/>
                  <a:pt x="155" y="17"/>
                </a:cubicBezTo>
                <a:cubicBezTo>
                  <a:pt x="154" y="18"/>
                  <a:pt x="154" y="17"/>
                  <a:pt x="153" y="18"/>
                </a:cubicBezTo>
                <a:cubicBezTo>
                  <a:pt x="153" y="16"/>
                  <a:pt x="152" y="18"/>
                  <a:pt x="152" y="16"/>
                </a:cubicBezTo>
                <a:cubicBezTo>
                  <a:pt x="151" y="18"/>
                  <a:pt x="151" y="15"/>
                  <a:pt x="150" y="18"/>
                </a:cubicBezTo>
                <a:cubicBezTo>
                  <a:pt x="150" y="17"/>
                  <a:pt x="150" y="16"/>
                  <a:pt x="150" y="16"/>
                </a:cubicBezTo>
                <a:cubicBezTo>
                  <a:pt x="150" y="16"/>
                  <a:pt x="150" y="17"/>
                  <a:pt x="150" y="17"/>
                </a:cubicBezTo>
                <a:cubicBezTo>
                  <a:pt x="150" y="17"/>
                  <a:pt x="150" y="16"/>
                  <a:pt x="150" y="16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48" y="19"/>
                  <a:pt x="148" y="15"/>
                  <a:pt x="147" y="15"/>
                </a:cubicBezTo>
                <a:cubicBezTo>
                  <a:pt x="147" y="16"/>
                  <a:pt x="147" y="17"/>
                  <a:pt x="147" y="17"/>
                </a:cubicBezTo>
                <a:cubicBezTo>
                  <a:pt x="148" y="15"/>
                  <a:pt x="147" y="15"/>
                  <a:pt x="146" y="16"/>
                </a:cubicBezTo>
                <a:cubicBezTo>
                  <a:pt x="146" y="15"/>
                  <a:pt x="145" y="16"/>
                  <a:pt x="145" y="14"/>
                </a:cubicBezTo>
                <a:cubicBezTo>
                  <a:pt x="143" y="17"/>
                  <a:pt x="142" y="14"/>
                  <a:pt x="139" y="16"/>
                </a:cubicBezTo>
                <a:cubicBezTo>
                  <a:pt x="140" y="16"/>
                  <a:pt x="140" y="15"/>
                  <a:pt x="140" y="14"/>
                </a:cubicBezTo>
                <a:cubicBezTo>
                  <a:pt x="139" y="15"/>
                  <a:pt x="139" y="14"/>
                  <a:pt x="138" y="16"/>
                </a:cubicBezTo>
                <a:cubicBezTo>
                  <a:pt x="138" y="12"/>
                  <a:pt x="135" y="17"/>
                  <a:pt x="136" y="14"/>
                </a:cubicBezTo>
                <a:cubicBezTo>
                  <a:pt x="136" y="13"/>
                  <a:pt x="135" y="17"/>
                  <a:pt x="135" y="16"/>
                </a:cubicBezTo>
                <a:cubicBezTo>
                  <a:pt x="135" y="16"/>
                  <a:pt x="135" y="15"/>
                  <a:pt x="135" y="15"/>
                </a:cubicBezTo>
                <a:cubicBezTo>
                  <a:pt x="132" y="13"/>
                  <a:pt x="131" y="15"/>
                  <a:pt x="130" y="13"/>
                </a:cubicBezTo>
                <a:cubicBezTo>
                  <a:pt x="129" y="15"/>
                  <a:pt x="128" y="13"/>
                  <a:pt x="127" y="15"/>
                </a:cubicBezTo>
                <a:cubicBezTo>
                  <a:pt x="127" y="13"/>
                  <a:pt x="127" y="13"/>
                  <a:pt x="126" y="12"/>
                </a:cubicBezTo>
                <a:cubicBezTo>
                  <a:pt x="125" y="14"/>
                  <a:pt x="125" y="15"/>
                  <a:pt x="124" y="17"/>
                </a:cubicBezTo>
                <a:cubicBezTo>
                  <a:pt x="125" y="14"/>
                  <a:pt x="126" y="14"/>
                  <a:pt x="126" y="12"/>
                </a:cubicBezTo>
                <a:cubicBezTo>
                  <a:pt x="125" y="12"/>
                  <a:pt x="125" y="12"/>
                  <a:pt x="124" y="11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3" y="12"/>
                  <a:pt x="124" y="13"/>
                  <a:pt x="123" y="13"/>
                </a:cubicBezTo>
                <a:cubicBezTo>
                  <a:pt x="124" y="11"/>
                  <a:pt x="122" y="14"/>
                  <a:pt x="123" y="12"/>
                </a:cubicBezTo>
                <a:cubicBezTo>
                  <a:pt x="123" y="12"/>
                  <a:pt x="123" y="11"/>
                  <a:pt x="123" y="11"/>
                </a:cubicBezTo>
                <a:cubicBezTo>
                  <a:pt x="123" y="12"/>
                  <a:pt x="123" y="11"/>
                  <a:pt x="122" y="11"/>
                </a:cubicBezTo>
                <a:cubicBezTo>
                  <a:pt x="122" y="12"/>
                  <a:pt x="122" y="13"/>
                  <a:pt x="122" y="13"/>
                </a:cubicBezTo>
                <a:cubicBezTo>
                  <a:pt x="122" y="12"/>
                  <a:pt x="121" y="13"/>
                  <a:pt x="122" y="11"/>
                </a:cubicBezTo>
                <a:cubicBezTo>
                  <a:pt x="121" y="10"/>
                  <a:pt x="121" y="11"/>
                  <a:pt x="120" y="12"/>
                </a:cubicBezTo>
                <a:cubicBezTo>
                  <a:pt x="120" y="11"/>
                  <a:pt x="120" y="11"/>
                  <a:pt x="120" y="10"/>
                </a:cubicBezTo>
                <a:cubicBezTo>
                  <a:pt x="120" y="9"/>
                  <a:pt x="117" y="12"/>
                  <a:pt x="118" y="10"/>
                </a:cubicBezTo>
                <a:cubicBezTo>
                  <a:pt x="117" y="9"/>
                  <a:pt x="117" y="11"/>
                  <a:pt x="117" y="11"/>
                </a:cubicBezTo>
                <a:cubicBezTo>
                  <a:pt x="117" y="10"/>
                  <a:pt x="114" y="8"/>
                  <a:pt x="114" y="11"/>
                </a:cubicBezTo>
                <a:cubicBezTo>
                  <a:pt x="113" y="11"/>
                  <a:pt x="114" y="7"/>
                  <a:pt x="113" y="10"/>
                </a:cubicBezTo>
                <a:cubicBezTo>
                  <a:pt x="113" y="10"/>
                  <a:pt x="112" y="11"/>
                  <a:pt x="113" y="12"/>
                </a:cubicBezTo>
                <a:cubicBezTo>
                  <a:pt x="112" y="11"/>
                  <a:pt x="111" y="14"/>
                  <a:pt x="112" y="12"/>
                </a:cubicBezTo>
                <a:cubicBezTo>
                  <a:pt x="113" y="12"/>
                  <a:pt x="112" y="10"/>
                  <a:pt x="113" y="8"/>
                </a:cubicBezTo>
                <a:cubicBezTo>
                  <a:pt x="112" y="10"/>
                  <a:pt x="111" y="9"/>
                  <a:pt x="110" y="10"/>
                </a:cubicBezTo>
                <a:cubicBezTo>
                  <a:pt x="109" y="9"/>
                  <a:pt x="109" y="8"/>
                  <a:pt x="108" y="7"/>
                </a:cubicBezTo>
                <a:cubicBezTo>
                  <a:pt x="108" y="8"/>
                  <a:pt x="108" y="9"/>
                  <a:pt x="108" y="9"/>
                </a:cubicBezTo>
                <a:cubicBezTo>
                  <a:pt x="107" y="9"/>
                  <a:pt x="108" y="8"/>
                  <a:pt x="107" y="7"/>
                </a:cubicBezTo>
                <a:cubicBezTo>
                  <a:pt x="106" y="7"/>
                  <a:pt x="106" y="7"/>
                  <a:pt x="106" y="7"/>
                </a:cubicBezTo>
                <a:cubicBezTo>
                  <a:pt x="106" y="9"/>
                  <a:pt x="107" y="6"/>
                  <a:pt x="107" y="8"/>
                </a:cubicBezTo>
                <a:cubicBezTo>
                  <a:pt x="106" y="8"/>
                  <a:pt x="105" y="5"/>
                  <a:pt x="104" y="7"/>
                </a:cubicBezTo>
                <a:cubicBezTo>
                  <a:pt x="103" y="5"/>
                  <a:pt x="101" y="6"/>
                  <a:pt x="99" y="7"/>
                </a:cubicBezTo>
                <a:cubicBezTo>
                  <a:pt x="99" y="6"/>
                  <a:pt x="100" y="5"/>
                  <a:pt x="99" y="5"/>
                </a:cubicBezTo>
                <a:cubicBezTo>
                  <a:pt x="99" y="5"/>
                  <a:pt x="99" y="6"/>
                  <a:pt x="98" y="6"/>
                </a:cubicBezTo>
                <a:cubicBezTo>
                  <a:pt x="99" y="5"/>
                  <a:pt x="98" y="6"/>
                  <a:pt x="98" y="4"/>
                </a:cubicBezTo>
                <a:cubicBezTo>
                  <a:pt x="98" y="5"/>
                  <a:pt x="97" y="5"/>
                  <a:pt x="96" y="6"/>
                </a:cubicBezTo>
                <a:cubicBezTo>
                  <a:pt x="97" y="4"/>
                  <a:pt x="95" y="6"/>
                  <a:pt x="94" y="6"/>
                </a:cubicBezTo>
                <a:cubicBezTo>
                  <a:pt x="95" y="3"/>
                  <a:pt x="93" y="5"/>
                  <a:pt x="92" y="5"/>
                </a:cubicBezTo>
                <a:cubicBezTo>
                  <a:pt x="92" y="5"/>
                  <a:pt x="92" y="4"/>
                  <a:pt x="92" y="4"/>
                </a:cubicBezTo>
                <a:cubicBezTo>
                  <a:pt x="92" y="5"/>
                  <a:pt x="92" y="3"/>
                  <a:pt x="91" y="3"/>
                </a:cubicBezTo>
                <a:cubicBezTo>
                  <a:pt x="91" y="4"/>
                  <a:pt x="89" y="5"/>
                  <a:pt x="90" y="3"/>
                </a:cubicBezTo>
                <a:cubicBezTo>
                  <a:pt x="89" y="2"/>
                  <a:pt x="88" y="1"/>
                  <a:pt x="86" y="4"/>
                </a:cubicBezTo>
                <a:cubicBezTo>
                  <a:pt x="88" y="0"/>
                  <a:pt x="85" y="3"/>
                  <a:pt x="85" y="1"/>
                </a:cubicBezTo>
                <a:cubicBezTo>
                  <a:pt x="84" y="3"/>
                  <a:pt x="83" y="2"/>
                  <a:pt x="82" y="1"/>
                </a:cubicBezTo>
                <a:cubicBezTo>
                  <a:pt x="81" y="2"/>
                  <a:pt x="81" y="2"/>
                  <a:pt x="81" y="3"/>
                </a:cubicBezTo>
                <a:cubicBezTo>
                  <a:pt x="81" y="2"/>
                  <a:pt x="81" y="2"/>
                  <a:pt x="81" y="1"/>
                </a:cubicBezTo>
                <a:cubicBezTo>
                  <a:pt x="79" y="0"/>
                  <a:pt x="77" y="1"/>
                  <a:pt x="75" y="2"/>
                </a:cubicBezTo>
                <a:cubicBezTo>
                  <a:pt x="75" y="2"/>
                  <a:pt x="74" y="3"/>
                  <a:pt x="73" y="3"/>
                </a:cubicBezTo>
                <a:cubicBezTo>
                  <a:pt x="72" y="4"/>
                  <a:pt x="72" y="4"/>
                  <a:pt x="71" y="5"/>
                </a:cubicBezTo>
                <a:cubicBezTo>
                  <a:pt x="71" y="4"/>
                  <a:pt x="70" y="5"/>
                  <a:pt x="71" y="7"/>
                </a:cubicBezTo>
                <a:cubicBezTo>
                  <a:pt x="70" y="7"/>
                  <a:pt x="70" y="6"/>
                  <a:pt x="69" y="7"/>
                </a:cubicBezTo>
                <a:cubicBezTo>
                  <a:pt x="69" y="5"/>
                  <a:pt x="69" y="5"/>
                  <a:pt x="69" y="5"/>
                </a:cubicBezTo>
                <a:cubicBezTo>
                  <a:pt x="68" y="5"/>
                  <a:pt x="65" y="5"/>
                  <a:pt x="63" y="5"/>
                </a:cubicBezTo>
                <a:cubicBezTo>
                  <a:pt x="61" y="6"/>
                  <a:pt x="59" y="7"/>
                  <a:pt x="59" y="10"/>
                </a:cubicBezTo>
                <a:cubicBezTo>
                  <a:pt x="57" y="7"/>
                  <a:pt x="54" y="10"/>
                  <a:pt x="55" y="12"/>
                </a:cubicBezTo>
                <a:cubicBezTo>
                  <a:pt x="52" y="12"/>
                  <a:pt x="49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5" y="14"/>
                  <a:pt x="46" y="16"/>
                  <a:pt x="44" y="15"/>
                </a:cubicBezTo>
                <a:cubicBezTo>
                  <a:pt x="44" y="15"/>
                  <a:pt x="45" y="15"/>
                  <a:pt x="45" y="14"/>
                </a:cubicBezTo>
                <a:cubicBezTo>
                  <a:pt x="44" y="14"/>
                  <a:pt x="42" y="14"/>
                  <a:pt x="44" y="15"/>
                </a:cubicBezTo>
                <a:cubicBezTo>
                  <a:pt x="42" y="15"/>
                  <a:pt x="41" y="15"/>
                  <a:pt x="40" y="17"/>
                </a:cubicBezTo>
                <a:cubicBezTo>
                  <a:pt x="40" y="16"/>
                  <a:pt x="40" y="16"/>
                  <a:pt x="39" y="15"/>
                </a:cubicBezTo>
                <a:cubicBezTo>
                  <a:pt x="39" y="15"/>
                  <a:pt x="39" y="16"/>
                  <a:pt x="39" y="16"/>
                </a:cubicBezTo>
                <a:cubicBezTo>
                  <a:pt x="38" y="14"/>
                  <a:pt x="37" y="17"/>
                  <a:pt x="36" y="16"/>
                </a:cubicBezTo>
                <a:cubicBezTo>
                  <a:pt x="36" y="17"/>
                  <a:pt x="37" y="17"/>
                  <a:pt x="37" y="18"/>
                </a:cubicBezTo>
                <a:cubicBezTo>
                  <a:pt x="36" y="18"/>
                  <a:pt x="36" y="16"/>
                  <a:pt x="36" y="16"/>
                </a:cubicBezTo>
                <a:cubicBezTo>
                  <a:pt x="35" y="16"/>
                  <a:pt x="35" y="17"/>
                  <a:pt x="35" y="17"/>
                </a:cubicBezTo>
                <a:cubicBezTo>
                  <a:pt x="35" y="17"/>
                  <a:pt x="35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3" y="18"/>
                  <a:pt x="33" y="18"/>
                  <a:pt x="32" y="18"/>
                </a:cubicBezTo>
                <a:cubicBezTo>
                  <a:pt x="30" y="17"/>
                  <a:pt x="29" y="18"/>
                  <a:pt x="29" y="20"/>
                </a:cubicBezTo>
                <a:cubicBezTo>
                  <a:pt x="27" y="18"/>
                  <a:pt x="26" y="19"/>
                  <a:pt x="25" y="20"/>
                </a:cubicBezTo>
                <a:cubicBezTo>
                  <a:pt x="23" y="21"/>
                  <a:pt x="22" y="22"/>
                  <a:pt x="20" y="19"/>
                </a:cubicBezTo>
                <a:cubicBezTo>
                  <a:pt x="21" y="23"/>
                  <a:pt x="17" y="20"/>
                  <a:pt x="19" y="23"/>
                </a:cubicBezTo>
                <a:cubicBezTo>
                  <a:pt x="18" y="23"/>
                  <a:pt x="16" y="21"/>
                  <a:pt x="16" y="23"/>
                </a:cubicBezTo>
                <a:cubicBezTo>
                  <a:pt x="16" y="22"/>
                  <a:pt x="16" y="20"/>
                  <a:pt x="15" y="21"/>
                </a:cubicBezTo>
                <a:cubicBezTo>
                  <a:pt x="14" y="21"/>
                  <a:pt x="16" y="23"/>
                  <a:pt x="16" y="23"/>
                </a:cubicBezTo>
                <a:cubicBezTo>
                  <a:pt x="15" y="22"/>
                  <a:pt x="15" y="23"/>
                  <a:pt x="15" y="24"/>
                </a:cubicBezTo>
                <a:cubicBezTo>
                  <a:pt x="15" y="21"/>
                  <a:pt x="14" y="24"/>
                  <a:pt x="13" y="23"/>
                </a:cubicBezTo>
                <a:cubicBezTo>
                  <a:pt x="13" y="24"/>
                  <a:pt x="14" y="24"/>
                  <a:pt x="14" y="24"/>
                </a:cubicBezTo>
                <a:cubicBezTo>
                  <a:pt x="13" y="25"/>
                  <a:pt x="11" y="23"/>
                  <a:pt x="12" y="25"/>
                </a:cubicBezTo>
                <a:cubicBezTo>
                  <a:pt x="9" y="23"/>
                  <a:pt x="9" y="24"/>
                  <a:pt x="9" y="27"/>
                </a:cubicBezTo>
                <a:cubicBezTo>
                  <a:pt x="9" y="26"/>
                  <a:pt x="8" y="25"/>
                  <a:pt x="7" y="25"/>
                </a:cubicBezTo>
                <a:cubicBezTo>
                  <a:pt x="8" y="26"/>
                  <a:pt x="7" y="26"/>
                  <a:pt x="6" y="26"/>
                </a:cubicBezTo>
                <a:cubicBezTo>
                  <a:pt x="5" y="27"/>
                  <a:pt x="4" y="27"/>
                  <a:pt x="4" y="27"/>
                </a:cubicBezTo>
                <a:cubicBezTo>
                  <a:pt x="5" y="28"/>
                  <a:pt x="5" y="27"/>
                  <a:pt x="6" y="28"/>
                </a:cubicBezTo>
                <a:cubicBezTo>
                  <a:pt x="5" y="28"/>
                  <a:pt x="5" y="28"/>
                  <a:pt x="5" y="29"/>
                </a:cubicBezTo>
                <a:cubicBezTo>
                  <a:pt x="5" y="29"/>
                  <a:pt x="5" y="30"/>
                  <a:pt x="5" y="30"/>
                </a:cubicBezTo>
                <a:cubicBezTo>
                  <a:pt x="4" y="30"/>
                  <a:pt x="4" y="29"/>
                  <a:pt x="3" y="29"/>
                </a:cubicBezTo>
                <a:cubicBezTo>
                  <a:pt x="1" y="30"/>
                  <a:pt x="6" y="31"/>
                  <a:pt x="2" y="30"/>
                </a:cubicBezTo>
                <a:cubicBezTo>
                  <a:pt x="2" y="31"/>
                  <a:pt x="3" y="32"/>
                  <a:pt x="2" y="33"/>
                </a:cubicBezTo>
                <a:cubicBezTo>
                  <a:pt x="4" y="33"/>
                  <a:pt x="5" y="34"/>
                  <a:pt x="6" y="34"/>
                </a:cubicBezTo>
                <a:cubicBezTo>
                  <a:pt x="5" y="34"/>
                  <a:pt x="5" y="35"/>
                  <a:pt x="4" y="35"/>
                </a:cubicBezTo>
                <a:cubicBezTo>
                  <a:pt x="3" y="34"/>
                  <a:pt x="2" y="33"/>
                  <a:pt x="1" y="34"/>
                </a:cubicBezTo>
                <a:cubicBezTo>
                  <a:pt x="2" y="35"/>
                  <a:pt x="3" y="35"/>
                  <a:pt x="3" y="35"/>
                </a:cubicBezTo>
                <a:cubicBezTo>
                  <a:pt x="0" y="34"/>
                  <a:pt x="0" y="37"/>
                  <a:pt x="0" y="38"/>
                </a:cubicBezTo>
                <a:cubicBezTo>
                  <a:pt x="0" y="38"/>
                  <a:pt x="1" y="38"/>
                  <a:pt x="1" y="38"/>
                </a:cubicBezTo>
                <a:cubicBezTo>
                  <a:pt x="2" y="38"/>
                  <a:pt x="2" y="37"/>
                  <a:pt x="3" y="38"/>
                </a:cubicBezTo>
                <a:cubicBezTo>
                  <a:pt x="2" y="39"/>
                  <a:pt x="2" y="40"/>
                  <a:pt x="1" y="39"/>
                </a:cubicBezTo>
                <a:cubicBezTo>
                  <a:pt x="1" y="40"/>
                  <a:pt x="2" y="40"/>
                  <a:pt x="2" y="41"/>
                </a:cubicBezTo>
                <a:cubicBezTo>
                  <a:pt x="2" y="41"/>
                  <a:pt x="2" y="42"/>
                  <a:pt x="3" y="42"/>
                </a:cubicBezTo>
                <a:cubicBezTo>
                  <a:pt x="2" y="42"/>
                  <a:pt x="2" y="43"/>
                  <a:pt x="3" y="43"/>
                </a:cubicBezTo>
                <a:cubicBezTo>
                  <a:pt x="3" y="44"/>
                  <a:pt x="3" y="44"/>
                  <a:pt x="3" y="45"/>
                </a:cubicBezTo>
                <a:cubicBezTo>
                  <a:pt x="4" y="44"/>
                  <a:pt x="4" y="45"/>
                  <a:pt x="4" y="45"/>
                </a:cubicBezTo>
                <a:cubicBezTo>
                  <a:pt x="4" y="46"/>
                  <a:pt x="4" y="46"/>
                  <a:pt x="5" y="45"/>
                </a:cubicBezTo>
                <a:cubicBezTo>
                  <a:pt x="4" y="46"/>
                  <a:pt x="4" y="46"/>
                  <a:pt x="4" y="47"/>
                </a:cubicBezTo>
                <a:cubicBezTo>
                  <a:pt x="4" y="46"/>
                  <a:pt x="5" y="46"/>
                  <a:pt x="5" y="46"/>
                </a:cubicBezTo>
                <a:cubicBezTo>
                  <a:pt x="4" y="47"/>
                  <a:pt x="4" y="47"/>
                  <a:pt x="4" y="48"/>
                </a:cubicBezTo>
                <a:cubicBezTo>
                  <a:pt x="5" y="47"/>
                  <a:pt x="5" y="48"/>
                  <a:pt x="5" y="49"/>
                </a:cubicBezTo>
                <a:cubicBezTo>
                  <a:pt x="6" y="48"/>
                  <a:pt x="6" y="48"/>
                  <a:pt x="7" y="48"/>
                </a:cubicBezTo>
                <a:cubicBezTo>
                  <a:pt x="7" y="48"/>
                  <a:pt x="7" y="48"/>
                  <a:pt x="7" y="49"/>
                </a:cubicBezTo>
                <a:cubicBezTo>
                  <a:pt x="7" y="49"/>
                  <a:pt x="7" y="51"/>
                  <a:pt x="7" y="51"/>
                </a:cubicBezTo>
                <a:cubicBezTo>
                  <a:pt x="8" y="50"/>
                  <a:pt x="9" y="49"/>
                  <a:pt x="9" y="50"/>
                </a:cubicBezTo>
                <a:cubicBezTo>
                  <a:pt x="7" y="51"/>
                  <a:pt x="8" y="51"/>
                  <a:pt x="9" y="50"/>
                </a:cubicBezTo>
                <a:cubicBezTo>
                  <a:pt x="9" y="51"/>
                  <a:pt x="10" y="51"/>
                  <a:pt x="9" y="53"/>
                </a:cubicBezTo>
                <a:cubicBezTo>
                  <a:pt x="11" y="52"/>
                  <a:pt x="12" y="52"/>
                  <a:pt x="13" y="53"/>
                </a:cubicBezTo>
                <a:cubicBezTo>
                  <a:pt x="14" y="53"/>
                  <a:pt x="15" y="54"/>
                  <a:pt x="16" y="53"/>
                </a:cubicBezTo>
                <a:cubicBezTo>
                  <a:pt x="16" y="53"/>
                  <a:pt x="16" y="54"/>
                  <a:pt x="15" y="54"/>
                </a:cubicBezTo>
                <a:cubicBezTo>
                  <a:pt x="16" y="54"/>
                  <a:pt x="16" y="55"/>
                  <a:pt x="18" y="53"/>
                </a:cubicBezTo>
                <a:cubicBezTo>
                  <a:pt x="16" y="57"/>
                  <a:pt x="21" y="53"/>
                  <a:pt x="19" y="55"/>
                </a:cubicBezTo>
                <a:cubicBezTo>
                  <a:pt x="19" y="56"/>
                  <a:pt x="20" y="53"/>
                  <a:pt x="21" y="53"/>
                </a:cubicBezTo>
                <a:cubicBezTo>
                  <a:pt x="20" y="54"/>
                  <a:pt x="20" y="55"/>
                  <a:pt x="20" y="55"/>
                </a:cubicBezTo>
                <a:cubicBezTo>
                  <a:pt x="22" y="57"/>
                  <a:pt x="24" y="55"/>
                  <a:pt x="24" y="58"/>
                </a:cubicBezTo>
                <a:cubicBezTo>
                  <a:pt x="25" y="57"/>
                  <a:pt x="25" y="57"/>
                  <a:pt x="26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6" y="57"/>
                  <a:pt x="26" y="57"/>
                  <a:pt x="27" y="56"/>
                </a:cubicBezTo>
                <a:cubicBezTo>
                  <a:pt x="26" y="57"/>
                  <a:pt x="26" y="58"/>
                  <a:pt x="26" y="58"/>
                </a:cubicBezTo>
                <a:cubicBezTo>
                  <a:pt x="28" y="57"/>
                  <a:pt x="28" y="56"/>
                  <a:pt x="30" y="55"/>
                </a:cubicBezTo>
                <a:cubicBezTo>
                  <a:pt x="28" y="58"/>
                  <a:pt x="28" y="57"/>
                  <a:pt x="26" y="59"/>
                </a:cubicBezTo>
                <a:cubicBezTo>
                  <a:pt x="28" y="59"/>
                  <a:pt x="27" y="59"/>
                  <a:pt x="27" y="61"/>
                </a:cubicBezTo>
                <a:cubicBezTo>
                  <a:pt x="28" y="60"/>
                  <a:pt x="28" y="60"/>
                  <a:pt x="28" y="60"/>
                </a:cubicBezTo>
                <a:cubicBezTo>
                  <a:pt x="29" y="60"/>
                  <a:pt x="29" y="59"/>
                  <a:pt x="29" y="59"/>
                </a:cubicBezTo>
                <a:cubicBezTo>
                  <a:pt x="28" y="61"/>
                  <a:pt x="31" y="58"/>
                  <a:pt x="29" y="60"/>
                </a:cubicBezTo>
                <a:cubicBezTo>
                  <a:pt x="29" y="60"/>
                  <a:pt x="28" y="61"/>
                  <a:pt x="28" y="61"/>
                </a:cubicBezTo>
                <a:cubicBezTo>
                  <a:pt x="29" y="60"/>
                  <a:pt x="29" y="61"/>
                  <a:pt x="29" y="61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31" y="60"/>
                  <a:pt x="29" y="61"/>
                </a:cubicBezTo>
                <a:cubicBezTo>
                  <a:pt x="30" y="62"/>
                  <a:pt x="30" y="62"/>
                  <a:pt x="32" y="61"/>
                </a:cubicBezTo>
                <a:cubicBezTo>
                  <a:pt x="31" y="62"/>
                  <a:pt x="31" y="62"/>
                  <a:pt x="31" y="63"/>
                </a:cubicBezTo>
                <a:cubicBezTo>
                  <a:pt x="31" y="64"/>
                  <a:pt x="34" y="62"/>
                  <a:pt x="32" y="64"/>
                </a:cubicBezTo>
                <a:cubicBezTo>
                  <a:pt x="33" y="65"/>
                  <a:pt x="34" y="63"/>
                  <a:pt x="34" y="63"/>
                </a:cubicBezTo>
                <a:cubicBezTo>
                  <a:pt x="34" y="64"/>
                  <a:pt x="35" y="67"/>
                  <a:pt x="36" y="64"/>
                </a:cubicBezTo>
                <a:cubicBezTo>
                  <a:pt x="37" y="64"/>
                  <a:pt x="35" y="67"/>
                  <a:pt x="37" y="66"/>
                </a:cubicBezTo>
                <a:cubicBezTo>
                  <a:pt x="37" y="65"/>
                  <a:pt x="38" y="65"/>
                  <a:pt x="38" y="64"/>
                </a:cubicBezTo>
                <a:cubicBezTo>
                  <a:pt x="38" y="64"/>
                  <a:pt x="40" y="63"/>
                  <a:pt x="39" y="64"/>
                </a:cubicBezTo>
                <a:cubicBezTo>
                  <a:pt x="38" y="64"/>
                  <a:pt x="37" y="65"/>
                  <a:pt x="36" y="67"/>
                </a:cubicBezTo>
                <a:cubicBezTo>
                  <a:pt x="38" y="66"/>
                  <a:pt x="38" y="67"/>
                  <a:pt x="39" y="66"/>
                </a:cubicBezTo>
                <a:cubicBezTo>
                  <a:pt x="39" y="67"/>
                  <a:pt x="39" y="68"/>
                  <a:pt x="39" y="69"/>
                </a:cubicBezTo>
                <a:cubicBezTo>
                  <a:pt x="40" y="69"/>
                  <a:pt x="40" y="68"/>
                  <a:pt x="41" y="68"/>
                </a:cubicBezTo>
                <a:cubicBezTo>
                  <a:pt x="41" y="68"/>
                  <a:pt x="40" y="69"/>
                  <a:pt x="40" y="70"/>
                </a:cubicBezTo>
                <a:cubicBezTo>
                  <a:pt x="41" y="71"/>
                  <a:pt x="41" y="71"/>
                  <a:pt x="41" y="71"/>
                </a:cubicBezTo>
                <a:cubicBezTo>
                  <a:pt x="43" y="69"/>
                  <a:pt x="40" y="71"/>
                  <a:pt x="41" y="69"/>
                </a:cubicBezTo>
                <a:cubicBezTo>
                  <a:pt x="42" y="70"/>
                  <a:pt x="41" y="72"/>
                  <a:pt x="43" y="71"/>
                </a:cubicBezTo>
                <a:cubicBezTo>
                  <a:pt x="43" y="73"/>
                  <a:pt x="45" y="73"/>
                  <a:pt x="47" y="74"/>
                </a:cubicBezTo>
                <a:cubicBezTo>
                  <a:pt x="46" y="74"/>
                  <a:pt x="45" y="74"/>
                  <a:pt x="45" y="75"/>
                </a:cubicBezTo>
                <a:cubicBezTo>
                  <a:pt x="46" y="75"/>
                  <a:pt x="46" y="75"/>
                  <a:pt x="47" y="74"/>
                </a:cubicBezTo>
                <a:cubicBezTo>
                  <a:pt x="46" y="75"/>
                  <a:pt x="47" y="75"/>
                  <a:pt x="46" y="76"/>
                </a:cubicBezTo>
                <a:cubicBezTo>
                  <a:pt x="46" y="76"/>
                  <a:pt x="47" y="76"/>
                  <a:pt x="47" y="76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6"/>
                  <a:pt x="48" y="76"/>
                  <a:pt x="49" y="75"/>
                </a:cubicBezTo>
                <a:cubicBezTo>
                  <a:pt x="48" y="76"/>
                  <a:pt x="48" y="76"/>
                  <a:pt x="49" y="76"/>
                </a:cubicBezTo>
                <a:cubicBezTo>
                  <a:pt x="49" y="76"/>
                  <a:pt x="50" y="76"/>
                  <a:pt x="50" y="76"/>
                </a:cubicBezTo>
                <a:cubicBezTo>
                  <a:pt x="48" y="78"/>
                  <a:pt x="50" y="77"/>
                  <a:pt x="51" y="77"/>
                </a:cubicBezTo>
                <a:cubicBezTo>
                  <a:pt x="49" y="79"/>
                  <a:pt x="52" y="78"/>
                  <a:pt x="50" y="79"/>
                </a:cubicBezTo>
                <a:cubicBezTo>
                  <a:pt x="52" y="78"/>
                  <a:pt x="50" y="80"/>
                  <a:pt x="51" y="80"/>
                </a:cubicBezTo>
                <a:cubicBezTo>
                  <a:pt x="52" y="80"/>
                  <a:pt x="54" y="80"/>
                  <a:pt x="52" y="81"/>
                </a:cubicBezTo>
                <a:cubicBezTo>
                  <a:pt x="52" y="82"/>
                  <a:pt x="53" y="83"/>
                  <a:pt x="55" y="82"/>
                </a:cubicBezTo>
                <a:cubicBezTo>
                  <a:pt x="52" y="84"/>
                  <a:pt x="56" y="83"/>
                  <a:pt x="55" y="84"/>
                </a:cubicBezTo>
                <a:cubicBezTo>
                  <a:pt x="57" y="83"/>
                  <a:pt x="57" y="85"/>
                  <a:pt x="57" y="86"/>
                </a:cubicBezTo>
                <a:cubicBezTo>
                  <a:pt x="58" y="86"/>
                  <a:pt x="59" y="85"/>
                  <a:pt x="59" y="85"/>
                </a:cubicBezTo>
                <a:cubicBezTo>
                  <a:pt x="59" y="86"/>
                  <a:pt x="58" y="86"/>
                  <a:pt x="58" y="86"/>
                </a:cubicBezTo>
                <a:cubicBezTo>
                  <a:pt x="59" y="87"/>
                  <a:pt x="60" y="88"/>
                  <a:pt x="62" y="88"/>
                </a:cubicBezTo>
                <a:cubicBezTo>
                  <a:pt x="61" y="90"/>
                  <a:pt x="60" y="92"/>
                  <a:pt x="61" y="92"/>
                </a:cubicBezTo>
                <a:cubicBezTo>
                  <a:pt x="61" y="91"/>
                  <a:pt x="62" y="91"/>
                  <a:pt x="63" y="91"/>
                </a:cubicBezTo>
                <a:cubicBezTo>
                  <a:pt x="63" y="91"/>
                  <a:pt x="63" y="92"/>
                  <a:pt x="63" y="92"/>
                </a:cubicBezTo>
                <a:cubicBezTo>
                  <a:pt x="64" y="94"/>
                  <a:pt x="64" y="96"/>
                  <a:pt x="65" y="96"/>
                </a:cubicBezTo>
                <a:cubicBezTo>
                  <a:pt x="64" y="94"/>
                  <a:pt x="65" y="94"/>
                  <a:pt x="65" y="94"/>
                </a:cubicBezTo>
                <a:close/>
                <a:moveTo>
                  <a:pt x="76" y="87"/>
                </a:moveTo>
                <a:cubicBezTo>
                  <a:pt x="76" y="86"/>
                  <a:pt x="76" y="85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6" y="85"/>
                  <a:pt x="76" y="86"/>
                  <a:pt x="76" y="87"/>
                </a:cubicBezTo>
                <a:close/>
                <a:moveTo>
                  <a:pt x="74" y="85"/>
                </a:moveTo>
                <a:cubicBezTo>
                  <a:pt x="74" y="86"/>
                  <a:pt x="73" y="86"/>
                  <a:pt x="72" y="85"/>
                </a:cubicBezTo>
                <a:cubicBezTo>
                  <a:pt x="73" y="85"/>
                  <a:pt x="73" y="85"/>
                  <a:pt x="74" y="85"/>
                </a:cubicBezTo>
                <a:close/>
                <a:moveTo>
                  <a:pt x="76" y="85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4"/>
                  <a:pt x="75" y="84"/>
                  <a:pt x="75" y="85"/>
                </a:cubicBezTo>
                <a:cubicBezTo>
                  <a:pt x="75" y="85"/>
                  <a:pt x="74" y="85"/>
                  <a:pt x="74" y="84"/>
                </a:cubicBezTo>
                <a:cubicBezTo>
                  <a:pt x="74" y="85"/>
                  <a:pt x="74" y="85"/>
                  <a:pt x="74" y="85"/>
                </a:cubicBezTo>
                <a:cubicBezTo>
                  <a:pt x="73" y="83"/>
                  <a:pt x="75" y="85"/>
                  <a:pt x="74" y="83"/>
                </a:cubicBezTo>
                <a:cubicBezTo>
                  <a:pt x="75" y="84"/>
                  <a:pt x="75" y="84"/>
                  <a:pt x="76" y="85"/>
                </a:cubicBezTo>
                <a:cubicBezTo>
                  <a:pt x="76" y="85"/>
                  <a:pt x="76" y="85"/>
                  <a:pt x="76" y="85"/>
                </a:cubicBezTo>
                <a:close/>
                <a:moveTo>
                  <a:pt x="66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7" y="83"/>
                  <a:pt x="67" y="83"/>
                  <a:pt x="66" y="82"/>
                </a:cubicBezTo>
                <a:close/>
                <a:moveTo>
                  <a:pt x="69" y="92"/>
                </a:moveTo>
                <a:cubicBezTo>
                  <a:pt x="69" y="92"/>
                  <a:pt x="69" y="92"/>
                  <a:pt x="69" y="91"/>
                </a:cubicBezTo>
                <a:cubicBezTo>
                  <a:pt x="69" y="92"/>
                  <a:pt x="69" y="92"/>
                  <a:pt x="70" y="92"/>
                </a:cubicBezTo>
                <a:cubicBezTo>
                  <a:pt x="70" y="92"/>
                  <a:pt x="70" y="92"/>
                  <a:pt x="70" y="92"/>
                </a:cubicBezTo>
                <a:cubicBezTo>
                  <a:pt x="69" y="92"/>
                  <a:pt x="69" y="92"/>
                  <a:pt x="69" y="92"/>
                </a:cubicBezTo>
                <a:close/>
                <a:moveTo>
                  <a:pt x="70" y="94"/>
                </a:moveTo>
                <a:cubicBezTo>
                  <a:pt x="70" y="93"/>
                  <a:pt x="70" y="93"/>
                  <a:pt x="70" y="93"/>
                </a:cubicBezTo>
                <a:cubicBezTo>
                  <a:pt x="70" y="93"/>
                  <a:pt x="70" y="93"/>
                  <a:pt x="70" y="93"/>
                </a:cubicBezTo>
                <a:cubicBezTo>
                  <a:pt x="70" y="93"/>
                  <a:pt x="70" y="93"/>
                  <a:pt x="71" y="93"/>
                </a:cubicBezTo>
                <a:cubicBezTo>
                  <a:pt x="70" y="93"/>
                  <a:pt x="70" y="93"/>
                  <a:pt x="70" y="94"/>
                </a:cubicBezTo>
                <a:close/>
                <a:moveTo>
                  <a:pt x="71" y="92"/>
                </a:move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lose/>
                <a:moveTo>
                  <a:pt x="71" y="92"/>
                </a:moveTo>
                <a:cubicBezTo>
                  <a:pt x="71" y="92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2" y="92"/>
                  <a:pt x="71" y="92"/>
                  <a:pt x="71" y="92"/>
                </a:cubicBezTo>
                <a:close/>
                <a:moveTo>
                  <a:pt x="101" y="97"/>
                </a:moveTo>
                <a:cubicBezTo>
                  <a:pt x="101" y="96"/>
                  <a:pt x="101" y="94"/>
                  <a:pt x="101" y="93"/>
                </a:cubicBezTo>
                <a:cubicBezTo>
                  <a:pt x="101" y="93"/>
                  <a:pt x="102" y="92"/>
                  <a:pt x="102" y="92"/>
                </a:cubicBezTo>
                <a:cubicBezTo>
                  <a:pt x="102" y="93"/>
                  <a:pt x="102" y="93"/>
                  <a:pt x="101" y="93"/>
                </a:cubicBezTo>
                <a:cubicBezTo>
                  <a:pt x="102" y="94"/>
                  <a:pt x="101" y="94"/>
                  <a:pt x="101" y="97"/>
                </a:cubicBezTo>
                <a:close/>
                <a:moveTo>
                  <a:pt x="112" y="96"/>
                </a:moveTo>
                <a:cubicBezTo>
                  <a:pt x="111" y="99"/>
                  <a:pt x="111" y="93"/>
                  <a:pt x="112" y="92"/>
                </a:cubicBezTo>
                <a:cubicBezTo>
                  <a:pt x="112" y="93"/>
                  <a:pt x="111" y="95"/>
                  <a:pt x="112" y="96"/>
                </a:cubicBezTo>
                <a:close/>
                <a:moveTo>
                  <a:pt x="167" y="108"/>
                </a:moveTo>
                <a:cubicBezTo>
                  <a:pt x="167" y="107"/>
                  <a:pt x="168" y="107"/>
                  <a:pt x="168" y="105"/>
                </a:cubicBezTo>
                <a:cubicBezTo>
                  <a:pt x="168" y="106"/>
                  <a:pt x="168" y="106"/>
                  <a:pt x="168" y="108"/>
                </a:cubicBezTo>
                <a:cubicBezTo>
                  <a:pt x="168" y="107"/>
                  <a:pt x="168" y="108"/>
                  <a:pt x="167" y="108"/>
                </a:cubicBezTo>
                <a:close/>
                <a:moveTo>
                  <a:pt x="169" y="111"/>
                </a:moveTo>
                <a:cubicBezTo>
                  <a:pt x="168" y="111"/>
                  <a:pt x="168" y="111"/>
                  <a:pt x="168" y="111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69" y="109"/>
                  <a:pt x="169" y="108"/>
                  <a:pt x="169" y="108"/>
                </a:cubicBezTo>
                <a:cubicBezTo>
                  <a:pt x="170" y="107"/>
                  <a:pt x="170" y="109"/>
                  <a:pt x="169" y="111"/>
                </a:cubicBezTo>
                <a:close/>
                <a:moveTo>
                  <a:pt x="173" y="108"/>
                </a:moveTo>
                <a:cubicBezTo>
                  <a:pt x="172" y="110"/>
                  <a:pt x="172" y="111"/>
                  <a:pt x="171" y="111"/>
                </a:cubicBezTo>
                <a:cubicBezTo>
                  <a:pt x="171" y="109"/>
                  <a:pt x="171" y="109"/>
                  <a:pt x="171" y="108"/>
                </a:cubicBezTo>
                <a:cubicBezTo>
                  <a:pt x="172" y="106"/>
                  <a:pt x="172" y="109"/>
                  <a:pt x="172" y="109"/>
                </a:cubicBezTo>
                <a:cubicBezTo>
                  <a:pt x="172" y="109"/>
                  <a:pt x="172" y="109"/>
                  <a:pt x="172" y="108"/>
                </a:cubicBezTo>
                <a:cubicBezTo>
                  <a:pt x="172" y="108"/>
                  <a:pt x="172" y="108"/>
                  <a:pt x="173" y="108"/>
                </a:cubicBezTo>
                <a:close/>
                <a:moveTo>
                  <a:pt x="234" y="117"/>
                </a:moveTo>
                <a:cubicBezTo>
                  <a:pt x="234" y="117"/>
                  <a:pt x="234" y="117"/>
                  <a:pt x="234" y="117"/>
                </a:cubicBezTo>
                <a:cubicBezTo>
                  <a:pt x="236" y="118"/>
                  <a:pt x="23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35" y="118"/>
                  <a:pt x="234" y="118"/>
                  <a:pt x="234" y="118"/>
                </a:cubicBezTo>
                <a:cubicBezTo>
                  <a:pt x="234" y="117"/>
                  <a:pt x="234" y="117"/>
                  <a:pt x="234" y="117"/>
                </a:cubicBezTo>
                <a:close/>
                <a:moveTo>
                  <a:pt x="232" y="118"/>
                </a:moveTo>
                <a:cubicBezTo>
                  <a:pt x="232" y="118"/>
                  <a:pt x="232" y="118"/>
                  <a:pt x="233" y="118"/>
                </a:cubicBezTo>
                <a:cubicBezTo>
                  <a:pt x="232" y="118"/>
                  <a:pt x="232" y="118"/>
                  <a:pt x="232" y="118"/>
                </a:cubicBezTo>
                <a:close/>
                <a:moveTo>
                  <a:pt x="233" y="118"/>
                </a:moveTo>
                <a:cubicBezTo>
                  <a:pt x="233" y="118"/>
                  <a:pt x="232" y="118"/>
                  <a:pt x="232" y="118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3" y="118"/>
                  <a:pt x="233" y="118"/>
                  <a:pt x="233" y="118"/>
                </a:cubicBezTo>
                <a:cubicBezTo>
                  <a:pt x="233" y="118"/>
                  <a:pt x="233" y="118"/>
                  <a:pt x="233" y="118"/>
                </a:cubicBezTo>
                <a:close/>
                <a:moveTo>
                  <a:pt x="233" y="118"/>
                </a:move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8"/>
                </a:cubicBezTo>
                <a:close/>
                <a:moveTo>
                  <a:pt x="259" y="120"/>
                </a:moveTo>
                <a:cubicBezTo>
                  <a:pt x="260" y="122"/>
                  <a:pt x="259" y="122"/>
                  <a:pt x="260" y="124"/>
                </a:cubicBezTo>
                <a:cubicBezTo>
                  <a:pt x="260" y="123"/>
                  <a:pt x="259" y="122"/>
                  <a:pt x="258" y="121"/>
                </a:cubicBezTo>
                <a:cubicBezTo>
                  <a:pt x="259" y="121"/>
                  <a:pt x="259" y="120"/>
                  <a:pt x="259" y="120"/>
                </a:cubicBezTo>
                <a:cubicBezTo>
                  <a:pt x="259" y="120"/>
                  <a:pt x="259" y="120"/>
                  <a:pt x="259" y="120"/>
                </a:cubicBezTo>
                <a:close/>
                <a:moveTo>
                  <a:pt x="271" y="116"/>
                </a:moveTo>
                <a:cubicBezTo>
                  <a:pt x="271" y="119"/>
                  <a:pt x="268" y="114"/>
                  <a:pt x="268" y="113"/>
                </a:cubicBezTo>
                <a:cubicBezTo>
                  <a:pt x="269" y="113"/>
                  <a:pt x="269" y="116"/>
                  <a:pt x="271" y="116"/>
                </a:cubicBezTo>
                <a:close/>
                <a:moveTo>
                  <a:pt x="291" y="59"/>
                </a:moveTo>
                <a:cubicBezTo>
                  <a:pt x="290" y="60"/>
                  <a:pt x="290" y="60"/>
                  <a:pt x="289" y="61"/>
                </a:cubicBezTo>
                <a:cubicBezTo>
                  <a:pt x="288" y="60"/>
                  <a:pt x="289" y="59"/>
                  <a:pt x="290" y="58"/>
                </a:cubicBezTo>
                <a:cubicBezTo>
                  <a:pt x="290" y="59"/>
                  <a:pt x="291" y="58"/>
                  <a:pt x="291" y="59"/>
                </a:cubicBezTo>
                <a:close/>
                <a:moveTo>
                  <a:pt x="292" y="56"/>
                </a:moveTo>
                <a:cubicBezTo>
                  <a:pt x="291" y="57"/>
                  <a:pt x="291" y="57"/>
                  <a:pt x="290" y="56"/>
                </a:cubicBezTo>
                <a:cubicBezTo>
                  <a:pt x="290" y="57"/>
                  <a:pt x="290" y="57"/>
                  <a:pt x="289" y="58"/>
                </a:cubicBezTo>
                <a:cubicBezTo>
                  <a:pt x="288" y="57"/>
                  <a:pt x="290" y="56"/>
                  <a:pt x="291" y="55"/>
                </a:cubicBezTo>
                <a:lnTo>
                  <a:pt x="292" y="56"/>
                </a:lnTo>
                <a:close/>
                <a:moveTo>
                  <a:pt x="289" y="54"/>
                </a:moveTo>
                <a:cubicBezTo>
                  <a:pt x="289" y="55"/>
                  <a:pt x="288" y="55"/>
                  <a:pt x="288" y="56"/>
                </a:cubicBezTo>
                <a:cubicBezTo>
                  <a:pt x="286" y="57"/>
                  <a:pt x="288" y="55"/>
                  <a:pt x="288" y="54"/>
                </a:cubicBezTo>
                <a:cubicBezTo>
                  <a:pt x="287" y="54"/>
                  <a:pt x="287" y="55"/>
                  <a:pt x="286" y="56"/>
                </a:cubicBezTo>
                <a:cubicBezTo>
                  <a:pt x="286" y="55"/>
                  <a:pt x="287" y="55"/>
                  <a:pt x="286" y="55"/>
                </a:cubicBezTo>
                <a:cubicBezTo>
                  <a:pt x="287" y="54"/>
                  <a:pt x="288" y="53"/>
                  <a:pt x="289" y="54"/>
                </a:cubicBezTo>
                <a:close/>
                <a:moveTo>
                  <a:pt x="269" y="46"/>
                </a:moveTo>
                <a:cubicBezTo>
                  <a:pt x="269" y="46"/>
                  <a:pt x="270" y="47"/>
                  <a:pt x="271" y="47"/>
                </a:cubicBezTo>
                <a:cubicBezTo>
                  <a:pt x="273" y="48"/>
                  <a:pt x="274" y="49"/>
                  <a:pt x="275" y="50"/>
                </a:cubicBezTo>
                <a:cubicBezTo>
                  <a:pt x="275" y="50"/>
                  <a:pt x="275" y="50"/>
                  <a:pt x="275" y="50"/>
                </a:cubicBezTo>
                <a:cubicBezTo>
                  <a:pt x="275" y="52"/>
                  <a:pt x="276" y="50"/>
                  <a:pt x="277" y="52"/>
                </a:cubicBezTo>
                <a:cubicBezTo>
                  <a:pt x="276" y="52"/>
                  <a:pt x="276" y="51"/>
                  <a:pt x="276" y="52"/>
                </a:cubicBezTo>
                <a:cubicBezTo>
                  <a:pt x="276" y="52"/>
                  <a:pt x="276" y="53"/>
                  <a:pt x="276" y="53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77" y="54"/>
                  <a:pt x="277" y="54"/>
                  <a:pt x="277" y="54"/>
                </a:cubicBezTo>
                <a:cubicBezTo>
                  <a:pt x="277" y="54"/>
                  <a:pt x="277" y="54"/>
                  <a:pt x="277" y="53"/>
                </a:cubicBezTo>
                <a:cubicBezTo>
                  <a:pt x="277" y="53"/>
                  <a:pt x="277" y="53"/>
                  <a:pt x="277" y="52"/>
                </a:cubicBezTo>
                <a:cubicBezTo>
                  <a:pt x="278" y="53"/>
                  <a:pt x="278" y="54"/>
                  <a:pt x="279" y="55"/>
                </a:cubicBezTo>
                <a:cubicBezTo>
                  <a:pt x="279" y="55"/>
                  <a:pt x="280" y="55"/>
                  <a:pt x="280" y="55"/>
                </a:cubicBezTo>
                <a:cubicBezTo>
                  <a:pt x="280" y="55"/>
                  <a:pt x="281" y="55"/>
                  <a:pt x="281" y="55"/>
                </a:cubicBezTo>
                <a:cubicBezTo>
                  <a:pt x="281" y="56"/>
                  <a:pt x="280" y="55"/>
                  <a:pt x="280" y="56"/>
                </a:cubicBezTo>
                <a:cubicBezTo>
                  <a:pt x="280" y="57"/>
                  <a:pt x="281" y="56"/>
                  <a:pt x="281" y="56"/>
                </a:cubicBezTo>
                <a:cubicBezTo>
                  <a:pt x="281" y="57"/>
                  <a:pt x="281" y="57"/>
                  <a:pt x="281" y="58"/>
                </a:cubicBezTo>
                <a:cubicBezTo>
                  <a:pt x="282" y="58"/>
                  <a:pt x="282" y="58"/>
                  <a:pt x="282" y="59"/>
                </a:cubicBezTo>
                <a:cubicBezTo>
                  <a:pt x="283" y="58"/>
                  <a:pt x="283" y="57"/>
                  <a:pt x="283" y="57"/>
                </a:cubicBezTo>
                <a:cubicBezTo>
                  <a:pt x="284" y="58"/>
                  <a:pt x="282" y="59"/>
                  <a:pt x="282" y="59"/>
                </a:cubicBezTo>
                <a:cubicBezTo>
                  <a:pt x="283" y="59"/>
                  <a:pt x="283" y="59"/>
                  <a:pt x="284" y="60"/>
                </a:cubicBezTo>
                <a:cubicBezTo>
                  <a:pt x="284" y="60"/>
                  <a:pt x="284" y="60"/>
                  <a:pt x="285" y="60"/>
                </a:cubicBezTo>
                <a:cubicBezTo>
                  <a:pt x="285" y="61"/>
                  <a:pt x="285" y="61"/>
                  <a:pt x="285" y="61"/>
                </a:cubicBezTo>
                <a:cubicBezTo>
                  <a:pt x="286" y="62"/>
                  <a:pt x="286" y="62"/>
                  <a:pt x="286" y="63"/>
                </a:cubicBezTo>
                <a:cubicBezTo>
                  <a:pt x="286" y="63"/>
                  <a:pt x="286" y="64"/>
                  <a:pt x="287" y="64"/>
                </a:cubicBezTo>
                <a:cubicBezTo>
                  <a:pt x="287" y="65"/>
                  <a:pt x="288" y="65"/>
                  <a:pt x="289" y="65"/>
                </a:cubicBezTo>
                <a:cubicBezTo>
                  <a:pt x="288" y="65"/>
                  <a:pt x="288" y="66"/>
                  <a:pt x="289" y="67"/>
                </a:cubicBezTo>
                <a:cubicBezTo>
                  <a:pt x="289" y="67"/>
                  <a:pt x="289" y="68"/>
                  <a:pt x="290" y="68"/>
                </a:cubicBezTo>
                <a:cubicBezTo>
                  <a:pt x="290" y="69"/>
                  <a:pt x="291" y="70"/>
                  <a:pt x="291" y="70"/>
                </a:cubicBezTo>
                <a:cubicBezTo>
                  <a:pt x="291" y="71"/>
                  <a:pt x="290" y="72"/>
                  <a:pt x="289" y="72"/>
                </a:cubicBezTo>
                <a:cubicBezTo>
                  <a:pt x="290" y="72"/>
                  <a:pt x="290" y="73"/>
                  <a:pt x="290" y="73"/>
                </a:cubicBezTo>
                <a:cubicBezTo>
                  <a:pt x="290" y="74"/>
                  <a:pt x="290" y="74"/>
                  <a:pt x="292" y="74"/>
                </a:cubicBezTo>
                <a:cubicBezTo>
                  <a:pt x="292" y="75"/>
                  <a:pt x="289" y="75"/>
                  <a:pt x="292" y="76"/>
                </a:cubicBezTo>
                <a:cubicBezTo>
                  <a:pt x="290" y="76"/>
                  <a:pt x="288" y="76"/>
                  <a:pt x="289" y="76"/>
                </a:cubicBezTo>
                <a:cubicBezTo>
                  <a:pt x="289" y="77"/>
                  <a:pt x="291" y="76"/>
                  <a:pt x="291" y="76"/>
                </a:cubicBezTo>
                <a:cubicBezTo>
                  <a:pt x="290" y="76"/>
                  <a:pt x="291" y="77"/>
                  <a:pt x="292" y="77"/>
                </a:cubicBezTo>
                <a:cubicBezTo>
                  <a:pt x="289" y="77"/>
                  <a:pt x="291" y="78"/>
                  <a:pt x="290" y="78"/>
                </a:cubicBezTo>
                <a:cubicBezTo>
                  <a:pt x="291" y="78"/>
                  <a:pt x="291" y="78"/>
                  <a:pt x="292" y="78"/>
                </a:cubicBezTo>
                <a:cubicBezTo>
                  <a:pt x="292" y="79"/>
                  <a:pt x="289" y="79"/>
                  <a:pt x="291" y="80"/>
                </a:cubicBezTo>
                <a:cubicBezTo>
                  <a:pt x="290" y="80"/>
                  <a:pt x="289" y="80"/>
                  <a:pt x="289" y="81"/>
                </a:cubicBezTo>
                <a:cubicBezTo>
                  <a:pt x="289" y="81"/>
                  <a:pt x="290" y="82"/>
                  <a:pt x="291" y="83"/>
                </a:cubicBezTo>
                <a:cubicBezTo>
                  <a:pt x="290" y="82"/>
                  <a:pt x="288" y="82"/>
                  <a:pt x="288" y="82"/>
                </a:cubicBezTo>
                <a:cubicBezTo>
                  <a:pt x="289" y="83"/>
                  <a:pt x="289" y="83"/>
                  <a:pt x="288" y="83"/>
                </a:cubicBezTo>
                <a:cubicBezTo>
                  <a:pt x="288" y="83"/>
                  <a:pt x="287" y="84"/>
                  <a:pt x="287" y="84"/>
                </a:cubicBezTo>
                <a:cubicBezTo>
                  <a:pt x="288" y="84"/>
                  <a:pt x="288" y="84"/>
                  <a:pt x="289" y="84"/>
                </a:cubicBezTo>
                <a:cubicBezTo>
                  <a:pt x="288" y="84"/>
                  <a:pt x="289" y="85"/>
                  <a:pt x="289" y="86"/>
                </a:cubicBezTo>
                <a:cubicBezTo>
                  <a:pt x="288" y="85"/>
                  <a:pt x="288" y="85"/>
                  <a:pt x="287" y="85"/>
                </a:cubicBezTo>
                <a:cubicBezTo>
                  <a:pt x="285" y="85"/>
                  <a:pt x="291" y="86"/>
                  <a:pt x="287" y="86"/>
                </a:cubicBezTo>
                <a:cubicBezTo>
                  <a:pt x="287" y="86"/>
                  <a:pt x="288" y="86"/>
                  <a:pt x="287" y="87"/>
                </a:cubicBezTo>
                <a:cubicBezTo>
                  <a:pt x="289" y="87"/>
                  <a:pt x="290" y="88"/>
                  <a:pt x="291" y="88"/>
                </a:cubicBezTo>
                <a:cubicBezTo>
                  <a:pt x="290" y="88"/>
                  <a:pt x="290" y="88"/>
                  <a:pt x="290" y="88"/>
                </a:cubicBezTo>
                <a:cubicBezTo>
                  <a:pt x="288" y="87"/>
                  <a:pt x="288" y="87"/>
                  <a:pt x="286" y="87"/>
                </a:cubicBezTo>
                <a:cubicBezTo>
                  <a:pt x="287" y="87"/>
                  <a:pt x="288" y="88"/>
                  <a:pt x="288" y="88"/>
                </a:cubicBezTo>
                <a:cubicBezTo>
                  <a:pt x="286" y="87"/>
                  <a:pt x="286" y="88"/>
                  <a:pt x="285" y="88"/>
                </a:cubicBezTo>
                <a:cubicBezTo>
                  <a:pt x="285" y="89"/>
                  <a:pt x="287" y="88"/>
                  <a:pt x="288" y="89"/>
                </a:cubicBezTo>
                <a:cubicBezTo>
                  <a:pt x="287" y="89"/>
                  <a:pt x="287" y="90"/>
                  <a:pt x="286" y="89"/>
                </a:cubicBezTo>
                <a:cubicBezTo>
                  <a:pt x="286" y="90"/>
                  <a:pt x="285" y="89"/>
                  <a:pt x="286" y="91"/>
                </a:cubicBezTo>
                <a:cubicBezTo>
                  <a:pt x="284" y="90"/>
                  <a:pt x="286" y="92"/>
                  <a:pt x="284" y="91"/>
                </a:cubicBezTo>
                <a:cubicBezTo>
                  <a:pt x="285" y="92"/>
                  <a:pt x="284" y="92"/>
                  <a:pt x="284" y="92"/>
                </a:cubicBezTo>
                <a:cubicBezTo>
                  <a:pt x="284" y="92"/>
                  <a:pt x="284" y="92"/>
                  <a:pt x="284" y="92"/>
                </a:cubicBezTo>
                <a:cubicBezTo>
                  <a:pt x="283" y="93"/>
                  <a:pt x="283" y="93"/>
                  <a:pt x="284" y="94"/>
                </a:cubicBezTo>
                <a:cubicBezTo>
                  <a:pt x="284" y="93"/>
                  <a:pt x="283" y="93"/>
                  <a:pt x="283" y="93"/>
                </a:cubicBezTo>
                <a:cubicBezTo>
                  <a:pt x="283" y="93"/>
                  <a:pt x="284" y="94"/>
                  <a:pt x="284" y="94"/>
                </a:cubicBezTo>
                <a:cubicBezTo>
                  <a:pt x="283" y="93"/>
                  <a:pt x="282" y="93"/>
                  <a:pt x="282" y="93"/>
                </a:cubicBezTo>
                <a:cubicBezTo>
                  <a:pt x="282" y="94"/>
                  <a:pt x="282" y="94"/>
                  <a:pt x="282" y="94"/>
                </a:cubicBezTo>
                <a:cubicBezTo>
                  <a:pt x="285" y="96"/>
                  <a:pt x="281" y="95"/>
                  <a:pt x="281" y="95"/>
                </a:cubicBezTo>
                <a:cubicBezTo>
                  <a:pt x="281" y="96"/>
                  <a:pt x="282" y="96"/>
                  <a:pt x="282" y="97"/>
                </a:cubicBezTo>
                <a:cubicBezTo>
                  <a:pt x="281" y="95"/>
                  <a:pt x="281" y="96"/>
                  <a:pt x="282" y="97"/>
                </a:cubicBezTo>
                <a:cubicBezTo>
                  <a:pt x="281" y="97"/>
                  <a:pt x="281" y="97"/>
                  <a:pt x="279" y="97"/>
                </a:cubicBezTo>
                <a:cubicBezTo>
                  <a:pt x="280" y="99"/>
                  <a:pt x="280" y="99"/>
                  <a:pt x="279" y="100"/>
                </a:cubicBezTo>
                <a:cubicBezTo>
                  <a:pt x="279" y="101"/>
                  <a:pt x="278" y="101"/>
                  <a:pt x="279" y="103"/>
                </a:cubicBezTo>
                <a:cubicBezTo>
                  <a:pt x="278" y="103"/>
                  <a:pt x="278" y="102"/>
                  <a:pt x="277" y="102"/>
                </a:cubicBezTo>
                <a:cubicBezTo>
                  <a:pt x="277" y="103"/>
                  <a:pt x="276" y="102"/>
                  <a:pt x="278" y="104"/>
                </a:cubicBezTo>
                <a:cubicBezTo>
                  <a:pt x="275" y="102"/>
                  <a:pt x="277" y="107"/>
                  <a:pt x="276" y="105"/>
                </a:cubicBezTo>
                <a:cubicBezTo>
                  <a:pt x="275" y="105"/>
                  <a:pt x="277" y="107"/>
                  <a:pt x="277" y="107"/>
                </a:cubicBezTo>
                <a:cubicBezTo>
                  <a:pt x="276" y="106"/>
                  <a:pt x="276" y="106"/>
                  <a:pt x="276" y="106"/>
                </a:cubicBezTo>
                <a:cubicBezTo>
                  <a:pt x="273" y="107"/>
                  <a:pt x="274" y="110"/>
                  <a:pt x="271" y="109"/>
                </a:cubicBezTo>
                <a:cubicBezTo>
                  <a:pt x="272" y="111"/>
                  <a:pt x="270" y="111"/>
                  <a:pt x="270" y="113"/>
                </a:cubicBezTo>
                <a:cubicBezTo>
                  <a:pt x="270" y="111"/>
                  <a:pt x="269" y="111"/>
                  <a:pt x="268" y="111"/>
                </a:cubicBezTo>
                <a:cubicBezTo>
                  <a:pt x="269" y="113"/>
                  <a:pt x="270" y="114"/>
                  <a:pt x="270" y="116"/>
                </a:cubicBezTo>
                <a:cubicBezTo>
                  <a:pt x="269" y="114"/>
                  <a:pt x="269" y="113"/>
                  <a:pt x="268" y="112"/>
                </a:cubicBezTo>
                <a:cubicBezTo>
                  <a:pt x="267" y="113"/>
                  <a:pt x="267" y="112"/>
                  <a:pt x="266" y="112"/>
                </a:cubicBezTo>
                <a:cubicBezTo>
                  <a:pt x="266" y="112"/>
                  <a:pt x="266" y="112"/>
                  <a:pt x="266" y="112"/>
                </a:cubicBezTo>
                <a:cubicBezTo>
                  <a:pt x="266" y="113"/>
                  <a:pt x="267" y="114"/>
                  <a:pt x="267" y="114"/>
                </a:cubicBezTo>
                <a:cubicBezTo>
                  <a:pt x="266" y="112"/>
                  <a:pt x="267" y="116"/>
                  <a:pt x="266" y="114"/>
                </a:cubicBezTo>
                <a:cubicBezTo>
                  <a:pt x="266" y="114"/>
                  <a:pt x="266" y="113"/>
                  <a:pt x="265" y="113"/>
                </a:cubicBezTo>
                <a:cubicBezTo>
                  <a:pt x="266" y="114"/>
                  <a:pt x="265" y="113"/>
                  <a:pt x="265" y="113"/>
                </a:cubicBezTo>
                <a:cubicBezTo>
                  <a:pt x="265" y="114"/>
                  <a:pt x="266" y="114"/>
                  <a:pt x="266" y="115"/>
                </a:cubicBezTo>
                <a:cubicBezTo>
                  <a:pt x="265" y="114"/>
                  <a:pt x="265" y="115"/>
                  <a:pt x="265" y="113"/>
                </a:cubicBezTo>
                <a:cubicBezTo>
                  <a:pt x="264" y="113"/>
                  <a:pt x="264" y="114"/>
                  <a:pt x="264" y="116"/>
                </a:cubicBezTo>
                <a:cubicBezTo>
                  <a:pt x="263" y="115"/>
                  <a:pt x="263" y="114"/>
                  <a:pt x="263" y="114"/>
                </a:cubicBezTo>
                <a:cubicBezTo>
                  <a:pt x="262" y="113"/>
                  <a:pt x="261" y="117"/>
                  <a:pt x="261" y="115"/>
                </a:cubicBezTo>
                <a:cubicBezTo>
                  <a:pt x="260" y="115"/>
                  <a:pt x="261" y="117"/>
                  <a:pt x="261" y="117"/>
                </a:cubicBezTo>
                <a:cubicBezTo>
                  <a:pt x="260" y="116"/>
                  <a:pt x="257" y="115"/>
                  <a:pt x="258" y="118"/>
                </a:cubicBezTo>
                <a:cubicBezTo>
                  <a:pt x="258" y="119"/>
                  <a:pt x="256" y="115"/>
                  <a:pt x="257" y="118"/>
                </a:cubicBezTo>
                <a:cubicBezTo>
                  <a:pt x="257" y="118"/>
                  <a:pt x="257" y="119"/>
                  <a:pt x="257" y="120"/>
                </a:cubicBezTo>
                <a:cubicBezTo>
                  <a:pt x="257" y="120"/>
                  <a:pt x="257" y="122"/>
                  <a:pt x="257" y="120"/>
                </a:cubicBezTo>
                <a:cubicBezTo>
                  <a:pt x="257" y="119"/>
                  <a:pt x="256" y="118"/>
                  <a:pt x="256" y="116"/>
                </a:cubicBezTo>
                <a:cubicBezTo>
                  <a:pt x="256" y="118"/>
                  <a:pt x="255" y="118"/>
                  <a:pt x="254" y="120"/>
                </a:cubicBezTo>
                <a:cubicBezTo>
                  <a:pt x="253" y="119"/>
                  <a:pt x="253" y="118"/>
                  <a:pt x="252" y="117"/>
                </a:cubicBezTo>
                <a:cubicBezTo>
                  <a:pt x="251" y="118"/>
                  <a:pt x="252" y="119"/>
                  <a:pt x="252" y="119"/>
                </a:cubicBezTo>
                <a:cubicBezTo>
                  <a:pt x="251" y="120"/>
                  <a:pt x="251" y="118"/>
                  <a:pt x="251" y="118"/>
                </a:cubicBezTo>
                <a:cubicBezTo>
                  <a:pt x="250" y="118"/>
                  <a:pt x="250" y="118"/>
                  <a:pt x="250" y="118"/>
                </a:cubicBezTo>
                <a:cubicBezTo>
                  <a:pt x="250" y="118"/>
                  <a:pt x="250" y="119"/>
                  <a:pt x="250" y="119"/>
                </a:cubicBezTo>
                <a:cubicBezTo>
                  <a:pt x="250" y="119"/>
                  <a:pt x="249" y="118"/>
                  <a:pt x="249" y="118"/>
                </a:cubicBezTo>
                <a:cubicBezTo>
                  <a:pt x="249" y="118"/>
                  <a:pt x="248" y="118"/>
                  <a:pt x="248" y="119"/>
                </a:cubicBezTo>
                <a:cubicBezTo>
                  <a:pt x="247" y="118"/>
                  <a:pt x="246" y="118"/>
                  <a:pt x="245" y="118"/>
                </a:cubicBezTo>
                <a:cubicBezTo>
                  <a:pt x="244" y="118"/>
                  <a:pt x="244" y="118"/>
                  <a:pt x="244" y="118"/>
                </a:cubicBezTo>
                <a:cubicBezTo>
                  <a:pt x="244" y="119"/>
                  <a:pt x="243" y="119"/>
                  <a:pt x="243" y="119"/>
                </a:cubicBezTo>
                <a:cubicBezTo>
                  <a:pt x="243" y="119"/>
                  <a:pt x="243" y="119"/>
                  <a:pt x="242" y="120"/>
                </a:cubicBezTo>
                <a:cubicBezTo>
                  <a:pt x="242" y="119"/>
                  <a:pt x="243" y="118"/>
                  <a:pt x="242" y="118"/>
                </a:cubicBezTo>
                <a:cubicBezTo>
                  <a:pt x="242" y="119"/>
                  <a:pt x="242" y="119"/>
                  <a:pt x="242" y="120"/>
                </a:cubicBezTo>
                <a:cubicBezTo>
                  <a:pt x="242" y="119"/>
                  <a:pt x="241" y="119"/>
                  <a:pt x="241" y="118"/>
                </a:cubicBezTo>
                <a:cubicBezTo>
                  <a:pt x="241" y="118"/>
                  <a:pt x="240" y="118"/>
                  <a:pt x="240" y="120"/>
                </a:cubicBezTo>
                <a:cubicBezTo>
                  <a:pt x="240" y="117"/>
                  <a:pt x="239" y="120"/>
                  <a:pt x="238" y="120"/>
                </a:cubicBezTo>
                <a:cubicBezTo>
                  <a:pt x="238" y="117"/>
                  <a:pt x="237" y="119"/>
                  <a:pt x="236" y="119"/>
                </a:cubicBezTo>
                <a:cubicBezTo>
                  <a:pt x="236" y="117"/>
                  <a:pt x="235" y="119"/>
                  <a:pt x="235" y="117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35" y="117"/>
                  <a:pt x="234" y="116"/>
                  <a:pt x="233" y="115"/>
                </a:cubicBezTo>
                <a:cubicBezTo>
                  <a:pt x="235" y="117"/>
                  <a:pt x="232" y="115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2" y="117"/>
                  <a:pt x="233" y="117"/>
                </a:cubicBezTo>
                <a:cubicBezTo>
                  <a:pt x="232" y="116"/>
                  <a:pt x="232" y="116"/>
                  <a:pt x="231" y="116"/>
                </a:cubicBezTo>
                <a:cubicBezTo>
                  <a:pt x="231" y="116"/>
                  <a:pt x="231" y="116"/>
                  <a:pt x="231" y="116"/>
                </a:cubicBezTo>
                <a:cubicBezTo>
                  <a:pt x="232" y="116"/>
                  <a:pt x="232" y="114"/>
                  <a:pt x="232" y="113"/>
                </a:cubicBezTo>
                <a:cubicBezTo>
                  <a:pt x="233" y="112"/>
                  <a:pt x="233" y="111"/>
                  <a:pt x="233" y="111"/>
                </a:cubicBezTo>
                <a:cubicBezTo>
                  <a:pt x="234" y="111"/>
                  <a:pt x="235" y="110"/>
                  <a:pt x="236" y="110"/>
                </a:cubicBezTo>
                <a:cubicBezTo>
                  <a:pt x="233" y="109"/>
                  <a:pt x="236" y="109"/>
                  <a:pt x="234" y="108"/>
                </a:cubicBezTo>
                <a:cubicBezTo>
                  <a:pt x="235" y="109"/>
                  <a:pt x="235" y="109"/>
                  <a:pt x="237" y="109"/>
                </a:cubicBezTo>
                <a:cubicBezTo>
                  <a:pt x="236" y="109"/>
                  <a:pt x="235" y="109"/>
                  <a:pt x="236" y="109"/>
                </a:cubicBezTo>
                <a:cubicBezTo>
                  <a:pt x="237" y="109"/>
                  <a:pt x="238" y="109"/>
                  <a:pt x="240" y="110"/>
                </a:cubicBezTo>
                <a:cubicBezTo>
                  <a:pt x="239" y="109"/>
                  <a:pt x="238" y="109"/>
                  <a:pt x="237" y="109"/>
                </a:cubicBezTo>
                <a:cubicBezTo>
                  <a:pt x="237" y="109"/>
                  <a:pt x="237" y="109"/>
                  <a:pt x="237" y="108"/>
                </a:cubicBezTo>
                <a:cubicBezTo>
                  <a:pt x="238" y="109"/>
                  <a:pt x="238" y="108"/>
                  <a:pt x="236" y="107"/>
                </a:cubicBezTo>
                <a:cubicBezTo>
                  <a:pt x="236" y="107"/>
                  <a:pt x="237" y="107"/>
                  <a:pt x="237" y="107"/>
                </a:cubicBezTo>
                <a:cubicBezTo>
                  <a:pt x="237" y="107"/>
                  <a:pt x="237" y="107"/>
                  <a:pt x="238" y="107"/>
                </a:cubicBezTo>
                <a:cubicBezTo>
                  <a:pt x="238" y="107"/>
                  <a:pt x="235" y="106"/>
                  <a:pt x="235" y="106"/>
                </a:cubicBezTo>
                <a:cubicBezTo>
                  <a:pt x="236" y="106"/>
                  <a:pt x="238" y="107"/>
                  <a:pt x="238" y="107"/>
                </a:cubicBezTo>
                <a:cubicBezTo>
                  <a:pt x="238" y="107"/>
                  <a:pt x="236" y="106"/>
                  <a:pt x="235" y="106"/>
                </a:cubicBezTo>
                <a:cubicBezTo>
                  <a:pt x="238" y="106"/>
                  <a:pt x="239" y="106"/>
                  <a:pt x="240" y="106"/>
                </a:cubicBezTo>
                <a:cubicBezTo>
                  <a:pt x="238" y="106"/>
                  <a:pt x="242" y="107"/>
                  <a:pt x="239" y="106"/>
                </a:cubicBezTo>
                <a:cubicBezTo>
                  <a:pt x="243" y="106"/>
                  <a:pt x="235" y="104"/>
                  <a:pt x="237" y="104"/>
                </a:cubicBezTo>
                <a:cubicBezTo>
                  <a:pt x="240" y="104"/>
                  <a:pt x="237" y="104"/>
                  <a:pt x="238" y="104"/>
                </a:cubicBezTo>
                <a:cubicBezTo>
                  <a:pt x="239" y="104"/>
                  <a:pt x="239" y="104"/>
                  <a:pt x="238" y="103"/>
                </a:cubicBezTo>
                <a:cubicBezTo>
                  <a:pt x="239" y="103"/>
                  <a:pt x="239" y="104"/>
                  <a:pt x="240" y="103"/>
                </a:cubicBezTo>
                <a:cubicBezTo>
                  <a:pt x="238" y="103"/>
                  <a:pt x="241" y="103"/>
                  <a:pt x="237" y="102"/>
                </a:cubicBezTo>
                <a:cubicBezTo>
                  <a:pt x="238" y="102"/>
                  <a:pt x="239" y="102"/>
                  <a:pt x="237" y="102"/>
                </a:cubicBezTo>
                <a:cubicBezTo>
                  <a:pt x="237" y="102"/>
                  <a:pt x="237" y="102"/>
                  <a:pt x="237" y="101"/>
                </a:cubicBezTo>
                <a:cubicBezTo>
                  <a:pt x="238" y="102"/>
                  <a:pt x="238" y="102"/>
                  <a:pt x="239" y="102"/>
                </a:cubicBezTo>
                <a:cubicBezTo>
                  <a:pt x="239" y="101"/>
                  <a:pt x="241" y="101"/>
                  <a:pt x="240" y="101"/>
                </a:cubicBezTo>
                <a:cubicBezTo>
                  <a:pt x="239" y="101"/>
                  <a:pt x="239" y="101"/>
                  <a:pt x="238" y="101"/>
                </a:cubicBezTo>
                <a:cubicBezTo>
                  <a:pt x="238" y="101"/>
                  <a:pt x="238" y="101"/>
                  <a:pt x="238" y="101"/>
                </a:cubicBezTo>
                <a:cubicBezTo>
                  <a:pt x="237" y="101"/>
                  <a:pt x="238" y="101"/>
                  <a:pt x="239" y="101"/>
                </a:cubicBezTo>
                <a:cubicBezTo>
                  <a:pt x="238" y="101"/>
                  <a:pt x="237" y="101"/>
                  <a:pt x="237" y="101"/>
                </a:cubicBezTo>
                <a:cubicBezTo>
                  <a:pt x="238" y="101"/>
                  <a:pt x="235" y="100"/>
                  <a:pt x="238" y="100"/>
                </a:cubicBezTo>
                <a:cubicBezTo>
                  <a:pt x="236" y="100"/>
                  <a:pt x="235" y="99"/>
                  <a:pt x="234" y="100"/>
                </a:cubicBezTo>
                <a:cubicBezTo>
                  <a:pt x="237" y="100"/>
                  <a:pt x="234" y="99"/>
                  <a:pt x="236" y="100"/>
                </a:cubicBezTo>
                <a:cubicBezTo>
                  <a:pt x="236" y="100"/>
                  <a:pt x="236" y="100"/>
                  <a:pt x="236" y="100"/>
                </a:cubicBezTo>
                <a:cubicBezTo>
                  <a:pt x="236" y="100"/>
                  <a:pt x="235" y="100"/>
                  <a:pt x="234" y="100"/>
                </a:cubicBezTo>
                <a:cubicBezTo>
                  <a:pt x="233" y="99"/>
                  <a:pt x="234" y="99"/>
                  <a:pt x="233" y="98"/>
                </a:cubicBezTo>
                <a:cubicBezTo>
                  <a:pt x="237" y="99"/>
                  <a:pt x="234" y="97"/>
                  <a:pt x="237" y="98"/>
                </a:cubicBezTo>
                <a:cubicBezTo>
                  <a:pt x="237" y="98"/>
                  <a:pt x="237" y="98"/>
                  <a:pt x="238" y="98"/>
                </a:cubicBezTo>
                <a:cubicBezTo>
                  <a:pt x="238" y="98"/>
                  <a:pt x="238" y="98"/>
                  <a:pt x="239" y="98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8" y="99"/>
                  <a:pt x="236" y="97"/>
                  <a:pt x="235" y="97"/>
                </a:cubicBezTo>
                <a:cubicBezTo>
                  <a:pt x="237" y="97"/>
                  <a:pt x="235" y="97"/>
                  <a:pt x="234" y="96"/>
                </a:cubicBezTo>
                <a:cubicBezTo>
                  <a:pt x="237" y="97"/>
                  <a:pt x="233" y="96"/>
                  <a:pt x="236" y="96"/>
                </a:cubicBezTo>
                <a:cubicBezTo>
                  <a:pt x="235" y="96"/>
                  <a:pt x="235" y="97"/>
                  <a:pt x="236" y="97"/>
                </a:cubicBezTo>
                <a:cubicBezTo>
                  <a:pt x="238" y="96"/>
                  <a:pt x="236" y="96"/>
                  <a:pt x="234" y="95"/>
                </a:cubicBezTo>
                <a:cubicBezTo>
                  <a:pt x="235" y="95"/>
                  <a:pt x="236" y="96"/>
                  <a:pt x="237" y="96"/>
                </a:cubicBezTo>
                <a:cubicBezTo>
                  <a:pt x="234" y="95"/>
                  <a:pt x="235" y="94"/>
                  <a:pt x="236" y="94"/>
                </a:cubicBezTo>
                <a:cubicBezTo>
                  <a:pt x="235" y="94"/>
                  <a:pt x="233" y="94"/>
                  <a:pt x="232" y="93"/>
                </a:cubicBezTo>
                <a:cubicBezTo>
                  <a:pt x="233" y="93"/>
                  <a:pt x="233" y="93"/>
                  <a:pt x="234" y="93"/>
                </a:cubicBezTo>
                <a:cubicBezTo>
                  <a:pt x="234" y="93"/>
                  <a:pt x="233" y="93"/>
                  <a:pt x="234" y="94"/>
                </a:cubicBezTo>
                <a:cubicBezTo>
                  <a:pt x="234" y="93"/>
                  <a:pt x="238" y="93"/>
                  <a:pt x="236" y="93"/>
                </a:cubicBezTo>
                <a:cubicBezTo>
                  <a:pt x="235" y="93"/>
                  <a:pt x="235" y="93"/>
                  <a:pt x="236" y="93"/>
                </a:cubicBezTo>
                <a:cubicBezTo>
                  <a:pt x="235" y="93"/>
                  <a:pt x="234" y="93"/>
                  <a:pt x="233" y="93"/>
                </a:cubicBezTo>
                <a:cubicBezTo>
                  <a:pt x="236" y="93"/>
                  <a:pt x="233" y="92"/>
                  <a:pt x="233" y="92"/>
                </a:cubicBezTo>
                <a:cubicBezTo>
                  <a:pt x="234" y="92"/>
                  <a:pt x="235" y="92"/>
                  <a:pt x="235" y="92"/>
                </a:cubicBezTo>
                <a:cubicBezTo>
                  <a:pt x="234" y="92"/>
                  <a:pt x="235" y="92"/>
                  <a:pt x="235" y="92"/>
                </a:cubicBezTo>
                <a:cubicBezTo>
                  <a:pt x="233" y="92"/>
                  <a:pt x="235" y="91"/>
                  <a:pt x="233" y="91"/>
                </a:cubicBezTo>
                <a:cubicBezTo>
                  <a:pt x="233" y="91"/>
                  <a:pt x="232" y="91"/>
                  <a:pt x="232" y="91"/>
                </a:cubicBezTo>
                <a:cubicBezTo>
                  <a:pt x="233" y="91"/>
                  <a:pt x="236" y="92"/>
                  <a:pt x="236" y="91"/>
                </a:cubicBezTo>
                <a:cubicBezTo>
                  <a:pt x="236" y="91"/>
                  <a:pt x="236" y="91"/>
                  <a:pt x="236" y="91"/>
                </a:cubicBezTo>
                <a:cubicBezTo>
                  <a:pt x="237" y="91"/>
                  <a:pt x="237" y="91"/>
                  <a:pt x="238" y="91"/>
                </a:cubicBezTo>
                <a:cubicBezTo>
                  <a:pt x="237" y="90"/>
                  <a:pt x="237" y="90"/>
                  <a:pt x="236" y="90"/>
                </a:cubicBezTo>
                <a:cubicBezTo>
                  <a:pt x="237" y="89"/>
                  <a:pt x="238" y="89"/>
                  <a:pt x="238" y="89"/>
                </a:cubicBezTo>
                <a:cubicBezTo>
                  <a:pt x="235" y="88"/>
                  <a:pt x="240" y="87"/>
                  <a:pt x="237" y="87"/>
                </a:cubicBezTo>
                <a:cubicBezTo>
                  <a:pt x="237" y="86"/>
                  <a:pt x="238" y="87"/>
                  <a:pt x="239" y="87"/>
                </a:cubicBezTo>
                <a:cubicBezTo>
                  <a:pt x="239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7" y="86"/>
                  <a:pt x="237" y="86"/>
                </a:cubicBezTo>
                <a:cubicBezTo>
                  <a:pt x="237" y="86"/>
                  <a:pt x="238" y="86"/>
                  <a:pt x="238" y="86"/>
                </a:cubicBezTo>
                <a:cubicBezTo>
                  <a:pt x="237" y="86"/>
                  <a:pt x="237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9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6" y="86"/>
                  <a:pt x="238" y="86"/>
                  <a:pt x="235" y="85"/>
                </a:cubicBezTo>
                <a:cubicBezTo>
                  <a:pt x="235" y="85"/>
                  <a:pt x="236" y="85"/>
                  <a:pt x="235" y="85"/>
                </a:cubicBezTo>
                <a:cubicBezTo>
                  <a:pt x="236" y="85"/>
                  <a:pt x="237" y="86"/>
                  <a:pt x="237" y="85"/>
                </a:cubicBezTo>
                <a:cubicBezTo>
                  <a:pt x="235" y="85"/>
                  <a:pt x="239" y="85"/>
                  <a:pt x="237" y="85"/>
                </a:cubicBezTo>
                <a:cubicBezTo>
                  <a:pt x="237" y="85"/>
                  <a:pt x="234" y="84"/>
                  <a:pt x="234" y="84"/>
                </a:cubicBezTo>
                <a:cubicBezTo>
                  <a:pt x="238" y="85"/>
                  <a:pt x="235" y="84"/>
                  <a:pt x="234" y="84"/>
                </a:cubicBezTo>
                <a:cubicBezTo>
                  <a:pt x="236" y="85"/>
                  <a:pt x="236" y="84"/>
                  <a:pt x="238" y="85"/>
                </a:cubicBezTo>
                <a:cubicBezTo>
                  <a:pt x="237" y="84"/>
                  <a:pt x="238" y="85"/>
                  <a:pt x="237" y="84"/>
                </a:cubicBezTo>
                <a:cubicBezTo>
                  <a:pt x="238" y="84"/>
                  <a:pt x="239" y="85"/>
                  <a:pt x="239" y="85"/>
                </a:cubicBezTo>
                <a:cubicBezTo>
                  <a:pt x="238" y="84"/>
                  <a:pt x="239" y="84"/>
                  <a:pt x="239" y="84"/>
                </a:cubicBezTo>
                <a:cubicBezTo>
                  <a:pt x="236" y="84"/>
                  <a:pt x="236" y="83"/>
                  <a:pt x="235" y="83"/>
                </a:cubicBezTo>
                <a:cubicBezTo>
                  <a:pt x="235" y="83"/>
                  <a:pt x="236" y="83"/>
                  <a:pt x="236" y="83"/>
                </a:cubicBezTo>
                <a:cubicBezTo>
                  <a:pt x="236" y="83"/>
                  <a:pt x="235" y="83"/>
                  <a:pt x="236" y="83"/>
                </a:cubicBezTo>
                <a:cubicBezTo>
                  <a:pt x="237" y="83"/>
                  <a:pt x="237" y="83"/>
                  <a:pt x="237" y="83"/>
                </a:cubicBezTo>
                <a:cubicBezTo>
                  <a:pt x="236" y="83"/>
                  <a:pt x="237" y="84"/>
                  <a:pt x="238" y="84"/>
                </a:cubicBezTo>
                <a:cubicBezTo>
                  <a:pt x="238" y="84"/>
                  <a:pt x="238" y="84"/>
                  <a:pt x="239" y="84"/>
                </a:cubicBezTo>
                <a:cubicBezTo>
                  <a:pt x="238" y="84"/>
                  <a:pt x="240" y="84"/>
                  <a:pt x="238" y="84"/>
                </a:cubicBezTo>
                <a:cubicBezTo>
                  <a:pt x="237" y="83"/>
                  <a:pt x="240" y="84"/>
                  <a:pt x="240" y="83"/>
                </a:cubicBezTo>
                <a:cubicBezTo>
                  <a:pt x="239" y="83"/>
                  <a:pt x="236" y="82"/>
                  <a:pt x="236" y="82"/>
                </a:cubicBezTo>
                <a:cubicBezTo>
                  <a:pt x="237" y="82"/>
                  <a:pt x="237" y="82"/>
                  <a:pt x="236" y="82"/>
                </a:cubicBezTo>
                <a:cubicBezTo>
                  <a:pt x="236" y="82"/>
                  <a:pt x="236" y="81"/>
                  <a:pt x="236" y="81"/>
                </a:cubicBezTo>
                <a:cubicBezTo>
                  <a:pt x="237" y="82"/>
                  <a:pt x="237" y="82"/>
                  <a:pt x="239" y="82"/>
                </a:cubicBezTo>
                <a:cubicBezTo>
                  <a:pt x="238" y="82"/>
                  <a:pt x="241" y="83"/>
                  <a:pt x="237" y="82"/>
                </a:cubicBezTo>
                <a:cubicBezTo>
                  <a:pt x="239" y="83"/>
                  <a:pt x="239" y="83"/>
                  <a:pt x="240" y="83"/>
                </a:cubicBezTo>
                <a:cubicBezTo>
                  <a:pt x="240" y="83"/>
                  <a:pt x="240" y="83"/>
                  <a:pt x="241" y="83"/>
                </a:cubicBezTo>
                <a:cubicBezTo>
                  <a:pt x="241" y="83"/>
                  <a:pt x="241" y="83"/>
                  <a:pt x="241" y="84"/>
                </a:cubicBezTo>
                <a:cubicBezTo>
                  <a:pt x="241" y="83"/>
                  <a:pt x="240" y="83"/>
                  <a:pt x="239" y="82"/>
                </a:cubicBezTo>
                <a:cubicBezTo>
                  <a:pt x="242" y="83"/>
                  <a:pt x="240" y="82"/>
                  <a:pt x="240" y="81"/>
                </a:cubicBezTo>
                <a:cubicBezTo>
                  <a:pt x="239" y="82"/>
                  <a:pt x="239" y="80"/>
                  <a:pt x="238" y="81"/>
                </a:cubicBezTo>
                <a:cubicBezTo>
                  <a:pt x="240" y="81"/>
                  <a:pt x="237" y="81"/>
                  <a:pt x="236" y="81"/>
                </a:cubicBezTo>
                <a:cubicBezTo>
                  <a:pt x="236" y="79"/>
                  <a:pt x="238" y="78"/>
                  <a:pt x="238" y="75"/>
                </a:cubicBezTo>
                <a:cubicBezTo>
                  <a:pt x="241" y="76"/>
                  <a:pt x="244" y="77"/>
                  <a:pt x="245" y="76"/>
                </a:cubicBezTo>
                <a:cubicBezTo>
                  <a:pt x="243" y="74"/>
                  <a:pt x="245" y="74"/>
                  <a:pt x="242" y="72"/>
                </a:cubicBezTo>
                <a:cubicBezTo>
                  <a:pt x="243" y="72"/>
                  <a:pt x="244" y="73"/>
                  <a:pt x="244" y="73"/>
                </a:cubicBezTo>
                <a:cubicBezTo>
                  <a:pt x="243" y="72"/>
                  <a:pt x="244" y="72"/>
                  <a:pt x="244" y="72"/>
                </a:cubicBezTo>
                <a:cubicBezTo>
                  <a:pt x="241" y="72"/>
                  <a:pt x="246" y="72"/>
                  <a:pt x="244" y="72"/>
                </a:cubicBezTo>
                <a:cubicBezTo>
                  <a:pt x="244" y="72"/>
                  <a:pt x="243" y="72"/>
                  <a:pt x="243" y="71"/>
                </a:cubicBezTo>
                <a:cubicBezTo>
                  <a:pt x="243" y="71"/>
                  <a:pt x="242" y="71"/>
                  <a:pt x="242" y="71"/>
                </a:cubicBezTo>
                <a:cubicBezTo>
                  <a:pt x="244" y="71"/>
                  <a:pt x="243" y="71"/>
                  <a:pt x="243" y="71"/>
                </a:cubicBezTo>
                <a:cubicBezTo>
                  <a:pt x="243" y="71"/>
                  <a:pt x="244" y="71"/>
                  <a:pt x="244" y="71"/>
                </a:cubicBezTo>
                <a:cubicBezTo>
                  <a:pt x="241" y="70"/>
                  <a:pt x="242" y="71"/>
                  <a:pt x="241" y="71"/>
                </a:cubicBezTo>
                <a:cubicBezTo>
                  <a:pt x="241" y="70"/>
                  <a:pt x="240" y="70"/>
                  <a:pt x="239" y="69"/>
                </a:cubicBezTo>
                <a:cubicBezTo>
                  <a:pt x="240" y="69"/>
                  <a:pt x="240" y="70"/>
                  <a:pt x="241" y="70"/>
                </a:cubicBezTo>
                <a:cubicBezTo>
                  <a:pt x="241" y="70"/>
                  <a:pt x="239" y="69"/>
                  <a:pt x="240" y="69"/>
                </a:cubicBezTo>
                <a:cubicBezTo>
                  <a:pt x="242" y="70"/>
                  <a:pt x="241" y="69"/>
                  <a:pt x="242" y="69"/>
                </a:cubicBezTo>
                <a:cubicBezTo>
                  <a:pt x="241" y="69"/>
                  <a:pt x="243" y="70"/>
                  <a:pt x="244" y="70"/>
                </a:cubicBezTo>
                <a:cubicBezTo>
                  <a:pt x="244" y="70"/>
                  <a:pt x="246" y="70"/>
                  <a:pt x="245" y="70"/>
                </a:cubicBezTo>
                <a:cubicBezTo>
                  <a:pt x="244" y="69"/>
                  <a:pt x="242" y="69"/>
                  <a:pt x="241" y="68"/>
                </a:cubicBezTo>
                <a:cubicBezTo>
                  <a:pt x="242" y="69"/>
                  <a:pt x="242" y="69"/>
                  <a:pt x="244" y="69"/>
                </a:cubicBezTo>
                <a:cubicBezTo>
                  <a:pt x="244" y="69"/>
                  <a:pt x="245" y="69"/>
                  <a:pt x="246" y="69"/>
                </a:cubicBezTo>
                <a:cubicBezTo>
                  <a:pt x="243" y="69"/>
                  <a:pt x="246" y="69"/>
                  <a:pt x="244" y="68"/>
                </a:cubicBezTo>
                <a:cubicBezTo>
                  <a:pt x="244" y="68"/>
                  <a:pt x="242" y="68"/>
                  <a:pt x="241" y="68"/>
                </a:cubicBezTo>
                <a:cubicBezTo>
                  <a:pt x="244" y="69"/>
                  <a:pt x="244" y="68"/>
                  <a:pt x="245" y="68"/>
                </a:cubicBezTo>
                <a:cubicBezTo>
                  <a:pt x="247" y="69"/>
                  <a:pt x="246" y="69"/>
                  <a:pt x="248" y="69"/>
                </a:cubicBezTo>
                <a:cubicBezTo>
                  <a:pt x="248" y="69"/>
                  <a:pt x="249" y="69"/>
                  <a:pt x="247" y="68"/>
                </a:cubicBezTo>
                <a:cubicBezTo>
                  <a:pt x="247" y="68"/>
                  <a:pt x="247" y="69"/>
                  <a:pt x="246" y="68"/>
                </a:cubicBezTo>
                <a:cubicBezTo>
                  <a:pt x="245" y="68"/>
                  <a:pt x="247" y="68"/>
                  <a:pt x="249" y="69"/>
                </a:cubicBezTo>
                <a:cubicBezTo>
                  <a:pt x="249" y="68"/>
                  <a:pt x="249" y="68"/>
                  <a:pt x="249" y="68"/>
                </a:cubicBezTo>
                <a:cubicBezTo>
                  <a:pt x="245" y="67"/>
                  <a:pt x="249" y="68"/>
                  <a:pt x="246" y="67"/>
                </a:cubicBezTo>
                <a:cubicBezTo>
                  <a:pt x="249" y="67"/>
                  <a:pt x="246" y="67"/>
                  <a:pt x="246" y="67"/>
                </a:cubicBezTo>
                <a:cubicBezTo>
                  <a:pt x="247" y="67"/>
                  <a:pt x="248" y="67"/>
                  <a:pt x="249" y="67"/>
                </a:cubicBezTo>
                <a:cubicBezTo>
                  <a:pt x="248" y="67"/>
                  <a:pt x="249" y="67"/>
                  <a:pt x="247" y="66"/>
                </a:cubicBezTo>
                <a:cubicBezTo>
                  <a:pt x="246" y="66"/>
                  <a:pt x="248" y="67"/>
                  <a:pt x="246" y="66"/>
                </a:cubicBezTo>
                <a:cubicBezTo>
                  <a:pt x="246" y="66"/>
                  <a:pt x="246" y="66"/>
                  <a:pt x="246" y="66"/>
                </a:cubicBezTo>
                <a:cubicBezTo>
                  <a:pt x="247" y="66"/>
                  <a:pt x="250" y="67"/>
                  <a:pt x="248" y="66"/>
                </a:cubicBezTo>
                <a:cubicBezTo>
                  <a:pt x="248" y="66"/>
                  <a:pt x="245" y="66"/>
                  <a:pt x="245" y="65"/>
                </a:cubicBezTo>
                <a:cubicBezTo>
                  <a:pt x="246" y="65"/>
                  <a:pt x="246" y="65"/>
                  <a:pt x="247" y="66"/>
                </a:cubicBezTo>
                <a:cubicBezTo>
                  <a:pt x="247" y="66"/>
                  <a:pt x="247" y="66"/>
                  <a:pt x="248" y="66"/>
                </a:cubicBezTo>
                <a:cubicBezTo>
                  <a:pt x="248" y="66"/>
                  <a:pt x="246" y="65"/>
                  <a:pt x="248" y="65"/>
                </a:cubicBezTo>
                <a:cubicBezTo>
                  <a:pt x="247" y="65"/>
                  <a:pt x="244" y="64"/>
                  <a:pt x="244" y="64"/>
                </a:cubicBezTo>
                <a:cubicBezTo>
                  <a:pt x="244" y="63"/>
                  <a:pt x="244" y="63"/>
                  <a:pt x="245" y="64"/>
                </a:cubicBezTo>
                <a:cubicBezTo>
                  <a:pt x="247" y="64"/>
                  <a:pt x="244" y="64"/>
                  <a:pt x="246" y="64"/>
                </a:cubicBezTo>
                <a:cubicBezTo>
                  <a:pt x="246" y="64"/>
                  <a:pt x="246" y="64"/>
                  <a:pt x="247" y="64"/>
                </a:cubicBezTo>
                <a:cubicBezTo>
                  <a:pt x="246" y="64"/>
                  <a:pt x="247" y="64"/>
                  <a:pt x="248" y="64"/>
                </a:cubicBezTo>
                <a:cubicBezTo>
                  <a:pt x="247" y="64"/>
                  <a:pt x="246" y="64"/>
                  <a:pt x="246" y="63"/>
                </a:cubicBezTo>
                <a:cubicBezTo>
                  <a:pt x="247" y="64"/>
                  <a:pt x="247" y="64"/>
                  <a:pt x="248" y="64"/>
                </a:cubicBezTo>
                <a:cubicBezTo>
                  <a:pt x="248" y="64"/>
                  <a:pt x="247" y="63"/>
                  <a:pt x="249" y="63"/>
                </a:cubicBezTo>
                <a:cubicBezTo>
                  <a:pt x="246" y="62"/>
                  <a:pt x="249" y="62"/>
                  <a:pt x="246" y="61"/>
                </a:cubicBezTo>
                <a:cubicBezTo>
                  <a:pt x="246" y="61"/>
                  <a:pt x="246" y="61"/>
                  <a:pt x="245" y="61"/>
                </a:cubicBezTo>
                <a:cubicBezTo>
                  <a:pt x="244" y="61"/>
                  <a:pt x="244" y="61"/>
                  <a:pt x="243" y="60"/>
                </a:cubicBezTo>
                <a:cubicBezTo>
                  <a:pt x="244" y="60"/>
                  <a:pt x="246" y="61"/>
                  <a:pt x="246" y="61"/>
                </a:cubicBezTo>
                <a:cubicBezTo>
                  <a:pt x="244" y="60"/>
                  <a:pt x="246" y="61"/>
                  <a:pt x="247" y="61"/>
                </a:cubicBezTo>
                <a:cubicBezTo>
                  <a:pt x="246" y="60"/>
                  <a:pt x="246" y="60"/>
                  <a:pt x="244" y="59"/>
                </a:cubicBezTo>
                <a:cubicBezTo>
                  <a:pt x="247" y="60"/>
                  <a:pt x="245" y="58"/>
                  <a:pt x="251" y="60"/>
                </a:cubicBezTo>
                <a:cubicBezTo>
                  <a:pt x="251" y="59"/>
                  <a:pt x="247" y="57"/>
                  <a:pt x="249" y="57"/>
                </a:cubicBezTo>
                <a:cubicBezTo>
                  <a:pt x="247" y="56"/>
                  <a:pt x="249" y="57"/>
                  <a:pt x="249" y="57"/>
                </a:cubicBezTo>
                <a:cubicBezTo>
                  <a:pt x="249" y="57"/>
                  <a:pt x="248" y="56"/>
                  <a:pt x="248" y="56"/>
                </a:cubicBezTo>
                <a:cubicBezTo>
                  <a:pt x="249" y="56"/>
                  <a:pt x="249" y="56"/>
                  <a:pt x="250" y="56"/>
                </a:cubicBezTo>
                <a:cubicBezTo>
                  <a:pt x="248" y="56"/>
                  <a:pt x="248" y="54"/>
                  <a:pt x="249" y="54"/>
                </a:cubicBezTo>
                <a:cubicBezTo>
                  <a:pt x="249" y="54"/>
                  <a:pt x="248" y="54"/>
                  <a:pt x="248" y="54"/>
                </a:cubicBezTo>
                <a:cubicBezTo>
                  <a:pt x="250" y="54"/>
                  <a:pt x="246" y="52"/>
                  <a:pt x="249" y="52"/>
                </a:cubicBezTo>
                <a:cubicBezTo>
                  <a:pt x="247" y="51"/>
                  <a:pt x="246" y="51"/>
                  <a:pt x="245" y="50"/>
                </a:cubicBezTo>
                <a:cubicBezTo>
                  <a:pt x="247" y="51"/>
                  <a:pt x="246" y="50"/>
                  <a:pt x="249" y="51"/>
                </a:cubicBezTo>
                <a:cubicBezTo>
                  <a:pt x="248" y="50"/>
                  <a:pt x="249" y="50"/>
                  <a:pt x="248" y="49"/>
                </a:cubicBezTo>
                <a:cubicBezTo>
                  <a:pt x="249" y="49"/>
                  <a:pt x="250" y="50"/>
                  <a:pt x="250" y="49"/>
                </a:cubicBezTo>
                <a:cubicBezTo>
                  <a:pt x="246" y="48"/>
                  <a:pt x="251" y="48"/>
                  <a:pt x="247" y="46"/>
                </a:cubicBezTo>
                <a:cubicBezTo>
                  <a:pt x="248" y="46"/>
                  <a:pt x="248" y="46"/>
                  <a:pt x="248" y="46"/>
                </a:cubicBezTo>
                <a:cubicBezTo>
                  <a:pt x="248" y="46"/>
                  <a:pt x="248" y="46"/>
                  <a:pt x="248" y="46"/>
                </a:cubicBezTo>
                <a:cubicBezTo>
                  <a:pt x="248" y="47"/>
                  <a:pt x="249" y="47"/>
                  <a:pt x="249" y="47"/>
                </a:cubicBezTo>
                <a:cubicBezTo>
                  <a:pt x="249" y="47"/>
                  <a:pt x="248" y="46"/>
                  <a:pt x="248" y="46"/>
                </a:cubicBezTo>
                <a:cubicBezTo>
                  <a:pt x="248" y="46"/>
                  <a:pt x="248" y="45"/>
                  <a:pt x="248" y="45"/>
                </a:cubicBezTo>
                <a:cubicBezTo>
                  <a:pt x="249" y="45"/>
                  <a:pt x="249" y="45"/>
                  <a:pt x="249" y="45"/>
                </a:cubicBezTo>
                <a:cubicBezTo>
                  <a:pt x="249" y="45"/>
                  <a:pt x="250" y="45"/>
                  <a:pt x="250" y="45"/>
                </a:cubicBezTo>
                <a:cubicBezTo>
                  <a:pt x="250" y="45"/>
                  <a:pt x="250" y="45"/>
                  <a:pt x="250" y="44"/>
                </a:cubicBezTo>
                <a:cubicBezTo>
                  <a:pt x="251" y="44"/>
                  <a:pt x="252" y="44"/>
                  <a:pt x="251" y="44"/>
                </a:cubicBezTo>
                <a:cubicBezTo>
                  <a:pt x="251" y="44"/>
                  <a:pt x="252" y="44"/>
                  <a:pt x="251" y="44"/>
                </a:cubicBezTo>
                <a:cubicBezTo>
                  <a:pt x="251" y="44"/>
                  <a:pt x="251" y="44"/>
                  <a:pt x="250" y="44"/>
                </a:cubicBezTo>
                <a:cubicBezTo>
                  <a:pt x="250" y="44"/>
                  <a:pt x="250" y="44"/>
                  <a:pt x="250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4"/>
                  <a:pt x="251" y="44"/>
                  <a:pt x="250" y="44"/>
                </a:cubicBezTo>
                <a:cubicBezTo>
                  <a:pt x="250" y="44"/>
                  <a:pt x="250" y="44"/>
                  <a:pt x="250" y="44"/>
                </a:cubicBezTo>
                <a:cubicBezTo>
                  <a:pt x="251" y="44"/>
                  <a:pt x="251" y="43"/>
                  <a:pt x="250" y="44"/>
                </a:cubicBezTo>
                <a:cubicBezTo>
                  <a:pt x="250" y="43"/>
                  <a:pt x="250" y="43"/>
                  <a:pt x="250" y="43"/>
                </a:cubicBezTo>
                <a:cubicBezTo>
                  <a:pt x="250" y="43"/>
                  <a:pt x="250" y="43"/>
                  <a:pt x="250" y="43"/>
                </a:cubicBezTo>
                <a:cubicBezTo>
                  <a:pt x="251" y="43"/>
                  <a:pt x="251" y="43"/>
                  <a:pt x="251" y="43"/>
                </a:cubicBezTo>
                <a:cubicBezTo>
                  <a:pt x="252" y="44"/>
                  <a:pt x="252" y="44"/>
                  <a:pt x="252" y="44"/>
                </a:cubicBezTo>
                <a:cubicBezTo>
                  <a:pt x="253" y="45"/>
                  <a:pt x="255" y="45"/>
                  <a:pt x="257" y="45"/>
                </a:cubicBezTo>
                <a:cubicBezTo>
                  <a:pt x="258" y="46"/>
                  <a:pt x="261" y="46"/>
                  <a:pt x="262" y="44"/>
                </a:cubicBezTo>
                <a:cubicBezTo>
                  <a:pt x="261" y="46"/>
                  <a:pt x="265" y="46"/>
                  <a:pt x="267" y="45"/>
                </a:cubicBezTo>
                <a:cubicBezTo>
                  <a:pt x="267" y="45"/>
                  <a:pt x="268" y="46"/>
                  <a:pt x="269" y="46"/>
                </a:cubicBezTo>
                <a:close/>
                <a:moveTo>
                  <a:pt x="250" y="119"/>
                </a:moveTo>
                <a:cubicBezTo>
                  <a:pt x="250" y="119"/>
                  <a:pt x="250" y="118"/>
                  <a:pt x="250" y="119"/>
                </a:cubicBezTo>
                <a:cubicBezTo>
                  <a:pt x="250" y="119"/>
                  <a:pt x="250" y="119"/>
                  <a:pt x="250" y="119"/>
                </a:cubicBezTo>
                <a:close/>
                <a:moveTo>
                  <a:pt x="236" y="101"/>
                </a:moveTo>
                <a:cubicBezTo>
                  <a:pt x="235" y="101"/>
                  <a:pt x="234" y="101"/>
                  <a:pt x="232" y="101"/>
                </a:cubicBezTo>
                <a:cubicBezTo>
                  <a:pt x="232" y="101"/>
                  <a:pt x="232" y="101"/>
                  <a:pt x="232" y="100"/>
                </a:cubicBezTo>
                <a:cubicBezTo>
                  <a:pt x="232" y="100"/>
                  <a:pt x="232" y="101"/>
                  <a:pt x="232" y="101"/>
                </a:cubicBezTo>
                <a:cubicBezTo>
                  <a:pt x="234" y="101"/>
                  <a:pt x="234" y="101"/>
                  <a:pt x="236" y="101"/>
                </a:cubicBezTo>
                <a:close/>
                <a:moveTo>
                  <a:pt x="230" y="95"/>
                </a:moveTo>
                <a:cubicBezTo>
                  <a:pt x="231" y="95"/>
                  <a:pt x="233" y="96"/>
                  <a:pt x="234" y="96"/>
                </a:cubicBezTo>
                <a:cubicBezTo>
                  <a:pt x="237" y="96"/>
                  <a:pt x="231" y="96"/>
                  <a:pt x="230" y="95"/>
                </a:cubicBezTo>
                <a:close/>
                <a:moveTo>
                  <a:pt x="239" y="68"/>
                </a:moveTo>
                <a:cubicBezTo>
                  <a:pt x="238" y="67"/>
                  <a:pt x="238" y="67"/>
                  <a:pt x="237" y="67"/>
                </a:cubicBezTo>
                <a:cubicBezTo>
                  <a:pt x="237" y="67"/>
                  <a:pt x="238" y="67"/>
                  <a:pt x="240" y="67"/>
                </a:cubicBezTo>
                <a:cubicBezTo>
                  <a:pt x="238" y="67"/>
                  <a:pt x="240" y="67"/>
                  <a:pt x="239" y="68"/>
                </a:cubicBezTo>
                <a:close/>
                <a:moveTo>
                  <a:pt x="239" y="67"/>
                </a:moveTo>
                <a:cubicBezTo>
                  <a:pt x="239" y="66"/>
                  <a:pt x="240" y="67"/>
                  <a:pt x="242" y="67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1" y="67"/>
                  <a:pt x="241" y="67"/>
                  <a:pt x="241" y="67"/>
                </a:cubicBezTo>
                <a:cubicBezTo>
                  <a:pt x="240" y="67"/>
                  <a:pt x="240" y="67"/>
                  <a:pt x="239" y="67"/>
                </a:cubicBezTo>
                <a:close/>
                <a:moveTo>
                  <a:pt x="239" y="65"/>
                </a:moveTo>
                <a:cubicBezTo>
                  <a:pt x="239" y="65"/>
                  <a:pt x="239" y="65"/>
                  <a:pt x="239" y="65"/>
                </a:cubicBezTo>
                <a:cubicBezTo>
                  <a:pt x="241" y="65"/>
                  <a:pt x="242" y="66"/>
                  <a:pt x="242" y="66"/>
                </a:cubicBezTo>
                <a:cubicBezTo>
                  <a:pt x="241" y="66"/>
                  <a:pt x="240" y="66"/>
                  <a:pt x="239" y="66"/>
                </a:cubicBezTo>
                <a:cubicBezTo>
                  <a:pt x="238" y="65"/>
                  <a:pt x="240" y="65"/>
                  <a:pt x="241" y="65"/>
                </a:cubicBezTo>
                <a:cubicBezTo>
                  <a:pt x="240" y="65"/>
                  <a:pt x="240" y="65"/>
                  <a:pt x="239" y="65"/>
                </a:cubicBezTo>
                <a:close/>
                <a:moveTo>
                  <a:pt x="240" y="44"/>
                </a:moveTo>
                <a:cubicBezTo>
                  <a:pt x="241" y="43"/>
                  <a:pt x="240" y="44"/>
                  <a:pt x="240" y="44"/>
                </a:cubicBezTo>
                <a:cubicBezTo>
                  <a:pt x="240" y="44"/>
                  <a:pt x="239" y="45"/>
                  <a:pt x="239" y="45"/>
                </a:cubicBezTo>
                <a:cubicBezTo>
                  <a:pt x="239" y="45"/>
                  <a:pt x="239" y="45"/>
                  <a:pt x="240" y="45"/>
                </a:cubicBezTo>
                <a:cubicBezTo>
                  <a:pt x="241" y="44"/>
                  <a:pt x="239" y="45"/>
                  <a:pt x="240" y="44"/>
                </a:cubicBezTo>
                <a:close/>
                <a:moveTo>
                  <a:pt x="239" y="45"/>
                </a:move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lose/>
                <a:moveTo>
                  <a:pt x="240" y="44"/>
                </a:moveTo>
                <a:cubicBezTo>
                  <a:pt x="240" y="44"/>
                  <a:pt x="240" y="44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40" y="44"/>
                </a:cubicBezTo>
                <a:close/>
                <a:moveTo>
                  <a:pt x="241" y="43"/>
                </a:moveTo>
                <a:cubicBezTo>
                  <a:pt x="240" y="44"/>
                  <a:pt x="240" y="44"/>
                  <a:pt x="240" y="45"/>
                </a:cubicBezTo>
                <a:cubicBezTo>
                  <a:pt x="240" y="45"/>
                  <a:pt x="240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40" y="45"/>
                  <a:pt x="240" y="44"/>
                </a:cubicBezTo>
                <a:cubicBezTo>
                  <a:pt x="240" y="44"/>
                  <a:pt x="241" y="43"/>
                  <a:pt x="241" y="43"/>
                </a:cubicBezTo>
                <a:close/>
                <a:moveTo>
                  <a:pt x="239" y="45"/>
                </a:moveTo>
                <a:cubicBezTo>
                  <a:pt x="239" y="45"/>
                  <a:pt x="239" y="45"/>
                  <a:pt x="240" y="45"/>
                </a:cubicBezTo>
                <a:cubicBezTo>
                  <a:pt x="240" y="44"/>
                  <a:pt x="240" y="44"/>
                  <a:pt x="239" y="45"/>
                </a:cubicBezTo>
                <a:cubicBezTo>
                  <a:pt x="240" y="45"/>
                  <a:pt x="242" y="43"/>
                  <a:pt x="242" y="42"/>
                </a:cubicBezTo>
                <a:cubicBezTo>
                  <a:pt x="242" y="42"/>
                  <a:pt x="242" y="42"/>
                  <a:pt x="242" y="42"/>
                </a:cubicBezTo>
                <a:cubicBezTo>
                  <a:pt x="242" y="42"/>
                  <a:pt x="242" y="43"/>
                  <a:pt x="242" y="43"/>
                </a:cubicBezTo>
                <a:cubicBezTo>
                  <a:pt x="240" y="44"/>
                  <a:pt x="242" y="42"/>
                  <a:pt x="241" y="43"/>
                </a:cubicBezTo>
                <a:cubicBezTo>
                  <a:pt x="241" y="43"/>
                  <a:pt x="240" y="44"/>
                  <a:pt x="240" y="44"/>
                </a:cubicBezTo>
                <a:cubicBezTo>
                  <a:pt x="241" y="44"/>
                  <a:pt x="240" y="44"/>
                  <a:pt x="240" y="45"/>
                </a:cubicBezTo>
                <a:cubicBezTo>
                  <a:pt x="240" y="44"/>
                  <a:pt x="241" y="44"/>
                  <a:pt x="241" y="43"/>
                </a:cubicBezTo>
                <a:cubicBezTo>
                  <a:pt x="240" y="44"/>
                  <a:pt x="240" y="44"/>
                  <a:pt x="240" y="45"/>
                </a:cubicBezTo>
                <a:cubicBezTo>
                  <a:pt x="240" y="45"/>
                  <a:pt x="241" y="44"/>
                  <a:pt x="239" y="45"/>
                </a:cubicBezTo>
                <a:cubicBezTo>
                  <a:pt x="241" y="43"/>
                  <a:pt x="239" y="45"/>
                  <a:pt x="242" y="43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1" y="44"/>
                  <a:pt x="241" y="44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1" y="44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2" y="44"/>
                </a:cubicBezTo>
                <a:cubicBezTo>
                  <a:pt x="242" y="44"/>
                  <a:pt x="241" y="44"/>
                  <a:pt x="241" y="44"/>
                </a:cubicBezTo>
                <a:cubicBezTo>
                  <a:pt x="240" y="44"/>
                  <a:pt x="240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lose/>
                <a:moveTo>
                  <a:pt x="243" y="40"/>
                </a:moveTo>
                <a:cubicBezTo>
                  <a:pt x="243" y="40"/>
                  <a:pt x="244" y="39"/>
                  <a:pt x="244" y="39"/>
                </a:cubicBezTo>
                <a:cubicBezTo>
                  <a:pt x="244" y="38"/>
                  <a:pt x="244" y="39"/>
                  <a:pt x="243" y="41"/>
                </a:cubicBezTo>
                <a:cubicBezTo>
                  <a:pt x="243" y="41"/>
                  <a:pt x="243" y="41"/>
                  <a:pt x="243" y="41"/>
                </a:cubicBezTo>
                <a:cubicBezTo>
                  <a:pt x="243" y="40"/>
                  <a:pt x="243" y="40"/>
                  <a:pt x="243" y="40"/>
                </a:cubicBezTo>
                <a:close/>
                <a:moveTo>
                  <a:pt x="249" y="45"/>
                </a:moveTo>
                <a:cubicBezTo>
                  <a:pt x="249" y="45"/>
                  <a:pt x="248" y="45"/>
                  <a:pt x="248" y="45"/>
                </a:cubicBezTo>
                <a:cubicBezTo>
                  <a:pt x="248" y="45"/>
                  <a:pt x="248" y="45"/>
                  <a:pt x="248" y="45"/>
                </a:cubicBezTo>
                <a:cubicBezTo>
                  <a:pt x="248" y="45"/>
                  <a:pt x="249" y="45"/>
                  <a:pt x="249" y="45"/>
                </a:cubicBezTo>
                <a:close/>
                <a:moveTo>
                  <a:pt x="244" y="42"/>
                </a:moveTo>
                <a:cubicBezTo>
                  <a:pt x="244" y="42"/>
                  <a:pt x="244" y="42"/>
                  <a:pt x="244" y="42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244" y="42"/>
                  <a:pt x="244" y="42"/>
                  <a:pt x="244" y="42"/>
                </a:cubicBezTo>
                <a:close/>
                <a:moveTo>
                  <a:pt x="247" y="46"/>
                </a:moveTo>
                <a:cubicBezTo>
                  <a:pt x="247" y="46"/>
                  <a:pt x="247" y="46"/>
                  <a:pt x="247" y="46"/>
                </a:cubicBezTo>
                <a:cubicBezTo>
                  <a:pt x="247" y="45"/>
                  <a:pt x="247" y="45"/>
                  <a:pt x="247" y="45"/>
                </a:cubicBezTo>
                <a:cubicBezTo>
                  <a:pt x="247" y="45"/>
                  <a:pt x="247" y="45"/>
                  <a:pt x="247" y="45"/>
                </a:cubicBezTo>
                <a:cubicBezTo>
                  <a:pt x="247" y="45"/>
                  <a:pt x="247" y="46"/>
                  <a:pt x="248" y="46"/>
                </a:cubicBezTo>
                <a:cubicBezTo>
                  <a:pt x="248" y="46"/>
                  <a:pt x="247" y="46"/>
                  <a:pt x="247" y="46"/>
                </a:cubicBezTo>
                <a:close/>
                <a:moveTo>
                  <a:pt x="249" y="44"/>
                </a:move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lose/>
                <a:moveTo>
                  <a:pt x="249" y="44"/>
                </a:move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lose/>
                <a:moveTo>
                  <a:pt x="249" y="44"/>
                </a:move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lose/>
                <a:moveTo>
                  <a:pt x="243" y="42"/>
                </a:moveTo>
                <a:cubicBezTo>
                  <a:pt x="243" y="42"/>
                  <a:pt x="243" y="42"/>
                  <a:pt x="243" y="42"/>
                </a:cubicBezTo>
                <a:cubicBezTo>
                  <a:pt x="243" y="42"/>
                  <a:pt x="244" y="42"/>
                  <a:pt x="244" y="42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244" y="42"/>
                  <a:pt x="244" y="42"/>
                  <a:pt x="243" y="42"/>
                </a:cubicBezTo>
                <a:close/>
                <a:moveTo>
                  <a:pt x="244" y="40"/>
                </a:moveTo>
                <a:cubicBezTo>
                  <a:pt x="244" y="39"/>
                  <a:pt x="245" y="39"/>
                  <a:pt x="245" y="38"/>
                </a:cubicBezTo>
                <a:cubicBezTo>
                  <a:pt x="245" y="39"/>
                  <a:pt x="245" y="39"/>
                  <a:pt x="245" y="39"/>
                </a:cubicBezTo>
                <a:cubicBezTo>
                  <a:pt x="245" y="39"/>
                  <a:pt x="244" y="39"/>
                  <a:pt x="244" y="39"/>
                </a:cubicBezTo>
                <a:cubicBezTo>
                  <a:pt x="244" y="39"/>
                  <a:pt x="244" y="39"/>
                  <a:pt x="244" y="40"/>
                </a:cubicBezTo>
                <a:close/>
                <a:moveTo>
                  <a:pt x="244" y="40"/>
                </a:moveTo>
                <a:cubicBezTo>
                  <a:pt x="244" y="40"/>
                  <a:pt x="244" y="40"/>
                  <a:pt x="244" y="40"/>
                </a:cubicBezTo>
                <a:cubicBezTo>
                  <a:pt x="244" y="39"/>
                  <a:pt x="244" y="39"/>
                  <a:pt x="245" y="39"/>
                </a:cubicBezTo>
                <a:cubicBezTo>
                  <a:pt x="245" y="38"/>
                  <a:pt x="244" y="39"/>
                  <a:pt x="244" y="40"/>
                </a:cubicBezTo>
                <a:close/>
                <a:moveTo>
                  <a:pt x="243" y="40"/>
                </a:moveTo>
                <a:cubicBezTo>
                  <a:pt x="243" y="41"/>
                  <a:pt x="243" y="41"/>
                  <a:pt x="243" y="41"/>
                </a:cubicBezTo>
                <a:cubicBezTo>
                  <a:pt x="243" y="41"/>
                  <a:pt x="243" y="40"/>
                  <a:pt x="243" y="40"/>
                </a:cubicBezTo>
                <a:cubicBezTo>
                  <a:pt x="243" y="40"/>
                  <a:pt x="243" y="40"/>
                  <a:pt x="243" y="40"/>
                </a:cubicBezTo>
                <a:close/>
                <a:moveTo>
                  <a:pt x="244" y="39"/>
                </a:moveTo>
                <a:cubicBezTo>
                  <a:pt x="244" y="38"/>
                  <a:pt x="243" y="39"/>
                  <a:pt x="244" y="39"/>
                </a:cubicBezTo>
                <a:cubicBezTo>
                  <a:pt x="244" y="38"/>
                  <a:pt x="244" y="38"/>
                  <a:pt x="245" y="37"/>
                </a:cubicBezTo>
                <a:cubicBezTo>
                  <a:pt x="245" y="37"/>
                  <a:pt x="245" y="38"/>
                  <a:pt x="244" y="39"/>
                </a:cubicBezTo>
                <a:close/>
                <a:moveTo>
                  <a:pt x="242" y="41"/>
                </a:moveTo>
                <a:cubicBezTo>
                  <a:pt x="242" y="41"/>
                  <a:pt x="242" y="41"/>
                  <a:pt x="242" y="41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2" y="41"/>
                  <a:pt x="242" y="41"/>
                  <a:pt x="242" y="41"/>
                </a:cubicBezTo>
                <a:close/>
                <a:moveTo>
                  <a:pt x="241" y="44"/>
                </a:moveTo>
                <a:cubicBezTo>
                  <a:pt x="241" y="44"/>
                  <a:pt x="241" y="44"/>
                  <a:pt x="241" y="44"/>
                </a:cubicBezTo>
                <a:close/>
                <a:moveTo>
                  <a:pt x="242" y="44"/>
                </a:moveTo>
                <a:cubicBezTo>
                  <a:pt x="241" y="44"/>
                  <a:pt x="241" y="44"/>
                  <a:pt x="241" y="44"/>
                </a:cubicBezTo>
                <a:cubicBezTo>
                  <a:pt x="241" y="44"/>
                  <a:pt x="241" y="44"/>
                  <a:pt x="242" y="44"/>
                </a:cubicBezTo>
                <a:close/>
                <a:moveTo>
                  <a:pt x="241" y="45"/>
                </a:moveTo>
                <a:cubicBezTo>
                  <a:pt x="241" y="45"/>
                  <a:pt x="241" y="45"/>
                  <a:pt x="241" y="45"/>
                </a:cubicBezTo>
                <a:cubicBezTo>
                  <a:pt x="241" y="45"/>
                  <a:pt x="241" y="45"/>
                  <a:pt x="241" y="45"/>
                </a:cubicBezTo>
                <a:cubicBezTo>
                  <a:pt x="241" y="45"/>
                  <a:pt x="241" y="45"/>
                  <a:pt x="241" y="45"/>
                </a:cubicBezTo>
                <a:close/>
                <a:moveTo>
                  <a:pt x="242" y="44"/>
                </a:move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lose/>
                <a:moveTo>
                  <a:pt x="242" y="44"/>
                </a:moveTo>
                <a:cubicBezTo>
                  <a:pt x="243" y="44"/>
                  <a:pt x="243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lose/>
                <a:moveTo>
                  <a:pt x="243" y="44"/>
                </a:move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lose/>
                <a:moveTo>
                  <a:pt x="248" y="37"/>
                </a:moveTo>
                <a:cubicBezTo>
                  <a:pt x="248" y="37"/>
                  <a:pt x="248" y="37"/>
                  <a:pt x="248" y="37"/>
                </a:cubicBezTo>
                <a:cubicBezTo>
                  <a:pt x="248" y="37"/>
                  <a:pt x="248" y="37"/>
                  <a:pt x="248" y="37"/>
                </a:cubicBezTo>
                <a:cubicBezTo>
                  <a:pt x="248" y="37"/>
                  <a:pt x="248" y="37"/>
                  <a:pt x="248" y="37"/>
                </a:cubicBezTo>
                <a:close/>
                <a:moveTo>
                  <a:pt x="236" y="35"/>
                </a:moveTo>
                <a:cubicBezTo>
                  <a:pt x="236" y="36"/>
                  <a:pt x="236" y="36"/>
                  <a:pt x="236" y="36"/>
                </a:cubicBezTo>
                <a:cubicBezTo>
                  <a:pt x="236" y="36"/>
                  <a:pt x="236" y="35"/>
                  <a:pt x="236" y="37"/>
                </a:cubicBezTo>
                <a:cubicBezTo>
                  <a:pt x="236" y="36"/>
                  <a:pt x="236" y="40"/>
                  <a:pt x="236" y="39"/>
                </a:cubicBezTo>
                <a:cubicBezTo>
                  <a:pt x="236" y="37"/>
                  <a:pt x="236" y="38"/>
                  <a:pt x="236" y="38"/>
                </a:cubicBezTo>
                <a:cubicBezTo>
                  <a:pt x="236" y="37"/>
                  <a:pt x="236" y="36"/>
                  <a:pt x="236" y="36"/>
                </a:cubicBezTo>
                <a:cubicBezTo>
                  <a:pt x="236" y="38"/>
                  <a:pt x="236" y="36"/>
                  <a:pt x="237" y="36"/>
                </a:cubicBezTo>
                <a:cubicBezTo>
                  <a:pt x="237" y="36"/>
                  <a:pt x="237" y="37"/>
                  <a:pt x="237" y="37"/>
                </a:cubicBezTo>
                <a:cubicBezTo>
                  <a:pt x="237" y="36"/>
                  <a:pt x="237" y="37"/>
                  <a:pt x="237" y="37"/>
                </a:cubicBezTo>
                <a:cubicBezTo>
                  <a:pt x="237" y="35"/>
                  <a:pt x="237" y="37"/>
                  <a:pt x="237" y="35"/>
                </a:cubicBezTo>
                <a:cubicBezTo>
                  <a:pt x="237" y="35"/>
                  <a:pt x="237" y="34"/>
                  <a:pt x="237" y="34"/>
                </a:cubicBezTo>
                <a:cubicBezTo>
                  <a:pt x="237" y="35"/>
                  <a:pt x="237" y="36"/>
                  <a:pt x="237" y="37"/>
                </a:cubicBezTo>
                <a:cubicBezTo>
                  <a:pt x="237" y="38"/>
                  <a:pt x="237" y="39"/>
                  <a:pt x="237" y="39"/>
                </a:cubicBezTo>
                <a:cubicBezTo>
                  <a:pt x="237" y="38"/>
                  <a:pt x="237" y="39"/>
                  <a:pt x="237" y="38"/>
                </a:cubicBezTo>
                <a:cubicBezTo>
                  <a:pt x="237" y="39"/>
                  <a:pt x="237" y="39"/>
                  <a:pt x="237" y="40"/>
                </a:cubicBezTo>
                <a:cubicBezTo>
                  <a:pt x="237" y="39"/>
                  <a:pt x="237" y="39"/>
                  <a:pt x="237" y="38"/>
                </a:cubicBezTo>
                <a:cubicBezTo>
                  <a:pt x="237" y="39"/>
                  <a:pt x="237" y="40"/>
                  <a:pt x="237" y="40"/>
                </a:cubicBezTo>
                <a:cubicBezTo>
                  <a:pt x="238" y="37"/>
                  <a:pt x="238" y="42"/>
                  <a:pt x="238" y="39"/>
                </a:cubicBezTo>
                <a:cubicBezTo>
                  <a:pt x="238" y="39"/>
                  <a:pt x="238" y="40"/>
                  <a:pt x="238" y="41"/>
                </a:cubicBezTo>
                <a:cubicBezTo>
                  <a:pt x="238" y="40"/>
                  <a:pt x="238" y="40"/>
                  <a:pt x="238" y="39"/>
                </a:cubicBezTo>
                <a:cubicBezTo>
                  <a:pt x="238" y="42"/>
                  <a:pt x="238" y="38"/>
                  <a:pt x="238" y="41"/>
                </a:cubicBezTo>
                <a:cubicBezTo>
                  <a:pt x="238" y="38"/>
                  <a:pt x="238" y="40"/>
                  <a:pt x="239" y="37"/>
                </a:cubicBezTo>
                <a:cubicBezTo>
                  <a:pt x="239" y="37"/>
                  <a:pt x="239" y="38"/>
                  <a:pt x="239" y="37"/>
                </a:cubicBezTo>
                <a:cubicBezTo>
                  <a:pt x="239" y="38"/>
                  <a:pt x="238" y="39"/>
                  <a:pt x="238" y="39"/>
                </a:cubicBezTo>
                <a:cubicBezTo>
                  <a:pt x="239" y="37"/>
                  <a:pt x="238" y="41"/>
                  <a:pt x="239" y="39"/>
                </a:cubicBezTo>
                <a:cubicBezTo>
                  <a:pt x="238" y="39"/>
                  <a:pt x="239" y="36"/>
                  <a:pt x="239" y="36"/>
                </a:cubicBezTo>
                <a:cubicBezTo>
                  <a:pt x="238" y="40"/>
                  <a:pt x="239" y="36"/>
                  <a:pt x="239" y="36"/>
                </a:cubicBezTo>
                <a:cubicBezTo>
                  <a:pt x="239" y="38"/>
                  <a:pt x="239" y="38"/>
                  <a:pt x="239" y="39"/>
                </a:cubicBezTo>
                <a:cubicBezTo>
                  <a:pt x="239" y="38"/>
                  <a:pt x="239" y="40"/>
                  <a:pt x="239" y="39"/>
                </a:cubicBezTo>
                <a:cubicBezTo>
                  <a:pt x="239" y="40"/>
                  <a:pt x="238" y="40"/>
                  <a:pt x="238" y="41"/>
                </a:cubicBezTo>
                <a:cubicBezTo>
                  <a:pt x="239" y="40"/>
                  <a:pt x="238" y="40"/>
                  <a:pt x="238" y="41"/>
                </a:cubicBezTo>
                <a:cubicBezTo>
                  <a:pt x="239" y="37"/>
                  <a:pt x="239" y="37"/>
                  <a:pt x="239" y="36"/>
                </a:cubicBezTo>
                <a:cubicBezTo>
                  <a:pt x="239" y="37"/>
                  <a:pt x="239" y="37"/>
                  <a:pt x="239" y="37"/>
                </a:cubicBezTo>
                <a:cubicBezTo>
                  <a:pt x="239" y="37"/>
                  <a:pt x="239" y="37"/>
                  <a:pt x="239" y="37"/>
                </a:cubicBezTo>
                <a:cubicBezTo>
                  <a:pt x="239" y="39"/>
                  <a:pt x="239" y="39"/>
                  <a:pt x="239" y="39"/>
                </a:cubicBezTo>
                <a:cubicBezTo>
                  <a:pt x="239" y="38"/>
                  <a:pt x="239" y="38"/>
                  <a:pt x="239" y="39"/>
                </a:cubicBezTo>
                <a:cubicBezTo>
                  <a:pt x="239" y="39"/>
                  <a:pt x="239" y="40"/>
                  <a:pt x="238" y="41"/>
                </a:cubicBezTo>
                <a:cubicBezTo>
                  <a:pt x="239" y="40"/>
                  <a:pt x="238" y="41"/>
                  <a:pt x="239" y="39"/>
                </a:cubicBezTo>
                <a:cubicBezTo>
                  <a:pt x="239" y="38"/>
                  <a:pt x="238" y="42"/>
                  <a:pt x="239" y="41"/>
                </a:cubicBezTo>
                <a:cubicBezTo>
                  <a:pt x="239" y="40"/>
                  <a:pt x="239" y="37"/>
                  <a:pt x="240" y="37"/>
                </a:cubicBezTo>
                <a:cubicBezTo>
                  <a:pt x="239" y="38"/>
                  <a:pt x="239" y="38"/>
                  <a:pt x="240" y="37"/>
                </a:cubicBezTo>
                <a:cubicBezTo>
                  <a:pt x="240" y="37"/>
                  <a:pt x="240" y="37"/>
                  <a:pt x="240" y="37"/>
                </a:cubicBezTo>
                <a:cubicBezTo>
                  <a:pt x="239" y="39"/>
                  <a:pt x="239" y="38"/>
                  <a:pt x="239" y="40"/>
                </a:cubicBezTo>
                <a:cubicBezTo>
                  <a:pt x="239" y="39"/>
                  <a:pt x="239" y="42"/>
                  <a:pt x="239" y="39"/>
                </a:cubicBezTo>
                <a:cubicBezTo>
                  <a:pt x="239" y="41"/>
                  <a:pt x="239" y="40"/>
                  <a:pt x="239" y="41"/>
                </a:cubicBezTo>
                <a:cubicBezTo>
                  <a:pt x="239" y="41"/>
                  <a:pt x="239" y="41"/>
                  <a:pt x="238" y="42"/>
                </a:cubicBezTo>
                <a:cubicBezTo>
                  <a:pt x="238" y="42"/>
                  <a:pt x="238" y="42"/>
                  <a:pt x="238" y="43"/>
                </a:cubicBezTo>
                <a:cubicBezTo>
                  <a:pt x="238" y="42"/>
                  <a:pt x="239" y="41"/>
                  <a:pt x="239" y="40"/>
                </a:cubicBezTo>
                <a:cubicBezTo>
                  <a:pt x="238" y="43"/>
                  <a:pt x="239" y="41"/>
                  <a:pt x="239" y="41"/>
                </a:cubicBezTo>
                <a:cubicBezTo>
                  <a:pt x="239" y="40"/>
                  <a:pt x="240" y="39"/>
                  <a:pt x="240" y="39"/>
                </a:cubicBezTo>
                <a:cubicBezTo>
                  <a:pt x="239" y="41"/>
                  <a:pt x="240" y="38"/>
                  <a:pt x="240" y="38"/>
                </a:cubicBezTo>
                <a:cubicBezTo>
                  <a:pt x="240" y="37"/>
                  <a:pt x="240" y="37"/>
                  <a:pt x="241" y="38"/>
                </a:cubicBezTo>
                <a:cubicBezTo>
                  <a:pt x="241" y="38"/>
                  <a:pt x="241" y="39"/>
                  <a:pt x="241" y="39"/>
                </a:cubicBezTo>
                <a:cubicBezTo>
                  <a:pt x="240" y="41"/>
                  <a:pt x="239" y="44"/>
                  <a:pt x="239" y="45"/>
                </a:cubicBezTo>
                <a:cubicBezTo>
                  <a:pt x="240" y="42"/>
                  <a:pt x="239" y="44"/>
                  <a:pt x="241" y="42"/>
                </a:cubicBezTo>
                <a:cubicBezTo>
                  <a:pt x="240" y="42"/>
                  <a:pt x="240" y="43"/>
                  <a:pt x="240" y="43"/>
                </a:cubicBezTo>
                <a:cubicBezTo>
                  <a:pt x="240" y="43"/>
                  <a:pt x="240" y="44"/>
                  <a:pt x="240" y="43"/>
                </a:cubicBezTo>
                <a:cubicBezTo>
                  <a:pt x="241" y="41"/>
                  <a:pt x="239" y="44"/>
                  <a:pt x="240" y="43"/>
                </a:cubicBezTo>
                <a:cubicBezTo>
                  <a:pt x="240" y="43"/>
                  <a:pt x="240" y="42"/>
                  <a:pt x="241" y="42"/>
                </a:cubicBezTo>
                <a:cubicBezTo>
                  <a:pt x="241" y="42"/>
                  <a:pt x="241" y="41"/>
                  <a:pt x="241" y="41"/>
                </a:cubicBezTo>
                <a:cubicBezTo>
                  <a:pt x="240" y="43"/>
                  <a:pt x="241" y="42"/>
                  <a:pt x="241" y="42"/>
                </a:cubicBezTo>
                <a:cubicBezTo>
                  <a:pt x="241" y="42"/>
                  <a:pt x="241" y="42"/>
                  <a:pt x="240" y="43"/>
                </a:cubicBezTo>
                <a:cubicBezTo>
                  <a:pt x="240" y="43"/>
                  <a:pt x="240" y="43"/>
                  <a:pt x="240" y="43"/>
                </a:cubicBezTo>
                <a:cubicBezTo>
                  <a:pt x="242" y="40"/>
                  <a:pt x="241" y="41"/>
                  <a:pt x="242" y="41"/>
                </a:cubicBezTo>
                <a:cubicBezTo>
                  <a:pt x="242" y="40"/>
                  <a:pt x="243" y="39"/>
                  <a:pt x="243" y="39"/>
                </a:cubicBezTo>
                <a:cubicBezTo>
                  <a:pt x="243" y="39"/>
                  <a:pt x="243" y="39"/>
                  <a:pt x="242" y="40"/>
                </a:cubicBezTo>
                <a:cubicBezTo>
                  <a:pt x="242" y="41"/>
                  <a:pt x="243" y="39"/>
                  <a:pt x="243" y="39"/>
                </a:cubicBezTo>
                <a:cubicBezTo>
                  <a:pt x="242" y="41"/>
                  <a:pt x="242" y="40"/>
                  <a:pt x="242" y="41"/>
                </a:cubicBezTo>
                <a:cubicBezTo>
                  <a:pt x="242" y="40"/>
                  <a:pt x="241" y="42"/>
                  <a:pt x="240" y="43"/>
                </a:cubicBezTo>
                <a:cubicBezTo>
                  <a:pt x="240" y="43"/>
                  <a:pt x="239" y="45"/>
                  <a:pt x="240" y="44"/>
                </a:cubicBezTo>
                <a:cubicBezTo>
                  <a:pt x="241" y="43"/>
                  <a:pt x="242" y="41"/>
                  <a:pt x="243" y="40"/>
                </a:cubicBezTo>
                <a:cubicBezTo>
                  <a:pt x="242" y="41"/>
                  <a:pt x="242" y="41"/>
                  <a:pt x="241" y="43"/>
                </a:cubicBezTo>
                <a:cubicBezTo>
                  <a:pt x="241" y="43"/>
                  <a:pt x="240" y="43"/>
                  <a:pt x="240" y="44"/>
                </a:cubicBezTo>
                <a:cubicBezTo>
                  <a:pt x="242" y="42"/>
                  <a:pt x="240" y="44"/>
                  <a:pt x="241" y="43"/>
                </a:cubicBezTo>
                <a:cubicBezTo>
                  <a:pt x="241" y="42"/>
                  <a:pt x="242" y="41"/>
                  <a:pt x="242" y="41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1" y="43"/>
                  <a:pt x="241" y="43"/>
                  <a:pt x="241" y="43"/>
                </a:cubicBezTo>
                <a:cubicBezTo>
                  <a:pt x="239" y="45"/>
                  <a:pt x="240" y="44"/>
                  <a:pt x="238" y="46"/>
                </a:cubicBezTo>
                <a:cubicBezTo>
                  <a:pt x="239" y="46"/>
                  <a:pt x="239" y="46"/>
                  <a:pt x="239" y="46"/>
                </a:cubicBezTo>
                <a:cubicBezTo>
                  <a:pt x="239" y="46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40" y="44"/>
                </a:cubicBezTo>
                <a:cubicBezTo>
                  <a:pt x="238" y="46"/>
                  <a:pt x="240" y="44"/>
                  <a:pt x="240" y="44"/>
                </a:cubicBezTo>
                <a:cubicBezTo>
                  <a:pt x="240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1" y="44"/>
                  <a:pt x="240" y="45"/>
                </a:cubicBezTo>
                <a:cubicBezTo>
                  <a:pt x="240" y="45"/>
                  <a:pt x="241" y="45"/>
                  <a:pt x="241" y="45"/>
                </a:cubicBezTo>
                <a:cubicBezTo>
                  <a:pt x="241" y="45"/>
                  <a:pt x="241" y="45"/>
                  <a:pt x="241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1" y="45"/>
                  <a:pt x="241" y="44"/>
                </a:cubicBezTo>
                <a:cubicBezTo>
                  <a:pt x="241" y="44"/>
                  <a:pt x="242" y="44"/>
                  <a:pt x="241" y="44"/>
                </a:cubicBezTo>
                <a:cubicBezTo>
                  <a:pt x="241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1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1" y="45"/>
                  <a:pt x="242" y="45"/>
                </a:cubicBezTo>
                <a:cubicBezTo>
                  <a:pt x="242" y="45"/>
                  <a:pt x="243" y="45"/>
                  <a:pt x="243" y="46"/>
                </a:cubicBezTo>
                <a:cubicBezTo>
                  <a:pt x="243" y="45"/>
                  <a:pt x="242" y="45"/>
                  <a:pt x="241" y="45"/>
                </a:cubicBezTo>
                <a:cubicBezTo>
                  <a:pt x="242" y="46"/>
                  <a:pt x="243" y="46"/>
                  <a:pt x="244" y="47"/>
                </a:cubicBezTo>
                <a:cubicBezTo>
                  <a:pt x="240" y="46"/>
                  <a:pt x="241" y="47"/>
                  <a:pt x="243" y="48"/>
                </a:cubicBezTo>
                <a:cubicBezTo>
                  <a:pt x="243" y="48"/>
                  <a:pt x="243" y="48"/>
                  <a:pt x="243" y="48"/>
                </a:cubicBezTo>
                <a:cubicBezTo>
                  <a:pt x="241" y="48"/>
                  <a:pt x="241" y="48"/>
                  <a:pt x="241" y="48"/>
                </a:cubicBezTo>
                <a:cubicBezTo>
                  <a:pt x="240" y="48"/>
                  <a:pt x="237" y="51"/>
                  <a:pt x="241" y="53"/>
                </a:cubicBezTo>
                <a:cubicBezTo>
                  <a:pt x="238" y="52"/>
                  <a:pt x="239" y="54"/>
                  <a:pt x="241" y="55"/>
                </a:cubicBezTo>
                <a:cubicBezTo>
                  <a:pt x="239" y="56"/>
                  <a:pt x="240" y="58"/>
                  <a:pt x="239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7" y="59"/>
                  <a:pt x="239" y="60"/>
                  <a:pt x="237" y="60"/>
                </a:cubicBezTo>
                <a:cubicBezTo>
                  <a:pt x="237" y="60"/>
                  <a:pt x="238" y="60"/>
                  <a:pt x="237" y="59"/>
                </a:cubicBezTo>
                <a:cubicBezTo>
                  <a:pt x="236" y="59"/>
                  <a:pt x="235" y="60"/>
                  <a:pt x="237" y="60"/>
                </a:cubicBezTo>
                <a:cubicBezTo>
                  <a:pt x="236" y="61"/>
                  <a:pt x="236" y="61"/>
                  <a:pt x="237" y="62"/>
                </a:cubicBezTo>
                <a:cubicBezTo>
                  <a:pt x="236" y="62"/>
                  <a:pt x="236" y="62"/>
                  <a:pt x="235" y="61"/>
                </a:cubicBezTo>
                <a:cubicBezTo>
                  <a:pt x="235" y="62"/>
                  <a:pt x="236" y="62"/>
                  <a:pt x="236" y="62"/>
                </a:cubicBezTo>
                <a:cubicBezTo>
                  <a:pt x="234" y="62"/>
                  <a:pt x="235" y="63"/>
                  <a:pt x="234" y="63"/>
                </a:cubicBezTo>
                <a:cubicBezTo>
                  <a:pt x="235" y="63"/>
                  <a:pt x="235" y="63"/>
                  <a:pt x="236" y="64"/>
                </a:cubicBezTo>
                <a:cubicBezTo>
                  <a:pt x="236" y="64"/>
                  <a:pt x="234" y="63"/>
                  <a:pt x="234" y="63"/>
                </a:cubicBezTo>
                <a:cubicBezTo>
                  <a:pt x="236" y="66"/>
                  <a:pt x="231" y="66"/>
                  <a:pt x="235" y="68"/>
                </a:cubicBezTo>
                <a:cubicBezTo>
                  <a:pt x="231" y="68"/>
                  <a:pt x="237" y="72"/>
                  <a:pt x="231" y="71"/>
                </a:cubicBezTo>
                <a:cubicBezTo>
                  <a:pt x="235" y="72"/>
                  <a:pt x="230" y="73"/>
                  <a:pt x="234" y="73"/>
                </a:cubicBezTo>
                <a:cubicBezTo>
                  <a:pt x="234" y="73"/>
                  <a:pt x="231" y="73"/>
                  <a:pt x="233" y="74"/>
                </a:cubicBezTo>
                <a:cubicBezTo>
                  <a:pt x="232" y="74"/>
                  <a:pt x="230" y="73"/>
                  <a:pt x="231" y="74"/>
                </a:cubicBezTo>
                <a:cubicBezTo>
                  <a:pt x="231" y="74"/>
                  <a:pt x="233" y="74"/>
                  <a:pt x="233" y="74"/>
                </a:cubicBezTo>
                <a:cubicBezTo>
                  <a:pt x="232" y="74"/>
                  <a:pt x="233" y="74"/>
                  <a:pt x="233" y="74"/>
                </a:cubicBezTo>
                <a:cubicBezTo>
                  <a:pt x="231" y="74"/>
                  <a:pt x="233" y="75"/>
                  <a:pt x="231" y="75"/>
                </a:cubicBezTo>
                <a:cubicBezTo>
                  <a:pt x="232" y="75"/>
                  <a:pt x="233" y="75"/>
                  <a:pt x="233" y="75"/>
                </a:cubicBezTo>
                <a:cubicBezTo>
                  <a:pt x="233" y="75"/>
                  <a:pt x="230" y="75"/>
                  <a:pt x="233" y="76"/>
                </a:cubicBezTo>
                <a:cubicBezTo>
                  <a:pt x="230" y="76"/>
                  <a:pt x="230" y="76"/>
                  <a:pt x="233" y="77"/>
                </a:cubicBezTo>
                <a:cubicBezTo>
                  <a:pt x="232" y="77"/>
                  <a:pt x="230" y="77"/>
                  <a:pt x="230" y="77"/>
                </a:cubicBezTo>
                <a:cubicBezTo>
                  <a:pt x="232" y="78"/>
                  <a:pt x="229" y="77"/>
                  <a:pt x="229" y="78"/>
                </a:cubicBezTo>
                <a:cubicBezTo>
                  <a:pt x="230" y="78"/>
                  <a:pt x="230" y="78"/>
                  <a:pt x="231" y="78"/>
                </a:cubicBezTo>
                <a:cubicBezTo>
                  <a:pt x="230" y="78"/>
                  <a:pt x="231" y="78"/>
                  <a:pt x="232" y="79"/>
                </a:cubicBezTo>
                <a:cubicBezTo>
                  <a:pt x="230" y="78"/>
                  <a:pt x="230" y="78"/>
                  <a:pt x="229" y="78"/>
                </a:cubicBezTo>
                <a:cubicBezTo>
                  <a:pt x="228" y="78"/>
                  <a:pt x="233" y="79"/>
                  <a:pt x="230" y="79"/>
                </a:cubicBezTo>
                <a:cubicBezTo>
                  <a:pt x="229" y="79"/>
                  <a:pt x="231" y="79"/>
                  <a:pt x="230" y="79"/>
                </a:cubicBezTo>
                <a:cubicBezTo>
                  <a:pt x="232" y="80"/>
                  <a:pt x="233" y="80"/>
                  <a:pt x="234" y="80"/>
                </a:cubicBezTo>
                <a:cubicBezTo>
                  <a:pt x="233" y="80"/>
                  <a:pt x="233" y="80"/>
                  <a:pt x="233" y="80"/>
                </a:cubicBezTo>
                <a:cubicBezTo>
                  <a:pt x="231" y="80"/>
                  <a:pt x="230" y="79"/>
                  <a:pt x="229" y="79"/>
                </a:cubicBezTo>
                <a:cubicBezTo>
                  <a:pt x="230" y="80"/>
                  <a:pt x="231" y="80"/>
                  <a:pt x="231" y="80"/>
                </a:cubicBezTo>
                <a:cubicBezTo>
                  <a:pt x="229" y="79"/>
                  <a:pt x="229" y="80"/>
                  <a:pt x="228" y="80"/>
                </a:cubicBezTo>
                <a:cubicBezTo>
                  <a:pt x="229" y="80"/>
                  <a:pt x="231" y="80"/>
                  <a:pt x="231" y="81"/>
                </a:cubicBezTo>
                <a:cubicBezTo>
                  <a:pt x="231" y="81"/>
                  <a:pt x="231" y="81"/>
                  <a:pt x="229" y="80"/>
                </a:cubicBezTo>
                <a:cubicBezTo>
                  <a:pt x="230" y="81"/>
                  <a:pt x="229" y="81"/>
                  <a:pt x="230" y="81"/>
                </a:cubicBezTo>
                <a:cubicBezTo>
                  <a:pt x="228" y="81"/>
                  <a:pt x="230" y="82"/>
                  <a:pt x="228" y="82"/>
                </a:cubicBezTo>
                <a:cubicBezTo>
                  <a:pt x="230" y="82"/>
                  <a:pt x="227" y="82"/>
                  <a:pt x="230" y="83"/>
                </a:cubicBezTo>
                <a:cubicBezTo>
                  <a:pt x="229" y="82"/>
                  <a:pt x="229" y="82"/>
                  <a:pt x="228" y="82"/>
                </a:cubicBezTo>
                <a:cubicBezTo>
                  <a:pt x="229" y="82"/>
                  <a:pt x="229" y="83"/>
                  <a:pt x="229" y="83"/>
                </a:cubicBezTo>
                <a:cubicBezTo>
                  <a:pt x="228" y="82"/>
                  <a:pt x="228" y="82"/>
                  <a:pt x="228" y="82"/>
                </a:cubicBezTo>
                <a:cubicBezTo>
                  <a:pt x="228" y="83"/>
                  <a:pt x="228" y="83"/>
                  <a:pt x="227" y="83"/>
                </a:cubicBezTo>
                <a:cubicBezTo>
                  <a:pt x="232" y="84"/>
                  <a:pt x="227" y="83"/>
                  <a:pt x="227" y="84"/>
                </a:cubicBezTo>
                <a:cubicBezTo>
                  <a:pt x="228" y="84"/>
                  <a:pt x="229" y="84"/>
                  <a:pt x="229" y="84"/>
                </a:cubicBezTo>
                <a:cubicBezTo>
                  <a:pt x="229" y="85"/>
                  <a:pt x="229" y="85"/>
                  <a:pt x="229" y="85"/>
                </a:cubicBezTo>
                <a:cubicBezTo>
                  <a:pt x="229" y="85"/>
                  <a:pt x="229" y="85"/>
                  <a:pt x="229" y="85"/>
                </a:cubicBezTo>
                <a:cubicBezTo>
                  <a:pt x="229" y="85"/>
                  <a:pt x="229" y="85"/>
                  <a:pt x="228" y="85"/>
                </a:cubicBezTo>
                <a:cubicBezTo>
                  <a:pt x="229" y="84"/>
                  <a:pt x="229" y="84"/>
                  <a:pt x="229" y="84"/>
                </a:cubicBezTo>
                <a:cubicBezTo>
                  <a:pt x="228" y="84"/>
                  <a:pt x="228" y="84"/>
                  <a:pt x="228" y="84"/>
                </a:cubicBezTo>
                <a:cubicBezTo>
                  <a:pt x="228" y="85"/>
                  <a:pt x="228" y="85"/>
                  <a:pt x="228" y="85"/>
                </a:cubicBezTo>
                <a:cubicBezTo>
                  <a:pt x="228" y="85"/>
                  <a:pt x="228" y="86"/>
                  <a:pt x="229" y="86"/>
                </a:cubicBezTo>
                <a:cubicBezTo>
                  <a:pt x="228" y="86"/>
                  <a:pt x="228" y="86"/>
                  <a:pt x="227" y="86"/>
                </a:cubicBezTo>
                <a:cubicBezTo>
                  <a:pt x="230" y="87"/>
                  <a:pt x="227" y="88"/>
                  <a:pt x="230" y="89"/>
                </a:cubicBezTo>
                <a:cubicBezTo>
                  <a:pt x="229" y="89"/>
                  <a:pt x="229" y="89"/>
                  <a:pt x="228" y="89"/>
                </a:cubicBezTo>
                <a:cubicBezTo>
                  <a:pt x="229" y="89"/>
                  <a:pt x="228" y="89"/>
                  <a:pt x="230" y="90"/>
                </a:cubicBezTo>
                <a:cubicBezTo>
                  <a:pt x="226" y="89"/>
                  <a:pt x="232" y="91"/>
                  <a:pt x="229" y="90"/>
                </a:cubicBezTo>
                <a:cubicBezTo>
                  <a:pt x="228" y="91"/>
                  <a:pt x="232" y="91"/>
                  <a:pt x="231" y="91"/>
                </a:cubicBezTo>
                <a:cubicBezTo>
                  <a:pt x="230" y="91"/>
                  <a:pt x="230" y="91"/>
                  <a:pt x="229" y="91"/>
                </a:cubicBezTo>
                <a:cubicBezTo>
                  <a:pt x="229" y="92"/>
                  <a:pt x="231" y="93"/>
                  <a:pt x="229" y="93"/>
                </a:cubicBezTo>
                <a:cubicBezTo>
                  <a:pt x="231" y="93"/>
                  <a:pt x="229" y="94"/>
                  <a:pt x="231" y="95"/>
                </a:cubicBezTo>
                <a:cubicBezTo>
                  <a:pt x="230" y="94"/>
                  <a:pt x="229" y="94"/>
                  <a:pt x="229" y="95"/>
                </a:cubicBezTo>
                <a:cubicBezTo>
                  <a:pt x="231" y="95"/>
                  <a:pt x="232" y="95"/>
                  <a:pt x="234" y="96"/>
                </a:cubicBezTo>
                <a:cubicBezTo>
                  <a:pt x="231" y="95"/>
                  <a:pt x="231" y="95"/>
                  <a:pt x="229" y="95"/>
                </a:cubicBezTo>
                <a:cubicBezTo>
                  <a:pt x="229" y="96"/>
                  <a:pt x="229" y="95"/>
                  <a:pt x="228" y="9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29" y="96"/>
                  <a:pt x="230" y="96"/>
                  <a:pt x="230" y="96"/>
                </a:cubicBezTo>
                <a:cubicBezTo>
                  <a:pt x="228" y="96"/>
                  <a:pt x="232" y="97"/>
                  <a:pt x="230" y="96"/>
                </a:cubicBezTo>
                <a:cubicBezTo>
                  <a:pt x="229" y="96"/>
                  <a:pt x="229" y="96"/>
                  <a:pt x="228" y="96"/>
                </a:cubicBezTo>
                <a:cubicBezTo>
                  <a:pt x="229" y="96"/>
                  <a:pt x="228" y="96"/>
                  <a:pt x="228" y="96"/>
                </a:cubicBezTo>
                <a:cubicBezTo>
                  <a:pt x="229" y="97"/>
                  <a:pt x="230" y="96"/>
                  <a:pt x="230" y="97"/>
                </a:cubicBezTo>
                <a:cubicBezTo>
                  <a:pt x="229" y="97"/>
                  <a:pt x="230" y="97"/>
                  <a:pt x="228" y="96"/>
                </a:cubicBezTo>
                <a:cubicBezTo>
                  <a:pt x="228" y="97"/>
                  <a:pt x="229" y="97"/>
                  <a:pt x="230" y="97"/>
                </a:cubicBezTo>
                <a:cubicBezTo>
                  <a:pt x="229" y="98"/>
                  <a:pt x="229" y="97"/>
                  <a:pt x="228" y="97"/>
                </a:cubicBezTo>
                <a:cubicBezTo>
                  <a:pt x="227" y="98"/>
                  <a:pt x="231" y="99"/>
                  <a:pt x="228" y="98"/>
                </a:cubicBezTo>
                <a:cubicBezTo>
                  <a:pt x="228" y="99"/>
                  <a:pt x="230" y="99"/>
                  <a:pt x="230" y="99"/>
                </a:cubicBezTo>
                <a:cubicBezTo>
                  <a:pt x="229" y="99"/>
                  <a:pt x="227" y="100"/>
                  <a:pt x="230" y="100"/>
                </a:cubicBezTo>
                <a:cubicBezTo>
                  <a:pt x="231" y="101"/>
                  <a:pt x="227" y="100"/>
                  <a:pt x="229" y="101"/>
                </a:cubicBezTo>
                <a:cubicBezTo>
                  <a:pt x="229" y="101"/>
                  <a:pt x="230" y="101"/>
                  <a:pt x="231" y="101"/>
                </a:cubicBezTo>
                <a:cubicBezTo>
                  <a:pt x="231" y="101"/>
                  <a:pt x="233" y="102"/>
                  <a:pt x="232" y="101"/>
                </a:cubicBezTo>
                <a:cubicBezTo>
                  <a:pt x="231" y="101"/>
                  <a:pt x="229" y="101"/>
                  <a:pt x="228" y="100"/>
                </a:cubicBezTo>
                <a:cubicBezTo>
                  <a:pt x="229" y="101"/>
                  <a:pt x="228" y="101"/>
                  <a:pt x="230" y="102"/>
                </a:cubicBezTo>
                <a:cubicBezTo>
                  <a:pt x="229" y="102"/>
                  <a:pt x="229" y="102"/>
                  <a:pt x="227" y="102"/>
                </a:cubicBezTo>
                <a:cubicBezTo>
                  <a:pt x="228" y="103"/>
                  <a:pt x="229" y="103"/>
                  <a:pt x="229" y="103"/>
                </a:cubicBezTo>
                <a:cubicBezTo>
                  <a:pt x="230" y="103"/>
                  <a:pt x="228" y="103"/>
                  <a:pt x="227" y="103"/>
                </a:cubicBezTo>
                <a:cubicBezTo>
                  <a:pt x="227" y="103"/>
                  <a:pt x="227" y="103"/>
                  <a:pt x="227" y="103"/>
                </a:cubicBezTo>
                <a:cubicBezTo>
                  <a:pt x="230" y="104"/>
                  <a:pt x="227" y="103"/>
                  <a:pt x="229" y="103"/>
                </a:cubicBezTo>
                <a:cubicBezTo>
                  <a:pt x="229" y="104"/>
                  <a:pt x="226" y="103"/>
                  <a:pt x="228" y="104"/>
                </a:cubicBezTo>
                <a:cubicBezTo>
                  <a:pt x="227" y="105"/>
                  <a:pt x="228" y="105"/>
                  <a:pt x="228" y="107"/>
                </a:cubicBezTo>
                <a:cubicBezTo>
                  <a:pt x="228" y="106"/>
                  <a:pt x="227" y="106"/>
                  <a:pt x="227" y="106"/>
                </a:cubicBezTo>
                <a:cubicBezTo>
                  <a:pt x="227" y="106"/>
                  <a:pt x="227" y="106"/>
                  <a:pt x="228" y="107"/>
                </a:cubicBezTo>
                <a:cubicBezTo>
                  <a:pt x="227" y="106"/>
                  <a:pt x="228" y="107"/>
                  <a:pt x="226" y="106"/>
                </a:cubicBezTo>
                <a:cubicBezTo>
                  <a:pt x="227" y="107"/>
                  <a:pt x="227" y="107"/>
                  <a:pt x="228" y="108"/>
                </a:cubicBezTo>
                <a:cubicBezTo>
                  <a:pt x="226" y="107"/>
                  <a:pt x="228" y="108"/>
                  <a:pt x="228" y="109"/>
                </a:cubicBezTo>
                <a:cubicBezTo>
                  <a:pt x="226" y="108"/>
                  <a:pt x="228" y="109"/>
                  <a:pt x="228" y="109"/>
                </a:cubicBezTo>
                <a:cubicBezTo>
                  <a:pt x="226" y="108"/>
                  <a:pt x="228" y="110"/>
                  <a:pt x="226" y="109"/>
                </a:cubicBezTo>
                <a:cubicBezTo>
                  <a:pt x="229" y="110"/>
                  <a:pt x="226" y="109"/>
                  <a:pt x="226" y="109"/>
                </a:cubicBezTo>
                <a:cubicBezTo>
                  <a:pt x="227" y="110"/>
                  <a:pt x="229" y="111"/>
                  <a:pt x="226" y="110"/>
                </a:cubicBezTo>
                <a:cubicBezTo>
                  <a:pt x="226" y="110"/>
                  <a:pt x="225" y="110"/>
                  <a:pt x="228" y="112"/>
                </a:cubicBezTo>
                <a:cubicBezTo>
                  <a:pt x="224" y="109"/>
                  <a:pt x="227" y="112"/>
                  <a:pt x="226" y="111"/>
                </a:cubicBezTo>
                <a:cubicBezTo>
                  <a:pt x="228" y="113"/>
                  <a:pt x="226" y="113"/>
                  <a:pt x="226" y="112"/>
                </a:cubicBezTo>
                <a:cubicBezTo>
                  <a:pt x="226" y="113"/>
                  <a:pt x="227" y="114"/>
                  <a:pt x="227" y="114"/>
                </a:cubicBezTo>
                <a:cubicBezTo>
                  <a:pt x="227" y="113"/>
                  <a:pt x="226" y="113"/>
                  <a:pt x="226" y="113"/>
                </a:cubicBezTo>
                <a:cubicBezTo>
                  <a:pt x="226" y="113"/>
                  <a:pt x="226" y="113"/>
                  <a:pt x="226" y="114"/>
                </a:cubicBezTo>
                <a:cubicBezTo>
                  <a:pt x="226" y="114"/>
                  <a:pt x="226" y="115"/>
                  <a:pt x="226" y="115"/>
                </a:cubicBezTo>
                <a:cubicBezTo>
                  <a:pt x="226" y="116"/>
                  <a:pt x="226" y="116"/>
                  <a:pt x="226" y="116"/>
                </a:cubicBezTo>
                <a:cubicBezTo>
                  <a:pt x="226" y="116"/>
                  <a:pt x="225" y="116"/>
                  <a:pt x="225" y="115"/>
                </a:cubicBezTo>
                <a:cubicBezTo>
                  <a:pt x="224" y="116"/>
                  <a:pt x="224" y="117"/>
                  <a:pt x="224" y="117"/>
                </a:cubicBezTo>
                <a:cubicBezTo>
                  <a:pt x="224" y="116"/>
                  <a:pt x="224" y="116"/>
                  <a:pt x="224" y="116"/>
                </a:cubicBezTo>
                <a:cubicBezTo>
                  <a:pt x="223" y="114"/>
                  <a:pt x="221" y="114"/>
                  <a:pt x="219" y="114"/>
                </a:cubicBezTo>
                <a:cubicBezTo>
                  <a:pt x="218" y="114"/>
                  <a:pt x="217" y="114"/>
                  <a:pt x="216" y="114"/>
                </a:cubicBezTo>
                <a:cubicBezTo>
                  <a:pt x="216" y="114"/>
                  <a:pt x="215" y="114"/>
                  <a:pt x="215" y="114"/>
                </a:cubicBezTo>
                <a:cubicBezTo>
                  <a:pt x="214" y="113"/>
                  <a:pt x="214" y="113"/>
                  <a:pt x="213" y="113"/>
                </a:cubicBezTo>
                <a:cubicBezTo>
                  <a:pt x="213" y="113"/>
                  <a:pt x="213" y="113"/>
                  <a:pt x="213" y="114"/>
                </a:cubicBezTo>
                <a:cubicBezTo>
                  <a:pt x="212" y="113"/>
                  <a:pt x="212" y="113"/>
                  <a:pt x="211" y="113"/>
                </a:cubicBezTo>
                <a:cubicBezTo>
                  <a:pt x="211" y="114"/>
                  <a:pt x="211" y="114"/>
                  <a:pt x="211" y="114"/>
                </a:cubicBezTo>
                <a:cubicBezTo>
                  <a:pt x="211" y="114"/>
                  <a:pt x="211" y="114"/>
                  <a:pt x="211" y="114"/>
                </a:cubicBezTo>
                <a:cubicBezTo>
                  <a:pt x="211" y="114"/>
                  <a:pt x="211" y="114"/>
                  <a:pt x="211" y="114"/>
                </a:cubicBezTo>
                <a:cubicBezTo>
                  <a:pt x="211" y="114"/>
                  <a:pt x="211" y="114"/>
                  <a:pt x="211" y="113"/>
                </a:cubicBezTo>
                <a:cubicBezTo>
                  <a:pt x="210" y="114"/>
                  <a:pt x="209" y="114"/>
                  <a:pt x="209" y="115"/>
                </a:cubicBezTo>
                <a:cubicBezTo>
                  <a:pt x="209" y="112"/>
                  <a:pt x="207" y="113"/>
                  <a:pt x="207" y="115"/>
                </a:cubicBezTo>
                <a:cubicBezTo>
                  <a:pt x="206" y="115"/>
                  <a:pt x="207" y="114"/>
                  <a:pt x="206" y="115"/>
                </a:cubicBezTo>
                <a:cubicBezTo>
                  <a:pt x="206" y="113"/>
                  <a:pt x="206" y="113"/>
                  <a:pt x="206" y="113"/>
                </a:cubicBezTo>
                <a:cubicBezTo>
                  <a:pt x="204" y="111"/>
                  <a:pt x="199" y="108"/>
                  <a:pt x="196" y="111"/>
                </a:cubicBezTo>
                <a:cubicBezTo>
                  <a:pt x="196" y="109"/>
                  <a:pt x="193" y="109"/>
                  <a:pt x="192" y="111"/>
                </a:cubicBezTo>
                <a:cubicBezTo>
                  <a:pt x="190" y="109"/>
                  <a:pt x="185" y="110"/>
                  <a:pt x="184" y="108"/>
                </a:cubicBezTo>
                <a:cubicBezTo>
                  <a:pt x="184" y="108"/>
                  <a:pt x="184" y="108"/>
                  <a:pt x="184" y="109"/>
                </a:cubicBezTo>
                <a:cubicBezTo>
                  <a:pt x="183" y="107"/>
                  <a:pt x="183" y="108"/>
                  <a:pt x="182" y="107"/>
                </a:cubicBezTo>
                <a:cubicBezTo>
                  <a:pt x="182" y="107"/>
                  <a:pt x="182" y="107"/>
                  <a:pt x="182" y="106"/>
                </a:cubicBezTo>
                <a:cubicBezTo>
                  <a:pt x="182" y="106"/>
                  <a:pt x="180" y="104"/>
                  <a:pt x="181" y="107"/>
                </a:cubicBezTo>
                <a:cubicBezTo>
                  <a:pt x="180" y="105"/>
                  <a:pt x="179" y="105"/>
                  <a:pt x="177" y="106"/>
                </a:cubicBezTo>
                <a:cubicBezTo>
                  <a:pt x="177" y="105"/>
                  <a:pt x="178" y="105"/>
                  <a:pt x="178" y="104"/>
                </a:cubicBezTo>
                <a:cubicBezTo>
                  <a:pt x="177" y="104"/>
                  <a:pt x="177" y="105"/>
                  <a:pt x="177" y="105"/>
                </a:cubicBezTo>
                <a:cubicBezTo>
                  <a:pt x="177" y="103"/>
                  <a:pt x="175" y="104"/>
                  <a:pt x="174" y="103"/>
                </a:cubicBezTo>
                <a:cubicBezTo>
                  <a:pt x="174" y="104"/>
                  <a:pt x="174" y="104"/>
                  <a:pt x="174" y="105"/>
                </a:cubicBezTo>
                <a:cubicBezTo>
                  <a:pt x="174" y="104"/>
                  <a:pt x="174" y="103"/>
                  <a:pt x="174" y="103"/>
                </a:cubicBezTo>
                <a:cubicBezTo>
                  <a:pt x="170" y="104"/>
                  <a:pt x="168" y="99"/>
                  <a:pt x="165" y="103"/>
                </a:cubicBezTo>
                <a:cubicBezTo>
                  <a:pt x="164" y="99"/>
                  <a:pt x="158" y="104"/>
                  <a:pt x="158" y="99"/>
                </a:cubicBezTo>
                <a:cubicBezTo>
                  <a:pt x="157" y="102"/>
                  <a:pt x="155" y="97"/>
                  <a:pt x="155" y="101"/>
                </a:cubicBezTo>
                <a:cubicBezTo>
                  <a:pt x="154" y="101"/>
                  <a:pt x="154" y="98"/>
                  <a:pt x="153" y="100"/>
                </a:cubicBezTo>
                <a:cubicBezTo>
                  <a:pt x="153" y="99"/>
                  <a:pt x="154" y="97"/>
                  <a:pt x="153" y="98"/>
                </a:cubicBezTo>
                <a:cubicBezTo>
                  <a:pt x="153" y="97"/>
                  <a:pt x="154" y="100"/>
                  <a:pt x="153" y="100"/>
                </a:cubicBezTo>
                <a:cubicBezTo>
                  <a:pt x="153" y="99"/>
                  <a:pt x="153" y="100"/>
                  <a:pt x="152" y="100"/>
                </a:cubicBezTo>
                <a:cubicBezTo>
                  <a:pt x="153" y="98"/>
                  <a:pt x="151" y="100"/>
                  <a:pt x="151" y="98"/>
                </a:cubicBezTo>
                <a:cubicBezTo>
                  <a:pt x="151" y="99"/>
                  <a:pt x="151" y="100"/>
                  <a:pt x="151" y="100"/>
                </a:cubicBezTo>
                <a:cubicBezTo>
                  <a:pt x="150" y="100"/>
                  <a:pt x="150" y="97"/>
                  <a:pt x="149" y="100"/>
                </a:cubicBezTo>
                <a:cubicBezTo>
                  <a:pt x="149" y="96"/>
                  <a:pt x="148" y="97"/>
                  <a:pt x="147" y="99"/>
                </a:cubicBezTo>
                <a:cubicBezTo>
                  <a:pt x="147" y="98"/>
                  <a:pt x="147" y="97"/>
                  <a:pt x="147" y="97"/>
                </a:cubicBezTo>
                <a:cubicBezTo>
                  <a:pt x="146" y="99"/>
                  <a:pt x="146" y="95"/>
                  <a:pt x="145" y="95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6"/>
                  <a:pt x="144" y="97"/>
                  <a:pt x="143" y="98"/>
                </a:cubicBezTo>
                <a:cubicBezTo>
                  <a:pt x="144" y="97"/>
                  <a:pt x="144" y="96"/>
                  <a:pt x="144" y="95"/>
                </a:cubicBezTo>
                <a:cubicBezTo>
                  <a:pt x="143" y="94"/>
                  <a:pt x="143" y="100"/>
                  <a:pt x="143" y="96"/>
                </a:cubicBezTo>
                <a:cubicBezTo>
                  <a:pt x="143" y="95"/>
                  <a:pt x="143" y="97"/>
                  <a:pt x="142" y="96"/>
                </a:cubicBezTo>
                <a:cubicBezTo>
                  <a:pt x="142" y="98"/>
                  <a:pt x="142" y="99"/>
                  <a:pt x="141" y="100"/>
                </a:cubicBezTo>
                <a:cubicBezTo>
                  <a:pt x="142" y="99"/>
                  <a:pt x="141" y="99"/>
                  <a:pt x="141" y="99"/>
                </a:cubicBezTo>
                <a:cubicBezTo>
                  <a:pt x="142" y="97"/>
                  <a:pt x="142" y="96"/>
                  <a:pt x="142" y="95"/>
                </a:cubicBezTo>
                <a:cubicBezTo>
                  <a:pt x="141" y="96"/>
                  <a:pt x="141" y="97"/>
                  <a:pt x="141" y="97"/>
                </a:cubicBezTo>
                <a:cubicBezTo>
                  <a:pt x="142" y="95"/>
                  <a:pt x="141" y="95"/>
                  <a:pt x="141" y="94"/>
                </a:cubicBezTo>
                <a:cubicBezTo>
                  <a:pt x="140" y="95"/>
                  <a:pt x="141" y="97"/>
                  <a:pt x="140" y="97"/>
                </a:cubicBezTo>
                <a:cubicBezTo>
                  <a:pt x="140" y="96"/>
                  <a:pt x="139" y="96"/>
                  <a:pt x="140" y="95"/>
                </a:cubicBezTo>
                <a:cubicBezTo>
                  <a:pt x="139" y="96"/>
                  <a:pt x="139" y="95"/>
                  <a:pt x="138" y="96"/>
                </a:cubicBezTo>
                <a:cubicBezTo>
                  <a:pt x="138" y="94"/>
                  <a:pt x="137" y="96"/>
                  <a:pt x="137" y="94"/>
                </a:cubicBezTo>
                <a:cubicBezTo>
                  <a:pt x="136" y="96"/>
                  <a:pt x="137" y="93"/>
                  <a:pt x="135" y="96"/>
                </a:cubicBezTo>
                <a:cubicBezTo>
                  <a:pt x="136" y="95"/>
                  <a:pt x="136" y="94"/>
                  <a:pt x="136" y="94"/>
                </a:cubicBezTo>
                <a:cubicBezTo>
                  <a:pt x="136" y="94"/>
                  <a:pt x="135" y="95"/>
                  <a:pt x="135" y="95"/>
                </a:cubicBezTo>
                <a:cubicBezTo>
                  <a:pt x="135" y="94"/>
                  <a:pt x="135" y="93"/>
                  <a:pt x="135" y="93"/>
                </a:cubicBezTo>
                <a:cubicBezTo>
                  <a:pt x="135" y="94"/>
                  <a:pt x="135" y="93"/>
                  <a:pt x="135" y="93"/>
                </a:cubicBezTo>
                <a:cubicBezTo>
                  <a:pt x="134" y="97"/>
                  <a:pt x="134" y="93"/>
                  <a:pt x="133" y="92"/>
                </a:cubicBezTo>
                <a:cubicBezTo>
                  <a:pt x="133" y="93"/>
                  <a:pt x="132" y="95"/>
                  <a:pt x="132" y="94"/>
                </a:cubicBezTo>
                <a:cubicBezTo>
                  <a:pt x="133" y="92"/>
                  <a:pt x="132" y="93"/>
                  <a:pt x="132" y="94"/>
                </a:cubicBezTo>
                <a:cubicBezTo>
                  <a:pt x="132" y="93"/>
                  <a:pt x="131" y="93"/>
                  <a:pt x="131" y="92"/>
                </a:cubicBezTo>
                <a:cubicBezTo>
                  <a:pt x="129" y="95"/>
                  <a:pt x="127" y="92"/>
                  <a:pt x="125" y="94"/>
                </a:cubicBezTo>
                <a:cubicBezTo>
                  <a:pt x="126" y="94"/>
                  <a:pt x="126" y="93"/>
                  <a:pt x="126" y="92"/>
                </a:cubicBezTo>
                <a:cubicBezTo>
                  <a:pt x="125" y="93"/>
                  <a:pt x="125" y="92"/>
                  <a:pt x="124" y="94"/>
                </a:cubicBezTo>
                <a:cubicBezTo>
                  <a:pt x="124" y="90"/>
                  <a:pt x="121" y="95"/>
                  <a:pt x="122" y="92"/>
                </a:cubicBezTo>
                <a:cubicBezTo>
                  <a:pt x="122" y="92"/>
                  <a:pt x="122" y="95"/>
                  <a:pt x="121" y="95"/>
                </a:cubicBezTo>
                <a:cubicBezTo>
                  <a:pt x="121" y="94"/>
                  <a:pt x="122" y="93"/>
                  <a:pt x="122" y="93"/>
                </a:cubicBezTo>
                <a:cubicBezTo>
                  <a:pt x="119" y="92"/>
                  <a:pt x="118" y="94"/>
                  <a:pt x="117" y="91"/>
                </a:cubicBezTo>
                <a:cubicBezTo>
                  <a:pt x="116" y="93"/>
                  <a:pt x="115" y="92"/>
                  <a:pt x="114" y="93"/>
                </a:cubicBezTo>
                <a:cubicBezTo>
                  <a:pt x="114" y="92"/>
                  <a:pt x="114" y="92"/>
                  <a:pt x="113" y="91"/>
                </a:cubicBezTo>
                <a:cubicBezTo>
                  <a:pt x="112" y="93"/>
                  <a:pt x="113" y="94"/>
                  <a:pt x="112" y="96"/>
                </a:cubicBezTo>
                <a:cubicBezTo>
                  <a:pt x="112" y="93"/>
                  <a:pt x="113" y="93"/>
                  <a:pt x="113" y="91"/>
                </a:cubicBezTo>
                <a:cubicBezTo>
                  <a:pt x="112" y="91"/>
                  <a:pt x="112" y="91"/>
                  <a:pt x="112" y="90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0" y="91"/>
                  <a:pt x="111" y="92"/>
                  <a:pt x="110" y="92"/>
                </a:cubicBezTo>
                <a:cubicBezTo>
                  <a:pt x="111" y="90"/>
                  <a:pt x="109" y="94"/>
                  <a:pt x="110" y="91"/>
                </a:cubicBezTo>
                <a:cubicBezTo>
                  <a:pt x="110" y="91"/>
                  <a:pt x="111" y="90"/>
                  <a:pt x="110" y="90"/>
                </a:cubicBezTo>
                <a:cubicBezTo>
                  <a:pt x="110" y="91"/>
                  <a:pt x="110" y="90"/>
                  <a:pt x="110" y="90"/>
                </a:cubicBezTo>
                <a:cubicBezTo>
                  <a:pt x="109" y="91"/>
                  <a:pt x="110" y="92"/>
                  <a:pt x="109" y="92"/>
                </a:cubicBezTo>
                <a:cubicBezTo>
                  <a:pt x="109" y="91"/>
                  <a:pt x="109" y="92"/>
                  <a:pt x="110" y="90"/>
                </a:cubicBezTo>
                <a:cubicBezTo>
                  <a:pt x="109" y="89"/>
                  <a:pt x="108" y="90"/>
                  <a:pt x="108" y="92"/>
                </a:cubicBezTo>
                <a:cubicBezTo>
                  <a:pt x="107" y="91"/>
                  <a:pt x="108" y="90"/>
                  <a:pt x="108" y="90"/>
                </a:cubicBezTo>
                <a:cubicBezTo>
                  <a:pt x="107" y="88"/>
                  <a:pt x="105" y="92"/>
                  <a:pt x="105" y="89"/>
                </a:cubicBezTo>
                <a:cubicBezTo>
                  <a:pt x="105" y="89"/>
                  <a:pt x="105" y="91"/>
                  <a:pt x="104" y="91"/>
                </a:cubicBezTo>
                <a:cubicBezTo>
                  <a:pt x="104" y="90"/>
                  <a:pt x="102" y="87"/>
                  <a:pt x="102" y="90"/>
                </a:cubicBezTo>
                <a:cubicBezTo>
                  <a:pt x="101" y="91"/>
                  <a:pt x="102" y="87"/>
                  <a:pt x="101" y="90"/>
                </a:cubicBezTo>
                <a:cubicBezTo>
                  <a:pt x="101" y="90"/>
                  <a:pt x="100" y="90"/>
                  <a:pt x="101" y="91"/>
                </a:cubicBezTo>
                <a:cubicBezTo>
                  <a:pt x="100" y="91"/>
                  <a:pt x="99" y="93"/>
                  <a:pt x="100" y="92"/>
                </a:cubicBezTo>
                <a:cubicBezTo>
                  <a:pt x="101" y="91"/>
                  <a:pt x="100" y="90"/>
                  <a:pt x="101" y="88"/>
                </a:cubicBezTo>
                <a:cubicBezTo>
                  <a:pt x="100" y="90"/>
                  <a:pt x="99" y="89"/>
                  <a:pt x="98" y="90"/>
                </a:cubicBezTo>
                <a:cubicBezTo>
                  <a:pt x="98" y="89"/>
                  <a:pt x="97" y="89"/>
                  <a:pt x="97" y="87"/>
                </a:cubicBezTo>
                <a:cubicBezTo>
                  <a:pt x="96" y="88"/>
                  <a:pt x="96" y="89"/>
                  <a:pt x="96" y="89"/>
                </a:cubicBezTo>
                <a:cubicBezTo>
                  <a:pt x="95" y="90"/>
                  <a:pt x="96" y="88"/>
                  <a:pt x="96" y="87"/>
                </a:cubicBezTo>
                <a:cubicBezTo>
                  <a:pt x="95" y="87"/>
                  <a:pt x="95" y="87"/>
                  <a:pt x="95" y="87"/>
                </a:cubicBezTo>
                <a:cubicBezTo>
                  <a:pt x="94" y="90"/>
                  <a:pt x="95" y="87"/>
                  <a:pt x="95" y="88"/>
                </a:cubicBezTo>
                <a:cubicBezTo>
                  <a:pt x="94" y="89"/>
                  <a:pt x="94" y="86"/>
                  <a:pt x="93" y="88"/>
                </a:cubicBezTo>
                <a:cubicBezTo>
                  <a:pt x="91" y="86"/>
                  <a:pt x="90" y="87"/>
                  <a:pt x="88" y="88"/>
                </a:cubicBezTo>
                <a:cubicBezTo>
                  <a:pt x="88" y="87"/>
                  <a:pt x="89" y="86"/>
                  <a:pt x="88" y="86"/>
                </a:cubicBezTo>
                <a:cubicBezTo>
                  <a:pt x="88" y="87"/>
                  <a:pt x="88" y="87"/>
                  <a:pt x="87" y="88"/>
                </a:cubicBezTo>
                <a:cubicBezTo>
                  <a:pt x="87" y="87"/>
                  <a:pt x="87" y="87"/>
                  <a:pt x="87" y="86"/>
                </a:cubicBezTo>
                <a:cubicBezTo>
                  <a:pt x="87" y="86"/>
                  <a:pt x="86" y="86"/>
                  <a:pt x="85" y="87"/>
                </a:cubicBezTo>
                <a:cubicBezTo>
                  <a:pt x="85" y="85"/>
                  <a:pt x="84" y="87"/>
                  <a:pt x="83" y="87"/>
                </a:cubicBezTo>
                <a:cubicBezTo>
                  <a:pt x="84" y="85"/>
                  <a:pt x="83" y="86"/>
                  <a:pt x="82" y="87"/>
                </a:cubicBezTo>
                <a:cubicBezTo>
                  <a:pt x="82" y="85"/>
                  <a:pt x="81" y="87"/>
                  <a:pt x="81" y="85"/>
                </a:cubicBezTo>
                <a:cubicBezTo>
                  <a:pt x="81" y="88"/>
                  <a:pt x="80" y="84"/>
                  <a:pt x="80" y="85"/>
                </a:cubicBezTo>
                <a:cubicBezTo>
                  <a:pt x="79" y="86"/>
                  <a:pt x="78" y="87"/>
                  <a:pt x="79" y="85"/>
                </a:cubicBezTo>
                <a:cubicBezTo>
                  <a:pt x="78" y="84"/>
                  <a:pt x="77" y="84"/>
                  <a:pt x="77" y="85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85"/>
                  <a:pt x="76" y="84"/>
                  <a:pt x="76" y="84"/>
                </a:cubicBezTo>
                <a:cubicBezTo>
                  <a:pt x="77" y="85"/>
                  <a:pt x="77" y="84"/>
                  <a:pt x="76" y="82"/>
                </a:cubicBezTo>
                <a:cubicBezTo>
                  <a:pt x="77" y="82"/>
                  <a:pt x="77" y="82"/>
                  <a:pt x="77" y="83"/>
                </a:cubicBezTo>
                <a:cubicBezTo>
                  <a:pt x="77" y="83"/>
                  <a:pt x="77" y="83"/>
                  <a:pt x="78" y="83"/>
                </a:cubicBezTo>
                <a:cubicBezTo>
                  <a:pt x="78" y="83"/>
                  <a:pt x="76" y="82"/>
                  <a:pt x="76" y="81"/>
                </a:cubicBezTo>
                <a:cubicBezTo>
                  <a:pt x="77" y="82"/>
                  <a:pt x="78" y="83"/>
                  <a:pt x="79" y="83"/>
                </a:cubicBezTo>
                <a:cubicBezTo>
                  <a:pt x="78" y="83"/>
                  <a:pt x="77" y="82"/>
                  <a:pt x="76" y="81"/>
                </a:cubicBezTo>
                <a:cubicBezTo>
                  <a:pt x="78" y="83"/>
                  <a:pt x="79" y="83"/>
                  <a:pt x="80" y="83"/>
                </a:cubicBezTo>
                <a:cubicBezTo>
                  <a:pt x="79" y="82"/>
                  <a:pt x="82" y="84"/>
                  <a:pt x="80" y="83"/>
                </a:cubicBezTo>
                <a:cubicBezTo>
                  <a:pt x="83" y="84"/>
                  <a:pt x="77" y="79"/>
                  <a:pt x="79" y="80"/>
                </a:cubicBezTo>
                <a:cubicBezTo>
                  <a:pt x="81" y="81"/>
                  <a:pt x="78" y="80"/>
                  <a:pt x="80" y="81"/>
                </a:cubicBezTo>
                <a:cubicBezTo>
                  <a:pt x="81" y="81"/>
                  <a:pt x="80" y="80"/>
                  <a:pt x="80" y="80"/>
                </a:cubicBezTo>
                <a:cubicBezTo>
                  <a:pt x="81" y="80"/>
                  <a:pt x="81" y="80"/>
                  <a:pt x="81" y="81"/>
                </a:cubicBezTo>
                <a:cubicBezTo>
                  <a:pt x="80" y="79"/>
                  <a:pt x="83" y="80"/>
                  <a:pt x="80" y="78"/>
                </a:cubicBezTo>
                <a:cubicBezTo>
                  <a:pt x="80" y="78"/>
                  <a:pt x="81" y="79"/>
                  <a:pt x="80" y="78"/>
                </a:cubicBezTo>
                <a:cubicBezTo>
                  <a:pt x="80" y="78"/>
                  <a:pt x="80" y="78"/>
                  <a:pt x="79" y="77"/>
                </a:cubicBezTo>
                <a:cubicBezTo>
                  <a:pt x="80" y="78"/>
                  <a:pt x="81" y="78"/>
                  <a:pt x="82" y="79"/>
                </a:cubicBezTo>
                <a:cubicBezTo>
                  <a:pt x="81" y="78"/>
                  <a:pt x="83" y="79"/>
                  <a:pt x="82" y="78"/>
                </a:cubicBezTo>
                <a:cubicBezTo>
                  <a:pt x="82" y="78"/>
                  <a:pt x="81" y="78"/>
                  <a:pt x="81" y="77"/>
                </a:cubicBezTo>
                <a:cubicBezTo>
                  <a:pt x="81" y="77"/>
                  <a:pt x="81" y="77"/>
                  <a:pt x="80" y="77"/>
                </a:cubicBezTo>
                <a:cubicBezTo>
                  <a:pt x="80" y="77"/>
                  <a:pt x="81" y="78"/>
                  <a:pt x="81" y="78"/>
                </a:cubicBezTo>
                <a:cubicBezTo>
                  <a:pt x="81" y="78"/>
                  <a:pt x="80" y="77"/>
                  <a:pt x="80" y="77"/>
                </a:cubicBezTo>
                <a:cubicBezTo>
                  <a:pt x="81" y="77"/>
                  <a:pt x="78" y="75"/>
                  <a:pt x="82" y="77"/>
                </a:cubicBezTo>
                <a:cubicBezTo>
                  <a:pt x="79" y="75"/>
                  <a:pt x="79" y="74"/>
                  <a:pt x="78" y="75"/>
                </a:cubicBezTo>
                <a:cubicBezTo>
                  <a:pt x="81" y="76"/>
                  <a:pt x="78" y="74"/>
                  <a:pt x="79" y="75"/>
                </a:cubicBezTo>
                <a:cubicBezTo>
                  <a:pt x="79" y="75"/>
                  <a:pt x="80" y="76"/>
                  <a:pt x="80" y="76"/>
                </a:cubicBezTo>
                <a:cubicBezTo>
                  <a:pt x="79" y="76"/>
                  <a:pt x="79" y="75"/>
                  <a:pt x="78" y="75"/>
                </a:cubicBezTo>
                <a:cubicBezTo>
                  <a:pt x="77" y="74"/>
                  <a:pt x="78" y="74"/>
                  <a:pt x="78" y="73"/>
                </a:cubicBezTo>
                <a:cubicBezTo>
                  <a:pt x="81" y="75"/>
                  <a:pt x="79" y="72"/>
                  <a:pt x="81" y="74"/>
                </a:cubicBezTo>
                <a:cubicBezTo>
                  <a:pt x="81" y="74"/>
                  <a:pt x="81" y="74"/>
                  <a:pt x="82" y="75"/>
                </a:cubicBezTo>
                <a:cubicBezTo>
                  <a:pt x="82" y="75"/>
                  <a:pt x="82" y="75"/>
                  <a:pt x="83" y="75"/>
                </a:cubicBezTo>
                <a:cubicBezTo>
                  <a:pt x="83" y="75"/>
                  <a:pt x="84" y="75"/>
                  <a:pt x="83" y="75"/>
                </a:cubicBezTo>
                <a:cubicBezTo>
                  <a:pt x="82" y="75"/>
                  <a:pt x="81" y="73"/>
                  <a:pt x="80" y="72"/>
                </a:cubicBezTo>
                <a:cubicBezTo>
                  <a:pt x="81" y="73"/>
                  <a:pt x="80" y="72"/>
                  <a:pt x="79" y="71"/>
                </a:cubicBezTo>
                <a:cubicBezTo>
                  <a:pt x="82" y="73"/>
                  <a:pt x="78" y="70"/>
                  <a:pt x="81" y="72"/>
                </a:cubicBezTo>
                <a:cubicBezTo>
                  <a:pt x="80" y="71"/>
                  <a:pt x="80" y="72"/>
                  <a:pt x="81" y="73"/>
                </a:cubicBezTo>
                <a:cubicBezTo>
                  <a:pt x="82" y="73"/>
                  <a:pt x="81" y="72"/>
                  <a:pt x="80" y="70"/>
                </a:cubicBezTo>
                <a:cubicBezTo>
                  <a:pt x="81" y="71"/>
                  <a:pt x="82" y="72"/>
                  <a:pt x="82" y="72"/>
                </a:cubicBezTo>
                <a:cubicBezTo>
                  <a:pt x="80" y="70"/>
                  <a:pt x="81" y="70"/>
                  <a:pt x="82" y="69"/>
                </a:cubicBezTo>
                <a:cubicBezTo>
                  <a:pt x="81" y="69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79" y="68"/>
                  <a:pt x="81" y="69"/>
                </a:cubicBezTo>
                <a:cubicBezTo>
                  <a:pt x="80" y="68"/>
                  <a:pt x="84" y="70"/>
                  <a:pt x="83" y="69"/>
                </a:cubicBezTo>
                <a:cubicBezTo>
                  <a:pt x="81" y="69"/>
                  <a:pt x="82" y="68"/>
                  <a:pt x="82" y="68"/>
                </a:cubicBezTo>
                <a:cubicBezTo>
                  <a:pt x="82" y="68"/>
                  <a:pt x="81" y="68"/>
                  <a:pt x="81" y="68"/>
                </a:cubicBezTo>
                <a:cubicBezTo>
                  <a:pt x="82" y="68"/>
                  <a:pt x="83" y="69"/>
                  <a:pt x="84" y="68"/>
                </a:cubicBezTo>
                <a:cubicBezTo>
                  <a:pt x="83" y="72"/>
                  <a:pt x="85" y="69"/>
                  <a:pt x="85" y="70"/>
                </a:cubicBezTo>
                <a:cubicBezTo>
                  <a:pt x="86" y="69"/>
                  <a:pt x="86" y="68"/>
                  <a:pt x="86" y="68"/>
                </a:cubicBezTo>
                <a:cubicBezTo>
                  <a:pt x="87" y="68"/>
                  <a:pt x="86" y="69"/>
                  <a:pt x="87" y="69"/>
                </a:cubicBezTo>
                <a:cubicBezTo>
                  <a:pt x="87" y="70"/>
                  <a:pt x="86" y="71"/>
                  <a:pt x="87" y="72"/>
                </a:cubicBezTo>
                <a:cubicBezTo>
                  <a:pt x="87" y="71"/>
                  <a:pt x="87" y="72"/>
                  <a:pt x="87" y="71"/>
                </a:cubicBezTo>
                <a:cubicBezTo>
                  <a:pt x="86" y="72"/>
                  <a:pt x="87" y="68"/>
                  <a:pt x="88" y="68"/>
                </a:cubicBezTo>
                <a:cubicBezTo>
                  <a:pt x="87" y="70"/>
                  <a:pt x="88" y="71"/>
                  <a:pt x="87" y="72"/>
                </a:cubicBezTo>
                <a:cubicBezTo>
                  <a:pt x="88" y="71"/>
                  <a:pt x="88" y="73"/>
                  <a:pt x="88" y="72"/>
                </a:cubicBezTo>
                <a:cubicBezTo>
                  <a:pt x="88" y="70"/>
                  <a:pt x="90" y="70"/>
                  <a:pt x="89" y="71"/>
                </a:cubicBezTo>
                <a:cubicBezTo>
                  <a:pt x="89" y="73"/>
                  <a:pt x="89" y="70"/>
                  <a:pt x="89" y="72"/>
                </a:cubicBezTo>
                <a:cubicBezTo>
                  <a:pt x="89" y="73"/>
                  <a:pt x="90" y="71"/>
                  <a:pt x="91" y="69"/>
                </a:cubicBezTo>
                <a:cubicBezTo>
                  <a:pt x="89" y="71"/>
                  <a:pt x="90" y="68"/>
                  <a:pt x="88" y="70"/>
                </a:cubicBezTo>
                <a:cubicBezTo>
                  <a:pt x="89" y="68"/>
                  <a:pt x="88" y="70"/>
                  <a:pt x="88" y="70"/>
                </a:cubicBezTo>
                <a:cubicBezTo>
                  <a:pt x="89" y="68"/>
                  <a:pt x="87" y="70"/>
                  <a:pt x="88" y="68"/>
                </a:cubicBezTo>
                <a:cubicBezTo>
                  <a:pt x="91" y="69"/>
                  <a:pt x="97" y="67"/>
                  <a:pt x="99" y="71"/>
                </a:cubicBezTo>
                <a:cubicBezTo>
                  <a:pt x="101" y="69"/>
                  <a:pt x="100" y="72"/>
                  <a:pt x="102" y="70"/>
                </a:cubicBezTo>
                <a:cubicBezTo>
                  <a:pt x="101" y="71"/>
                  <a:pt x="102" y="71"/>
                  <a:pt x="101" y="72"/>
                </a:cubicBezTo>
                <a:cubicBezTo>
                  <a:pt x="101" y="72"/>
                  <a:pt x="101" y="71"/>
                  <a:pt x="101" y="72"/>
                </a:cubicBezTo>
                <a:cubicBezTo>
                  <a:pt x="102" y="73"/>
                  <a:pt x="101" y="74"/>
                  <a:pt x="101" y="76"/>
                </a:cubicBezTo>
                <a:cubicBezTo>
                  <a:pt x="102" y="75"/>
                  <a:pt x="101" y="74"/>
                  <a:pt x="102" y="73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2" y="74"/>
                  <a:pt x="103" y="74"/>
                  <a:pt x="105" y="72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5" y="73"/>
                  <a:pt x="105" y="73"/>
                  <a:pt x="104" y="74"/>
                </a:cubicBezTo>
                <a:cubicBezTo>
                  <a:pt x="105" y="74"/>
                  <a:pt x="105" y="71"/>
                  <a:pt x="105" y="71"/>
                </a:cubicBezTo>
                <a:cubicBezTo>
                  <a:pt x="106" y="72"/>
                  <a:pt x="105" y="74"/>
                  <a:pt x="105" y="75"/>
                </a:cubicBezTo>
                <a:cubicBezTo>
                  <a:pt x="105" y="74"/>
                  <a:pt x="106" y="72"/>
                  <a:pt x="106" y="72"/>
                </a:cubicBezTo>
                <a:cubicBezTo>
                  <a:pt x="106" y="74"/>
                  <a:pt x="106" y="75"/>
                  <a:pt x="106" y="76"/>
                </a:cubicBezTo>
                <a:cubicBezTo>
                  <a:pt x="107" y="74"/>
                  <a:pt x="106" y="78"/>
                  <a:pt x="107" y="76"/>
                </a:cubicBezTo>
                <a:cubicBezTo>
                  <a:pt x="108" y="79"/>
                  <a:pt x="109" y="72"/>
                  <a:pt x="110" y="74"/>
                </a:cubicBezTo>
                <a:cubicBezTo>
                  <a:pt x="109" y="76"/>
                  <a:pt x="110" y="73"/>
                  <a:pt x="109" y="75"/>
                </a:cubicBezTo>
                <a:cubicBezTo>
                  <a:pt x="109" y="76"/>
                  <a:pt x="110" y="75"/>
                  <a:pt x="111" y="75"/>
                </a:cubicBezTo>
                <a:cubicBezTo>
                  <a:pt x="110" y="76"/>
                  <a:pt x="110" y="76"/>
                  <a:pt x="111" y="77"/>
                </a:cubicBezTo>
                <a:cubicBezTo>
                  <a:pt x="111" y="75"/>
                  <a:pt x="112" y="78"/>
                  <a:pt x="113" y="74"/>
                </a:cubicBezTo>
                <a:cubicBezTo>
                  <a:pt x="113" y="74"/>
                  <a:pt x="113" y="75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5"/>
                  <a:pt x="113" y="75"/>
                  <a:pt x="113" y="76"/>
                </a:cubicBezTo>
                <a:cubicBezTo>
                  <a:pt x="114" y="76"/>
                  <a:pt x="114" y="78"/>
                  <a:pt x="114" y="77"/>
                </a:cubicBezTo>
                <a:cubicBezTo>
                  <a:pt x="114" y="76"/>
                  <a:pt x="114" y="76"/>
                  <a:pt x="115" y="75"/>
                </a:cubicBezTo>
                <a:cubicBezTo>
                  <a:pt x="114" y="75"/>
                  <a:pt x="114" y="75"/>
                  <a:pt x="114" y="75"/>
                </a:cubicBezTo>
                <a:cubicBezTo>
                  <a:pt x="114" y="74"/>
                  <a:pt x="114" y="75"/>
                  <a:pt x="114" y="76"/>
                </a:cubicBezTo>
                <a:cubicBezTo>
                  <a:pt x="114" y="75"/>
                  <a:pt x="114" y="74"/>
                  <a:pt x="114" y="74"/>
                </a:cubicBezTo>
                <a:cubicBezTo>
                  <a:pt x="115" y="76"/>
                  <a:pt x="116" y="72"/>
                  <a:pt x="116" y="76"/>
                </a:cubicBezTo>
                <a:cubicBezTo>
                  <a:pt x="116" y="73"/>
                  <a:pt x="117" y="72"/>
                  <a:pt x="116" y="72"/>
                </a:cubicBezTo>
                <a:cubicBezTo>
                  <a:pt x="116" y="74"/>
                  <a:pt x="117" y="71"/>
                  <a:pt x="116" y="73"/>
                </a:cubicBezTo>
                <a:cubicBezTo>
                  <a:pt x="116" y="73"/>
                  <a:pt x="116" y="73"/>
                  <a:pt x="116" y="74"/>
                </a:cubicBezTo>
                <a:cubicBezTo>
                  <a:pt x="116" y="73"/>
                  <a:pt x="116" y="72"/>
                  <a:pt x="116" y="72"/>
                </a:cubicBezTo>
                <a:cubicBezTo>
                  <a:pt x="117" y="70"/>
                  <a:pt x="118" y="71"/>
                  <a:pt x="119" y="71"/>
                </a:cubicBezTo>
                <a:cubicBezTo>
                  <a:pt x="118" y="75"/>
                  <a:pt x="120" y="72"/>
                  <a:pt x="120" y="74"/>
                </a:cubicBezTo>
                <a:cubicBezTo>
                  <a:pt x="119" y="75"/>
                  <a:pt x="119" y="75"/>
                  <a:pt x="119" y="75"/>
                </a:cubicBezTo>
                <a:cubicBezTo>
                  <a:pt x="119" y="76"/>
                  <a:pt x="119" y="76"/>
                  <a:pt x="119" y="77"/>
                </a:cubicBezTo>
                <a:cubicBezTo>
                  <a:pt x="119" y="77"/>
                  <a:pt x="119" y="77"/>
                  <a:pt x="120" y="76"/>
                </a:cubicBezTo>
                <a:cubicBezTo>
                  <a:pt x="118" y="75"/>
                  <a:pt x="121" y="74"/>
                  <a:pt x="120" y="72"/>
                </a:cubicBezTo>
                <a:cubicBezTo>
                  <a:pt x="121" y="74"/>
                  <a:pt x="121" y="73"/>
                  <a:pt x="122" y="71"/>
                </a:cubicBezTo>
                <a:cubicBezTo>
                  <a:pt x="121" y="75"/>
                  <a:pt x="123" y="71"/>
                  <a:pt x="122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2" y="75"/>
                  <a:pt x="123" y="74"/>
                  <a:pt x="124" y="72"/>
                </a:cubicBezTo>
                <a:cubicBezTo>
                  <a:pt x="123" y="74"/>
                  <a:pt x="123" y="74"/>
                  <a:pt x="123" y="75"/>
                </a:cubicBezTo>
                <a:cubicBezTo>
                  <a:pt x="124" y="73"/>
                  <a:pt x="125" y="74"/>
                  <a:pt x="126" y="74"/>
                </a:cubicBezTo>
                <a:cubicBezTo>
                  <a:pt x="127" y="73"/>
                  <a:pt x="127" y="71"/>
                  <a:pt x="127" y="71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72"/>
                  <a:pt x="127" y="71"/>
                  <a:pt x="127" y="73"/>
                </a:cubicBezTo>
                <a:cubicBezTo>
                  <a:pt x="127" y="72"/>
                  <a:pt x="127" y="76"/>
                  <a:pt x="127" y="75"/>
                </a:cubicBezTo>
                <a:cubicBezTo>
                  <a:pt x="127" y="73"/>
                  <a:pt x="128" y="74"/>
                  <a:pt x="128" y="75"/>
                </a:cubicBezTo>
                <a:cubicBezTo>
                  <a:pt x="129" y="73"/>
                  <a:pt x="128" y="72"/>
                  <a:pt x="129" y="72"/>
                </a:cubicBezTo>
                <a:cubicBezTo>
                  <a:pt x="128" y="75"/>
                  <a:pt x="129" y="72"/>
                  <a:pt x="129" y="72"/>
                </a:cubicBezTo>
                <a:cubicBezTo>
                  <a:pt x="129" y="73"/>
                  <a:pt x="129" y="74"/>
                  <a:pt x="129" y="74"/>
                </a:cubicBezTo>
                <a:cubicBezTo>
                  <a:pt x="129" y="72"/>
                  <a:pt x="130" y="74"/>
                  <a:pt x="130" y="74"/>
                </a:cubicBezTo>
                <a:cubicBezTo>
                  <a:pt x="130" y="72"/>
                  <a:pt x="130" y="74"/>
                  <a:pt x="131" y="72"/>
                </a:cubicBezTo>
                <a:cubicBezTo>
                  <a:pt x="131" y="72"/>
                  <a:pt x="131" y="71"/>
                  <a:pt x="131" y="71"/>
                </a:cubicBezTo>
                <a:cubicBezTo>
                  <a:pt x="131" y="72"/>
                  <a:pt x="130" y="76"/>
                  <a:pt x="131" y="76"/>
                </a:cubicBezTo>
                <a:cubicBezTo>
                  <a:pt x="131" y="75"/>
                  <a:pt x="131" y="76"/>
                  <a:pt x="132" y="75"/>
                </a:cubicBezTo>
                <a:cubicBezTo>
                  <a:pt x="131" y="76"/>
                  <a:pt x="131" y="77"/>
                  <a:pt x="131" y="77"/>
                </a:cubicBezTo>
                <a:cubicBezTo>
                  <a:pt x="132" y="77"/>
                  <a:pt x="132" y="77"/>
                  <a:pt x="133" y="76"/>
                </a:cubicBezTo>
                <a:cubicBezTo>
                  <a:pt x="134" y="77"/>
                  <a:pt x="134" y="78"/>
                  <a:pt x="135" y="78"/>
                </a:cubicBezTo>
                <a:cubicBezTo>
                  <a:pt x="135" y="75"/>
                  <a:pt x="137" y="81"/>
                  <a:pt x="138" y="77"/>
                </a:cubicBezTo>
                <a:cubicBezTo>
                  <a:pt x="139" y="77"/>
                  <a:pt x="138" y="79"/>
                  <a:pt x="139" y="80"/>
                </a:cubicBezTo>
                <a:cubicBezTo>
                  <a:pt x="139" y="79"/>
                  <a:pt x="139" y="78"/>
                  <a:pt x="139" y="78"/>
                </a:cubicBezTo>
                <a:cubicBezTo>
                  <a:pt x="139" y="81"/>
                  <a:pt x="140" y="76"/>
                  <a:pt x="140" y="79"/>
                </a:cubicBezTo>
                <a:cubicBezTo>
                  <a:pt x="140" y="77"/>
                  <a:pt x="141" y="79"/>
                  <a:pt x="141" y="76"/>
                </a:cubicBezTo>
                <a:cubicBezTo>
                  <a:pt x="141" y="76"/>
                  <a:pt x="141" y="76"/>
                  <a:pt x="142" y="76"/>
                </a:cubicBezTo>
                <a:cubicBezTo>
                  <a:pt x="141" y="77"/>
                  <a:pt x="141" y="78"/>
                  <a:pt x="141" y="78"/>
                </a:cubicBezTo>
                <a:cubicBezTo>
                  <a:pt x="141" y="76"/>
                  <a:pt x="141" y="80"/>
                  <a:pt x="142" y="78"/>
                </a:cubicBezTo>
                <a:cubicBezTo>
                  <a:pt x="141" y="78"/>
                  <a:pt x="142" y="75"/>
                  <a:pt x="142" y="75"/>
                </a:cubicBezTo>
                <a:cubicBezTo>
                  <a:pt x="141" y="79"/>
                  <a:pt x="142" y="75"/>
                  <a:pt x="143" y="75"/>
                </a:cubicBezTo>
                <a:cubicBezTo>
                  <a:pt x="142" y="77"/>
                  <a:pt x="143" y="77"/>
                  <a:pt x="142" y="79"/>
                </a:cubicBezTo>
                <a:cubicBezTo>
                  <a:pt x="143" y="78"/>
                  <a:pt x="143" y="79"/>
                  <a:pt x="143" y="78"/>
                </a:cubicBezTo>
                <a:cubicBezTo>
                  <a:pt x="143" y="79"/>
                  <a:pt x="143" y="80"/>
                  <a:pt x="143" y="80"/>
                </a:cubicBezTo>
                <a:cubicBezTo>
                  <a:pt x="143" y="79"/>
                  <a:pt x="143" y="80"/>
                  <a:pt x="143" y="80"/>
                </a:cubicBezTo>
                <a:cubicBezTo>
                  <a:pt x="144" y="77"/>
                  <a:pt x="144" y="77"/>
                  <a:pt x="145" y="76"/>
                </a:cubicBezTo>
                <a:cubicBezTo>
                  <a:pt x="145" y="76"/>
                  <a:pt x="145" y="77"/>
                  <a:pt x="145" y="77"/>
                </a:cubicBezTo>
                <a:cubicBezTo>
                  <a:pt x="145" y="77"/>
                  <a:pt x="145" y="76"/>
                  <a:pt x="145" y="77"/>
                </a:cubicBezTo>
                <a:cubicBezTo>
                  <a:pt x="145" y="78"/>
                  <a:pt x="145" y="78"/>
                  <a:pt x="145" y="78"/>
                </a:cubicBezTo>
                <a:cubicBezTo>
                  <a:pt x="145" y="77"/>
                  <a:pt x="144" y="78"/>
                  <a:pt x="144" y="79"/>
                </a:cubicBezTo>
                <a:cubicBezTo>
                  <a:pt x="144" y="79"/>
                  <a:pt x="144" y="79"/>
                  <a:pt x="144" y="80"/>
                </a:cubicBezTo>
                <a:cubicBezTo>
                  <a:pt x="144" y="79"/>
                  <a:pt x="144" y="81"/>
                  <a:pt x="144" y="79"/>
                </a:cubicBezTo>
                <a:cubicBezTo>
                  <a:pt x="146" y="78"/>
                  <a:pt x="144" y="81"/>
                  <a:pt x="145" y="81"/>
                </a:cubicBezTo>
                <a:cubicBezTo>
                  <a:pt x="145" y="80"/>
                  <a:pt x="146" y="77"/>
                  <a:pt x="146" y="77"/>
                </a:cubicBezTo>
                <a:cubicBezTo>
                  <a:pt x="146" y="78"/>
                  <a:pt x="147" y="78"/>
                  <a:pt x="147" y="77"/>
                </a:cubicBezTo>
                <a:cubicBezTo>
                  <a:pt x="147" y="77"/>
                  <a:pt x="147" y="77"/>
                  <a:pt x="147" y="77"/>
                </a:cubicBezTo>
                <a:cubicBezTo>
                  <a:pt x="147" y="78"/>
                  <a:pt x="148" y="78"/>
                  <a:pt x="147" y="80"/>
                </a:cubicBezTo>
                <a:cubicBezTo>
                  <a:pt x="147" y="79"/>
                  <a:pt x="146" y="82"/>
                  <a:pt x="146" y="78"/>
                </a:cubicBezTo>
                <a:cubicBezTo>
                  <a:pt x="146" y="80"/>
                  <a:pt x="145" y="80"/>
                  <a:pt x="145" y="81"/>
                </a:cubicBezTo>
                <a:cubicBezTo>
                  <a:pt x="145" y="81"/>
                  <a:pt x="146" y="81"/>
                  <a:pt x="145" y="82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46" y="82"/>
                  <a:pt x="146" y="81"/>
                  <a:pt x="147" y="80"/>
                </a:cubicBezTo>
                <a:cubicBezTo>
                  <a:pt x="146" y="83"/>
                  <a:pt x="148" y="81"/>
                  <a:pt x="149" y="81"/>
                </a:cubicBezTo>
                <a:cubicBezTo>
                  <a:pt x="148" y="80"/>
                  <a:pt x="150" y="80"/>
                  <a:pt x="149" y="79"/>
                </a:cubicBezTo>
                <a:cubicBezTo>
                  <a:pt x="149" y="81"/>
                  <a:pt x="149" y="78"/>
                  <a:pt x="149" y="78"/>
                </a:cubicBezTo>
                <a:cubicBezTo>
                  <a:pt x="152" y="77"/>
                  <a:pt x="154" y="79"/>
                  <a:pt x="158" y="79"/>
                </a:cubicBezTo>
                <a:cubicBezTo>
                  <a:pt x="159" y="82"/>
                  <a:pt x="158" y="85"/>
                  <a:pt x="159" y="86"/>
                </a:cubicBezTo>
                <a:cubicBezTo>
                  <a:pt x="162" y="84"/>
                  <a:pt x="163" y="86"/>
                  <a:pt x="165" y="83"/>
                </a:cubicBezTo>
                <a:cubicBezTo>
                  <a:pt x="165" y="84"/>
                  <a:pt x="165" y="85"/>
                  <a:pt x="165" y="85"/>
                </a:cubicBezTo>
                <a:cubicBezTo>
                  <a:pt x="165" y="84"/>
                  <a:pt x="165" y="85"/>
                  <a:pt x="166" y="85"/>
                </a:cubicBezTo>
                <a:cubicBezTo>
                  <a:pt x="166" y="82"/>
                  <a:pt x="167" y="87"/>
                  <a:pt x="167" y="85"/>
                </a:cubicBezTo>
                <a:cubicBezTo>
                  <a:pt x="167" y="85"/>
                  <a:pt x="167" y="84"/>
                  <a:pt x="167" y="83"/>
                </a:cubicBezTo>
                <a:cubicBezTo>
                  <a:pt x="167" y="84"/>
                  <a:pt x="167" y="83"/>
                  <a:pt x="167" y="83"/>
                </a:cubicBezTo>
                <a:cubicBezTo>
                  <a:pt x="167" y="85"/>
                  <a:pt x="167" y="84"/>
                  <a:pt x="168" y="84"/>
                </a:cubicBezTo>
                <a:cubicBezTo>
                  <a:pt x="168" y="84"/>
                  <a:pt x="168" y="85"/>
                  <a:pt x="168" y="85"/>
                </a:cubicBezTo>
                <a:cubicBezTo>
                  <a:pt x="168" y="82"/>
                  <a:pt x="168" y="83"/>
                  <a:pt x="168" y="82"/>
                </a:cubicBezTo>
                <a:cubicBezTo>
                  <a:pt x="168" y="82"/>
                  <a:pt x="169" y="81"/>
                  <a:pt x="169" y="80"/>
                </a:cubicBezTo>
                <a:cubicBezTo>
                  <a:pt x="169" y="81"/>
                  <a:pt x="169" y="81"/>
                  <a:pt x="169" y="82"/>
                </a:cubicBezTo>
                <a:cubicBezTo>
                  <a:pt x="169" y="82"/>
                  <a:pt x="169" y="80"/>
                  <a:pt x="170" y="81"/>
                </a:cubicBezTo>
                <a:cubicBezTo>
                  <a:pt x="169" y="82"/>
                  <a:pt x="170" y="82"/>
                  <a:pt x="170" y="83"/>
                </a:cubicBezTo>
                <a:cubicBezTo>
                  <a:pt x="170" y="82"/>
                  <a:pt x="170" y="84"/>
                  <a:pt x="170" y="85"/>
                </a:cubicBezTo>
                <a:cubicBezTo>
                  <a:pt x="170" y="85"/>
                  <a:pt x="170" y="87"/>
                  <a:pt x="171" y="86"/>
                </a:cubicBezTo>
                <a:cubicBezTo>
                  <a:pt x="170" y="85"/>
                  <a:pt x="170" y="83"/>
                  <a:pt x="171" y="81"/>
                </a:cubicBezTo>
                <a:cubicBezTo>
                  <a:pt x="171" y="83"/>
                  <a:pt x="171" y="82"/>
                  <a:pt x="170" y="84"/>
                </a:cubicBezTo>
                <a:cubicBezTo>
                  <a:pt x="171" y="85"/>
                  <a:pt x="171" y="85"/>
                  <a:pt x="171" y="87"/>
                </a:cubicBezTo>
                <a:cubicBezTo>
                  <a:pt x="171" y="83"/>
                  <a:pt x="171" y="86"/>
                  <a:pt x="172" y="85"/>
                </a:cubicBezTo>
                <a:cubicBezTo>
                  <a:pt x="172" y="84"/>
                  <a:pt x="172" y="83"/>
                  <a:pt x="172" y="82"/>
                </a:cubicBezTo>
                <a:cubicBezTo>
                  <a:pt x="172" y="85"/>
                  <a:pt x="173" y="85"/>
                  <a:pt x="173" y="85"/>
                </a:cubicBezTo>
                <a:cubicBezTo>
                  <a:pt x="172" y="87"/>
                  <a:pt x="173" y="87"/>
                  <a:pt x="172" y="89"/>
                </a:cubicBezTo>
                <a:cubicBezTo>
                  <a:pt x="173" y="89"/>
                  <a:pt x="173" y="89"/>
                  <a:pt x="173" y="87"/>
                </a:cubicBezTo>
                <a:cubicBezTo>
                  <a:pt x="173" y="87"/>
                  <a:pt x="173" y="88"/>
                  <a:pt x="173" y="87"/>
                </a:cubicBezTo>
                <a:cubicBezTo>
                  <a:pt x="173" y="86"/>
                  <a:pt x="174" y="88"/>
                  <a:pt x="173" y="89"/>
                </a:cubicBezTo>
                <a:cubicBezTo>
                  <a:pt x="174" y="89"/>
                  <a:pt x="174" y="89"/>
                  <a:pt x="174" y="89"/>
                </a:cubicBezTo>
                <a:cubicBezTo>
                  <a:pt x="174" y="86"/>
                  <a:pt x="175" y="89"/>
                  <a:pt x="176" y="87"/>
                </a:cubicBezTo>
                <a:cubicBezTo>
                  <a:pt x="175" y="90"/>
                  <a:pt x="176" y="87"/>
                  <a:pt x="176" y="87"/>
                </a:cubicBezTo>
                <a:cubicBezTo>
                  <a:pt x="176" y="88"/>
                  <a:pt x="176" y="88"/>
                  <a:pt x="176" y="90"/>
                </a:cubicBezTo>
                <a:cubicBezTo>
                  <a:pt x="176" y="89"/>
                  <a:pt x="177" y="89"/>
                  <a:pt x="177" y="88"/>
                </a:cubicBezTo>
                <a:cubicBezTo>
                  <a:pt x="177" y="86"/>
                  <a:pt x="177" y="88"/>
                  <a:pt x="177" y="87"/>
                </a:cubicBezTo>
                <a:cubicBezTo>
                  <a:pt x="177" y="86"/>
                  <a:pt x="177" y="86"/>
                  <a:pt x="178" y="86"/>
                </a:cubicBezTo>
                <a:cubicBezTo>
                  <a:pt x="178" y="88"/>
                  <a:pt x="177" y="91"/>
                  <a:pt x="177" y="89"/>
                </a:cubicBezTo>
                <a:cubicBezTo>
                  <a:pt x="178" y="89"/>
                  <a:pt x="177" y="85"/>
                  <a:pt x="178" y="86"/>
                </a:cubicBezTo>
                <a:cubicBezTo>
                  <a:pt x="178" y="86"/>
                  <a:pt x="178" y="87"/>
                  <a:pt x="178" y="88"/>
                </a:cubicBezTo>
                <a:cubicBezTo>
                  <a:pt x="178" y="88"/>
                  <a:pt x="178" y="88"/>
                  <a:pt x="178" y="89"/>
                </a:cubicBezTo>
                <a:cubicBezTo>
                  <a:pt x="179" y="89"/>
                  <a:pt x="179" y="87"/>
                  <a:pt x="179" y="89"/>
                </a:cubicBezTo>
                <a:cubicBezTo>
                  <a:pt x="180" y="88"/>
                  <a:pt x="180" y="84"/>
                  <a:pt x="180" y="84"/>
                </a:cubicBezTo>
                <a:cubicBezTo>
                  <a:pt x="181" y="84"/>
                  <a:pt x="181" y="85"/>
                  <a:pt x="181" y="85"/>
                </a:cubicBezTo>
                <a:cubicBezTo>
                  <a:pt x="180" y="87"/>
                  <a:pt x="180" y="84"/>
                  <a:pt x="180" y="86"/>
                </a:cubicBezTo>
                <a:cubicBezTo>
                  <a:pt x="180" y="86"/>
                  <a:pt x="180" y="87"/>
                  <a:pt x="180" y="87"/>
                </a:cubicBezTo>
                <a:cubicBezTo>
                  <a:pt x="181" y="87"/>
                  <a:pt x="180" y="87"/>
                  <a:pt x="181" y="88"/>
                </a:cubicBezTo>
                <a:cubicBezTo>
                  <a:pt x="181" y="87"/>
                  <a:pt x="181" y="87"/>
                  <a:pt x="181" y="86"/>
                </a:cubicBezTo>
                <a:cubicBezTo>
                  <a:pt x="181" y="87"/>
                  <a:pt x="181" y="88"/>
                  <a:pt x="181" y="88"/>
                </a:cubicBezTo>
                <a:cubicBezTo>
                  <a:pt x="182" y="88"/>
                  <a:pt x="182" y="87"/>
                  <a:pt x="182" y="89"/>
                </a:cubicBezTo>
                <a:cubicBezTo>
                  <a:pt x="183" y="86"/>
                  <a:pt x="184" y="89"/>
                  <a:pt x="185" y="86"/>
                </a:cubicBezTo>
                <a:cubicBezTo>
                  <a:pt x="185" y="86"/>
                  <a:pt x="185" y="86"/>
                  <a:pt x="185" y="85"/>
                </a:cubicBezTo>
                <a:cubicBezTo>
                  <a:pt x="185" y="84"/>
                  <a:pt x="185" y="84"/>
                  <a:pt x="186" y="83"/>
                </a:cubicBezTo>
                <a:cubicBezTo>
                  <a:pt x="186" y="84"/>
                  <a:pt x="185" y="86"/>
                  <a:pt x="186" y="87"/>
                </a:cubicBezTo>
                <a:cubicBezTo>
                  <a:pt x="186" y="84"/>
                  <a:pt x="186" y="86"/>
                  <a:pt x="186" y="87"/>
                </a:cubicBezTo>
                <a:cubicBezTo>
                  <a:pt x="187" y="86"/>
                  <a:pt x="187" y="86"/>
                  <a:pt x="188" y="84"/>
                </a:cubicBezTo>
                <a:cubicBezTo>
                  <a:pt x="188" y="87"/>
                  <a:pt x="190" y="85"/>
                  <a:pt x="189" y="91"/>
                </a:cubicBezTo>
                <a:cubicBezTo>
                  <a:pt x="191" y="91"/>
                  <a:pt x="192" y="87"/>
                  <a:pt x="193" y="89"/>
                </a:cubicBezTo>
                <a:cubicBezTo>
                  <a:pt x="194" y="87"/>
                  <a:pt x="193" y="89"/>
                  <a:pt x="194" y="89"/>
                </a:cubicBezTo>
                <a:cubicBezTo>
                  <a:pt x="194" y="89"/>
                  <a:pt x="194" y="88"/>
                  <a:pt x="194" y="88"/>
                </a:cubicBezTo>
                <a:cubicBezTo>
                  <a:pt x="194" y="88"/>
                  <a:pt x="194" y="89"/>
                  <a:pt x="195" y="90"/>
                </a:cubicBezTo>
                <a:cubicBezTo>
                  <a:pt x="195" y="88"/>
                  <a:pt x="198" y="88"/>
                  <a:pt x="198" y="89"/>
                </a:cubicBezTo>
                <a:cubicBezTo>
                  <a:pt x="198" y="89"/>
                  <a:pt x="198" y="88"/>
                  <a:pt x="199" y="88"/>
                </a:cubicBezTo>
                <a:cubicBezTo>
                  <a:pt x="199" y="90"/>
                  <a:pt x="201" y="86"/>
                  <a:pt x="201" y="89"/>
                </a:cubicBezTo>
                <a:cubicBezTo>
                  <a:pt x="203" y="87"/>
                  <a:pt x="203" y="86"/>
                  <a:pt x="204" y="85"/>
                </a:cubicBezTo>
                <a:cubicBezTo>
                  <a:pt x="203" y="87"/>
                  <a:pt x="204" y="86"/>
                  <a:pt x="203" y="88"/>
                </a:cubicBezTo>
                <a:cubicBezTo>
                  <a:pt x="204" y="87"/>
                  <a:pt x="205" y="89"/>
                  <a:pt x="206" y="87"/>
                </a:cubicBezTo>
                <a:cubicBezTo>
                  <a:pt x="206" y="88"/>
                  <a:pt x="206" y="90"/>
                  <a:pt x="206" y="90"/>
                </a:cubicBezTo>
                <a:cubicBezTo>
                  <a:pt x="208" y="85"/>
                  <a:pt x="209" y="92"/>
                  <a:pt x="211" y="86"/>
                </a:cubicBezTo>
                <a:cubicBezTo>
                  <a:pt x="211" y="87"/>
                  <a:pt x="210" y="89"/>
                  <a:pt x="210" y="89"/>
                </a:cubicBezTo>
                <a:cubicBezTo>
                  <a:pt x="211" y="89"/>
                  <a:pt x="211" y="88"/>
                  <a:pt x="212" y="87"/>
                </a:cubicBezTo>
                <a:cubicBezTo>
                  <a:pt x="212" y="87"/>
                  <a:pt x="212" y="87"/>
                  <a:pt x="212" y="86"/>
                </a:cubicBezTo>
                <a:cubicBezTo>
                  <a:pt x="212" y="87"/>
                  <a:pt x="214" y="88"/>
                  <a:pt x="212" y="87"/>
                </a:cubicBezTo>
                <a:cubicBezTo>
                  <a:pt x="212" y="87"/>
                  <a:pt x="214" y="88"/>
                  <a:pt x="214" y="88"/>
                </a:cubicBezTo>
                <a:cubicBezTo>
                  <a:pt x="212" y="88"/>
                  <a:pt x="211" y="89"/>
                  <a:pt x="213" y="89"/>
                </a:cubicBezTo>
                <a:cubicBezTo>
                  <a:pt x="214" y="90"/>
                  <a:pt x="210" y="89"/>
                  <a:pt x="213" y="90"/>
                </a:cubicBezTo>
                <a:cubicBezTo>
                  <a:pt x="213" y="89"/>
                  <a:pt x="214" y="90"/>
                  <a:pt x="214" y="90"/>
                </a:cubicBezTo>
                <a:cubicBezTo>
                  <a:pt x="214" y="90"/>
                  <a:pt x="216" y="91"/>
                  <a:pt x="215" y="91"/>
                </a:cubicBezTo>
                <a:cubicBezTo>
                  <a:pt x="214" y="90"/>
                  <a:pt x="213" y="90"/>
                  <a:pt x="211" y="89"/>
                </a:cubicBezTo>
                <a:cubicBezTo>
                  <a:pt x="213" y="90"/>
                  <a:pt x="212" y="90"/>
                  <a:pt x="214" y="91"/>
                </a:cubicBezTo>
                <a:cubicBezTo>
                  <a:pt x="212" y="91"/>
                  <a:pt x="212" y="91"/>
                  <a:pt x="211" y="91"/>
                </a:cubicBezTo>
                <a:cubicBezTo>
                  <a:pt x="212" y="92"/>
                  <a:pt x="212" y="92"/>
                  <a:pt x="213" y="92"/>
                </a:cubicBezTo>
                <a:cubicBezTo>
                  <a:pt x="213" y="92"/>
                  <a:pt x="211" y="92"/>
                  <a:pt x="211" y="91"/>
                </a:cubicBezTo>
                <a:cubicBezTo>
                  <a:pt x="211" y="92"/>
                  <a:pt x="211" y="92"/>
                  <a:pt x="211" y="92"/>
                </a:cubicBezTo>
                <a:cubicBezTo>
                  <a:pt x="213" y="93"/>
                  <a:pt x="210" y="92"/>
                  <a:pt x="212" y="92"/>
                </a:cubicBezTo>
                <a:cubicBezTo>
                  <a:pt x="212" y="93"/>
                  <a:pt x="209" y="92"/>
                  <a:pt x="212" y="93"/>
                </a:cubicBezTo>
                <a:cubicBezTo>
                  <a:pt x="210" y="93"/>
                  <a:pt x="211" y="94"/>
                  <a:pt x="212" y="96"/>
                </a:cubicBezTo>
                <a:cubicBezTo>
                  <a:pt x="211" y="95"/>
                  <a:pt x="210" y="95"/>
                  <a:pt x="210" y="95"/>
                </a:cubicBezTo>
                <a:cubicBezTo>
                  <a:pt x="211" y="95"/>
                  <a:pt x="211" y="95"/>
                  <a:pt x="211" y="96"/>
                </a:cubicBezTo>
                <a:cubicBezTo>
                  <a:pt x="211" y="95"/>
                  <a:pt x="211" y="96"/>
                  <a:pt x="210" y="95"/>
                </a:cubicBezTo>
                <a:cubicBezTo>
                  <a:pt x="210" y="96"/>
                  <a:pt x="210" y="96"/>
                  <a:pt x="211" y="97"/>
                </a:cubicBezTo>
                <a:cubicBezTo>
                  <a:pt x="209" y="96"/>
                  <a:pt x="211" y="97"/>
                  <a:pt x="212" y="98"/>
                </a:cubicBezTo>
                <a:cubicBezTo>
                  <a:pt x="209" y="97"/>
                  <a:pt x="211" y="98"/>
                  <a:pt x="211" y="98"/>
                </a:cubicBezTo>
                <a:cubicBezTo>
                  <a:pt x="209" y="98"/>
                  <a:pt x="211" y="99"/>
                  <a:pt x="209" y="98"/>
                </a:cubicBezTo>
                <a:cubicBezTo>
                  <a:pt x="212" y="99"/>
                  <a:pt x="209" y="98"/>
                  <a:pt x="209" y="99"/>
                </a:cubicBezTo>
                <a:cubicBezTo>
                  <a:pt x="210" y="99"/>
                  <a:pt x="212" y="100"/>
                  <a:pt x="209" y="99"/>
                </a:cubicBezTo>
                <a:cubicBezTo>
                  <a:pt x="209" y="100"/>
                  <a:pt x="208" y="100"/>
                  <a:pt x="211" y="101"/>
                </a:cubicBezTo>
                <a:cubicBezTo>
                  <a:pt x="207" y="100"/>
                  <a:pt x="211" y="102"/>
                  <a:pt x="209" y="101"/>
                </a:cubicBezTo>
                <a:cubicBezTo>
                  <a:pt x="212" y="102"/>
                  <a:pt x="210" y="102"/>
                  <a:pt x="209" y="103"/>
                </a:cubicBezTo>
                <a:cubicBezTo>
                  <a:pt x="211" y="103"/>
                  <a:pt x="211" y="103"/>
                  <a:pt x="211" y="104"/>
                </a:cubicBezTo>
                <a:cubicBezTo>
                  <a:pt x="211" y="103"/>
                  <a:pt x="211" y="103"/>
                  <a:pt x="210" y="103"/>
                </a:cubicBezTo>
                <a:cubicBezTo>
                  <a:pt x="209" y="105"/>
                  <a:pt x="212" y="107"/>
                  <a:pt x="213" y="108"/>
                </a:cubicBezTo>
                <a:cubicBezTo>
                  <a:pt x="215" y="109"/>
                  <a:pt x="218" y="109"/>
                  <a:pt x="218" y="109"/>
                </a:cubicBezTo>
                <a:cubicBezTo>
                  <a:pt x="215" y="108"/>
                  <a:pt x="218" y="108"/>
                  <a:pt x="217" y="107"/>
                </a:cubicBezTo>
                <a:cubicBezTo>
                  <a:pt x="221" y="108"/>
                  <a:pt x="217" y="106"/>
                  <a:pt x="219" y="106"/>
                </a:cubicBezTo>
                <a:cubicBezTo>
                  <a:pt x="217" y="106"/>
                  <a:pt x="216" y="105"/>
                  <a:pt x="216" y="105"/>
                </a:cubicBezTo>
                <a:cubicBezTo>
                  <a:pt x="216" y="105"/>
                  <a:pt x="217" y="105"/>
                  <a:pt x="218" y="105"/>
                </a:cubicBezTo>
                <a:cubicBezTo>
                  <a:pt x="218" y="106"/>
                  <a:pt x="219" y="106"/>
                  <a:pt x="220" y="106"/>
                </a:cubicBezTo>
                <a:cubicBezTo>
                  <a:pt x="219" y="105"/>
                  <a:pt x="220" y="105"/>
                  <a:pt x="219" y="105"/>
                </a:cubicBezTo>
                <a:cubicBezTo>
                  <a:pt x="220" y="106"/>
                  <a:pt x="216" y="105"/>
                  <a:pt x="216" y="104"/>
                </a:cubicBezTo>
                <a:cubicBezTo>
                  <a:pt x="218" y="105"/>
                  <a:pt x="219" y="105"/>
                  <a:pt x="220" y="105"/>
                </a:cubicBezTo>
                <a:cubicBezTo>
                  <a:pt x="219" y="105"/>
                  <a:pt x="221" y="105"/>
                  <a:pt x="220" y="105"/>
                </a:cubicBezTo>
                <a:cubicBezTo>
                  <a:pt x="218" y="104"/>
                  <a:pt x="218" y="104"/>
                  <a:pt x="219" y="104"/>
                </a:cubicBezTo>
                <a:cubicBezTo>
                  <a:pt x="221" y="105"/>
                  <a:pt x="218" y="104"/>
                  <a:pt x="220" y="105"/>
                </a:cubicBezTo>
                <a:cubicBezTo>
                  <a:pt x="221" y="104"/>
                  <a:pt x="219" y="104"/>
                  <a:pt x="217" y="103"/>
                </a:cubicBezTo>
                <a:cubicBezTo>
                  <a:pt x="219" y="104"/>
                  <a:pt x="216" y="103"/>
                  <a:pt x="218" y="105"/>
                </a:cubicBezTo>
                <a:cubicBezTo>
                  <a:pt x="216" y="104"/>
                  <a:pt x="218" y="105"/>
                  <a:pt x="218" y="105"/>
                </a:cubicBezTo>
                <a:cubicBezTo>
                  <a:pt x="216" y="104"/>
                  <a:pt x="218" y="105"/>
                  <a:pt x="216" y="104"/>
                </a:cubicBezTo>
                <a:cubicBezTo>
                  <a:pt x="217" y="103"/>
                  <a:pt x="215" y="99"/>
                  <a:pt x="219" y="99"/>
                </a:cubicBezTo>
                <a:cubicBezTo>
                  <a:pt x="216" y="98"/>
                  <a:pt x="219" y="98"/>
                  <a:pt x="217" y="97"/>
                </a:cubicBezTo>
                <a:cubicBezTo>
                  <a:pt x="218" y="98"/>
                  <a:pt x="219" y="97"/>
                  <a:pt x="220" y="98"/>
                </a:cubicBezTo>
                <a:cubicBezTo>
                  <a:pt x="220" y="98"/>
                  <a:pt x="219" y="98"/>
                  <a:pt x="220" y="98"/>
                </a:cubicBezTo>
                <a:cubicBezTo>
                  <a:pt x="220" y="98"/>
                  <a:pt x="221" y="98"/>
                  <a:pt x="223" y="98"/>
                </a:cubicBezTo>
                <a:cubicBezTo>
                  <a:pt x="222" y="98"/>
                  <a:pt x="221" y="98"/>
                  <a:pt x="220" y="98"/>
                </a:cubicBezTo>
                <a:cubicBezTo>
                  <a:pt x="220" y="98"/>
                  <a:pt x="220" y="98"/>
                  <a:pt x="220" y="97"/>
                </a:cubicBezTo>
                <a:cubicBezTo>
                  <a:pt x="221" y="98"/>
                  <a:pt x="221" y="97"/>
                  <a:pt x="219" y="96"/>
                </a:cubicBezTo>
                <a:cubicBezTo>
                  <a:pt x="220" y="96"/>
                  <a:pt x="220" y="96"/>
                  <a:pt x="220" y="96"/>
                </a:cubicBezTo>
                <a:cubicBezTo>
                  <a:pt x="220" y="96"/>
                  <a:pt x="220" y="96"/>
                  <a:pt x="221" y="96"/>
                </a:cubicBezTo>
                <a:cubicBezTo>
                  <a:pt x="221" y="96"/>
                  <a:pt x="218" y="95"/>
                  <a:pt x="218" y="95"/>
                </a:cubicBezTo>
                <a:cubicBezTo>
                  <a:pt x="219" y="95"/>
                  <a:pt x="221" y="96"/>
                  <a:pt x="221" y="96"/>
                </a:cubicBezTo>
                <a:cubicBezTo>
                  <a:pt x="221" y="96"/>
                  <a:pt x="219" y="95"/>
                  <a:pt x="218" y="95"/>
                </a:cubicBezTo>
                <a:cubicBezTo>
                  <a:pt x="221" y="96"/>
                  <a:pt x="222" y="96"/>
                  <a:pt x="223" y="96"/>
                </a:cubicBezTo>
                <a:cubicBezTo>
                  <a:pt x="221" y="95"/>
                  <a:pt x="225" y="96"/>
                  <a:pt x="222" y="95"/>
                </a:cubicBezTo>
                <a:cubicBezTo>
                  <a:pt x="226" y="96"/>
                  <a:pt x="218" y="93"/>
                  <a:pt x="220" y="93"/>
                </a:cubicBezTo>
                <a:cubicBezTo>
                  <a:pt x="223" y="94"/>
                  <a:pt x="220" y="93"/>
                  <a:pt x="221" y="94"/>
                </a:cubicBezTo>
                <a:cubicBezTo>
                  <a:pt x="222" y="94"/>
                  <a:pt x="222" y="94"/>
                  <a:pt x="221" y="93"/>
                </a:cubicBezTo>
                <a:cubicBezTo>
                  <a:pt x="222" y="93"/>
                  <a:pt x="223" y="94"/>
                  <a:pt x="223" y="93"/>
                </a:cubicBezTo>
                <a:cubicBezTo>
                  <a:pt x="221" y="93"/>
                  <a:pt x="224" y="93"/>
                  <a:pt x="221" y="92"/>
                </a:cubicBezTo>
                <a:cubicBezTo>
                  <a:pt x="221" y="92"/>
                  <a:pt x="222" y="92"/>
                  <a:pt x="221" y="92"/>
                </a:cubicBezTo>
                <a:cubicBezTo>
                  <a:pt x="221" y="92"/>
                  <a:pt x="220" y="91"/>
                  <a:pt x="220" y="91"/>
                </a:cubicBezTo>
                <a:cubicBezTo>
                  <a:pt x="221" y="92"/>
                  <a:pt x="221" y="92"/>
                  <a:pt x="223" y="92"/>
                </a:cubicBezTo>
                <a:cubicBezTo>
                  <a:pt x="222" y="92"/>
                  <a:pt x="224" y="92"/>
                  <a:pt x="223" y="91"/>
                </a:cubicBezTo>
                <a:cubicBezTo>
                  <a:pt x="222" y="91"/>
                  <a:pt x="222" y="91"/>
                  <a:pt x="222" y="91"/>
                </a:cubicBezTo>
                <a:cubicBezTo>
                  <a:pt x="222" y="91"/>
                  <a:pt x="222" y="91"/>
                  <a:pt x="221" y="91"/>
                </a:cubicBezTo>
                <a:cubicBezTo>
                  <a:pt x="221" y="91"/>
                  <a:pt x="222" y="91"/>
                  <a:pt x="222" y="92"/>
                </a:cubicBezTo>
                <a:cubicBezTo>
                  <a:pt x="221" y="91"/>
                  <a:pt x="220" y="91"/>
                  <a:pt x="220" y="91"/>
                </a:cubicBezTo>
                <a:cubicBezTo>
                  <a:pt x="222" y="91"/>
                  <a:pt x="218" y="89"/>
                  <a:pt x="222" y="90"/>
                </a:cubicBezTo>
                <a:cubicBezTo>
                  <a:pt x="219" y="90"/>
                  <a:pt x="219" y="89"/>
                  <a:pt x="218" y="89"/>
                </a:cubicBezTo>
                <a:cubicBezTo>
                  <a:pt x="221" y="90"/>
                  <a:pt x="218" y="89"/>
                  <a:pt x="219" y="90"/>
                </a:cubicBezTo>
                <a:cubicBezTo>
                  <a:pt x="219" y="90"/>
                  <a:pt x="220" y="90"/>
                  <a:pt x="220" y="90"/>
                </a:cubicBezTo>
                <a:cubicBezTo>
                  <a:pt x="219" y="90"/>
                  <a:pt x="219" y="90"/>
                  <a:pt x="218" y="90"/>
                </a:cubicBezTo>
                <a:cubicBezTo>
                  <a:pt x="217" y="89"/>
                  <a:pt x="217" y="88"/>
                  <a:pt x="217" y="88"/>
                </a:cubicBezTo>
                <a:cubicBezTo>
                  <a:pt x="221" y="89"/>
                  <a:pt x="218" y="87"/>
                  <a:pt x="220" y="88"/>
                </a:cubicBezTo>
                <a:cubicBezTo>
                  <a:pt x="221" y="88"/>
                  <a:pt x="221" y="88"/>
                  <a:pt x="222" y="89"/>
                </a:cubicBezTo>
                <a:cubicBezTo>
                  <a:pt x="222" y="89"/>
                  <a:pt x="222" y="89"/>
                  <a:pt x="223" y="89"/>
                </a:cubicBezTo>
                <a:cubicBezTo>
                  <a:pt x="223" y="89"/>
                  <a:pt x="223" y="89"/>
                  <a:pt x="222" y="88"/>
                </a:cubicBezTo>
                <a:cubicBezTo>
                  <a:pt x="222" y="89"/>
                  <a:pt x="220" y="87"/>
                  <a:pt x="219" y="87"/>
                </a:cubicBezTo>
                <a:cubicBezTo>
                  <a:pt x="221" y="87"/>
                  <a:pt x="219" y="87"/>
                  <a:pt x="218" y="86"/>
                </a:cubicBezTo>
                <a:cubicBezTo>
                  <a:pt x="221" y="87"/>
                  <a:pt x="217" y="85"/>
                  <a:pt x="220" y="86"/>
                </a:cubicBezTo>
                <a:cubicBezTo>
                  <a:pt x="219" y="86"/>
                  <a:pt x="219" y="87"/>
                  <a:pt x="220" y="87"/>
                </a:cubicBezTo>
                <a:cubicBezTo>
                  <a:pt x="222" y="87"/>
                  <a:pt x="220" y="86"/>
                  <a:pt x="218" y="85"/>
                </a:cubicBezTo>
                <a:cubicBezTo>
                  <a:pt x="220" y="86"/>
                  <a:pt x="220" y="86"/>
                  <a:pt x="221" y="86"/>
                </a:cubicBezTo>
                <a:cubicBezTo>
                  <a:pt x="219" y="85"/>
                  <a:pt x="220" y="85"/>
                  <a:pt x="220" y="84"/>
                </a:cubicBezTo>
                <a:cubicBezTo>
                  <a:pt x="219" y="84"/>
                  <a:pt x="217" y="83"/>
                  <a:pt x="217" y="83"/>
                </a:cubicBezTo>
                <a:cubicBezTo>
                  <a:pt x="218" y="83"/>
                  <a:pt x="218" y="83"/>
                  <a:pt x="218" y="83"/>
                </a:cubicBezTo>
                <a:cubicBezTo>
                  <a:pt x="218" y="84"/>
                  <a:pt x="217" y="83"/>
                  <a:pt x="219" y="84"/>
                </a:cubicBezTo>
                <a:cubicBezTo>
                  <a:pt x="218" y="83"/>
                  <a:pt x="222" y="84"/>
                  <a:pt x="221" y="84"/>
                </a:cubicBezTo>
                <a:cubicBezTo>
                  <a:pt x="219" y="84"/>
                  <a:pt x="220" y="83"/>
                  <a:pt x="220" y="83"/>
                </a:cubicBezTo>
                <a:cubicBezTo>
                  <a:pt x="219" y="83"/>
                  <a:pt x="218" y="83"/>
                  <a:pt x="218" y="83"/>
                </a:cubicBezTo>
                <a:cubicBezTo>
                  <a:pt x="221" y="83"/>
                  <a:pt x="218" y="83"/>
                  <a:pt x="218" y="82"/>
                </a:cubicBezTo>
                <a:cubicBezTo>
                  <a:pt x="219" y="83"/>
                  <a:pt x="219" y="83"/>
                  <a:pt x="220" y="83"/>
                </a:cubicBezTo>
                <a:cubicBezTo>
                  <a:pt x="218" y="82"/>
                  <a:pt x="220" y="82"/>
                  <a:pt x="220" y="82"/>
                </a:cubicBezTo>
                <a:cubicBezTo>
                  <a:pt x="218" y="82"/>
                  <a:pt x="220" y="82"/>
                  <a:pt x="218" y="82"/>
                </a:cubicBezTo>
                <a:cubicBezTo>
                  <a:pt x="218" y="82"/>
                  <a:pt x="217" y="81"/>
                  <a:pt x="217" y="81"/>
                </a:cubicBezTo>
                <a:cubicBezTo>
                  <a:pt x="218" y="81"/>
                  <a:pt x="221" y="83"/>
                  <a:pt x="221" y="82"/>
                </a:cubicBezTo>
                <a:cubicBezTo>
                  <a:pt x="221" y="82"/>
                  <a:pt x="221" y="82"/>
                  <a:pt x="221" y="82"/>
                </a:cubicBezTo>
                <a:cubicBezTo>
                  <a:pt x="222" y="82"/>
                  <a:pt x="222" y="82"/>
                  <a:pt x="223" y="82"/>
                </a:cubicBezTo>
                <a:cubicBezTo>
                  <a:pt x="222" y="82"/>
                  <a:pt x="222" y="81"/>
                  <a:pt x="221" y="81"/>
                </a:cubicBezTo>
                <a:cubicBezTo>
                  <a:pt x="223" y="81"/>
                  <a:pt x="223" y="81"/>
                  <a:pt x="223" y="80"/>
                </a:cubicBezTo>
                <a:cubicBezTo>
                  <a:pt x="220" y="79"/>
                  <a:pt x="226" y="79"/>
                  <a:pt x="222" y="78"/>
                </a:cubicBezTo>
                <a:cubicBezTo>
                  <a:pt x="223" y="78"/>
                  <a:pt x="224" y="79"/>
                  <a:pt x="225" y="79"/>
                </a:cubicBezTo>
                <a:cubicBezTo>
                  <a:pt x="224" y="78"/>
                  <a:pt x="223" y="78"/>
                  <a:pt x="223" y="78"/>
                </a:cubicBezTo>
                <a:cubicBezTo>
                  <a:pt x="226" y="79"/>
                  <a:pt x="222" y="77"/>
                  <a:pt x="225" y="78"/>
                </a:cubicBezTo>
                <a:cubicBezTo>
                  <a:pt x="222" y="77"/>
                  <a:pt x="224" y="77"/>
                  <a:pt x="221" y="77"/>
                </a:cubicBezTo>
                <a:cubicBezTo>
                  <a:pt x="221" y="76"/>
                  <a:pt x="222" y="77"/>
                  <a:pt x="221" y="76"/>
                </a:cubicBezTo>
                <a:cubicBezTo>
                  <a:pt x="222" y="77"/>
                  <a:pt x="223" y="77"/>
                  <a:pt x="223" y="77"/>
                </a:cubicBezTo>
                <a:cubicBezTo>
                  <a:pt x="221" y="76"/>
                  <a:pt x="225" y="77"/>
                  <a:pt x="223" y="77"/>
                </a:cubicBezTo>
                <a:cubicBezTo>
                  <a:pt x="223" y="77"/>
                  <a:pt x="220" y="76"/>
                  <a:pt x="220" y="76"/>
                </a:cubicBezTo>
                <a:cubicBezTo>
                  <a:pt x="224" y="77"/>
                  <a:pt x="221" y="76"/>
                  <a:pt x="221" y="76"/>
                </a:cubicBezTo>
                <a:cubicBezTo>
                  <a:pt x="222" y="76"/>
                  <a:pt x="222" y="76"/>
                  <a:pt x="224" y="76"/>
                </a:cubicBezTo>
                <a:cubicBezTo>
                  <a:pt x="223" y="76"/>
                  <a:pt x="224" y="76"/>
                  <a:pt x="223" y="76"/>
                </a:cubicBezTo>
                <a:cubicBezTo>
                  <a:pt x="224" y="76"/>
                  <a:pt x="225" y="76"/>
                  <a:pt x="225" y="76"/>
                </a:cubicBezTo>
                <a:cubicBezTo>
                  <a:pt x="224" y="76"/>
                  <a:pt x="225" y="76"/>
                  <a:pt x="225" y="76"/>
                </a:cubicBezTo>
                <a:cubicBezTo>
                  <a:pt x="222" y="75"/>
                  <a:pt x="222" y="75"/>
                  <a:pt x="221" y="74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222" y="75"/>
                  <a:pt x="221" y="74"/>
                  <a:pt x="222" y="75"/>
                </a:cubicBezTo>
                <a:cubicBezTo>
                  <a:pt x="223" y="75"/>
                  <a:pt x="223" y="75"/>
                  <a:pt x="223" y="75"/>
                </a:cubicBezTo>
                <a:cubicBezTo>
                  <a:pt x="222" y="75"/>
                  <a:pt x="223" y="75"/>
                  <a:pt x="224" y="76"/>
                </a:cubicBezTo>
                <a:cubicBezTo>
                  <a:pt x="224" y="75"/>
                  <a:pt x="224" y="76"/>
                  <a:pt x="225" y="76"/>
                </a:cubicBezTo>
                <a:cubicBezTo>
                  <a:pt x="224" y="75"/>
                  <a:pt x="226" y="76"/>
                  <a:pt x="224" y="75"/>
                </a:cubicBezTo>
                <a:cubicBezTo>
                  <a:pt x="223" y="74"/>
                  <a:pt x="226" y="76"/>
                  <a:pt x="226" y="75"/>
                </a:cubicBezTo>
                <a:cubicBezTo>
                  <a:pt x="225" y="75"/>
                  <a:pt x="222" y="74"/>
                  <a:pt x="222" y="74"/>
                </a:cubicBezTo>
                <a:cubicBezTo>
                  <a:pt x="223" y="74"/>
                  <a:pt x="223" y="74"/>
                  <a:pt x="222" y="73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24" y="74"/>
                  <a:pt x="223" y="73"/>
                  <a:pt x="225" y="74"/>
                </a:cubicBezTo>
                <a:cubicBezTo>
                  <a:pt x="224" y="74"/>
                  <a:pt x="227" y="75"/>
                  <a:pt x="224" y="74"/>
                </a:cubicBezTo>
                <a:cubicBezTo>
                  <a:pt x="226" y="75"/>
                  <a:pt x="225" y="75"/>
                  <a:pt x="226" y="75"/>
                </a:cubicBezTo>
                <a:cubicBezTo>
                  <a:pt x="226" y="75"/>
                  <a:pt x="226" y="75"/>
                  <a:pt x="227" y="75"/>
                </a:cubicBezTo>
                <a:cubicBezTo>
                  <a:pt x="227" y="75"/>
                  <a:pt x="227" y="75"/>
                  <a:pt x="227" y="76"/>
                </a:cubicBezTo>
                <a:cubicBezTo>
                  <a:pt x="227" y="75"/>
                  <a:pt x="226" y="75"/>
                  <a:pt x="225" y="74"/>
                </a:cubicBezTo>
                <a:cubicBezTo>
                  <a:pt x="228" y="75"/>
                  <a:pt x="226" y="74"/>
                  <a:pt x="226" y="73"/>
                </a:cubicBezTo>
                <a:cubicBezTo>
                  <a:pt x="225" y="74"/>
                  <a:pt x="225" y="73"/>
                  <a:pt x="224" y="73"/>
                </a:cubicBezTo>
                <a:cubicBezTo>
                  <a:pt x="226" y="73"/>
                  <a:pt x="223" y="73"/>
                  <a:pt x="223" y="73"/>
                </a:cubicBezTo>
                <a:cubicBezTo>
                  <a:pt x="222" y="71"/>
                  <a:pt x="224" y="70"/>
                  <a:pt x="224" y="68"/>
                </a:cubicBezTo>
                <a:cubicBezTo>
                  <a:pt x="227" y="68"/>
                  <a:pt x="230" y="69"/>
                  <a:pt x="231" y="69"/>
                </a:cubicBezTo>
                <a:cubicBezTo>
                  <a:pt x="229" y="67"/>
                  <a:pt x="231" y="67"/>
                  <a:pt x="228" y="65"/>
                </a:cubicBezTo>
                <a:cubicBezTo>
                  <a:pt x="229" y="65"/>
                  <a:pt x="230" y="65"/>
                  <a:pt x="230" y="65"/>
                </a:cubicBezTo>
                <a:cubicBezTo>
                  <a:pt x="229" y="65"/>
                  <a:pt x="230" y="65"/>
                  <a:pt x="230" y="65"/>
                </a:cubicBezTo>
                <a:cubicBezTo>
                  <a:pt x="227" y="64"/>
                  <a:pt x="232" y="65"/>
                  <a:pt x="230" y="64"/>
                </a:cubicBezTo>
                <a:cubicBezTo>
                  <a:pt x="230" y="64"/>
                  <a:pt x="229" y="64"/>
                  <a:pt x="229" y="64"/>
                </a:cubicBezTo>
                <a:cubicBezTo>
                  <a:pt x="229" y="64"/>
                  <a:pt x="228" y="64"/>
                  <a:pt x="228" y="64"/>
                </a:cubicBezTo>
                <a:cubicBezTo>
                  <a:pt x="230" y="64"/>
                  <a:pt x="229" y="64"/>
                  <a:pt x="229" y="64"/>
                </a:cubicBezTo>
                <a:cubicBezTo>
                  <a:pt x="229" y="64"/>
                  <a:pt x="230" y="64"/>
                  <a:pt x="230" y="64"/>
                </a:cubicBezTo>
                <a:cubicBezTo>
                  <a:pt x="227" y="63"/>
                  <a:pt x="228" y="64"/>
                  <a:pt x="227" y="63"/>
                </a:cubicBezTo>
                <a:cubicBezTo>
                  <a:pt x="227" y="63"/>
                  <a:pt x="226" y="63"/>
                  <a:pt x="225" y="62"/>
                </a:cubicBezTo>
                <a:cubicBezTo>
                  <a:pt x="226" y="62"/>
                  <a:pt x="226" y="63"/>
                  <a:pt x="227" y="63"/>
                </a:cubicBezTo>
                <a:cubicBezTo>
                  <a:pt x="227" y="63"/>
                  <a:pt x="225" y="62"/>
                  <a:pt x="226" y="62"/>
                </a:cubicBezTo>
                <a:cubicBezTo>
                  <a:pt x="227" y="63"/>
                  <a:pt x="227" y="62"/>
                  <a:pt x="228" y="62"/>
                </a:cubicBezTo>
                <a:cubicBezTo>
                  <a:pt x="227" y="62"/>
                  <a:pt x="229" y="62"/>
                  <a:pt x="230" y="63"/>
                </a:cubicBezTo>
                <a:cubicBezTo>
                  <a:pt x="230" y="63"/>
                  <a:pt x="232" y="63"/>
                  <a:pt x="231" y="62"/>
                </a:cubicBezTo>
                <a:cubicBezTo>
                  <a:pt x="230" y="62"/>
                  <a:pt x="228" y="62"/>
                  <a:pt x="226" y="62"/>
                </a:cubicBezTo>
                <a:cubicBezTo>
                  <a:pt x="228" y="62"/>
                  <a:pt x="228" y="62"/>
                  <a:pt x="230" y="62"/>
                </a:cubicBezTo>
                <a:cubicBezTo>
                  <a:pt x="230" y="62"/>
                  <a:pt x="230" y="62"/>
                  <a:pt x="232" y="62"/>
                </a:cubicBezTo>
                <a:cubicBezTo>
                  <a:pt x="229" y="62"/>
                  <a:pt x="231" y="62"/>
                  <a:pt x="230" y="61"/>
                </a:cubicBezTo>
                <a:cubicBezTo>
                  <a:pt x="230" y="61"/>
                  <a:pt x="228" y="61"/>
                  <a:pt x="227" y="61"/>
                </a:cubicBezTo>
                <a:cubicBezTo>
                  <a:pt x="230" y="62"/>
                  <a:pt x="230" y="61"/>
                  <a:pt x="230" y="61"/>
                </a:cubicBezTo>
                <a:cubicBezTo>
                  <a:pt x="232" y="62"/>
                  <a:pt x="232" y="61"/>
                  <a:pt x="234" y="62"/>
                </a:cubicBezTo>
                <a:cubicBezTo>
                  <a:pt x="234" y="62"/>
                  <a:pt x="234" y="61"/>
                  <a:pt x="232" y="61"/>
                </a:cubicBezTo>
                <a:cubicBezTo>
                  <a:pt x="232" y="61"/>
                  <a:pt x="233" y="62"/>
                  <a:pt x="232" y="61"/>
                </a:cubicBezTo>
                <a:cubicBezTo>
                  <a:pt x="231" y="61"/>
                  <a:pt x="233" y="61"/>
                  <a:pt x="234" y="62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1" y="60"/>
                  <a:pt x="234" y="61"/>
                  <a:pt x="232" y="60"/>
                </a:cubicBezTo>
                <a:cubicBezTo>
                  <a:pt x="235" y="60"/>
                  <a:pt x="232" y="60"/>
                  <a:pt x="232" y="60"/>
                </a:cubicBezTo>
                <a:cubicBezTo>
                  <a:pt x="233" y="60"/>
                  <a:pt x="233" y="60"/>
                  <a:pt x="235" y="60"/>
                </a:cubicBezTo>
                <a:cubicBezTo>
                  <a:pt x="234" y="60"/>
                  <a:pt x="234" y="59"/>
                  <a:pt x="233" y="59"/>
                </a:cubicBezTo>
                <a:cubicBezTo>
                  <a:pt x="231" y="59"/>
                  <a:pt x="234" y="59"/>
                  <a:pt x="232" y="59"/>
                </a:cubicBezTo>
                <a:cubicBezTo>
                  <a:pt x="231" y="59"/>
                  <a:pt x="232" y="59"/>
                  <a:pt x="232" y="59"/>
                </a:cubicBezTo>
                <a:cubicBezTo>
                  <a:pt x="233" y="59"/>
                  <a:pt x="236" y="60"/>
                  <a:pt x="234" y="59"/>
                </a:cubicBezTo>
                <a:cubicBezTo>
                  <a:pt x="234" y="59"/>
                  <a:pt x="231" y="59"/>
                  <a:pt x="231" y="58"/>
                </a:cubicBezTo>
                <a:cubicBezTo>
                  <a:pt x="232" y="58"/>
                  <a:pt x="232" y="58"/>
                  <a:pt x="233" y="58"/>
                </a:cubicBezTo>
                <a:cubicBezTo>
                  <a:pt x="233" y="59"/>
                  <a:pt x="233" y="59"/>
                  <a:pt x="234" y="59"/>
                </a:cubicBezTo>
                <a:cubicBezTo>
                  <a:pt x="234" y="58"/>
                  <a:pt x="232" y="58"/>
                  <a:pt x="234" y="58"/>
                </a:cubicBezTo>
                <a:cubicBezTo>
                  <a:pt x="233" y="58"/>
                  <a:pt x="229" y="57"/>
                  <a:pt x="229" y="57"/>
                </a:cubicBezTo>
                <a:cubicBezTo>
                  <a:pt x="229" y="57"/>
                  <a:pt x="230" y="57"/>
                  <a:pt x="231" y="57"/>
                </a:cubicBezTo>
                <a:cubicBezTo>
                  <a:pt x="232" y="57"/>
                  <a:pt x="229" y="57"/>
                  <a:pt x="231" y="57"/>
                </a:cubicBezTo>
                <a:cubicBezTo>
                  <a:pt x="231" y="57"/>
                  <a:pt x="232" y="57"/>
                  <a:pt x="232" y="57"/>
                </a:cubicBezTo>
                <a:cubicBezTo>
                  <a:pt x="232" y="57"/>
                  <a:pt x="232" y="57"/>
                  <a:pt x="233" y="57"/>
                </a:cubicBezTo>
                <a:cubicBezTo>
                  <a:pt x="232" y="57"/>
                  <a:pt x="232" y="57"/>
                  <a:pt x="231" y="57"/>
                </a:cubicBezTo>
                <a:cubicBezTo>
                  <a:pt x="232" y="57"/>
                  <a:pt x="233" y="57"/>
                  <a:pt x="233" y="57"/>
                </a:cubicBezTo>
                <a:cubicBezTo>
                  <a:pt x="233" y="56"/>
                  <a:pt x="232" y="56"/>
                  <a:pt x="234" y="56"/>
                </a:cubicBezTo>
                <a:cubicBezTo>
                  <a:pt x="231" y="55"/>
                  <a:pt x="234" y="55"/>
                  <a:pt x="231" y="54"/>
                </a:cubicBezTo>
                <a:cubicBezTo>
                  <a:pt x="231" y="54"/>
                  <a:pt x="231" y="55"/>
                  <a:pt x="230" y="54"/>
                </a:cubicBezTo>
                <a:cubicBezTo>
                  <a:pt x="229" y="54"/>
                  <a:pt x="229" y="54"/>
                  <a:pt x="228" y="54"/>
                </a:cubicBezTo>
                <a:cubicBezTo>
                  <a:pt x="229" y="54"/>
                  <a:pt x="231" y="54"/>
                  <a:pt x="232" y="54"/>
                </a:cubicBezTo>
                <a:cubicBezTo>
                  <a:pt x="229" y="54"/>
                  <a:pt x="231" y="54"/>
                  <a:pt x="232" y="54"/>
                </a:cubicBezTo>
                <a:cubicBezTo>
                  <a:pt x="231" y="54"/>
                  <a:pt x="231" y="53"/>
                  <a:pt x="229" y="53"/>
                </a:cubicBezTo>
                <a:cubicBezTo>
                  <a:pt x="232" y="53"/>
                  <a:pt x="230" y="52"/>
                  <a:pt x="236" y="52"/>
                </a:cubicBezTo>
                <a:cubicBezTo>
                  <a:pt x="235" y="51"/>
                  <a:pt x="232" y="50"/>
                  <a:pt x="234" y="50"/>
                </a:cubicBezTo>
                <a:cubicBezTo>
                  <a:pt x="231" y="50"/>
                  <a:pt x="234" y="50"/>
                  <a:pt x="234" y="50"/>
                </a:cubicBezTo>
                <a:cubicBezTo>
                  <a:pt x="233" y="49"/>
                  <a:pt x="232" y="49"/>
                  <a:pt x="232" y="49"/>
                </a:cubicBezTo>
                <a:cubicBezTo>
                  <a:pt x="233" y="49"/>
                  <a:pt x="233" y="49"/>
                  <a:pt x="234" y="49"/>
                </a:cubicBezTo>
                <a:cubicBezTo>
                  <a:pt x="233" y="49"/>
                  <a:pt x="232" y="47"/>
                  <a:pt x="233" y="47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6"/>
                  <a:pt x="232" y="46"/>
                  <a:pt x="231" y="46"/>
                </a:cubicBezTo>
                <a:cubicBezTo>
                  <a:pt x="231" y="45"/>
                  <a:pt x="231" y="45"/>
                  <a:pt x="232" y="45"/>
                </a:cubicBezTo>
                <a:cubicBezTo>
                  <a:pt x="229" y="45"/>
                  <a:pt x="229" y="45"/>
                  <a:pt x="228" y="44"/>
                </a:cubicBezTo>
                <a:cubicBezTo>
                  <a:pt x="230" y="44"/>
                  <a:pt x="228" y="44"/>
                  <a:pt x="231" y="44"/>
                </a:cubicBezTo>
                <a:cubicBezTo>
                  <a:pt x="230" y="44"/>
                  <a:pt x="231" y="43"/>
                  <a:pt x="229" y="43"/>
                </a:cubicBezTo>
                <a:cubicBezTo>
                  <a:pt x="230" y="42"/>
                  <a:pt x="230" y="42"/>
                  <a:pt x="231" y="42"/>
                </a:cubicBezTo>
                <a:cubicBezTo>
                  <a:pt x="231" y="43"/>
                  <a:pt x="232" y="44"/>
                  <a:pt x="232" y="44"/>
                </a:cubicBezTo>
                <a:cubicBezTo>
                  <a:pt x="230" y="42"/>
                  <a:pt x="232" y="44"/>
                  <a:pt x="231" y="42"/>
                </a:cubicBezTo>
                <a:cubicBezTo>
                  <a:pt x="233" y="46"/>
                  <a:pt x="232" y="43"/>
                  <a:pt x="232" y="44"/>
                </a:cubicBezTo>
                <a:cubicBezTo>
                  <a:pt x="232" y="43"/>
                  <a:pt x="231" y="42"/>
                  <a:pt x="231" y="42"/>
                </a:cubicBezTo>
                <a:cubicBezTo>
                  <a:pt x="231" y="42"/>
                  <a:pt x="232" y="43"/>
                  <a:pt x="232" y="43"/>
                </a:cubicBezTo>
                <a:cubicBezTo>
                  <a:pt x="232" y="44"/>
                  <a:pt x="233" y="45"/>
                  <a:pt x="233" y="45"/>
                </a:cubicBezTo>
                <a:cubicBezTo>
                  <a:pt x="233" y="44"/>
                  <a:pt x="233" y="45"/>
                  <a:pt x="232" y="44"/>
                </a:cubicBezTo>
                <a:cubicBezTo>
                  <a:pt x="233" y="45"/>
                  <a:pt x="231" y="42"/>
                  <a:pt x="231" y="42"/>
                </a:cubicBezTo>
                <a:cubicBezTo>
                  <a:pt x="232" y="43"/>
                  <a:pt x="232" y="44"/>
                  <a:pt x="233" y="45"/>
                </a:cubicBezTo>
                <a:cubicBezTo>
                  <a:pt x="232" y="44"/>
                  <a:pt x="233" y="46"/>
                  <a:pt x="233" y="45"/>
                </a:cubicBezTo>
                <a:cubicBezTo>
                  <a:pt x="232" y="43"/>
                  <a:pt x="232" y="43"/>
                  <a:pt x="233" y="44"/>
                </a:cubicBezTo>
                <a:cubicBezTo>
                  <a:pt x="233" y="45"/>
                  <a:pt x="232" y="43"/>
                  <a:pt x="233" y="45"/>
                </a:cubicBezTo>
                <a:cubicBezTo>
                  <a:pt x="233" y="45"/>
                  <a:pt x="233" y="45"/>
                  <a:pt x="233" y="44"/>
                </a:cubicBezTo>
                <a:cubicBezTo>
                  <a:pt x="233" y="44"/>
                  <a:pt x="232" y="43"/>
                  <a:pt x="232" y="42"/>
                </a:cubicBezTo>
                <a:cubicBezTo>
                  <a:pt x="233" y="44"/>
                  <a:pt x="231" y="41"/>
                  <a:pt x="232" y="43"/>
                </a:cubicBezTo>
                <a:cubicBezTo>
                  <a:pt x="231" y="41"/>
                  <a:pt x="232" y="43"/>
                  <a:pt x="232" y="43"/>
                </a:cubicBezTo>
                <a:cubicBezTo>
                  <a:pt x="231" y="41"/>
                  <a:pt x="232" y="43"/>
                  <a:pt x="231" y="41"/>
                </a:cubicBezTo>
                <a:cubicBezTo>
                  <a:pt x="231" y="41"/>
                  <a:pt x="231" y="41"/>
                  <a:pt x="232" y="40"/>
                </a:cubicBezTo>
                <a:cubicBezTo>
                  <a:pt x="232" y="40"/>
                  <a:pt x="232" y="40"/>
                  <a:pt x="233" y="42"/>
                </a:cubicBezTo>
                <a:cubicBezTo>
                  <a:pt x="232" y="39"/>
                  <a:pt x="233" y="42"/>
                  <a:pt x="233" y="40"/>
                </a:cubicBezTo>
                <a:cubicBezTo>
                  <a:pt x="233" y="41"/>
                  <a:pt x="233" y="41"/>
                  <a:pt x="233" y="42"/>
                </a:cubicBezTo>
                <a:cubicBezTo>
                  <a:pt x="233" y="42"/>
                  <a:pt x="233" y="41"/>
                  <a:pt x="233" y="42"/>
                </a:cubicBezTo>
                <a:cubicBezTo>
                  <a:pt x="233" y="43"/>
                  <a:pt x="234" y="44"/>
                  <a:pt x="234" y="45"/>
                </a:cubicBezTo>
                <a:cubicBezTo>
                  <a:pt x="234" y="44"/>
                  <a:pt x="234" y="44"/>
                  <a:pt x="234" y="43"/>
                </a:cubicBezTo>
                <a:cubicBezTo>
                  <a:pt x="234" y="43"/>
                  <a:pt x="233" y="42"/>
                  <a:pt x="233" y="42"/>
                </a:cubicBezTo>
                <a:cubicBezTo>
                  <a:pt x="234" y="43"/>
                  <a:pt x="234" y="43"/>
                  <a:pt x="233" y="41"/>
                </a:cubicBezTo>
                <a:cubicBezTo>
                  <a:pt x="234" y="41"/>
                  <a:pt x="234" y="41"/>
                  <a:pt x="234" y="42"/>
                </a:cubicBezTo>
                <a:cubicBezTo>
                  <a:pt x="234" y="42"/>
                  <a:pt x="234" y="42"/>
                  <a:pt x="234" y="43"/>
                </a:cubicBezTo>
                <a:cubicBezTo>
                  <a:pt x="234" y="43"/>
                  <a:pt x="233" y="40"/>
                  <a:pt x="233" y="40"/>
                </a:cubicBezTo>
                <a:cubicBezTo>
                  <a:pt x="234" y="41"/>
                  <a:pt x="234" y="43"/>
                  <a:pt x="234" y="43"/>
                </a:cubicBezTo>
                <a:cubicBezTo>
                  <a:pt x="234" y="42"/>
                  <a:pt x="234" y="41"/>
                  <a:pt x="233" y="40"/>
                </a:cubicBezTo>
                <a:cubicBezTo>
                  <a:pt x="234" y="42"/>
                  <a:pt x="234" y="43"/>
                  <a:pt x="234" y="44"/>
                </a:cubicBezTo>
                <a:cubicBezTo>
                  <a:pt x="234" y="43"/>
                  <a:pt x="235" y="47"/>
                  <a:pt x="234" y="44"/>
                </a:cubicBezTo>
                <a:cubicBezTo>
                  <a:pt x="235" y="47"/>
                  <a:pt x="234" y="39"/>
                  <a:pt x="234" y="41"/>
                </a:cubicBezTo>
                <a:cubicBezTo>
                  <a:pt x="235" y="44"/>
                  <a:pt x="234" y="41"/>
                  <a:pt x="234" y="42"/>
                </a:cubicBezTo>
                <a:cubicBezTo>
                  <a:pt x="235" y="43"/>
                  <a:pt x="235" y="43"/>
                  <a:pt x="234" y="42"/>
                </a:cubicBezTo>
                <a:cubicBezTo>
                  <a:pt x="235" y="43"/>
                  <a:pt x="235" y="43"/>
                  <a:pt x="235" y="44"/>
                </a:cubicBezTo>
                <a:cubicBezTo>
                  <a:pt x="235" y="42"/>
                  <a:pt x="235" y="45"/>
                  <a:pt x="235" y="41"/>
                </a:cubicBezTo>
                <a:cubicBezTo>
                  <a:pt x="235" y="41"/>
                  <a:pt x="235" y="42"/>
                  <a:pt x="235" y="41"/>
                </a:cubicBezTo>
                <a:cubicBezTo>
                  <a:pt x="235" y="41"/>
                  <a:pt x="235" y="41"/>
                  <a:pt x="235" y="40"/>
                </a:cubicBezTo>
                <a:cubicBezTo>
                  <a:pt x="235" y="41"/>
                  <a:pt x="235" y="42"/>
                  <a:pt x="235" y="43"/>
                </a:cubicBezTo>
                <a:cubicBezTo>
                  <a:pt x="235" y="42"/>
                  <a:pt x="235" y="44"/>
                  <a:pt x="235" y="43"/>
                </a:cubicBezTo>
                <a:cubicBezTo>
                  <a:pt x="235" y="43"/>
                  <a:pt x="235" y="42"/>
                  <a:pt x="235" y="42"/>
                </a:cubicBezTo>
                <a:cubicBezTo>
                  <a:pt x="235" y="42"/>
                  <a:pt x="235" y="42"/>
                  <a:pt x="235" y="41"/>
                </a:cubicBezTo>
                <a:cubicBezTo>
                  <a:pt x="235" y="41"/>
                  <a:pt x="235" y="42"/>
                  <a:pt x="235" y="42"/>
                </a:cubicBezTo>
                <a:cubicBezTo>
                  <a:pt x="235" y="42"/>
                  <a:pt x="235" y="40"/>
                  <a:pt x="235" y="40"/>
                </a:cubicBezTo>
                <a:cubicBezTo>
                  <a:pt x="235" y="42"/>
                  <a:pt x="235" y="38"/>
                  <a:pt x="235" y="42"/>
                </a:cubicBezTo>
                <a:cubicBezTo>
                  <a:pt x="235" y="39"/>
                  <a:pt x="235" y="38"/>
                  <a:pt x="235" y="38"/>
                </a:cubicBezTo>
                <a:cubicBezTo>
                  <a:pt x="235" y="41"/>
                  <a:pt x="235" y="37"/>
                  <a:pt x="235" y="39"/>
                </a:cubicBezTo>
                <a:cubicBezTo>
                  <a:pt x="235" y="39"/>
                  <a:pt x="235" y="40"/>
                  <a:pt x="235" y="40"/>
                </a:cubicBezTo>
                <a:cubicBezTo>
                  <a:pt x="235" y="39"/>
                  <a:pt x="235" y="39"/>
                  <a:pt x="234" y="38"/>
                </a:cubicBezTo>
                <a:cubicBezTo>
                  <a:pt x="234" y="36"/>
                  <a:pt x="235" y="37"/>
                  <a:pt x="235" y="36"/>
                </a:cubicBezTo>
                <a:cubicBezTo>
                  <a:pt x="235" y="41"/>
                  <a:pt x="235" y="37"/>
                  <a:pt x="235" y="40"/>
                </a:cubicBezTo>
                <a:cubicBezTo>
                  <a:pt x="235" y="40"/>
                  <a:pt x="235" y="40"/>
                  <a:pt x="235" y="41"/>
                </a:cubicBezTo>
                <a:cubicBezTo>
                  <a:pt x="235" y="41"/>
                  <a:pt x="235" y="41"/>
                  <a:pt x="235" y="42"/>
                </a:cubicBezTo>
                <a:cubicBezTo>
                  <a:pt x="235" y="42"/>
                  <a:pt x="236" y="42"/>
                  <a:pt x="235" y="42"/>
                </a:cubicBezTo>
                <a:cubicBezTo>
                  <a:pt x="235" y="41"/>
                  <a:pt x="235" y="39"/>
                  <a:pt x="235" y="38"/>
                </a:cubicBezTo>
                <a:cubicBezTo>
                  <a:pt x="235" y="39"/>
                  <a:pt x="235" y="38"/>
                  <a:pt x="235" y="36"/>
                </a:cubicBezTo>
                <a:cubicBezTo>
                  <a:pt x="236" y="40"/>
                  <a:pt x="235" y="35"/>
                  <a:pt x="236" y="38"/>
                </a:cubicBezTo>
                <a:cubicBezTo>
                  <a:pt x="236" y="37"/>
                  <a:pt x="235" y="38"/>
                  <a:pt x="235" y="39"/>
                </a:cubicBezTo>
                <a:cubicBezTo>
                  <a:pt x="236" y="40"/>
                  <a:pt x="236" y="39"/>
                  <a:pt x="236" y="37"/>
                </a:cubicBezTo>
                <a:cubicBezTo>
                  <a:pt x="236" y="38"/>
                  <a:pt x="236" y="39"/>
                  <a:pt x="236" y="40"/>
                </a:cubicBezTo>
                <a:cubicBezTo>
                  <a:pt x="236" y="37"/>
                  <a:pt x="236" y="38"/>
                  <a:pt x="236" y="38"/>
                </a:cubicBezTo>
                <a:cubicBezTo>
                  <a:pt x="236" y="37"/>
                  <a:pt x="236" y="35"/>
                  <a:pt x="236" y="35"/>
                </a:cubicBezTo>
                <a:close/>
                <a:moveTo>
                  <a:pt x="239" y="45"/>
                </a:move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lose/>
                <a:moveTo>
                  <a:pt x="79" y="77"/>
                </a:moveTo>
                <a:cubicBezTo>
                  <a:pt x="78" y="77"/>
                  <a:pt x="77" y="76"/>
                  <a:pt x="76" y="75"/>
                </a:cubicBezTo>
                <a:cubicBezTo>
                  <a:pt x="76" y="75"/>
                  <a:pt x="75" y="74"/>
                  <a:pt x="75" y="74"/>
                </a:cubicBezTo>
                <a:cubicBezTo>
                  <a:pt x="76" y="75"/>
                  <a:pt x="76" y="75"/>
                  <a:pt x="76" y="75"/>
                </a:cubicBezTo>
                <a:cubicBezTo>
                  <a:pt x="77" y="75"/>
                  <a:pt x="77" y="75"/>
                  <a:pt x="79" y="77"/>
                </a:cubicBezTo>
                <a:close/>
                <a:moveTo>
                  <a:pt x="80" y="71"/>
                </a:moveTo>
                <a:cubicBezTo>
                  <a:pt x="82" y="72"/>
                  <a:pt x="77" y="70"/>
                  <a:pt x="76" y="69"/>
                </a:cubicBezTo>
                <a:cubicBezTo>
                  <a:pt x="77" y="69"/>
                  <a:pt x="79" y="71"/>
                  <a:pt x="80" y="71"/>
                </a:cubicBezTo>
                <a:close/>
                <a:moveTo>
                  <a:pt x="115" y="69"/>
                </a:moveTo>
                <a:cubicBezTo>
                  <a:pt x="115" y="69"/>
                  <a:pt x="114" y="69"/>
                  <a:pt x="114" y="69"/>
                </a:cubicBezTo>
                <a:cubicBezTo>
                  <a:pt x="114" y="71"/>
                  <a:pt x="114" y="70"/>
                  <a:pt x="114" y="73"/>
                </a:cubicBezTo>
                <a:cubicBezTo>
                  <a:pt x="114" y="72"/>
                  <a:pt x="114" y="71"/>
                  <a:pt x="114" y="69"/>
                </a:cubicBezTo>
                <a:cubicBezTo>
                  <a:pt x="114" y="69"/>
                  <a:pt x="114" y="69"/>
                  <a:pt x="115" y="69"/>
                </a:cubicBezTo>
                <a:close/>
                <a:moveTo>
                  <a:pt x="124" y="68"/>
                </a:moveTo>
                <a:cubicBezTo>
                  <a:pt x="124" y="69"/>
                  <a:pt x="123" y="71"/>
                  <a:pt x="123" y="72"/>
                </a:cubicBezTo>
                <a:cubicBezTo>
                  <a:pt x="122" y="75"/>
                  <a:pt x="123" y="69"/>
                  <a:pt x="124" y="68"/>
                </a:cubicBezTo>
                <a:close/>
                <a:moveTo>
                  <a:pt x="80" y="65"/>
                </a:moveTo>
                <a:cubicBezTo>
                  <a:pt x="80" y="65"/>
                  <a:pt x="80" y="65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5"/>
                  <a:pt x="80" y="65"/>
                  <a:pt x="80" y="65"/>
                </a:cubicBezTo>
                <a:close/>
                <a:moveTo>
                  <a:pt x="176" y="79"/>
                </a:moveTo>
                <a:cubicBezTo>
                  <a:pt x="176" y="79"/>
                  <a:pt x="176" y="80"/>
                  <a:pt x="177" y="80"/>
                </a:cubicBezTo>
                <a:cubicBezTo>
                  <a:pt x="176" y="81"/>
                  <a:pt x="176" y="82"/>
                  <a:pt x="175" y="82"/>
                </a:cubicBezTo>
                <a:cubicBezTo>
                  <a:pt x="175" y="81"/>
                  <a:pt x="176" y="80"/>
                  <a:pt x="175" y="80"/>
                </a:cubicBezTo>
                <a:cubicBezTo>
                  <a:pt x="176" y="78"/>
                  <a:pt x="176" y="81"/>
                  <a:pt x="176" y="81"/>
                </a:cubicBezTo>
                <a:cubicBezTo>
                  <a:pt x="176" y="81"/>
                  <a:pt x="176" y="80"/>
                  <a:pt x="176" y="79"/>
                </a:cubicBezTo>
                <a:close/>
                <a:moveTo>
                  <a:pt x="173" y="80"/>
                </a:moveTo>
                <a:cubicBezTo>
                  <a:pt x="173" y="79"/>
                  <a:pt x="172" y="80"/>
                  <a:pt x="172" y="80"/>
                </a:cubicBezTo>
                <a:cubicBezTo>
                  <a:pt x="172" y="79"/>
                  <a:pt x="172" y="79"/>
                  <a:pt x="172" y="77"/>
                </a:cubicBezTo>
                <a:cubicBezTo>
                  <a:pt x="173" y="78"/>
                  <a:pt x="173" y="78"/>
                  <a:pt x="173" y="80"/>
                </a:cubicBezTo>
                <a:close/>
                <a:moveTo>
                  <a:pt x="174" y="80"/>
                </a:moveTo>
                <a:cubicBezTo>
                  <a:pt x="174" y="79"/>
                  <a:pt x="174" y="81"/>
                  <a:pt x="174" y="83"/>
                </a:cubicBezTo>
                <a:cubicBezTo>
                  <a:pt x="173" y="83"/>
                  <a:pt x="173" y="83"/>
                  <a:pt x="173" y="83"/>
                </a:cubicBezTo>
                <a:cubicBezTo>
                  <a:pt x="173" y="82"/>
                  <a:pt x="173" y="82"/>
                  <a:pt x="174" y="82"/>
                </a:cubicBezTo>
                <a:cubicBezTo>
                  <a:pt x="174" y="81"/>
                  <a:pt x="174" y="80"/>
                  <a:pt x="174" y="80"/>
                </a:cubicBezTo>
                <a:close/>
                <a:moveTo>
                  <a:pt x="212" y="84"/>
                </a:moveTo>
                <a:cubicBezTo>
                  <a:pt x="212" y="85"/>
                  <a:pt x="212" y="85"/>
                  <a:pt x="212" y="85"/>
                </a:cubicBezTo>
                <a:cubicBezTo>
                  <a:pt x="212" y="86"/>
                  <a:pt x="213" y="86"/>
                  <a:pt x="214" y="87"/>
                </a:cubicBezTo>
                <a:cubicBezTo>
                  <a:pt x="213" y="87"/>
                  <a:pt x="213" y="86"/>
                  <a:pt x="212" y="86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12" y="85"/>
                  <a:pt x="212" y="85"/>
                  <a:pt x="212" y="84"/>
                </a:cubicBezTo>
                <a:cubicBezTo>
                  <a:pt x="212" y="84"/>
                  <a:pt x="212" y="84"/>
                  <a:pt x="212" y="84"/>
                </a:cubicBezTo>
                <a:close/>
                <a:moveTo>
                  <a:pt x="212" y="84"/>
                </a:moveTo>
                <a:cubicBezTo>
                  <a:pt x="212" y="84"/>
                  <a:pt x="212" y="84"/>
                  <a:pt x="212" y="84"/>
                </a:cubicBezTo>
                <a:cubicBezTo>
                  <a:pt x="212" y="84"/>
                  <a:pt x="212" y="84"/>
                  <a:pt x="212" y="84"/>
                </a:cubicBezTo>
                <a:cubicBezTo>
                  <a:pt x="212" y="84"/>
                  <a:pt x="212" y="84"/>
                  <a:pt x="212" y="84"/>
                </a:cubicBezTo>
                <a:close/>
                <a:moveTo>
                  <a:pt x="218" y="86"/>
                </a:moveTo>
                <a:cubicBezTo>
                  <a:pt x="221" y="87"/>
                  <a:pt x="215" y="85"/>
                  <a:pt x="215" y="85"/>
                </a:cubicBezTo>
                <a:cubicBezTo>
                  <a:pt x="215" y="85"/>
                  <a:pt x="218" y="86"/>
                  <a:pt x="218" y="86"/>
                </a:cubicBezTo>
                <a:close/>
                <a:moveTo>
                  <a:pt x="214" y="85"/>
                </a:moveTo>
                <a:cubicBezTo>
                  <a:pt x="214" y="85"/>
                  <a:pt x="213" y="85"/>
                  <a:pt x="213" y="85"/>
                </a:cubicBezTo>
                <a:cubicBezTo>
                  <a:pt x="214" y="85"/>
                  <a:pt x="212" y="85"/>
                  <a:pt x="212" y="85"/>
                </a:cubicBezTo>
                <a:cubicBezTo>
                  <a:pt x="214" y="86"/>
                  <a:pt x="214" y="86"/>
                  <a:pt x="214" y="86"/>
                </a:cubicBezTo>
                <a:cubicBezTo>
                  <a:pt x="214" y="86"/>
                  <a:pt x="214" y="86"/>
                  <a:pt x="212" y="85"/>
                </a:cubicBezTo>
                <a:cubicBezTo>
                  <a:pt x="212" y="85"/>
                  <a:pt x="212" y="85"/>
                  <a:pt x="212" y="85"/>
                </a:cubicBezTo>
                <a:cubicBezTo>
                  <a:pt x="212" y="85"/>
                  <a:pt x="212" y="85"/>
                  <a:pt x="212" y="85"/>
                </a:cubicBezTo>
                <a:cubicBezTo>
                  <a:pt x="213" y="85"/>
                  <a:pt x="213" y="85"/>
                  <a:pt x="213" y="85"/>
                </a:cubicBezTo>
                <a:cubicBezTo>
                  <a:pt x="213" y="85"/>
                  <a:pt x="214" y="85"/>
                  <a:pt x="214" y="85"/>
                </a:cubicBezTo>
                <a:cubicBezTo>
                  <a:pt x="213" y="85"/>
                  <a:pt x="216" y="86"/>
                  <a:pt x="214" y="85"/>
                </a:cubicBezTo>
                <a:close/>
                <a:moveTo>
                  <a:pt x="220" y="91"/>
                </a:moveTo>
                <a:cubicBezTo>
                  <a:pt x="219" y="91"/>
                  <a:pt x="217" y="90"/>
                  <a:pt x="216" y="90"/>
                </a:cubicBezTo>
                <a:cubicBezTo>
                  <a:pt x="216" y="90"/>
                  <a:pt x="215" y="90"/>
                  <a:pt x="215" y="90"/>
                </a:cubicBezTo>
                <a:cubicBezTo>
                  <a:pt x="216" y="90"/>
                  <a:pt x="216" y="90"/>
                  <a:pt x="216" y="90"/>
                </a:cubicBezTo>
                <a:cubicBezTo>
                  <a:pt x="217" y="90"/>
                  <a:pt x="217" y="90"/>
                  <a:pt x="220" y="91"/>
                </a:cubicBezTo>
                <a:close/>
                <a:moveTo>
                  <a:pt x="223" y="60"/>
                </a:moveTo>
                <a:cubicBezTo>
                  <a:pt x="223" y="60"/>
                  <a:pt x="224" y="60"/>
                  <a:pt x="225" y="60"/>
                </a:cubicBezTo>
                <a:cubicBezTo>
                  <a:pt x="224" y="60"/>
                  <a:pt x="226" y="61"/>
                  <a:pt x="225" y="61"/>
                </a:cubicBezTo>
                <a:cubicBezTo>
                  <a:pt x="224" y="61"/>
                  <a:pt x="224" y="60"/>
                  <a:pt x="223" y="60"/>
                </a:cubicBezTo>
                <a:close/>
                <a:moveTo>
                  <a:pt x="225" y="60"/>
                </a:moveTo>
                <a:cubicBezTo>
                  <a:pt x="225" y="59"/>
                  <a:pt x="226" y="60"/>
                  <a:pt x="228" y="60"/>
                </a:cubicBezTo>
                <a:cubicBezTo>
                  <a:pt x="228" y="61"/>
                  <a:pt x="228" y="61"/>
                  <a:pt x="228" y="61"/>
                </a:cubicBezTo>
                <a:cubicBezTo>
                  <a:pt x="227" y="60"/>
                  <a:pt x="227" y="60"/>
                  <a:pt x="227" y="60"/>
                </a:cubicBezTo>
                <a:cubicBezTo>
                  <a:pt x="226" y="60"/>
                  <a:pt x="226" y="60"/>
                  <a:pt x="225" y="60"/>
                </a:cubicBezTo>
                <a:close/>
                <a:moveTo>
                  <a:pt x="224" y="58"/>
                </a:moveTo>
                <a:cubicBezTo>
                  <a:pt x="225" y="58"/>
                  <a:pt x="225" y="58"/>
                  <a:pt x="225" y="58"/>
                </a:cubicBezTo>
                <a:cubicBezTo>
                  <a:pt x="226" y="59"/>
                  <a:pt x="228" y="59"/>
                  <a:pt x="228" y="59"/>
                </a:cubicBezTo>
                <a:cubicBezTo>
                  <a:pt x="226" y="59"/>
                  <a:pt x="226" y="59"/>
                  <a:pt x="225" y="59"/>
                </a:cubicBezTo>
                <a:cubicBezTo>
                  <a:pt x="223" y="58"/>
                  <a:pt x="226" y="59"/>
                  <a:pt x="226" y="59"/>
                </a:cubicBezTo>
                <a:cubicBezTo>
                  <a:pt x="226" y="59"/>
                  <a:pt x="225" y="59"/>
                  <a:pt x="224" y="58"/>
                </a:cubicBezTo>
                <a:close/>
                <a:moveTo>
                  <a:pt x="232" y="33"/>
                </a:move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lose/>
                <a:moveTo>
                  <a:pt x="232" y="33"/>
                </a:move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lose/>
                <a:moveTo>
                  <a:pt x="230" y="42"/>
                </a:moveTo>
                <a:cubicBezTo>
                  <a:pt x="229" y="42"/>
                  <a:pt x="229" y="41"/>
                  <a:pt x="229" y="41"/>
                </a:cubicBezTo>
                <a:cubicBezTo>
                  <a:pt x="229" y="41"/>
                  <a:pt x="229" y="40"/>
                  <a:pt x="229" y="40"/>
                </a:cubicBezTo>
                <a:cubicBezTo>
                  <a:pt x="229" y="40"/>
                  <a:pt x="229" y="40"/>
                  <a:pt x="230" y="40"/>
                </a:cubicBezTo>
                <a:cubicBezTo>
                  <a:pt x="230" y="40"/>
                  <a:pt x="230" y="40"/>
                  <a:pt x="230" y="41"/>
                </a:cubicBezTo>
                <a:cubicBezTo>
                  <a:pt x="230" y="41"/>
                  <a:pt x="230" y="41"/>
                  <a:pt x="230" y="42"/>
                </a:cubicBezTo>
                <a:close/>
                <a:moveTo>
                  <a:pt x="227" y="40"/>
                </a:moveTo>
                <a:cubicBezTo>
                  <a:pt x="227" y="41"/>
                  <a:pt x="227" y="41"/>
                  <a:pt x="226" y="41"/>
                </a:cubicBezTo>
                <a:cubicBezTo>
                  <a:pt x="226" y="41"/>
                  <a:pt x="227" y="41"/>
                  <a:pt x="227" y="40"/>
                </a:cubicBezTo>
                <a:cubicBezTo>
                  <a:pt x="227" y="40"/>
                  <a:pt x="227" y="40"/>
                  <a:pt x="227" y="40"/>
                </a:cubicBezTo>
                <a:close/>
                <a:moveTo>
                  <a:pt x="235" y="33"/>
                </a:moveTo>
                <a:cubicBezTo>
                  <a:pt x="235" y="34"/>
                  <a:pt x="235" y="36"/>
                  <a:pt x="236" y="37"/>
                </a:cubicBezTo>
                <a:cubicBezTo>
                  <a:pt x="236" y="39"/>
                  <a:pt x="235" y="34"/>
                  <a:pt x="235" y="33"/>
                </a:cubicBezTo>
                <a:close/>
                <a:moveTo>
                  <a:pt x="234" y="35"/>
                </a:moveTo>
                <a:cubicBezTo>
                  <a:pt x="234" y="36"/>
                  <a:pt x="234" y="36"/>
                  <a:pt x="234" y="36"/>
                </a:cubicBezTo>
                <a:cubicBezTo>
                  <a:pt x="234" y="37"/>
                  <a:pt x="234" y="37"/>
                  <a:pt x="234" y="40"/>
                </a:cubicBezTo>
                <a:cubicBezTo>
                  <a:pt x="234" y="39"/>
                  <a:pt x="234" y="37"/>
                  <a:pt x="234" y="36"/>
                </a:cubicBezTo>
                <a:cubicBezTo>
                  <a:pt x="234" y="36"/>
                  <a:pt x="234" y="35"/>
                  <a:pt x="234" y="35"/>
                </a:cubicBezTo>
                <a:close/>
                <a:moveTo>
                  <a:pt x="233" y="34"/>
                </a:moveTo>
                <a:cubicBezTo>
                  <a:pt x="233" y="34"/>
                  <a:pt x="232" y="33"/>
                  <a:pt x="232" y="32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2" y="33"/>
                  <a:pt x="233" y="33"/>
                  <a:pt x="233" y="34"/>
                </a:cubicBezTo>
                <a:close/>
                <a:moveTo>
                  <a:pt x="209" y="30"/>
                </a:move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lose/>
                <a:moveTo>
                  <a:pt x="185" y="29"/>
                </a:moveTo>
                <a:cubicBezTo>
                  <a:pt x="185" y="28"/>
                  <a:pt x="186" y="28"/>
                  <a:pt x="186" y="27"/>
                </a:cubicBezTo>
                <a:cubicBezTo>
                  <a:pt x="186" y="27"/>
                  <a:pt x="186" y="28"/>
                  <a:pt x="186" y="29"/>
                </a:cubicBezTo>
                <a:cubicBezTo>
                  <a:pt x="186" y="28"/>
                  <a:pt x="186" y="30"/>
                  <a:pt x="185" y="29"/>
                </a:cubicBezTo>
                <a:close/>
                <a:moveTo>
                  <a:pt x="191" y="28"/>
                </a:moveTo>
                <a:cubicBezTo>
                  <a:pt x="191" y="29"/>
                  <a:pt x="191" y="29"/>
                  <a:pt x="191" y="29"/>
                </a:cubicBezTo>
                <a:cubicBezTo>
                  <a:pt x="191" y="31"/>
                  <a:pt x="190" y="32"/>
                  <a:pt x="190" y="32"/>
                </a:cubicBezTo>
                <a:cubicBezTo>
                  <a:pt x="189" y="30"/>
                  <a:pt x="190" y="30"/>
                  <a:pt x="190" y="29"/>
                </a:cubicBezTo>
                <a:cubicBezTo>
                  <a:pt x="190" y="27"/>
                  <a:pt x="190" y="30"/>
                  <a:pt x="190" y="30"/>
                </a:cubicBezTo>
                <a:cubicBezTo>
                  <a:pt x="191" y="30"/>
                  <a:pt x="190" y="30"/>
                  <a:pt x="191" y="28"/>
                </a:cubicBezTo>
                <a:close/>
                <a:moveTo>
                  <a:pt x="187" y="29"/>
                </a:moveTo>
                <a:cubicBezTo>
                  <a:pt x="188" y="29"/>
                  <a:pt x="188" y="30"/>
                  <a:pt x="188" y="32"/>
                </a:cubicBezTo>
                <a:cubicBezTo>
                  <a:pt x="187" y="32"/>
                  <a:pt x="187" y="32"/>
                  <a:pt x="187" y="32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87" y="30"/>
                  <a:pt x="187" y="30"/>
                  <a:pt x="187" y="29"/>
                </a:cubicBezTo>
                <a:close/>
                <a:moveTo>
                  <a:pt x="125" y="13"/>
                </a:moveTo>
                <a:cubicBezTo>
                  <a:pt x="125" y="14"/>
                  <a:pt x="124" y="16"/>
                  <a:pt x="124" y="17"/>
                </a:cubicBezTo>
                <a:cubicBezTo>
                  <a:pt x="123" y="20"/>
                  <a:pt x="124" y="14"/>
                  <a:pt x="125" y="13"/>
                </a:cubicBezTo>
                <a:close/>
                <a:moveTo>
                  <a:pt x="114" y="13"/>
                </a:moveTo>
                <a:cubicBezTo>
                  <a:pt x="114" y="13"/>
                  <a:pt x="113" y="13"/>
                  <a:pt x="113" y="13"/>
                </a:cubicBezTo>
                <a:cubicBezTo>
                  <a:pt x="113" y="15"/>
                  <a:pt x="113" y="14"/>
                  <a:pt x="113" y="17"/>
                </a:cubicBezTo>
                <a:cubicBezTo>
                  <a:pt x="112" y="16"/>
                  <a:pt x="113" y="14"/>
                  <a:pt x="113" y="13"/>
                </a:cubicBezTo>
                <a:cubicBezTo>
                  <a:pt x="113" y="13"/>
                  <a:pt x="114" y="12"/>
                  <a:pt x="114" y="13"/>
                </a:cubicBezTo>
                <a:close/>
                <a:moveTo>
                  <a:pt x="37" y="22"/>
                </a:moveTo>
                <a:cubicBezTo>
                  <a:pt x="36" y="20"/>
                  <a:pt x="37" y="23"/>
                  <a:pt x="38" y="23"/>
                </a:cubicBezTo>
                <a:cubicBezTo>
                  <a:pt x="38" y="22"/>
                  <a:pt x="37" y="22"/>
                  <a:pt x="37" y="21"/>
                </a:cubicBezTo>
                <a:cubicBezTo>
                  <a:pt x="37" y="21"/>
                  <a:pt x="38" y="21"/>
                  <a:pt x="38" y="21"/>
                </a:cubicBezTo>
                <a:cubicBezTo>
                  <a:pt x="38" y="23"/>
                  <a:pt x="38" y="24"/>
                  <a:pt x="38" y="24"/>
                </a:cubicBezTo>
                <a:cubicBezTo>
                  <a:pt x="37" y="23"/>
                  <a:pt x="37" y="22"/>
                  <a:pt x="37" y="22"/>
                </a:cubicBezTo>
                <a:close/>
                <a:moveTo>
                  <a:pt x="33" y="21"/>
                </a:moveTo>
                <a:cubicBezTo>
                  <a:pt x="33" y="21"/>
                  <a:pt x="34" y="22"/>
                  <a:pt x="34" y="23"/>
                </a:cubicBezTo>
                <a:cubicBezTo>
                  <a:pt x="33" y="22"/>
                  <a:pt x="34" y="24"/>
                  <a:pt x="33" y="24"/>
                </a:cubicBezTo>
                <a:cubicBezTo>
                  <a:pt x="33" y="22"/>
                  <a:pt x="33" y="22"/>
                  <a:pt x="33" y="21"/>
                </a:cubicBezTo>
                <a:close/>
                <a:moveTo>
                  <a:pt x="35" y="24"/>
                </a:moveTo>
                <a:cubicBezTo>
                  <a:pt x="35" y="24"/>
                  <a:pt x="35" y="23"/>
                  <a:pt x="35" y="22"/>
                </a:cubicBezTo>
                <a:cubicBezTo>
                  <a:pt x="35" y="22"/>
                  <a:pt x="36" y="24"/>
                  <a:pt x="36" y="25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5"/>
                  <a:pt x="35" y="24"/>
                  <a:pt x="35" y="24"/>
                </a:cubicBezTo>
                <a:close/>
                <a:moveTo>
                  <a:pt x="32" y="27"/>
                </a:moveTo>
                <a:cubicBezTo>
                  <a:pt x="32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2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lose/>
                <a:moveTo>
                  <a:pt x="32" y="25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6"/>
                  <a:pt x="32" y="26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lose/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3" y="26"/>
                  <a:pt x="33" y="26"/>
                </a:cubicBezTo>
                <a:close/>
                <a:moveTo>
                  <a:pt x="32" y="29"/>
                </a:move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lose/>
                <a:moveTo>
                  <a:pt x="36" y="31"/>
                </a:moveTo>
                <a:cubicBezTo>
                  <a:pt x="36" y="31"/>
                  <a:pt x="36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6" y="32"/>
                  <a:pt x="36" y="32"/>
                  <a:pt x="36" y="31"/>
                </a:cubicBezTo>
                <a:close/>
                <a:moveTo>
                  <a:pt x="36" y="31"/>
                </a:moveTo>
                <a:cubicBezTo>
                  <a:pt x="36" y="31"/>
                  <a:pt x="36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6" y="31"/>
                  <a:pt x="36" y="31"/>
                  <a:pt x="36" y="31"/>
                </a:cubicBezTo>
                <a:close/>
                <a:moveTo>
                  <a:pt x="34" y="26"/>
                </a:move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lose/>
                <a:moveTo>
                  <a:pt x="34" y="26"/>
                </a:move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5"/>
                  <a:pt x="34" y="25"/>
                </a:cubicBezTo>
                <a:cubicBezTo>
                  <a:pt x="34" y="26"/>
                  <a:pt x="34" y="26"/>
                  <a:pt x="34" y="26"/>
                </a:cubicBezTo>
                <a:close/>
                <a:moveTo>
                  <a:pt x="29" y="28"/>
                </a:moveTo>
                <a:cubicBezTo>
                  <a:pt x="29" y="30"/>
                  <a:pt x="29" y="29"/>
                  <a:pt x="30" y="28"/>
                </a:cubicBezTo>
                <a:cubicBezTo>
                  <a:pt x="30" y="29"/>
                  <a:pt x="30" y="30"/>
                  <a:pt x="30" y="30"/>
                </a:cubicBezTo>
                <a:cubicBezTo>
                  <a:pt x="30" y="27"/>
                  <a:pt x="29" y="28"/>
                  <a:pt x="29" y="27"/>
                </a:cubicBezTo>
                <a:cubicBezTo>
                  <a:pt x="29" y="27"/>
                  <a:pt x="30" y="25"/>
                  <a:pt x="30" y="24"/>
                </a:cubicBezTo>
                <a:cubicBezTo>
                  <a:pt x="30" y="25"/>
                  <a:pt x="30" y="25"/>
                  <a:pt x="30" y="26"/>
                </a:cubicBezTo>
                <a:cubicBezTo>
                  <a:pt x="31" y="27"/>
                  <a:pt x="30" y="24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0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0" y="25"/>
                  <a:pt x="31" y="25"/>
                </a:cubicBezTo>
                <a:cubicBezTo>
                  <a:pt x="31" y="25"/>
                  <a:pt x="31" y="25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2" y="26"/>
                </a:cubicBezTo>
                <a:cubicBezTo>
                  <a:pt x="30" y="26"/>
                  <a:pt x="31" y="26"/>
                  <a:pt x="32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30" y="27"/>
                  <a:pt x="28" y="27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29" y="28"/>
                  <a:pt x="30" y="28"/>
                  <a:pt x="31" y="29"/>
                </a:cubicBezTo>
                <a:cubicBezTo>
                  <a:pt x="31" y="29"/>
                  <a:pt x="31" y="30"/>
                  <a:pt x="31" y="30"/>
                </a:cubicBezTo>
                <a:cubicBezTo>
                  <a:pt x="31" y="29"/>
                  <a:pt x="31" y="29"/>
                  <a:pt x="31" y="30"/>
                </a:cubicBezTo>
                <a:cubicBezTo>
                  <a:pt x="31" y="30"/>
                  <a:pt x="32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29" y="30"/>
                  <a:pt x="31" y="31"/>
                  <a:pt x="30" y="31"/>
                </a:cubicBezTo>
                <a:cubicBezTo>
                  <a:pt x="30" y="30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lose/>
                <a:moveTo>
                  <a:pt x="30" y="31"/>
                </a:moveTo>
                <a:cubicBezTo>
                  <a:pt x="28" y="31"/>
                  <a:pt x="28" y="31"/>
                  <a:pt x="30" y="31"/>
                </a:cubicBezTo>
                <a:cubicBezTo>
                  <a:pt x="29" y="31"/>
                  <a:pt x="29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0"/>
                  <a:pt x="28" y="30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8" y="30"/>
                  <a:pt x="29" y="30"/>
                </a:cubicBezTo>
                <a:cubicBezTo>
                  <a:pt x="28" y="30"/>
                  <a:pt x="28" y="30"/>
                  <a:pt x="30" y="31"/>
                </a:cubicBezTo>
                <a:close/>
                <a:moveTo>
                  <a:pt x="29" y="32"/>
                </a:moveTo>
                <a:cubicBezTo>
                  <a:pt x="29" y="32"/>
                  <a:pt x="28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9" y="32"/>
                  <a:pt x="29" y="32"/>
                </a:cubicBezTo>
                <a:close/>
                <a:moveTo>
                  <a:pt x="33" y="33"/>
                </a:moveTo>
                <a:cubicBezTo>
                  <a:pt x="31" y="32"/>
                  <a:pt x="34" y="33"/>
                  <a:pt x="34" y="33"/>
                </a:cubicBezTo>
                <a:cubicBezTo>
                  <a:pt x="34" y="33"/>
                  <a:pt x="33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3"/>
                  <a:pt x="35" y="33"/>
                  <a:pt x="35" y="33"/>
                </a:cubicBezTo>
                <a:cubicBezTo>
                  <a:pt x="34" y="33"/>
                  <a:pt x="33" y="33"/>
                  <a:pt x="33" y="33"/>
                </a:cubicBezTo>
                <a:close/>
                <a:moveTo>
                  <a:pt x="33" y="33"/>
                </a:moveTo>
                <a:cubicBezTo>
                  <a:pt x="32" y="33"/>
                  <a:pt x="34" y="33"/>
                  <a:pt x="3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4" y="34"/>
                  <a:pt x="33" y="33"/>
                  <a:pt x="33" y="33"/>
                </a:cubicBezTo>
                <a:close/>
                <a:moveTo>
                  <a:pt x="33" y="34"/>
                </a:moveTo>
                <a:cubicBezTo>
                  <a:pt x="32" y="33"/>
                  <a:pt x="34" y="34"/>
                  <a:pt x="33" y="34"/>
                </a:cubicBezTo>
                <a:cubicBezTo>
                  <a:pt x="32" y="33"/>
                  <a:pt x="32" y="33"/>
                  <a:pt x="31" y="33"/>
                </a:cubicBezTo>
                <a:cubicBezTo>
                  <a:pt x="31" y="33"/>
                  <a:pt x="32" y="33"/>
                  <a:pt x="33" y="34"/>
                </a:cubicBezTo>
                <a:close/>
                <a:moveTo>
                  <a:pt x="25" y="45"/>
                </a:move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lose/>
                <a:moveTo>
                  <a:pt x="24" y="39"/>
                </a:moveTo>
                <a:cubicBezTo>
                  <a:pt x="25" y="39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19" y="32"/>
                </a:move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lose/>
                <a:moveTo>
                  <a:pt x="19" y="31"/>
                </a:move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  <a:moveTo>
                  <a:pt x="28" y="33"/>
                </a:moveTo>
                <a:cubicBezTo>
                  <a:pt x="28" y="34"/>
                  <a:pt x="29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3"/>
                  <a:pt x="28" y="34"/>
                  <a:pt x="28" y="33"/>
                </a:cubicBezTo>
                <a:close/>
                <a:moveTo>
                  <a:pt x="29" y="33"/>
                </a:move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9" y="33"/>
                </a:cubicBezTo>
                <a:close/>
                <a:moveTo>
                  <a:pt x="28" y="34"/>
                </a:move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lose/>
                <a:moveTo>
                  <a:pt x="28" y="34"/>
                </a:move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4"/>
                  <a:pt x="28" y="34"/>
                  <a:pt x="28" y="34"/>
                </a:cubicBezTo>
                <a:close/>
                <a:moveTo>
                  <a:pt x="28" y="35"/>
                </a:move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lose/>
                <a:moveTo>
                  <a:pt x="28" y="33"/>
                </a:move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27" y="32"/>
                </a:moveTo>
                <a:cubicBezTo>
                  <a:pt x="27" y="32"/>
                  <a:pt x="27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7" y="32"/>
                </a:cubicBezTo>
                <a:close/>
                <a:moveTo>
                  <a:pt x="28" y="32"/>
                </a:move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  <a:moveTo>
                  <a:pt x="27" y="31"/>
                </a:moveTo>
                <a:cubicBezTo>
                  <a:pt x="27" y="31"/>
                  <a:pt x="28" y="31"/>
                  <a:pt x="28" y="31"/>
                </a:cubicBezTo>
                <a:cubicBezTo>
                  <a:pt x="27" y="31"/>
                  <a:pt x="27" y="31"/>
                  <a:pt x="27" y="31"/>
                </a:cubicBezTo>
                <a:close/>
                <a:moveTo>
                  <a:pt x="27" y="31"/>
                </a:moveTo>
                <a:cubicBezTo>
                  <a:pt x="27" y="31"/>
                  <a:pt x="27" y="31"/>
                  <a:pt x="27" y="32"/>
                </a:cubicBezTo>
                <a:cubicBezTo>
                  <a:pt x="28" y="29"/>
                  <a:pt x="26" y="34"/>
                  <a:pt x="27" y="30"/>
                </a:cubicBezTo>
                <a:cubicBezTo>
                  <a:pt x="27" y="30"/>
                  <a:pt x="27" y="31"/>
                  <a:pt x="27" y="31"/>
                </a:cubicBezTo>
                <a:close/>
                <a:moveTo>
                  <a:pt x="27" y="30"/>
                </a:moveTo>
                <a:cubicBezTo>
                  <a:pt x="26" y="32"/>
                  <a:pt x="27" y="29"/>
                  <a:pt x="26" y="32"/>
                </a:cubicBezTo>
                <a:cubicBezTo>
                  <a:pt x="26" y="32"/>
                  <a:pt x="27" y="30"/>
                  <a:pt x="26" y="32"/>
                </a:cubicBezTo>
                <a:cubicBezTo>
                  <a:pt x="26" y="31"/>
                  <a:pt x="27" y="30"/>
                  <a:pt x="27" y="29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6" y="31"/>
                </a:moveTo>
                <a:cubicBezTo>
                  <a:pt x="26" y="31"/>
                  <a:pt x="25" y="31"/>
                  <a:pt x="25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lose/>
                <a:moveTo>
                  <a:pt x="26" y="30"/>
                </a:move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1"/>
                  <a:pt x="25" y="32"/>
                </a:cubicBezTo>
                <a:cubicBezTo>
                  <a:pt x="26" y="31"/>
                  <a:pt x="26" y="31"/>
                  <a:pt x="26" y="30"/>
                </a:cubicBezTo>
                <a:close/>
                <a:moveTo>
                  <a:pt x="27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6" y="31"/>
                  <a:pt x="26" y="31"/>
                </a:cubicBezTo>
                <a:cubicBezTo>
                  <a:pt x="26" y="30"/>
                  <a:pt x="26" y="31"/>
                  <a:pt x="26" y="32"/>
                </a:cubicBezTo>
                <a:cubicBezTo>
                  <a:pt x="27" y="29"/>
                  <a:pt x="26" y="31"/>
                  <a:pt x="26" y="30"/>
                </a:cubicBezTo>
                <a:cubicBezTo>
                  <a:pt x="26" y="31"/>
                  <a:pt x="26" y="31"/>
                  <a:pt x="26" y="32"/>
                </a:cubicBezTo>
                <a:cubicBezTo>
                  <a:pt x="26" y="32"/>
                  <a:pt x="27" y="29"/>
                  <a:pt x="26" y="32"/>
                </a:cubicBezTo>
                <a:cubicBezTo>
                  <a:pt x="26" y="31"/>
                  <a:pt x="26" y="30"/>
                  <a:pt x="26" y="30"/>
                </a:cubicBezTo>
                <a:cubicBezTo>
                  <a:pt x="26" y="30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lose/>
                <a:moveTo>
                  <a:pt x="25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lose/>
                <a:moveTo>
                  <a:pt x="25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lose/>
                <a:moveTo>
                  <a:pt x="21" y="34"/>
                </a:moveTo>
                <a:cubicBezTo>
                  <a:pt x="21" y="35"/>
                  <a:pt x="21" y="35"/>
                  <a:pt x="20" y="37"/>
                </a:cubicBezTo>
                <a:cubicBezTo>
                  <a:pt x="20" y="36"/>
                  <a:pt x="20" y="35"/>
                  <a:pt x="21" y="34"/>
                </a:cubicBezTo>
                <a:cubicBezTo>
                  <a:pt x="21" y="34"/>
                  <a:pt x="21" y="34"/>
                  <a:pt x="21" y="34"/>
                </a:cubicBezTo>
                <a:close/>
                <a:moveTo>
                  <a:pt x="22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34"/>
                  <a:pt x="22" y="34"/>
                  <a:pt x="21" y="35"/>
                </a:cubicBezTo>
                <a:cubicBezTo>
                  <a:pt x="21" y="36"/>
                  <a:pt x="22" y="35"/>
                  <a:pt x="22" y="33"/>
                </a:cubicBezTo>
                <a:close/>
                <a:moveTo>
                  <a:pt x="22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4"/>
                  <a:pt x="22" y="34"/>
                </a:cubicBezTo>
                <a:cubicBezTo>
                  <a:pt x="22" y="34"/>
                  <a:pt x="22" y="33"/>
                  <a:pt x="22" y="33"/>
                </a:cubicBezTo>
                <a:close/>
                <a:moveTo>
                  <a:pt x="25" y="32"/>
                </a:moveTo>
                <a:cubicBezTo>
                  <a:pt x="25" y="32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2"/>
                  <a:pt x="25" y="33"/>
                  <a:pt x="24" y="34"/>
                </a:cubicBezTo>
                <a:cubicBezTo>
                  <a:pt x="25" y="33"/>
                  <a:pt x="25" y="33"/>
                  <a:pt x="25" y="32"/>
                </a:cubicBezTo>
                <a:close/>
                <a:moveTo>
                  <a:pt x="26" y="34"/>
                </a:move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lose/>
                <a:moveTo>
                  <a:pt x="26" y="34"/>
                </a:moveTo>
                <a:cubicBezTo>
                  <a:pt x="26" y="34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4"/>
                </a:cubicBezTo>
                <a:cubicBezTo>
                  <a:pt x="26" y="34"/>
                  <a:pt x="26" y="34"/>
                  <a:pt x="26" y="34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8" y="41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1"/>
                  <a:pt x="27" y="41"/>
                </a:cubicBezTo>
                <a:close/>
                <a:moveTo>
                  <a:pt x="2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8" y="41"/>
                  <a:pt x="27" y="41"/>
                </a:cubicBezTo>
                <a:close/>
                <a:moveTo>
                  <a:pt x="2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lose/>
                <a:moveTo>
                  <a:pt x="25" y="41"/>
                </a:moveTo>
                <a:cubicBezTo>
                  <a:pt x="25" y="41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36"/>
                </a:move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6"/>
                  <a:pt x="25" y="36"/>
                  <a:pt x="25" y="36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5"/>
                </a:moveTo>
                <a:cubicBezTo>
                  <a:pt x="26" y="35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6" y="38"/>
                </a:move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6" y="38"/>
                  <a:pt x="26" y="38"/>
                </a:cubicBezTo>
                <a:cubicBezTo>
                  <a:pt x="26" y="38"/>
                  <a:pt x="26" y="38"/>
                  <a:pt x="25" y="38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6" y="39"/>
                </a:move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lose/>
                <a:moveTo>
                  <a:pt x="26" y="39"/>
                </a:move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8" y="39"/>
                </a:move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8" y="40"/>
                  <a:pt x="28" y="39"/>
                </a:cubicBezTo>
                <a:close/>
                <a:moveTo>
                  <a:pt x="26" y="38"/>
                </a:move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7"/>
                </a:moveTo>
                <a:cubicBezTo>
                  <a:pt x="25" y="37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5" y="38"/>
                </a:moveTo>
                <a:cubicBezTo>
                  <a:pt x="25" y="38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6" y="39"/>
                </a:moveTo>
                <a:cubicBezTo>
                  <a:pt x="26" y="39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5" y="43"/>
                </a:moveTo>
                <a:cubicBezTo>
                  <a:pt x="25" y="43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3"/>
                </a:move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5" y="43"/>
                </a:moveTo>
                <a:cubicBezTo>
                  <a:pt x="25" y="43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2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3"/>
                </a:move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5"/>
                </a:move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35"/>
                </a:move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35"/>
                </a:moveTo>
                <a:cubicBezTo>
                  <a:pt x="26" y="35"/>
                  <a:pt x="26" y="35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5" y="36"/>
                </a:move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lose/>
                <a:moveTo>
                  <a:pt x="25" y="36"/>
                </a:move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8"/>
                  <a:pt x="25" y="38"/>
                </a:cubicBezTo>
                <a:close/>
                <a:moveTo>
                  <a:pt x="25" y="38"/>
                </a:move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8"/>
                  <a:pt x="25" y="38"/>
                </a:cubicBezTo>
                <a:close/>
                <a:moveTo>
                  <a:pt x="25" y="39"/>
                </a:moveTo>
                <a:cubicBezTo>
                  <a:pt x="25" y="39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4" y="40"/>
                </a:move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lose/>
                <a:moveTo>
                  <a:pt x="24" y="41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0"/>
                </a:cubicBezTo>
                <a:cubicBezTo>
                  <a:pt x="24" y="40"/>
                  <a:pt x="24" y="41"/>
                  <a:pt x="24" y="41"/>
                </a:cubicBezTo>
                <a:close/>
                <a:moveTo>
                  <a:pt x="24" y="41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3"/>
                </a:moveTo>
                <a:cubicBezTo>
                  <a:pt x="25" y="44"/>
                  <a:pt x="25" y="44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8" y="43"/>
                </a:moveTo>
                <a:cubicBezTo>
                  <a:pt x="28" y="43"/>
                  <a:pt x="28" y="42"/>
                  <a:pt x="28" y="42"/>
                </a:cubicBezTo>
                <a:cubicBezTo>
                  <a:pt x="28" y="43"/>
                  <a:pt x="28" y="43"/>
                  <a:pt x="28" y="43"/>
                </a:cubicBezTo>
                <a:cubicBezTo>
                  <a:pt x="29" y="44"/>
                  <a:pt x="29" y="44"/>
                  <a:pt x="31" y="45"/>
                </a:cubicBezTo>
                <a:cubicBezTo>
                  <a:pt x="31" y="45"/>
                  <a:pt x="29" y="44"/>
                  <a:pt x="28" y="43"/>
                </a:cubicBezTo>
                <a:close/>
                <a:moveTo>
                  <a:pt x="27" y="43"/>
                </a:moveTo>
                <a:cubicBezTo>
                  <a:pt x="27" y="43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9" y="44"/>
                  <a:pt x="27" y="43"/>
                </a:cubicBezTo>
                <a:close/>
                <a:moveTo>
                  <a:pt x="2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lose/>
                <a:moveTo>
                  <a:pt x="28" y="41"/>
                </a:moveTo>
                <a:cubicBezTo>
                  <a:pt x="28" y="41"/>
                  <a:pt x="29" y="42"/>
                  <a:pt x="30" y="42"/>
                </a:cubicBezTo>
                <a:cubicBezTo>
                  <a:pt x="32" y="43"/>
                  <a:pt x="29" y="42"/>
                  <a:pt x="28" y="41"/>
                </a:cubicBezTo>
                <a:cubicBezTo>
                  <a:pt x="28" y="41"/>
                  <a:pt x="28" y="41"/>
                  <a:pt x="28" y="41"/>
                </a:cubicBezTo>
                <a:close/>
                <a:moveTo>
                  <a:pt x="28" y="41"/>
                </a:move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9" y="42"/>
                  <a:pt x="29" y="42"/>
                </a:cubicBezTo>
                <a:cubicBezTo>
                  <a:pt x="29" y="41"/>
                  <a:pt x="28" y="41"/>
                  <a:pt x="28" y="41"/>
                </a:cubicBezTo>
                <a:close/>
                <a:moveTo>
                  <a:pt x="28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lose/>
                <a:moveTo>
                  <a:pt x="29" y="37"/>
                </a:move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30" y="37"/>
                  <a:pt x="30" y="37"/>
                </a:cubicBezTo>
                <a:cubicBezTo>
                  <a:pt x="30" y="37"/>
                  <a:pt x="29" y="37"/>
                  <a:pt x="29" y="37"/>
                </a:cubicBezTo>
                <a:close/>
                <a:moveTo>
                  <a:pt x="28" y="32"/>
                </a:move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9" y="31"/>
                  <a:pt x="29" y="31"/>
                </a:cubicBezTo>
                <a:cubicBezTo>
                  <a:pt x="29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  <a:moveTo>
                  <a:pt x="23" y="49"/>
                </a:moveTo>
                <a:cubicBezTo>
                  <a:pt x="22" y="49"/>
                  <a:pt x="22" y="49"/>
                  <a:pt x="22" y="49"/>
                </a:cubicBezTo>
                <a:cubicBezTo>
                  <a:pt x="22" y="48"/>
                  <a:pt x="22" y="48"/>
                  <a:pt x="23" y="47"/>
                </a:cubicBezTo>
                <a:cubicBezTo>
                  <a:pt x="21" y="47"/>
                  <a:pt x="21" y="47"/>
                  <a:pt x="20" y="48"/>
                </a:cubicBezTo>
                <a:cubicBezTo>
                  <a:pt x="20" y="46"/>
                  <a:pt x="20" y="46"/>
                  <a:pt x="19" y="45"/>
                </a:cubicBezTo>
                <a:cubicBezTo>
                  <a:pt x="18" y="47"/>
                  <a:pt x="17" y="46"/>
                  <a:pt x="17" y="45"/>
                </a:cubicBezTo>
                <a:cubicBezTo>
                  <a:pt x="16" y="44"/>
                  <a:pt x="16" y="43"/>
                  <a:pt x="15" y="44"/>
                </a:cubicBezTo>
                <a:cubicBezTo>
                  <a:pt x="14" y="44"/>
                  <a:pt x="15" y="43"/>
                  <a:pt x="16" y="42"/>
                </a:cubicBezTo>
                <a:cubicBezTo>
                  <a:pt x="15" y="43"/>
                  <a:pt x="15" y="43"/>
                  <a:pt x="14" y="43"/>
                </a:cubicBezTo>
                <a:cubicBezTo>
                  <a:pt x="16" y="41"/>
                  <a:pt x="12" y="44"/>
                  <a:pt x="14" y="42"/>
                </a:cubicBezTo>
                <a:cubicBezTo>
                  <a:pt x="12" y="44"/>
                  <a:pt x="13" y="42"/>
                  <a:pt x="11" y="44"/>
                </a:cubicBezTo>
                <a:cubicBezTo>
                  <a:pt x="11" y="44"/>
                  <a:pt x="12" y="43"/>
                  <a:pt x="11" y="44"/>
                </a:cubicBezTo>
                <a:cubicBezTo>
                  <a:pt x="12" y="43"/>
                  <a:pt x="13" y="42"/>
                  <a:pt x="13" y="42"/>
                </a:cubicBezTo>
                <a:cubicBezTo>
                  <a:pt x="12" y="43"/>
                  <a:pt x="12" y="42"/>
                  <a:pt x="12" y="42"/>
                </a:cubicBezTo>
                <a:cubicBezTo>
                  <a:pt x="12" y="42"/>
                  <a:pt x="13" y="41"/>
                  <a:pt x="12" y="42"/>
                </a:cubicBezTo>
                <a:cubicBezTo>
                  <a:pt x="12" y="42"/>
                  <a:pt x="10" y="44"/>
                  <a:pt x="10" y="44"/>
                </a:cubicBezTo>
                <a:cubicBezTo>
                  <a:pt x="13" y="41"/>
                  <a:pt x="10" y="44"/>
                  <a:pt x="9" y="43"/>
                </a:cubicBezTo>
                <a:cubicBezTo>
                  <a:pt x="11" y="42"/>
                  <a:pt x="10" y="42"/>
                  <a:pt x="12" y="41"/>
                </a:cubicBezTo>
                <a:cubicBezTo>
                  <a:pt x="11" y="41"/>
                  <a:pt x="12" y="41"/>
                  <a:pt x="11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39"/>
                </a:cubicBezTo>
                <a:cubicBezTo>
                  <a:pt x="10" y="41"/>
                  <a:pt x="9" y="41"/>
                  <a:pt x="8" y="41"/>
                </a:cubicBezTo>
                <a:cubicBezTo>
                  <a:pt x="8" y="40"/>
                  <a:pt x="9" y="40"/>
                  <a:pt x="9" y="40"/>
                </a:cubicBezTo>
                <a:cubicBezTo>
                  <a:pt x="8" y="40"/>
                  <a:pt x="8" y="40"/>
                  <a:pt x="9" y="40"/>
                </a:cubicBezTo>
                <a:cubicBezTo>
                  <a:pt x="10" y="39"/>
                  <a:pt x="10" y="39"/>
                  <a:pt x="10" y="39"/>
                </a:cubicBezTo>
                <a:cubicBezTo>
                  <a:pt x="9" y="40"/>
                  <a:pt x="10" y="40"/>
                  <a:pt x="11" y="40"/>
                </a:cubicBezTo>
                <a:cubicBezTo>
                  <a:pt x="11" y="40"/>
                  <a:pt x="11" y="39"/>
                  <a:pt x="12" y="39"/>
                </a:cubicBezTo>
                <a:cubicBezTo>
                  <a:pt x="11" y="39"/>
                  <a:pt x="12" y="38"/>
                  <a:pt x="11" y="39"/>
                </a:cubicBezTo>
                <a:cubicBezTo>
                  <a:pt x="9" y="39"/>
                  <a:pt x="13" y="38"/>
                  <a:pt x="12" y="38"/>
                </a:cubicBezTo>
                <a:cubicBezTo>
                  <a:pt x="12" y="38"/>
                  <a:pt x="11" y="38"/>
                  <a:pt x="10" y="38"/>
                </a:cubicBezTo>
                <a:cubicBezTo>
                  <a:pt x="9" y="39"/>
                  <a:pt x="8" y="39"/>
                  <a:pt x="8" y="39"/>
                </a:cubicBezTo>
                <a:cubicBezTo>
                  <a:pt x="9" y="38"/>
                  <a:pt x="9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8" y="37"/>
                  <a:pt x="9" y="37"/>
                  <a:pt x="9" y="37"/>
                </a:cubicBezTo>
                <a:cubicBezTo>
                  <a:pt x="9" y="37"/>
                  <a:pt x="10" y="36"/>
                  <a:pt x="11" y="36"/>
                </a:cubicBezTo>
                <a:cubicBezTo>
                  <a:pt x="10" y="37"/>
                  <a:pt x="10" y="37"/>
                  <a:pt x="11" y="37"/>
                </a:cubicBezTo>
                <a:cubicBezTo>
                  <a:pt x="11" y="37"/>
                  <a:pt x="11" y="37"/>
                  <a:pt x="9" y="38"/>
                </a:cubicBezTo>
                <a:cubicBezTo>
                  <a:pt x="11" y="37"/>
                  <a:pt x="11" y="38"/>
                  <a:pt x="12" y="38"/>
                </a:cubicBezTo>
                <a:cubicBezTo>
                  <a:pt x="12" y="37"/>
                  <a:pt x="12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2" y="37"/>
                  <a:pt x="11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6"/>
                  <a:pt x="11" y="36"/>
                  <a:pt x="11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0" y="35"/>
                  <a:pt x="10" y="35"/>
                </a:cubicBezTo>
                <a:cubicBezTo>
                  <a:pt x="9" y="35"/>
                  <a:pt x="8" y="35"/>
                  <a:pt x="8" y="35"/>
                </a:cubicBezTo>
                <a:cubicBezTo>
                  <a:pt x="8" y="34"/>
                  <a:pt x="9" y="33"/>
                  <a:pt x="10" y="32"/>
                </a:cubicBezTo>
                <a:cubicBezTo>
                  <a:pt x="10" y="32"/>
                  <a:pt x="11" y="31"/>
                  <a:pt x="12" y="31"/>
                </a:cubicBezTo>
                <a:cubicBezTo>
                  <a:pt x="14" y="30"/>
                  <a:pt x="16" y="29"/>
                  <a:pt x="18" y="28"/>
                </a:cubicBezTo>
                <a:cubicBezTo>
                  <a:pt x="18" y="29"/>
                  <a:pt x="19" y="30"/>
                  <a:pt x="19" y="31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1"/>
                </a:cubicBezTo>
                <a:cubicBezTo>
                  <a:pt x="19" y="30"/>
                  <a:pt x="18" y="33"/>
                  <a:pt x="17" y="35"/>
                </a:cubicBezTo>
                <a:cubicBezTo>
                  <a:pt x="17" y="36"/>
                  <a:pt x="17" y="36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8"/>
                  <a:pt x="16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8"/>
                  <a:pt x="16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7" y="39"/>
                  <a:pt x="17" y="38"/>
                </a:cubicBezTo>
                <a:cubicBezTo>
                  <a:pt x="16" y="42"/>
                  <a:pt x="17" y="38"/>
                  <a:pt x="16" y="40"/>
                </a:cubicBezTo>
                <a:cubicBezTo>
                  <a:pt x="17" y="38"/>
                  <a:pt x="17" y="37"/>
                  <a:pt x="17" y="37"/>
                </a:cubicBezTo>
                <a:cubicBezTo>
                  <a:pt x="17" y="37"/>
                  <a:pt x="17" y="38"/>
                  <a:pt x="17" y="39"/>
                </a:cubicBezTo>
                <a:cubicBezTo>
                  <a:pt x="17" y="39"/>
                  <a:pt x="16" y="40"/>
                  <a:pt x="16" y="41"/>
                </a:cubicBezTo>
                <a:cubicBezTo>
                  <a:pt x="16" y="40"/>
                  <a:pt x="16" y="41"/>
                  <a:pt x="17" y="40"/>
                </a:cubicBezTo>
                <a:cubicBezTo>
                  <a:pt x="16" y="41"/>
                  <a:pt x="17" y="37"/>
                  <a:pt x="17" y="37"/>
                </a:cubicBezTo>
                <a:cubicBezTo>
                  <a:pt x="17" y="39"/>
                  <a:pt x="17" y="40"/>
                  <a:pt x="16" y="41"/>
                </a:cubicBezTo>
                <a:cubicBezTo>
                  <a:pt x="17" y="40"/>
                  <a:pt x="16" y="42"/>
                  <a:pt x="16" y="41"/>
                </a:cubicBezTo>
                <a:cubicBezTo>
                  <a:pt x="17" y="39"/>
                  <a:pt x="17" y="38"/>
                  <a:pt x="17" y="40"/>
                </a:cubicBezTo>
                <a:cubicBezTo>
                  <a:pt x="16" y="41"/>
                  <a:pt x="17" y="39"/>
                  <a:pt x="16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1"/>
                  <a:pt x="16" y="40"/>
                  <a:pt x="17" y="40"/>
                </a:cubicBezTo>
                <a:cubicBezTo>
                  <a:pt x="17" y="40"/>
                  <a:pt x="17" y="39"/>
                  <a:pt x="17" y="38"/>
                </a:cubicBezTo>
                <a:cubicBezTo>
                  <a:pt x="17" y="40"/>
                  <a:pt x="18" y="37"/>
                  <a:pt x="17" y="39"/>
                </a:cubicBezTo>
                <a:cubicBezTo>
                  <a:pt x="17" y="37"/>
                  <a:pt x="17" y="39"/>
                  <a:pt x="17" y="39"/>
                </a:cubicBezTo>
                <a:cubicBezTo>
                  <a:pt x="17" y="37"/>
                  <a:pt x="17" y="39"/>
                  <a:pt x="17" y="37"/>
                </a:cubicBezTo>
                <a:cubicBezTo>
                  <a:pt x="18" y="37"/>
                  <a:pt x="19" y="35"/>
                  <a:pt x="18" y="38"/>
                </a:cubicBezTo>
                <a:cubicBezTo>
                  <a:pt x="19" y="36"/>
                  <a:pt x="18" y="38"/>
                  <a:pt x="19" y="36"/>
                </a:cubicBezTo>
                <a:cubicBezTo>
                  <a:pt x="18" y="37"/>
                  <a:pt x="18" y="38"/>
                  <a:pt x="18" y="39"/>
                </a:cubicBezTo>
                <a:cubicBezTo>
                  <a:pt x="18" y="39"/>
                  <a:pt x="18" y="38"/>
                  <a:pt x="18" y="39"/>
                </a:cubicBezTo>
                <a:cubicBezTo>
                  <a:pt x="18" y="39"/>
                  <a:pt x="17" y="40"/>
                  <a:pt x="17" y="42"/>
                </a:cubicBezTo>
                <a:cubicBezTo>
                  <a:pt x="17" y="41"/>
                  <a:pt x="17" y="40"/>
                  <a:pt x="18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7" y="40"/>
                  <a:pt x="18" y="39"/>
                  <a:pt x="19" y="38"/>
                </a:cubicBezTo>
                <a:cubicBezTo>
                  <a:pt x="18" y="38"/>
                  <a:pt x="18" y="38"/>
                  <a:pt x="18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9" y="37"/>
                  <a:pt x="19" y="37"/>
                </a:cubicBezTo>
                <a:cubicBezTo>
                  <a:pt x="19" y="38"/>
                  <a:pt x="18" y="39"/>
                  <a:pt x="18" y="40"/>
                </a:cubicBezTo>
                <a:cubicBezTo>
                  <a:pt x="18" y="39"/>
                  <a:pt x="19" y="38"/>
                  <a:pt x="19" y="37"/>
                </a:cubicBezTo>
                <a:cubicBezTo>
                  <a:pt x="18" y="39"/>
                  <a:pt x="18" y="40"/>
                  <a:pt x="17" y="41"/>
                </a:cubicBezTo>
                <a:cubicBezTo>
                  <a:pt x="18" y="39"/>
                  <a:pt x="17" y="43"/>
                  <a:pt x="18" y="41"/>
                </a:cubicBezTo>
                <a:cubicBezTo>
                  <a:pt x="17" y="44"/>
                  <a:pt x="19" y="36"/>
                  <a:pt x="19" y="38"/>
                </a:cubicBezTo>
                <a:cubicBezTo>
                  <a:pt x="18" y="41"/>
                  <a:pt x="19" y="38"/>
                  <a:pt x="18" y="39"/>
                </a:cubicBezTo>
                <a:cubicBezTo>
                  <a:pt x="18" y="40"/>
                  <a:pt x="18" y="40"/>
                  <a:pt x="19" y="39"/>
                </a:cubicBezTo>
                <a:cubicBezTo>
                  <a:pt x="18" y="40"/>
                  <a:pt x="18" y="40"/>
                  <a:pt x="18" y="41"/>
                </a:cubicBezTo>
                <a:cubicBezTo>
                  <a:pt x="19" y="39"/>
                  <a:pt x="18" y="42"/>
                  <a:pt x="19" y="38"/>
                </a:cubicBezTo>
                <a:cubicBezTo>
                  <a:pt x="19" y="38"/>
                  <a:pt x="19" y="39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39"/>
                  <a:pt x="18" y="40"/>
                </a:cubicBezTo>
                <a:cubicBezTo>
                  <a:pt x="19" y="40"/>
                  <a:pt x="18" y="41"/>
                  <a:pt x="19" y="40"/>
                </a:cubicBezTo>
                <a:cubicBezTo>
                  <a:pt x="19" y="40"/>
                  <a:pt x="19" y="39"/>
                  <a:pt x="19" y="39"/>
                </a:cubicBezTo>
                <a:cubicBezTo>
                  <a:pt x="19" y="39"/>
                  <a:pt x="19" y="39"/>
                  <a:pt x="19" y="38"/>
                </a:cubicBezTo>
                <a:cubicBezTo>
                  <a:pt x="19" y="38"/>
                  <a:pt x="19" y="39"/>
                  <a:pt x="19" y="40"/>
                </a:cubicBezTo>
                <a:cubicBezTo>
                  <a:pt x="19" y="39"/>
                  <a:pt x="19" y="38"/>
                  <a:pt x="19" y="38"/>
                </a:cubicBezTo>
                <a:cubicBezTo>
                  <a:pt x="19" y="39"/>
                  <a:pt x="21" y="35"/>
                  <a:pt x="19" y="39"/>
                </a:cubicBezTo>
                <a:cubicBezTo>
                  <a:pt x="20" y="37"/>
                  <a:pt x="21" y="36"/>
                  <a:pt x="21" y="35"/>
                </a:cubicBezTo>
                <a:cubicBezTo>
                  <a:pt x="20" y="38"/>
                  <a:pt x="21" y="35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6"/>
                  <a:pt x="21" y="35"/>
                </a:cubicBezTo>
                <a:cubicBezTo>
                  <a:pt x="21" y="34"/>
                  <a:pt x="21" y="35"/>
                  <a:pt x="21" y="34"/>
                </a:cubicBezTo>
                <a:cubicBezTo>
                  <a:pt x="20" y="38"/>
                  <a:pt x="21" y="35"/>
                  <a:pt x="20" y="37"/>
                </a:cubicBezTo>
                <a:cubicBezTo>
                  <a:pt x="20" y="37"/>
                  <a:pt x="20" y="38"/>
                  <a:pt x="20" y="38"/>
                </a:cubicBezTo>
                <a:cubicBezTo>
                  <a:pt x="20" y="39"/>
                  <a:pt x="20" y="39"/>
                  <a:pt x="19" y="40"/>
                </a:cubicBezTo>
                <a:cubicBezTo>
                  <a:pt x="19" y="40"/>
                  <a:pt x="19" y="40"/>
                  <a:pt x="20" y="39"/>
                </a:cubicBezTo>
                <a:cubicBezTo>
                  <a:pt x="20" y="38"/>
                  <a:pt x="21" y="37"/>
                  <a:pt x="21" y="35"/>
                </a:cubicBezTo>
                <a:cubicBezTo>
                  <a:pt x="20" y="37"/>
                  <a:pt x="21" y="36"/>
                  <a:pt x="22" y="34"/>
                </a:cubicBezTo>
                <a:cubicBezTo>
                  <a:pt x="20" y="37"/>
                  <a:pt x="22" y="33"/>
                  <a:pt x="21" y="36"/>
                </a:cubicBezTo>
                <a:cubicBezTo>
                  <a:pt x="21" y="35"/>
                  <a:pt x="21" y="36"/>
                  <a:pt x="21" y="37"/>
                </a:cubicBezTo>
                <a:cubicBezTo>
                  <a:pt x="20" y="38"/>
                  <a:pt x="21" y="37"/>
                  <a:pt x="21" y="35"/>
                </a:cubicBezTo>
                <a:cubicBezTo>
                  <a:pt x="21" y="36"/>
                  <a:pt x="21" y="37"/>
                  <a:pt x="21" y="37"/>
                </a:cubicBezTo>
                <a:cubicBezTo>
                  <a:pt x="22" y="35"/>
                  <a:pt x="21" y="36"/>
                  <a:pt x="21" y="36"/>
                </a:cubicBezTo>
                <a:cubicBezTo>
                  <a:pt x="22" y="35"/>
                  <a:pt x="22" y="33"/>
                  <a:pt x="23" y="33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3"/>
                  <a:pt x="22" y="35"/>
                </a:cubicBezTo>
                <a:cubicBezTo>
                  <a:pt x="22" y="34"/>
                  <a:pt x="21" y="38"/>
                  <a:pt x="21" y="37"/>
                </a:cubicBezTo>
                <a:cubicBezTo>
                  <a:pt x="22" y="35"/>
                  <a:pt x="22" y="36"/>
                  <a:pt x="21" y="36"/>
                </a:cubicBezTo>
                <a:cubicBezTo>
                  <a:pt x="22" y="35"/>
                  <a:pt x="22" y="34"/>
                  <a:pt x="22" y="34"/>
                </a:cubicBezTo>
                <a:cubicBezTo>
                  <a:pt x="21" y="36"/>
                  <a:pt x="22" y="34"/>
                  <a:pt x="22" y="34"/>
                </a:cubicBezTo>
                <a:cubicBezTo>
                  <a:pt x="22" y="34"/>
                  <a:pt x="22" y="35"/>
                  <a:pt x="22" y="36"/>
                </a:cubicBezTo>
                <a:cubicBezTo>
                  <a:pt x="22" y="34"/>
                  <a:pt x="22" y="35"/>
                  <a:pt x="22" y="36"/>
                </a:cubicBezTo>
                <a:cubicBezTo>
                  <a:pt x="23" y="33"/>
                  <a:pt x="22" y="35"/>
                  <a:pt x="23" y="34"/>
                </a:cubicBezTo>
                <a:cubicBezTo>
                  <a:pt x="23" y="34"/>
                  <a:pt x="23" y="34"/>
                  <a:pt x="23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3" y="34"/>
                  <a:pt x="22" y="35"/>
                </a:cubicBezTo>
                <a:cubicBezTo>
                  <a:pt x="22" y="35"/>
                  <a:pt x="22" y="36"/>
                  <a:pt x="22" y="36"/>
                </a:cubicBezTo>
                <a:cubicBezTo>
                  <a:pt x="22" y="37"/>
                  <a:pt x="21" y="37"/>
                  <a:pt x="21" y="37"/>
                </a:cubicBezTo>
                <a:cubicBezTo>
                  <a:pt x="22" y="36"/>
                  <a:pt x="22" y="37"/>
                  <a:pt x="22" y="36"/>
                </a:cubicBezTo>
                <a:cubicBezTo>
                  <a:pt x="21" y="37"/>
                  <a:pt x="21" y="38"/>
                  <a:pt x="21" y="38"/>
                </a:cubicBezTo>
                <a:cubicBezTo>
                  <a:pt x="21" y="38"/>
                  <a:pt x="21" y="37"/>
                  <a:pt x="22" y="36"/>
                </a:cubicBezTo>
                <a:cubicBezTo>
                  <a:pt x="21" y="38"/>
                  <a:pt x="21" y="38"/>
                  <a:pt x="21" y="38"/>
                </a:cubicBezTo>
                <a:cubicBezTo>
                  <a:pt x="23" y="35"/>
                  <a:pt x="21" y="41"/>
                  <a:pt x="22" y="37"/>
                </a:cubicBezTo>
                <a:cubicBezTo>
                  <a:pt x="22" y="37"/>
                  <a:pt x="22" y="37"/>
                  <a:pt x="22" y="38"/>
                </a:cubicBezTo>
                <a:cubicBezTo>
                  <a:pt x="22" y="38"/>
                  <a:pt x="21" y="39"/>
                  <a:pt x="21" y="39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40"/>
                  <a:pt x="23" y="36"/>
                  <a:pt x="22" y="39"/>
                </a:cubicBezTo>
                <a:cubicBezTo>
                  <a:pt x="23" y="36"/>
                  <a:pt x="22" y="38"/>
                  <a:pt x="23" y="35"/>
                </a:cubicBezTo>
                <a:cubicBezTo>
                  <a:pt x="23" y="35"/>
                  <a:pt x="23" y="36"/>
                  <a:pt x="23" y="35"/>
                </a:cubicBezTo>
                <a:cubicBezTo>
                  <a:pt x="23" y="37"/>
                  <a:pt x="22" y="37"/>
                  <a:pt x="22" y="38"/>
                </a:cubicBezTo>
                <a:cubicBezTo>
                  <a:pt x="23" y="35"/>
                  <a:pt x="22" y="39"/>
                  <a:pt x="22" y="37"/>
                </a:cubicBezTo>
                <a:cubicBezTo>
                  <a:pt x="22" y="37"/>
                  <a:pt x="24" y="34"/>
                  <a:pt x="23" y="35"/>
                </a:cubicBezTo>
                <a:cubicBezTo>
                  <a:pt x="22" y="38"/>
                  <a:pt x="23" y="35"/>
                  <a:pt x="23" y="35"/>
                </a:cubicBezTo>
                <a:cubicBezTo>
                  <a:pt x="23" y="36"/>
                  <a:pt x="23" y="36"/>
                  <a:pt x="22" y="38"/>
                </a:cubicBezTo>
                <a:cubicBezTo>
                  <a:pt x="23" y="37"/>
                  <a:pt x="22" y="38"/>
                  <a:pt x="23" y="37"/>
                </a:cubicBezTo>
                <a:cubicBezTo>
                  <a:pt x="22" y="38"/>
                  <a:pt x="22" y="39"/>
                  <a:pt x="22" y="39"/>
                </a:cubicBezTo>
                <a:cubicBezTo>
                  <a:pt x="22" y="38"/>
                  <a:pt x="22" y="39"/>
                  <a:pt x="22" y="39"/>
                </a:cubicBezTo>
                <a:cubicBezTo>
                  <a:pt x="23" y="36"/>
                  <a:pt x="23" y="36"/>
                  <a:pt x="24" y="35"/>
                </a:cubicBezTo>
                <a:cubicBezTo>
                  <a:pt x="23" y="35"/>
                  <a:pt x="23" y="36"/>
                  <a:pt x="23" y="36"/>
                </a:cubicBezTo>
                <a:cubicBezTo>
                  <a:pt x="23" y="36"/>
                  <a:pt x="23" y="35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6"/>
                  <a:pt x="23" y="37"/>
                  <a:pt x="22" y="38"/>
                </a:cubicBezTo>
                <a:cubicBezTo>
                  <a:pt x="22" y="38"/>
                  <a:pt x="22" y="38"/>
                  <a:pt x="22" y="39"/>
                </a:cubicBezTo>
                <a:cubicBezTo>
                  <a:pt x="22" y="38"/>
                  <a:pt x="22" y="40"/>
                  <a:pt x="23" y="38"/>
                </a:cubicBezTo>
                <a:cubicBezTo>
                  <a:pt x="23" y="37"/>
                  <a:pt x="22" y="40"/>
                  <a:pt x="22" y="40"/>
                </a:cubicBezTo>
                <a:cubicBezTo>
                  <a:pt x="22" y="38"/>
                  <a:pt x="23" y="36"/>
                  <a:pt x="24" y="35"/>
                </a:cubicBezTo>
                <a:cubicBezTo>
                  <a:pt x="23" y="37"/>
                  <a:pt x="23" y="37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7"/>
                  <a:pt x="23" y="37"/>
                  <a:pt x="23" y="38"/>
                </a:cubicBezTo>
                <a:cubicBezTo>
                  <a:pt x="23" y="37"/>
                  <a:pt x="22" y="40"/>
                  <a:pt x="23" y="37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1"/>
                </a:cubicBezTo>
                <a:cubicBezTo>
                  <a:pt x="22" y="41"/>
                  <a:pt x="22" y="39"/>
                  <a:pt x="23" y="38"/>
                </a:cubicBezTo>
                <a:cubicBezTo>
                  <a:pt x="21" y="41"/>
                  <a:pt x="22" y="39"/>
                  <a:pt x="22" y="40"/>
                </a:cubicBezTo>
                <a:cubicBezTo>
                  <a:pt x="23" y="39"/>
                  <a:pt x="23" y="38"/>
                  <a:pt x="23" y="37"/>
                </a:cubicBezTo>
                <a:cubicBezTo>
                  <a:pt x="23" y="39"/>
                  <a:pt x="23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3" y="39"/>
                  <a:pt x="22" y="42"/>
                  <a:pt x="22" y="43"/>
                </a:cubicBezTo>
                <a:cubicBezTo>
                  <a:pt x="23" y="41"/>
                  <a:pt x="23" y="42"/>
                  <a:pt x="24" y="40"/>
                </a:cubicBezTo>
                <a:cubicBezTo>
                  <a:pt x="24" y="41"/>
                  <a:pt x="23" y="42"/>
                  <a:pt x="23" y="42"/>
                </a:cubicBezTo>
                <a:cubicBezTo>
                  <a:pt x="24" y="41"/>
                  <a:pt x="23" y="42"/>
                  <a:pt x="23" y="42"/>
                </a:cubicBezTo>
                <a:cubicBezTo>
                  <a:pt x="24" y="39"/>
                  <a:pt x="23" y="43"/>
                  <a:pt x="24" y="41"/>
                </a:cubicBezTo>
                <a:cubicBezTo>
                  <a:pt x="24" y="41"/>
                  <a:pt x="24" y="41"/>
                  <a:pt x="24" y="40"/>
                </a:cubicBezTo>
                <a:cubicBezTo>
                  <a:pt x="24" y="40"/>
                  <a:pt x="24" y="40"/>
                  <a:pt x="24" y="39"/>
                </a:cubicBezTo>
                <a:cubicBezTo>
                  <a:pt x="24" y="41"/>
                  <a:pt x="24" y="40"/>
                  <a:pt x="24" y="40"/>
                </a:cubicBezTo>
                <a:cubicBezTo>
                  <a:pt x="24" y="40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5" y="39"/>
                  <a:pt x="24" y="39"/>
                  <a:pt x="24" y="39"/>
                </a:cubicBezTo>
                <a:cubicBezTo>
                  <a:pt x="24" y="39"/>
                  <a:pt x="25" y="39"/>
                  <a:pt x="25" y="39"/>
                </a:cubicBezTo>
                <a:cubicBezTo>
                  <a:pt x="24" y="40"/>
                  <a:pt x="24" y="41"/>
                  <a:pt x="24" y="41"/>
                </a:cubicBezTo>
                <a:cubicBezTo>
                  <a:pt x="24" y="41"/>
                  <a:pt x="23" y="43"/>
                  <a:pt x="24" y="42"/>
                </a:cubicBezTo>
                <a:cubicBezTo>
                  <a:pt x="24" y="41"/>
                  <a:pt x="24" y="40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4" y="40"/>
                  <a:pt x="24" y="41"/>
                </a:cubicBezTo>
                <a:cubicBezTo>
                  <a:pt x="24" y="41"/>
                  <a:pt x="24" y="42"/>
                  <a:pt x="24" y="43"/>
                </a:cubicBezTo>
                <a:cubicBezTo>
                  <a:pt x="25" y="40"/>
                  <a:pt x="24" y="42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3"/>
                  <a:pt x="24" y="43"/>
                  <a:pt x="23" y="45"/>
                </a:cubicBezTo>
                <a:cubicBezTo>
                  <a:pt x="23" y="45"/>
                  <a:pt x="23" y="45"/>
                  <a:pt x="24" y="43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2"/>
                  <a:pt x="24" y="44"/>
                  <a:pt x="23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4" y="42"/>
                  <a:pt x="23" y="45"/>
                  <a:pt x="24" y="43"/>
                </a:cubicBezTo>
                <a:cubicBezTo>
                  <a:pt x="23" y="45"/>
                  <a:pt x="24" y="43"/>
                  <a:pt x="24" y="43"/>
                </a:cubicBezTo>
                <a:cubicBezTo>
                  <a:pt x="24" y="44"/>
                  <a:pt x="24" y="44"/>
                  <a:pt x="23" y="45"/>
                </a:cubicBezTo>
                <a:cubicBezTo>
                  <a:pt x="24" y="45"/>
                  <a:pt x="24" y="45"/>
                  <a:pt x="24" y="43"/>
                </a:cubicBezTo>
                <a:cubicBezTo>
                  <a:pt x="25" y="42"/>
                  <a:pt x="24" y="44"/>
                  <a:pt x="24" y="43"/>
                </a:cubicBezTo>
                <a:cubicBezTo>
                  <a:pt x="25" y="42"/>
                  <a:pt x="24" y="42"/>
                  <a:pt x="25" y="42"/>
                </a:cubicBezTo>
                <a:cubicBezTo>
                  <a:pt x="24" y="43"/>
                  <a:pt x="23" y="46"/>
                  <a:pt x="24" y="45"/>
                </a:cubicBezTo>
                <a:cubicBezTo>
                  <a:pt x="24" y="44"/>
                  <a:pt x="24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4" y="43"/>
                  <a:pt x="24" y="43"/>
                </a:cubicBezTo>
                <a:cubicBezTo>
                  <a:pt x="24" y="43"/>
                  <a:pt x="24" y="43"/>
                  <a:pt x="24" y="45"/>
                </a:cubicBezTo>
                <a:cubicBezTo>
                  <a:pt x="24" y="44"/>
                  <a:pt x="25" y="42"/>
                  <a:pt x="24" y="44"/>
                </a:cubicBezTo>
                <a:cubicBezTo>
                  <a:pt x="24" y="44"/>
                  <a:pt x="24" y="43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3"/>
                  <a:pt x="25" y="43"/>
                </a:cubicBezTo>
                <a:cubicBezTo>
                  <a:pt x="25" y="42"/>
                  <a:pt x="25" y="42"/>
                  <a:pt x="24" y="43"/>
                </a:cubicBezTo>
                <a:cubicBezTo>
                  <a:pt x="25" y="43"/>
                  <a:pt x="25" y="43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3"/>
                  <a:pt x="25" y="43"/>
                  <a:pt x="24" y="43"/>
                </a:cubicBezTo>
                <a:cubicBezTo>
                  <a:pt x="25" y="43"/>
                  <a:pt x="25" y="42"/>
                  <a:pt x="24" y="44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3"/>
                </a:cubicBezTo>
                <a:cubicBezTo>
                  <a:pt x="25" y="43"/>
                  <a:pt x="25" y="44"/>
                  <a:pt x="25" y="45"/>
                </a:cubicBezTo>
                <a:cubicBezTo>
                  <a:pt x="25" y="46"/>
                  <a:pt x="24" y="47"/>
                  <a:pt x="24" y="48"/>
                </a:cubicBezTo>
                <a:cubicBezTo>
                  <a:pt x="24" y="49"/>
                  <a:pt x="24" y="50"/>
                  <a:pt x="24" y="51"/>
                </a:cubicBezTo>
                <a:cubicBezTo>
                  <a:pt x="24" y="51"/>
                  <a:pt x="24" y="51"/>
                  <a:pt x="24" y="50"/>
                </a:cubicBezTo>
                <a:cubicBezTo>
                  <a:pt x="23" y="53"/>
                  <a:pt x="23" y="50"/>
                  <a:pt x="22" y="52"/>
                </a:cubicBezTo>
                <a:cubicBezTo>
                  <a:pt x="22" y="52"/>
                  <a:pt x="22" y="53"/>
                  <a:pt x="21" y="53"/>
                </a:cubicBezTo>
                <a:cubicBezTo>
                  <a:pt x="21" y="52"/>
                  <a:pt x="23" y="49"/>
                  <a:pt x="23" y="49"/>
                </a:cubicBezTo>
                <a:close/>
                <a:moveTo>
                  <a:pt x="26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0"/>
                  <a:pt x="26" y="51"/>
                </a:cubicBezTo>
                <a:close/>
                <a:moveTo>
                  <a:pt x="27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7" y="52"/>
                </a:cubicBezTo>
                <a:close/>
                <a:moveTo>
                  <a:pt x="27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7" y="53"/>
                  <a:pt x="27" y="52"/>
                  <a:pt x="26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lose/>
                <a:moveTo>
                  <a:pt x="24" y="53"/>
                </a:moveTo>
                <a:cubicBezTo>
                  <a:pt x="24" y="52"/>
                  <a:pt x="24" y="51"/>
                  <a:pt x="24" y="51"/>
                </a:cubicBezTo>
                <a:cubicBezTo>
                  <a:pt x="24" y="51"/>
                  <a:pt x="24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5" y="50"/>
                  <a:pt x="24" y="53"/>
                  <a:pt x="24" y="53"/>
                </a:cubicBezTo>
                <a:close/>
                <a:moveTo>
                  <a:pt x="24" y="51"/>
                </a:move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24" y="51"/>
                  <a:pt x="24" y="51"/>
                </a:cubicBezTo>
                <a:close/>
                <a:moveTo>
                  <a:pt x="26" y="50"/>
                </a:moveTo>
                <a:cubicBezTo>
                  <a:pt x="26" y="50"/>
                  <a:pt x="26" y="51"/>
                  <a:pt x="26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0"/>
                  <a:pt x="26" y="50"/>
                  <a:pt x="26" y="50"/>
                </a:cubicBezTo>
                <a:close/>
                <a:moveTo>
                  <a:pt x="26" y="53"/>
                </a:moveTo>
                <a:cubicBezTo>
                  <a:pt x="26" y="53"/>
                  <a:pt x="26" y="54"/>
                  <a:pt x="26" y="53"/>
                </a:cubicBezTo>
                <a:cubicBezTo>
                  <a:pt x="26" y="53"/>
                  <a:pt x="26" y="52"/>
                  <a:pt x="26" y="52"/>
                </a:cubicBezTo>
                <a:cubicBezTo>
                  <a:pt x="26" y="52"/>
                  <a:pt x="27" y="52"/>
                  <a:pt x="27" y="53"/>
                </a:cubicBezTo>
                <a:cubicBezTo>
                  <a:pt x="26" y="54"/>
                  <a:pt x="26" y="54"/>
                  <a:pt x="25" y="54"/>
                </a:cubicBezTo>
                <a:cubicBezTo>
                  <a:pt x="26" y="54"/>
                  <a:pt x="26" y="53"/>
                  <a:pt x="26" y="53"/>
                </a:cubicBezTo>
                <a:close/>
                <a:moveTo>
                  <a:pt x="30" y="55"/>
                </a:moveTo>
                <a:cubicBezTo>
                  <a:pt x="32" y="53"/>
                  <a:pt x="29" y="58"/>
                  <a:pt x="28" y="58"/>
                </a:cubicBezTo>
                <a:cubicBezTo>
                  <a:pt x="28" y="57"/>
                  <a:pt x="30" y="56"/>
                  <a:pt x="30" y="55"/>
                </a:cubicBezTo>
                <a:close/>
                <a:moveTo>
                  <a:pt x="37" y="63"/>
                </a:moveTo>
                <a:cubicBezTo>
                  <a:pt x="37" y="62"/>
                  <a:pt x="38" y="62"/>
                  <a:pt x="38" y="62"/>
                </a:cubicBezTo>
                <a:cubicBezTo>
                  <a:pt x="38" y="61"/>
                  <a:pt x="38" y="61"/>
                  <a:pt x="40" y="59"/>
                </a:cubicBezTo>
                <a:cubicBezTo>
                  <a:pt x="40" y="60"/>
                  <a:pt x="39" y="61"/>
                  <a:pt x="38" y="63"/>
                </a:cubicBezTo>
                <a:cubicBezTo>
                  <a:pt x="38" y="62"/>
                  <a:pt x="37" y="63"/>
                  <a:pt x="37" y="63"/>
                </a:cubicBezTo>
                <a:close/>
                <a:moveTo>
                  <a:pt x="64" y="81"/>
                </a:moveTo>
                <a:cubicBezTo>
                  <a:pt x="64" y="80"/>
                  <a:pt x="65" y="79"/>
                  <a:pt x="65" y="79"/>
                </a:cubicBezTo>
                <a:cubicBezTo>
                  <a:pt x="65" y="79"/>
                  <a:pt x="65" y="79"/>
                  <a:pt x="64" y="79"/>
                </a:cubicBezTo>
                <a:cubicBezTo>
                  <a:pt x="65" y="79"/>
                  <a:pt x="63" y="81"/>
                  <a:pt x="62" y="81"/>
                </a:cubicBezTo>
                <a:cubicBezTo>
                  <a:pt x="64" y="80"/>
                  <a:pt x="64" y="79"/>
                  <a:pt x="65" y="78"/>
                </a:cubicBezTo>
                <a:cubicBezTo>
                  <a:pt x="64" y="79"/>
                  <a:pt x="65" y="77"/>
                  <a:pt x="64" y="77"/>
                </a:cubicBezTo>
                <a:cubicBezTo>
                  <a:pt x="63" y="79"/>
                  <a:pt x="62" y="78"/>
                  <a:pt x="63" y="77"/>
                </a:cubicBezTo>
                <a:cubicBezTo>
                  <a:pt x="64" y="77"/>
                  <a:pt x="62" y="79"/>
                  <a:pt x="64" y="77"/>
                </a:cubicBezTo>
                <a:cubicBezTo>
                  <a:pt x="64" y="77"/>
                  <a:pt x="62" y="77"/>
                  <a:pt x="61" y="78"/>
                </a:cubicBezTo>
                <a:cubicBezTo>
                  <a:pt x="63" y="77"/>
                  <a:pt x="60" y="80"/>
                  <a:pt x="63" y="79"/>
                </a:cubicBezTo>
                <a:cubicBezTo>
                  <a:pt x="61" y="80"/>
                  <a:pt x="63" y="79"/>
                  <a:pt x="63" y="79"/>
                </a:cubicBezTo>
                <a:cubicBezTo>
                  <a:pt x="62" y="80"/>
                  <a:pt x="63" y="80"/>
                  <a:pt x="62" y="81"/>
                </a:cubicBezTo>
                <a:cubicBezTo>
                  <a:pt x="61" y="80"/>
                  <a:pt x="59" y="78"/>
                  <a:pt x="57" y="76"/>
                </a:cubicBezTo>
                <a:cubicBezTo>
                  <a:pt x="56" y="75"/>
                  <a:pt x="56" y="74"/>
                  <a:pt x="55" y="73"/>
                </a:cubicBezTo>
                <a:cubicBezTo>
                  <a:pt x="54" y="72"/>
                  <a:pt x="54" y="71"/>
                  <a:pt x="53" y="70"/>
                </a:cubicBezTo>
                <a:cubicBezTo>
                  <a:pt x="51" y="71"/>
                  <a:pt x="53" y="69"/>
                  <a:pt x="51" y="69"/>
                </a:cubicBezTo>
                <a:cubicBezTo>
                  <a:pt x="52" y="69"/>
                  <a:pt x="52" y="68"/>
                  <a:pt x="52" y="67"/>
                </a:cubicBezTo>
                <a:cubicBezTo>
                  <a:pt x="53" y="68"/>
                  <a:pt x="52" y="69"/>
                  <a:pt x="53" y="68"/>
                </a:cubicBezTo>
                <a:cubicBezTo>
                  <a:pt x="52" y="67"/>
                  <a:pt x="54" y="66"/>
                  <a:pt x="54" y="64"/>
                </a:cubicBezTo>
                <a:cubicBezTo>
                  <a:pt x="53" y="65"/>
                  <a:pt x="53" y="66"/>
                  <a:pt x="52" y="66"/>
                </a:cubicBezTo>
                <a:cubicBezTo>
                  <a:pt x="52" y="66"/>
                  <a:pt x="52" y="67"/>
                  <a:pt x="52" y="67"/>
                </a:cubicBezTo>
                <a:cubicBezTo>
                  <a:pt x="52" y="65"/>
                  <a:pt x="51" y="65"/>
                  <a:pt x="49" y="65"/>
                </a:cubicBezTo>
                <a:cubicBezTo>
                  <a:pt x="49" y="65"/>
                  <a:pt x="49" y="65"/>
                  <a:pt x="49" y="64"/>
                </a:cubicBezTo>
                <a:cubicBezTo>
                  <a:pt x="49" y="64"/>
                  <a:pt x="50" y="65"/>
                  <a:pt x="50" y="64"/>
                </a:cubicBezTo>
                <a:cubicBezTo>
                  <a:pt x="50" y="63"/>
                  <a:pt x="48" y="66"/>
                  <a:pt x="48" y="66"/>
                </a:cubicBezTo>
                <a:cubicBezTo>
                  <a:pt x="48" y="64"/>
                  <a:pt x="50" y="64"/>
                  <a:pt x="50" y="63"/>
                </a:cubicBezTo>
                <a:cubicBezTo>
                  <a:pt x="49" y="63"/>
                  <a:pt x="48" y="65"/>
                  <a:pt x="47" y="65"/>
                </a:cubicBezTo>
                <a:cubicBezTo>
                  <a:pt x="49" y="63"/>
                  <a:pt x="49" y="62"/>
                  <a:pt x="49" y="61"/>
                </a:cubicBezTo>
                <a:cubicBezTo>
                  <a:pt x="48" y="62"/>
                  <a:pt x="50" y="59"/>
                  <a:pt x="48" y="61"/>
                </a:cubicBezTo>
                <a:cubicBezTo>
                  <a:pt x="49" y="57"/>
                  <a:pt x="44" y="63"/>
                  <a:pt x="44" y="61"/>
                </a:cubicBezTo>
                <a:cubicBezTo>
                  <a:pt x="46" y="59"/>
                  <a:pt x="44" y="62"/>
                  <a:pt x="46" y="60"/>
                </a:cubicBezTo>
                <a:cubicBezTo>
                  <a:pt x="46" y="59"/>
                  <a:pt x="45" y="59"/>
                  <a:pt x="44" y="60"/>
                </a:cubicBezTo>
                <a:cubicBezTo>
                  <a:pt x="45" y="59"/>
                  <a:pt x="45" y="58"/>
                  <a:pt x="45" y="58"/>
                </a:cubicBezTo>
                <a:cubicBezTo>
                  <a:pt x="43" y="59"/>
                  <a:pt x="44" y="56"/>
                  <a:pt x="42" y="59"/>
                </a:cubicBezTo>
                <a:cubicBezTo>
                  <a:pt x="41" y="58"/>
                  <a:pt x="42" y="57"/>
                  <a:pt x="41" y="58"/>
                </a:cubicBezTo>
                <a:cubicBezTo>
                  <a:pt x="41" y="58"/>
                  <a:pt x="41" y="59"/>
                  <a:pt x="41" y="59"/>
                </a:cubicBezTo>
                <a:cubicBezTo>
                  <a:pt x="41" y="58"/>
                  <a:pt x="41" y="58"/>
                  <a:pt x="42" y="57"/>
                </a:cubicBezTo>
                <a:cubicBezTo>
                  <a:pt x="41" y="57"/>
                  <a:pt x="42" y="55"/>
                  <a:pt x="41" y="56"/>
                </a:cubicBezTo>
                <a:cubicBezTo>
                  <a:pt x="41" y="56"/>
                  <a:pt x="40" y="56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8"/>
                  <a:pt x="41" y="57"/>
                  <a:pt x="41" y="57"/>
                </a:cubicBezTo>
                <a:cubicBezTo>
                  <a:pt x="41" y="57"/>
                  <a:pt x="40" y="58"/>
                  <a:pt x="40" y="58"/>
                </a:cubicBezTo>
                <a:cubicBezTo>
                  <a:pt x="40" y="56"/>
                  <a:pt x="37" y="59"/>
                  <a:pt x="39" y="56"/>
                </a:cubicBezTo>
                <a:cubicBezTo>
                  <a:pt x="38" y="58"/>
                  <a:pt x="36" y="58"/>
                  <a:pt x="37" y="59"/>
                </a:cubicBezTo>
                <a:cubicBezTo>
                  <a:pt x="39" y="57"/>
                  <a:pt x="36" y="59"/>
                  <a:pt x="37" y="58"/>
                </a:cubicBezTo>
                <a:cubicBezTo>
                  <a:pt x="37" y="58"/>
                  <a:pt x="38" y="57"/>
                  <a:pt x="38" y="57"/>
                </a:cubicBezTo>
                <a:cubicBezTo>
                  <a:pt x="38" y="58"/>
                  <a:pt x="38" y="59"/>
                  <a:pt x="37" y="60"/>
                </a:cubicBezTo>
                <a:cubicBezTo>
                  <a:pt x="35" y="60"/>
                  <a:pt x="35" y="59"/>
                  <a:pt x="34" y="58"/>
                </a:cubicBezTo>
                <a:cubicBezTo>
                  <a:pt x="36" y="55"/>
                  <a:pt x="33" y="57"/>
                  <a:pt x="34" y="55"/>
                </a:cubicBezTo>
                <a:cubicBezTo>
                  <a:pt x="35" y="55"/>
                  <a:pt x="35" y="55"/>
                  <a:pt x="36" y="54"/>
                </a:cubicBezTo>
                <a:cubicBezTo>
                  <a:pt x="36" y="54"/>
                  <a:pt x="36" y="54"/>
                  <a:pt x="36" y="53"/>
                </a:cubicBezTo>
                <a:cubicBezTo>
                  <a:pt x="36" y="53"/>
                  <a:pt x="36" y="52"/>
                  <a:pt x="35" y="53"/>
                </a:cubicBezTo>
                <a:cubicBezTo>
                  <a:pt x="36" y="55"/>
                  <a:pt x="33" y="55"/>
                  <a:pt x="33" y="56"/>
                </a:cubicBezTo>
                <a:cubicBezTo>
                  <a:pt x="33" y="54"/>
                  <a:pt x="33" y="55"/>
                  <a:pt x="31" y="56"/>
                </a:cubicBezTo>
                <a:cubicBezTo>
                  <a:pt x="33" y="54"/>
                  <a:pt x="29" y="56"/>
                  <a:pt x="31" y="54"/>
                </a:cubicBezTo>
                <a:cubicBezTo>
                  <a:pt x="31" y="55"/>
                  <a:pt x="32" y="55"/>
                  <a:pt x="33" y="54"/>
                </a:cubicBezTo>
                <a:cubicBezTo>
                  <a:pt x="33" y="54"/>
                  <a:pt x="32" y="53"/>
                  <a:pt x="32" y="53"/>
                </a:cubicBezTo>
                <a:cubicBezTo>
                  <a:pt x="31" y="52"/>
                  <a:pt x="32" y="53"/>
                  <a:pt x="32" y="51"/>
                </a:cubicBezTo>
                <a:cubicBezTo>
                  <a:pt x="32" y="52"/>
                  <a:pt x="31" y="52"/>
                  <a:pt x="32" y="53"/>
                </a:cubicBezTo>
                <a:cubicBezTo>
                  <a:pt x="31" y="53"/>
                  <a:pt x="31" y="54"/>
                  <a:pt x="30" y="54"/>
                </a:cubicBezTo>
                <a:cubicBezTo>
                  <a:pt x="30" y="53"/>
                  <a:pt x="31" y="53"/>
                  <a:pt x="31" y="52"/>
                </a:cubicBezTo>
                <a:cubicBezTo>
                  <a:pt x="31" y="53"/>
                  <a:pt x="31" y="53"/>
                  <a:pt x="30" y="53"/>
                </a:cubicBezTo>
                <a:cubicBezTo>
                  <a:pt x="30" y="52"/>
                  <a:pt x="30" y="52"/>
                  <a:pt x="30" y="52"/>
                </a:cubicBezTo>
                <a:cubicBezTo>
                  <a:pt x="30" y="52"/>
                  <a:pt x="29" y="51"/>
                  <a:pt x="29" y="51"/>
                </a:cubicBezTo>
                <a:cubicBezTo>
                  <a:pt x="30" y="52"/>
                  <a:pt x="29" y="52"/>
                  <a:pt x="30" y="53"/>
                </a:cubicBezTo>
                <a:cubicBezTo>
                  <a:pt x="29" y="53"/>
                  <a:pt x="29" y="53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1"/>
                  <a:pt x="27" y="51"/>
                  <a:pt x="27" y="50"/>
                </a:cubicBezTo>
                <a:cubicBezTo>
                  <a:pt x="28" y="52"/>
                  <a:pt x="27" y="49"/>
                  <a:pt x="27" y="52"/>
                </a:cubicBezTo>
                <a:cubicBezTo>
                  <a:pt x="27" y="49"/>
                  <a:pt x="27" y="51"/>
                  <a:pt x="27" y="52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0"/>
                  <a:pt x="27" y="50"/>
                  <a:pt x="26" y="50"/>
                </a:cubicBezTo>
                <a:cubicBezTo>
                  <a:pt x="26" y="50"/>
                  <a:pt x="26" y="50"/>
                  <a:pt x="26" y="49"/>
                </a:cubicBezTo>
                <a:cubicBezTo>
                  <a:pt x="27" y="49"/>
                  <a:pt x="27" y="48"/>
                  <a:pt x="27" y="48"/>
                </a:cubicBezTo>
                <a:cubicBezTo>
                  <a:pt x="28" y="48"/>
                  <a:pt x="28" y="48"/>
                  <a:pt x="30" y="49"/>
                </a:cubicBezTo>
                <a:cubicBezTo>
                  <a:pt x="28" y="47"/>
                  <a:pt x="30" y="49"/>
                  <a:pt x="29" y="47"/>
                </a:cubicBezTo>
                <a:cubicBezTo>
                  <a:pt x="30" y="48"/>
                  <a:pt x="30" y="48"/>
                  <a:pt x="30" y="49"/>
                </a:cubicBezTo>
                <a:cubicBezTo>
                  <a:pt x="30" y="49"/>
                  <a:pt x="30" y="48"/>
                  <a:pt x="30" y="49"/>
                </a:cubicBezTo>
                <a:cubicBezTo>
                  <a:pt x="31" y="49"/>
                  <a:pt x="31" y="50"/>
                  <a:pt x="33" y="51"/>
                </a:cubicBezTo>
                <a:cubicBezTo>
                  <a:pt x="32" y="50"/>
                  <a:pt x="32" y="50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0"/>
                  <a:pt x="31" y="49"/>
                  <a:pt x="30" y="47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2" y="49"/>
                </a:cubicBezTo>
                <a:cubicBezTo>
                  <a:pt x="32" y="49"/>
                  <a:pt x="30" y="47"/>
                  <a:pt x="30" y="47"/>
                </a:cubicBezTo>
                <a:cubicBezTo>
                  <a:pt x="31" y="47"/>
                  <a:pt x="32" y="49"/>
                  <a:pt x="32" y="49"/>
                </a:cubicBezTo>
                <a:cubicBezTo>
                  <a:pt x="32" y="49"/>
                  <a:pt x="31" y="47"/>
                  <a:pt x="30" y="47"/>
                </a:cubicBezTo>
                <a:cubicBezTo>
                  <a:pt x="32" y="49"/>
                  <a:pt x="32" y="49"/>
                  <a:pt x="33" y="50"/>
                </a:cubicBezTo>
                <a:cubicBezTo>
                  <a:pt x="32" y="48"/>
                  <a:pt x="35" y="51"/>
                  <a:pt x="33" y="49"/>
                </a:cubicBezTo>
                <a:cubicBezTo>
                  <a:pt x="36" y="51"/>
                  <a:pt x="30" y="46"/>
                  <a:pt x="32" y="47"/>
                </a:cubicBezTo>
                <a:cubicBezTo>
                  <a:pt x="34" y="49"/>
                  <a:pt x="31" y="47"/>
                  <a:pt x="32" y="48"/>
                </a:cubicBezTo>
                <a:cubicBezTo>
                  <a:pt x="33" y="48"/>
                  <a:pt x="33" y="48"/>
                  <a:pt x="32" y="47"/>
                </a:cubicBezTo>
                <a:cubicBezTo>
                  <a:pt x="33" y="48"/>
                  <a:pt x="34" y="48"/>
                  <a:pt x="34" y="48"/>
                </a:cubicBezTo>
                <a:cubicBezTo>
                  <a:pt x="32" y="47"/>
                  <a:pt x="35" y="49"/>
                  <a:pt x="32" y="46"/>
                </a:cubicBezTo>
                <a:cubicBezTo>
                  <a:pt x="32" y="46"/>
                  <a:pt x="33" y="47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33" y="46"/>
                  <a:pt x="34" y="47"/>
                </a:cubicBezTo>
                <a:cubicBezTo>
                  <a:pt x="33" y="47"/>
                  <a:pt x="35" y="48"/>
                  <a:pt x="34" y="47"/>
                </a:cubicBezTo>
                <a:cubicBezTo>
                  <a:pt x="34" y="47"/>
                  <a:pt x="33" y="47"/>
                  <a:pt x="33" y="46"/>
                </a:cubicBezTo>
                <a:cubicBezTo>
                  <a:pt x="33" y="46"/>
                  <a:pt x="33" y="46"/>
                  <a:pt x="32" y="46"/>
                </a:cubicBezTo>
                <a:cubicBezTo>
                  <a:pt x="32" y="46"/>
                  <a:pt x="33" y="47"/>
                  <a:pt x="33" y="47"/>
                </a:cubicBezTo>
                <a:cubicBezTo>
                  <a:pt x="33" y="46"/>
                  <a:pt x="32" y="46"/>
                  <a:pt x="32" y="46"/>
                </a:cubicBezTo>
                <a:cubicBezTo>
                  <a:pt x="33" y="46"/>
                  <a:pt x="30" y="44"/>
                  <a:pt x="33" y="46"/>
                </a:cubicBezTo>
                <a:cubicBezTo>
                  <a:pt x="31" y="45"/>
                  <a:pt x="30" y="44"/>
                  <a:pt x="30" y="44"/>
                </a:cubicBezTo>
                <a:cubicBezTo>
                  <a:pt x="32" y="45"/>
                  <a:pt x="30" y="43"/>
                  <a:pt x="31" y="44"/>
                </a:cubicBezTo>
                <a:cubicBezTo>
                  <a:pt x="31" y="44"/>
                  <a:pt x="31" y="45"/>
                  <a:pt x="31" y="45"/>
                </a:cubicBezTo>
                <a:cubicBezTo>
                  <a:pt x="31" y="45"/>
                  <a:pt x="31" y="44"/>
                  <a:pt x="30" y="44"/>
                </a:cubicBezTo>
                <a:cubicBezTo>
                  <a:pt x="29" y="43"/>
                  <a:pt x="29" y="43"/>
                  <a:pt x="29" y="43"/>
                </a:cubicBezTo>
                <a:cubicBezTo>
                  <a:pt x="33" y="45"/>
                  <a:pt x="30" y="43"/>
                  <a:pt x="32" y="44"/>
                </a:cubicBezTo>
                <a:cubicBezTo>
                  <a:pt x="32" y="44"/>
                  <a:pt x="32" y="45"/>
                  <a:pt x="33" y="45"/>
                </a:cubicBezTo>
                <a:cubicBezTo>
                  <a:pt x="33" y="45"/>
                  <a:pt x="33" y="45"/>
                  <a:pt x="34" y="46"/>
                </a:cubicBezTo>
                <a:cubicBezTo>
                  <a:pt x="34" y="46"/>
                  <a:pt x="34" y="46"/>
                  <a:pt x="34" y="45"/>
                </a:cubicBezTo>
                <a:cubicBezTo>
                  <a:pt x="33" y="45"/>
                  <a:pt x="31" y="44"/>
                  <a:pt x="30" y="43"/>
                </a:cubicBezTo>
                <a:cubicBezTo>
                  <a:pt x="32" y="44"/>
                  <a:pt x="31" y="43"/>
                  <a:pt x="29" y="42"/>
                </a:cubicBezTo>
                <a:cubicBezTo>
                  <a:pt x="32" y="44"/>
                  <a:pt x="29" y="42"/>
                  <a:pt x="31" y="43"/>
                </a:cubicBezTo>
                <a:cubicBezTo>
                  <a:pt x="30" y="43"/>
                  <a:pt x="31" y="43"/>
                  <a:pt x="31" y="44"/>
                </a:cubicBezTo>
                <a:cubicBezTo>
                  <a:pt x="33" y="44"/>
                  <a:pt x="32" y="43"/>
                  <a:pt x="30" y="42"/>
                </a:cubicBezTo>
                <a:cubicBezTo>
                  <a:pt x="31" y="43"/>
                  <a:pt x="32" y="43"/>
                  <a:pt x="32" y="44"/>
                </a:cubicBezTo>
                <a:cubicBezTo>
                  <a:pt x="30" y="42"/>
                  <a:pt x="31" y="42"/>
                  <a:pt x="31" y="42"/>
                </a:cubicBezTo>
                <a:cubicBezTo>
                  <a:pt x="31" y="42"/>
                  <a:pt x="29" y="41"/>
                  <a:pt x="29" y="41"/>
                </a:cubicBezTo>
                <a:cubicBezTo>
                  <a:pt x="29" y="41"/>
                  <a:pt x="29" y="41"/>
                  <a:pt x="30" y="41"/>
                </a:cubicBezTo>
                <a:cubicBezTo>
                  <a:pt x="30" y="41"/>
                  <a:pt x="29" y="41"/>
                  <a:pt x="30" y="42"/>
                </a:cubicBezTo>
                <a:cubicBezTo>
                  <a:pt x="30" y="41"/>
                  <a:pt x="33" y="43"/>
                  <a:pt x="32" y="42"/>
                </a:cubicBezTo>
                <a:cubicBezTo>
                  <a:pt x="31" y="42"/>
                  <a:pt x="31" y="42"/>
                  <a:pt x="32" y="42"/>
                </a:cubicBezTo>
                <a:cubicBezTo>
                  <a:pt x="30" y="41"/>
                  <a:pt x="30" y="41"/>
                  <a:pt x="29" y="41"/>
                </a:cubicBezTo>
                <a:cubicBezTo>
                  <a:pt x="32" y="42"/>
                  <a:pt x="29" y="41"/>
                  <a:pt x="29" y="41"/>
                </a:cubicBezTo>
                <a:cubicBezTo>
                  <a:pt x="30" y="41"/>
                  <a:pt x="31" y="41"/>
                  <a:pt x="31" y="42"/>
                </a:cubicBezTo>
                <a:cubicBezTo>
                  <a:pt x="30" y="41"/>
                  <a:pt x="31" y="41"/>
                  <a:pt x="31" y="41"/>
                </a:cubicBezTo>
                <a:cubicBezTo>
                  <a:pt x="29" y="40"/>
                  <a:pt x="31" y="41"/>
                  <a:pt x="29" y="40"/>
                </a:cubicBezTo>
                <a:cubicBezTo>
                  <a:pt x="29" y="40"/>
                  <a:pt x="29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9" y="40"/>
                  <a:pt x="32" y="42"/>
                  <a:pt x="32" y="42"/>
                </a:cubicBezTo>
                <a:cubicBezTo>
                  <a:pt x="32" y="41"/>
                  <a:pt x="32" y="42"/>
                  <a:pt x="32" y="41"/>
                </a:cubicBezTo>
                <a:cubicBezTo>
                  <a:pt x="33" y="42"/>
                  <a:pt x="33" y="42"/>
                  <a:pt x="34" y="42"/>
                </a:cubicBezTo>
                <a:cubicBezTo>
                  <a:pt x="33" y="42"/>
                  <a:pt x="33" y="42"/>
                  <a:pt x="32" y="41"/>
                </a:cubicBezTo>
                <a:cubicBezTo>
                  <a:pt x="33" y="42"/>
                  <a:pt x="34" y="42"/>
                  <a:pt x="34" y="41"/>
                </a:cubicBezTo>
                <a:cubicBezTo>
                  <a:pt x="31" y="40"/>
                  <a:pt x="36" y="42"/>
                  <a:pt x="33" y="40"/>
                </a:cubicBezTo>
                <a:cubicBezTo>
                  <a:pt x="33" y="40"/>
                  <a:pt x="35" y="41"/>
                  <a:pt x="35" y="41"/>
                </a:cubicBezTo>
                <a:cubicBezTo>
                  <a:pt x="34" y="41"/>
                  <a:pt x="34" y="41"/>
                  <a:pt x="34" y="40"/>
                </a:cubicBezTo>
                <a:cubicBezTo>
                  <a:pt x="36" y="41"/>
                  <a:pt x="32" y="40"/>
                  <a:pt x="35" y="41"/>
                </a:cubicBezTo>
                <a:cubicBezTo>
                  <a:pt x="32" y="40"/>
                  <a:pt x="34" y="40"/>
                  <a:pt x="31" y="39"/>
                </a:cubicBezTo>
                <a:cubicBezTo>
                  <a:pt x="31" y="39"/>
                  <a:pt x="32" y="39"/>
                  <a:pt x="31" y="39"/>
                </a:cubicBezTo>
                <a:cubicBezTo>
                  <a:pt x="33" y="40"/>
                  <a:pt x="33" y="40"/>
                  <a:pt x="34" y="40"/>
                </a:cubicBezTo>
                <a:cubicBezTo>
                  <a:pt x="32" y="39"/>
                  <a:pt x="35" y="40"/>
                  <a:pt x="33" y="40"/>
                </a:cubicBezTo>
                <a:cubicBezTo>
                  <a:pt x="33" y="40"/>
                  <a:pt x="30" y="39"/>
                  <a:pt x="31" y="39"/>
                </a:cubicBezTo>
                <a:cubicBezTo>
                  <a:pt x="34" y="40"/>
                  <a:pt x="31" y="39"/>
                  <a:pt x="31" y="39"/>
                </a:cubicBezTo>
                <a:cubicBezTo>
                  <a:pt x="32" y="39"/>
                  <a:pt x="32" y="39"/>
                  <a:pt x="34" y="40"/>
                </a:cubicBezTo>
                <a:cubicBezTo>
                  <a:pt x="33" y="39"/>
                  <a:pt x="34" y="40"/>
                  <a:pt x="33" y="39"/>
                </a:cubicBezTo>
                <a:cubicBezTo>
                  <a:pt x="34" y="40"/>
                  <a:pt x="35" y="40"/>
                  <a:pt x="35" y="40"/>
                </a:cubicBezTo>
                <a:cubicBezTo>
                  <a:pt x="34" y="40"/>
                  <a:pt x="35" y="40"/>
                  <a:pt x="35" y="40"/>
                </a:cubicBezTo>
                <a:cubicBezTo>
                  <a:pt x="32" y="39"/>
                  <a:pt x="32" y="39"/>
                  <a:pt x="31" y="38"/>
                </a:cubicBezTo>
                <a:cubicBezTo>
                  <a:pt x="31" y="39"/>
                  <a:pt x="32" y="39"/>
                  <a:pt x="32" y="39"/>
                </a:cubicBezTo>
                <a:cubicBezTo>
                  <a:pt x="32" y="39"/>
                  <a:pt x="31" y="38"/>
                  <a:pt x="32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39"/>
                  <a:pt x="33" y="39"/>
                  <a:pt x="34" y="40"/>
                </a:cubicBezTo>
                <a:cubicBezTo>
                  <a:pt x="34" y="39"/>
                  <a:pt x="34" y="40"/>
                  <a:pt x="35" y="40"/>
                </a:cubicBezTo>
                <a:cubicBezTo>
                  <a:pt x="34" y="40"/>
                  <a:pt x="36" y="40"/>
                  <a:pt x="34" y="39"/>
                </a:cubicBezTo>
                <a:cubicBezTo>
                  <a:pt x="33" y="39"/>
                  <a:pt x="36" y="40"/>
                  <a:pt x="36" y="40"/>
                </a:cubicBezTo>
                <a:cubicBezTo>
                  <a:pt x="35" y="40"/>
                  <a:pt x="32" y="38"/>
                  <a:pt x="31" y="38"/>
                </a:cubicBezTo>
                <a:cubicBezTo>
                  <a:pt x="33" y="39"/>
                  <a:pt x="33" y="39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3" y="39"/>
                  <a:pt x="33" y="38"/>
                  <a:pt x="35" y="39"/>
                </a:cubicBezTo>
                <a:cubicBezTo>
                  <a:pt x="33" y="39"/>
                  <a:pt x="36" y="40"/>
                  <a:pt x="33" y="39"/>
                </a:cubicBezTo>
                <a:cubicBezTo>
                  <a:pt x="35" y="40"/>
                  <a:pt x="35" y="40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6" y="40"/>
                  <a:pt x="37" y="40"/>
                </a:cubicBezTo>
                <a:cubicBezTo>
                  <a:pt x="37" y="40"/>
                  <a:pt x="36" y="40"/>
                  <a:pt x="35" y="39"/>
                </a:cubicBezTo>
                <a:cubicBezTo>
                  <a:pt x="38" y="40"/>
                  <a:pt x="36" y="39"/>
                  <a:pt x="36" y="39"/>
                </a:cubicBezTo>
                <a:cubicBezTo>
                  <a:pt x="35" y="39"/>
                  <a:pt x="34" y="38"/>
                  <a:pt x="33" y="38"/>
                </a:cubicBezTo>
                <a:cubicBezTo>
                  <a:pt x="35" y="39"/>
                  <a:pt x="32" y="38"/>
                  <a:pt x="32" y="38"/>
                </a:cubicBezTo>
                <a:cubicBezTo>
                  <a:pt x="32" y="37"/>
                  <a:pt x="33" y="37"/>
                  <a:pt x="33" y="36"/>
                </a:cubicBezTo>
                <a:cubicBezTo>
                  <a:pt x="36" y="37"/>
                  <a:pt x="39" y="38"/>
                  <a:pt x="40" y="38"/>
                </a:cubicBezTo>
                <a:cubicBezTo>
                  <a:pt x="38" y="37"/>
                  <a:pt x="39" y="37"/>
                  <a:pt x="37" y="36"/>
                </a:cubicBezTo>
                <a:cubicBezTo>
                  <a:pt x="37" y="36"/>
                  <a:pt x="38" y="36"/>
                  <a:pt x="39" y="36"/>
                </a:cubicBezTo>
                <a:cubicBezTo>
                  <a:pt x="38" y="36"/>
                  <a:pt x="39" y="36"/>
                  <a:pt x="39" y="36"/>
                </a:cubicBezTo>
                <a:cubicBezTo>
                  <a:pt x="36" y="36"/>
                  <a:pt x="40" y="36"/>
                  <a:pt x="38" y="36"/>
                </a:cubicBezTo>
                <a:cubicBezTo>
                  <a:pt x="38" y="36"/>
                  <a:pt x="38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8" y="36"/>
                  <a:pt x="37" y="36"/>
                  <a:pt x="37" y="35"/>
                </a:cubicBezTo>
                <a:cubicBezTo>
                  <a:pt x="37" y="36"/>
                  <a:pt x="38" y="36"/>
                  <a:pt x="38" y="36"/>
                </a:cubicBezTo>
                <a:cubicBezTo>
                  <a:pt x="35" y="35"/>
                  <a:pt x="36" y="35"/>
                  <a:pt x="36" y="35"/>
                </a:cubicBezTo>
                <a:cubicBezTo>
                  <a:pt x="35" y="35"/>
                  <a:pt x="34" y="35"/>
                  <a:pt x="33" y="34"/>
                </a:cubicBezTo>
                <a:cubicBezTo>
                  <a:pt x="34" y="34"/>
                  <a:pt x="34" y="34"/>
                  <a:pt x="35" y="35"/>
                </a:cubicBezTo>
                <a:cubicBezTo>
                  <a:pt x="35" y="35"/>
                  <a:pt x="33" y="34"/>
                  <a:pt x="34" y="34"/>
                </a:cubicBezTo>
                <a:cubicBezTo>
                  <a:pt x="35" y="35"/>
                  <a:pt x="35" y="34"/>
                  <a:pt x="36" y="35"/>
                </a:cubicBezTo>
                <a:cubicBezTo>
                  <a:pt x="35" y="35"/>
                  <a:pt x="37" y="35"/>
                  <a:pt x="38" y="35"/>
                </a:cubicBezTo>
                <a:cubicBezTo>
                  <a:pt x="38" y="35"/>
                  <a:pt x="40" y="36"/>
                  <a:pt x="39" y="35"/>
                </a:cubicBezTo>
                <a:cubicBezTo>
                  <a:pt x="38" y="35"/>
                  <a:pt x="36" y="35"/>
                  <a:pt x="34" y="34"/>
                </a:cubicBezTo>
                <a:cubicBezTo>
                  <a:pt x="36" y="35"/>
                  <a:pt x="36" y="34"/>
                  <a:pt x="38" y="35"/>
                </a:cubicBezTo>
                <a:cubicBezTo>
                  <a:pt x="38" y="35"/>
                  <a:pt x="38" y="35"/>
                  <a:pt x="39" y="35"/>
                </a:cubicBezTo>
                <a:cubicBezTo>
                  <a:pt x="36" y="35"/>
                  <a:pt x="39" y="35"/>
                  <a:pt x="38" y="35"/>
                </a:cubicBezTo>
                <a:cubicBezTo>
                  <a:pt x="37" y="35"/>
                  <a:pt x="36" y="34"/>
                  <a:pt x="35" y="34"/>
                </a:cubicBezTo>
                <a:cubicBezTo>
                  <a:pt x="38" y="35"/>
                  <a:pt x="38" y="35"/>
                  <a:pt x="38" y="35"/>
                </a:cubicBezTo>
                <a:cubicBezTo>
                  <a:pt x="40" y="35"/>
                  <a:pt x="40" y="35"/>
                  <a:pt x="42" y="36"/>
                </a:cubicBezTo>
                <a:cubicBezTo>
                  <a:pt x="41" y="35"/>
                  <a:pt x="42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39" y="35"/>
                  <a:pt x="41" y="35"/>
                  <a:pt x="42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8" y="34"/>
                  <a:pt x="42" y="35"/>
                  <a:pt x="40" y="34"/>
                </a:cubicBezTo>
                <a:cubicBezTo>
                  <a:pt x="42" y="35"/>
                  <a:pt x="40" y="34"/>
                  <a:pt x="40" y="34"/>
                </a:cubicBezTo>
                <a:cubicBezTo>
                  <a:pt x="41" y="35"/>
                  <a:pt x="41" y="35"/>
                  <a:pt x="42" y="35"/>
                </a:cubicBezTo>
                <a:cubicBezTo>
                  <a:pt x="42" y="35"/>
                  <a:pt x="42" y="35"/>
                  <a:pt x="40" y="34"/>
                </a:cubicBezTo>
                <a:cubicBezTo>
                  <a:pt x="39" y="34"/>
                  <a:pt x="41" y="35"/>
                  <a:pt x="40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41" y="34"/>
                  <a:pt x="43" y="35"/>
                  <a:pt x="42" y="35"/>
                </a:cubicBezTo>
                <a:cubicBezTo>
                  <a:pt x="41" y="34"/>
                  <a:pt x="38" y="34"/>
                  <a:pt x="38" y="34"/>
                </a:cubicBezTo>
                <a:cubicBezTo>
                  <a:pt x="39" y="34"/>
                  <a:pt x="39" y="34"/>
                  <a:pt x="40" y="34"/>
                </a:cubicBezTo>
                <a:cubicBezTo>
                  <a:pt x="40" y="34"/>
                  <a:pt x="40" y="34"/>
                  <a:pt x="42" y="34"/>
                </a:cubicBezTo>
                <a:cubicBezTo>
                  <a:pt x="41" y="34"/>
                  <a:pt x="39" y="34"/>
                  <a:pt x="41" y="34"/>
                </a:cubicBezTo>
                <a:cubicBezTo>
                  <a:pt x="40" y="34"/>
                  <a:pt x="37" y="33"/>
                  <a:pt x="37" y="33"/>
                </a:cubicBezTo>
                <a:cubicBezTo>
                  <a:pt x="37" y="33"/>
                  <a:pt x="37" y="33"/>
                  <a:pt x="38" y="33"/>
                </a:cubicBezTo>
                <a:cubicBezTo>
                  <a:pt x="39" y="33"/>
                  <a:pt x="37" y="33"/>
                  <a:pt x="39" y="33"/>
                </a:cubicBezTo>
                <a:cubicBezTo>
                  <a:pt x="39" y="33"/>
                  <a:pt x="39" y="33"/>
                  <a:pt x="40" y="34"/>
                </a:cubicBezTo>
                <a:cubicBezTo>
                  <a:pt x="39" y="33"/>
                  <a:pt x="39" y="33"/>
                  <a:pt x="40" y="34"/>
                </a:cubicBezTo>
                <a:cubicBezTo>
                  <a:pt x="40" y="33"/>
                  <a:pt x="39" y="33"/>
                  <a:pt x="39" y="33"/>
                </a:cubicBezTo>
                <a:cubicBezTo>
                  <a:pt x="39" y="33"/>
                  <a:pt x="40" y="33"/>
                  <a:pt x="40" y="33"/>
                </a:cubicBezTo>
                <a:cubicBezTo>
                  <a:pt x="40" y="33"/>
                  <a:pt x="39" y="33"/>
                  <a:pt x="41" y="33"/>
                </a:cubicBezTo>
                <a:cubicBezTo>
                  <a:pt x="39" y="33"/>
                  <a:pt x="42" y="33"/>
                  <a:pt x="38" y="32"/>
                </a:cubicBezTo>
                <a:cubicBezTo>
                  <a:pt x="38" y="32"/>
                  <a:pt x="38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2"/>
                  <a:pt x="39" y="32"/>
                  <a:pt x="39" y="32"/>
                </a:cubicBezTo>
                <a:cubicBezTo>
                  <a:pt x="36" y="32"/>
                  <a:pt x="38" y="32"/>
                  <a:pt x="39" y="32"/>
                </a:cubicBezTo>
                <a:cubicBezTo>
                  <a:pt x="38" y="32"/>
                  <a:pt x="38" y="32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2"/>
                  <a:pt x="38" y="32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40" y="32"/>
                  <a:pt x="43" y="32"/>
                </a:cubicBezTo>
                <a:cubicBezTo>
                  <a:pt x="42" y="32"/>
                  <a:pt x="39" y="31"/>
                  <a:pt x="41" y="31"/>
                </a:cubicBezTo>
                <a:cubicBezTo>
                  <a:pt x="38" y="30"/>
                  <a:pt x="41" y="31"/>
                  <a:pt x="41" y="31"/>
                </a:cubicBezTo>
                <a:cubicBezTo>
                  <a:pt x="40" y="31"/>
                  <a:pt x="39" y="31"/>
                  <a:pt x="39" y="30"/>
                </a:cubicBezTo>
                <a:cubicBezTo>
                  <a:pt x="40" y="31"/>
                  <a:pt x="40" y="31"/>
                  <a:pt x="41" y="31"/>
                </a:cubicBezTo>
                <a:cubicBezTo>
                  <a:pt x="40" y="30"/>
                  <a:pt x="39" y="30"/>
                  <a:pt x="40" y="30"/>
                </a:cubicBezTo>
                <a:cubicBezTo>
                  <a:pt x="40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0" y="29"/>
                  <a:pt x="40" y="29"/>
                  <a:pt x="40" y="28"/>
                </a:cubicBezTo>
                <a:cubicBezTo>
                  <a:pt x="41" y="31"/>
                  <a:pt x="40" y="28"/>
                  <a:pt x="41" y="28"/>
                </a:cubicBezTo>
                <a:cubicBezTo>
                  <a:pt x="41" y="29"/>
                  <a:pt x="41" y="29"/>
                  <a:pt x="42" y="30"/>
                </a:cubicBezTo>
                <a:cubicBezTo>
                  <a:pt x="42" y="30"/>
                  <a:pt x="43" y="29"/>
                  <a:pt x="42" y="28"/>
                </a:cubicBezTo>
                <a:cubicBezTo>
                  <a:pt x="41" y="27"/>
                  <a:pt x="42" y="29"/>
                  <a:pt x="41" y="28"/>
                </a:cubicBezTo>
                <a:cubicBezTo>
                  <a:pt x="41" y="27"/>
                  <a:pt x="42" y="27"/>
                  <a:pt x="42" y="27"/>
                </a:cubicBezTo>
                <a:cubicBezTo>
                  <a:pt x="43" y="28"/>
                  <a:pt x="43" y="31"/>
                  <a:pt x="43" y="29"/>
                </a:cubicBezTo>
                <a:cubicBezTo>
                  <a:pt x="44" y="28"/>
                  <a:pt x="41" y="26"/>
                  <a:pt x="42" y="26"/>
                </a:cubicBezTo>
                <a:cubicBezTo>
                  <a:pt x="42" y="26"/>
                  <a:pt x="43" y="27"/>
                  <a:pt x="43" y="27"/>
                </a:cubicBezTo>
                <a:cubicBezTo>
                  <a:pt x="43" y="28"/>
                  <a:pt x="43" y="28"/>
                  <a:pt x="43" y="29"/>
                </a:cubicBezTo>
                <a:cubicBezTo>
                  <a:pt x="44" y="28"/>
                  <a:pt x="44" y="26"/>
                  <a:pt x="45" y="27"/>
                </a:cubicBezTo>
                <a:cubicBezTo>
                  <a:pt x="45" y="27"/>
                  <a:pt x="43" y="23"/>
                  <a:pt x="44" y="23"/>
                </a:cubicBezTo>
                <a:cubicBezTo>
                  <a:pt x="44" y="23"/>
                  <a:pt x="45" y="23"/>
                  <a:pt x="45" y="24"/>
                </a:cubicBezTo>
                <a:cubicBezTo>
                  <a:pt x="45" y="25"/>
                  <a:pt x="44" y="23"/>
                  <a:pt x="44" y="25"/>
                </a:cubicBezTo>
                <a:cubicBezTo>
                  <a:pt x="45" y="25"/>
                  <a:pt x="45" y="25"/>
                  <a:pt x="45" y="26"/>
                </a:cubicBezTo>
                <a:cubicBezTo>
                  <a:pt x="45" y="25"/>
                  <a:pt x="45" y="25"/>
                  <a:pt x="46" y="26"/>
                </a:cubicBezTo>
                <a:cubicBezTo>
                  <a:pt x="46" y="25"/>
                  <a:pt x="46" y="25"/>
                  <a:pt x="46" y="24"/>
                </a:cubicBezTo>
                <a:cubicBezTo>
                  <a:pt x="46" y="25"/>
                  <a:pt x="46" y="26"/>
                  <a:pt x="46" y="26"/>
                </a:cubicBezTo>
                <a:cubicBezTo>
                  <a:pt x="47" y="26"/>
                  <a:pt x="47" y="24"/>
                  <a:pt x="48" y="26"/>
                </a:cubicBezTo>
                <a:cubicBezTo>
                  <a:pt x="48" y="23"/>
                  <a:pt x="51" y="25"/>
                  <a:pt x="50" y="22"/>
                </a:cubicBezTo>
                <a:cubicBezTo>
                  <a:pt x="49" y="22"/>
                  <a:pt x="49" y="22"/>
                  <a:pt x="49" y="21"/>
                </a:cubicBez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50" y="22"/>
                  <a:pt x="50" y="22"/>
                </a:cubicBezTo>
                <a:cubicBezTo>
                  <a:pt x="49" y="19"/>
                  <a:pt x="51" y="21"/>
                  <a:pt x="51" y="22"/>
                </a:cubicBezTo>
                <a:cubicBezTo>
                  <a:pt x="51" y="21"/>
                  <a:pt x="52" y="20"/>
                  <a:pt x="51" y="19"/>
                </a:cubicBezTo>
                <a:cubicBezTo>
                  <a:pt x="53" y="20"/>
                  <a:pt x="54" y="18"/>
                  <a:pt x="56" y="23"/>
                </a:cubicBezTo>
                <a:cubicBezTo>
                  <a:pt x="58" y="22"/>
                  <a:pt x="57" y="18"/>
                  <a:pt x="60" y="20"/>
                </a:cubicBezTo>
                <a:cubicBezTo>
                  <a:pt x="59" y="17"/>
                  <a:pt x="60" y="19"/>
                  <a:pt x="60" y="20"/>
                </a:cubicBezTo>
                <a:cubicBezTo>
                  <a:pt x="60" y="19"/>
                  <a:pt x="60" y="18"/>
                  <a:pt x="60" y="18"/>
                </a:cubicBezTo>
                <a:cubicBezTo>
                  <a:pt x="60" y="18"/>
                  <a:pt x="61" y="19"/>
                  <a:pt x="61" y="19"/>
                </a:cubicBezTo>
                <a:cubicBezTo>
                  <a:pt x="61" y="18"/>
                  <a:pt x="64" y="16"/>
                  <a:pt x="64" y="16"/>
                </a:cubicBezTo>
                <a:cubicBezTo>
                  <a:pt x="64" y="16"/>
                  <a:pt x="64" y="15"/>
                  <a:pt x="64" y="15"/>
                </a:cubicBezTo>
                <a:cubicBezTo>
                  <a:pt x="66" y="17"/>
                  <a:pt x="66" y="12"/>
                  <a:pt x="68" y="15"/>
                </a:cubicBezTo>
                <a:cubicBezTo>
                  <a:pt x="67" y="12"/>
                  <a:pt x="67" y="11"/>
                  <a:pt x="68" y="10"/>
                </a:cubicBezTo>
                <a:cubicBezTo>
                  <a:pt x="68" y="12"/>
                  <a:pt x="69" y="10"/>
                  <a:pt x="69" y="13"/>
                </a:cubicBezTo>
                <a:cubicBezTo>
                  <a:pt x="69" y="12"/>
                  <a:pt x="71" y="13"/>
                  <a:pt x="71" y="11"/>
                </a:cubicBezTo>
                <a:cubicBezTo>
                  <a:pt x="72" y="12"/>
                  <a:pt x="72" y="13"/>
                  <a:pt x="73" y="13"/>
                </a:cubicBezTo>
                <a:cubicBezTo>
                  <a:pt x="72" y="11"/>
                  <a:pt x="74" y="11"/>
                  <a:pt x="74" y="11"/>
                </a:cubicBezTo>
                <a:cubicBezTo>
                  <a:pt x="75" y="11"/>
                  <a:pt x="76" y="11"/>
                  <a:pt x="76" y="9"/>
                </a:cubicBezTo>
                <a:cubicBezTo>
                  <a:pt x="76" y="10"/>
                  <a:pt x="76" y="10"/>
                  <a:pt x="77" y="10"/>
                </a:cubicBezTo>
                <a:cubicBezTo>
                  <a:pt x="77" y="10"/>
                  <a:pt x="76" y="11"/>
                  <a:pt x="76" y="11"/>
                </a:cubicBezTo>
                <a:cubicBezTo>
                  <a:pt x="77" y="11"/>
                  <a:pt x="77" y="10"/>
                  <a:pt x="77" y="9"/>
                </a:cubicBezTo>
                <a:cubicBezTo>
                  <a:pt x="78" y="9"/>
                  <a:pt x="78" y="9"/>
                  <a:pt x="78" y="10"/>
                </a:cubicBezTo>
                <a:cubicBezTo>
                  <a:pt x="78" y="8"/>
                  <a:pt x="79" y="8"/>
                  <a:pt x="79" y="7"/>
                </a:cubicBezTo>
                <a:cubicBezTo>
                  <a:pt x="79" y="8"/>
                  <a:pt x="79" y="9"/>
                  <a:pt x="80" y="9"/>
                </a:cubicBezTo>
                <a:cubicBezTo>
                  <a:pt x="79" y="10"/>
                  <a:pt x="79" y="11"/>
                  <a:pt x="79" y="11"/>
                </a:cubicBezTo>
                <a:cubicBezTo>
                  <a:pt x="79" y="10"/>
                  <a:pt x="80" y="11"/>
                  <a:pt x="80" y="10"/>
                </a:cubicBezTo>
                <a:cubicBezTo>
                  <a:pt x="79" y="11"/>
                  <a:pt x="80" y="8"/>
                  <a:pt x="81" y="8"/>
                </a:cubicBezTo>
                <a:cubicBezTo>
                  <a:pt x="80" y="9"/>
                  <a:pt x="80" y="10"/>
                  <a:pt x="80" y="12"/>
                </a:cubicBezTo>
                <a:cubicBezTo>
                  <a:pt x="80" y="10"/>
                  <a:pt x="80" y="13"/>
                  <a:pt x="81" y="12"/>
                </a:cubicBezTo>
                <a:cubicBezTo>
                  <a:pt x="81" y="10"/>
                  <a:pt x="83" y="10"/>
                  <a:pt x="82" y="11"/>
                </a:cubicBezTo>
                <a:cubicBezTo>
                  <a:pt x="81" y="12"/>
                  <a:pt x="82" y="10"/>
                  <a:pt x="81" y="12"/>
                </a:cubicBezTo>
                <a:cubicBezTo>
                  <a:pt x="82" y="12"/>
                  <a:pt x="83" y="11"/>
                  <a:pt x="84" y="10"/>
                </a:cubicBezTo>
                <a:cubicBezTo>
                  <a:pt x="82" y="11"/>
                  <a:pt x="83" y="8"/>
                  <a:pt x="81" y="10"/>
                </a:cubicBezTo>
                <a:cubicBezTo>
                  <a:pt x="82" y="8"/>
                  <a:pt x="81" y="10"/>
                  <a:pt x="81" y="10"/>
                </a:cubicBezTo>
                <a:cubicBezTo>
                  <a:pt x="81" y="8"/>
                  <a:pt x="80" y="9"/>
                  <a:pt x="81" y="7"/>
                </a:cubicBezTo>
                <a:cubicBezTo>
                  <a:pt x="83" y="8"/>
                  <a:pt x="87" y="9"/>
                  <a:pt x="90" y="10"/>
                </a:cubicBezTo>
                <a:cubicBezTo>
                  <a:pt x="90" y="10"/>
                  <a:pt x="90" y="10"/>
                  <a:pt x="90" y="10"/>
                </a:cubicBezTo>
                <a:cubicBezTo>
                  <a:pt x="90" y="10"/>
                  <a:pt x="90" y="10"/>
                  <a:pt x="90" y="10"/>
                </a:cubicBezTo>
                <a:cubicBezTo>
                  <a:pt x="92" y="11"/>
                  <a:pt x="94" y="12"/>
                  <a:pt x="95" y="14"/>
                </a:cubicBezTo>
                <a:cubicBezTo>
                  <a:pt x="96" y="11"/>
                  <a:pt x="96" y="14"/>
                  <a:pt x="97" y="12"/>
                </a:cubicBezTo>
                <a:cubicBezTo>
                  <a:pt x="97" y="13"/>
                  <a:pt x="97" y="14"/>
                  <a:pt x="97" y="15"/>
                </a:cubicBezTo>
                <a:cubicBezTo>
                  <a:pt x="97" y="15"/>
                  <a:pt x="97" y="14"/>
                  <a:pt x="96" y="15"/>
                </a:cubicBezTo>
                <a:cubicBezTo>
                  <a:pt x="97" y="15"/>
                  <a:pt x="97" y="16"/>
                  <a:pt x="97" y="18"/>
                </a:cubicBezTo>
                <a:cubicBezTo>
                  <a:pt x="97" y="17"/>
                  <a:pt x="97" y="17"/>
                  <a:pt x="97" y="16"/>
                </a:cubicBezTo>
                <a:cubicBezTo>
                  <a:pt x="98" y="16"/>
                  <a:pt x="98" y="15"/>
                  <a:pt x="98" y="15"/>
                </a:cubicBezTo>
                <a:cubicBezTo>
                  <a:pt x="98" y="16"/>
                  <a:pt x="100" y="16"/>
                  <a:pt x="102" y="15"/>
                </a:cubicBezTo>
                <a:cubicBezTo>
                  <a:pt x="101" y="15"/>
                  <a:pt x="102" y="15"/>
                  <a:pt x="101" y="16"/>
                </a:cubicBezTo>
                <a:cubicBezTo>
                  <a:pt x="101" y="16"/>
                  <a:pt x="101" y="16"/>
                  <a:pt x="101" y="17"/>
                </a:cubicBezTo>
                <a:cubicBezTo>
                  <a:pt x="102" y="17"/>
                  <a:pt x="102" y="14"/>
                  <a:pt x="102" y="14"/>
                </a:cubicBezTo>
                <a:cubicBezTo>
                  <a:pt x="103" y="15"/>
                  <a:pt x="101" y="17"/>
                  <a:pt x="102" y="17"/>
                </a:cubicBezTo>
                <a:cubicBezTo>
                  <a:pt x="102" y="17"/>
                  <a:pt x="103" y="15"/>
                  <a:pt x="103" y="14"/>
                </a:cubicBezTo>
                <a:cubicBezTo>
                  <a:pt x="102" y="17"/>
                  <a:pt x="103" y="18"/>
                  <a:pt x="103" y="19"/>
                </a:cubicBezTo>
                <a:cubicBezTo>
                  <a:pt x="104" y="17"/>
                  <a:pt x="103" y="21"/>
                  <a:pt x="104" y="19"/>
                </a:cubicBezTo>
                <a:cubicBezTo>
                  <a:pt x="105" y="22"/>
                  <a:pt x="107" y="15"/>
                  <a:pt x="108" y="17"/>
                </a:cubicBezTo>
                <a:cubicBezTo>
                  <a:pt x="107" y="20"/>
                  <a:pt x="107" y="16"/>
                  <a:pt x="107" y="18"/>
                </a:cubicBezTo>
                <a:cubicBezTo>
                  <a:pt x="107" y="19"/>
                  <a:pt x="108" y="19"/>
                  <a:pt x="109" y="18"/>
                </a:cubicBezTo>
                <a:cubicBezTo>
                  <a:pt x="108" y="19"/>
                  <a:pt x="108" y="20"/>
                  <a:pt x="108" y="20"/>
                </a:cubicBezTo>
                <a:cubicBezTo>
                  <a:pt x="110" y="18"/>
                  <a:pt x="110" y="21"/>
                  <a:pt x="111" y="18"/>
                </a:cubicBezTo>
                <a:cubicBezTo>
                  <a:pt x="112" y="18"/>
                  <a:pt x="112" y="19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2" y="18"/>
                  <a:pt x="112" y="19"/>
                  <a:pt x="112" y="20"/>
                </a:cubicBezTo>
                <a:cubicBezTo>
                  <a:pt x="113" y="20"/>
                  <a:pt x="113" y="22"/>
                  <a:pt x="113" y="21"/>
                </a:cubicBezTo>
                <a:cubicBezTo>
                  <a:pt x="113" y="20"/>
                  <a:pt x="113" y="20"/>
                  <a:pt x="114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8"/>
                  <a:pt x="113" y="19"/>
                  <a:pt x="112" y="20"/>
                </a:cubicBezTo>
                <a:cubicBezTo>
                  <a:pt x="113" y="19"/>
                  <a:pt x="113" y="18"/>
                  <a:pt x="113" y="18"/>
                </a:cubicBezTo>
                <a:cubicBezTo>
                  <a:pt x="114" y="20"/>
                  <a:pt x="115" y="16"/>
                  <a:pt x="115" y="20"/>
                </a:cubicBezTo>
                <a:cubicBezTo>
                  <a:pt x="115" y="17"/>
                  <a:pt x="117" y="17"/>
                  <a:pt x="116" y="16"/>
                </a:cubicBezTo>
                <a:cubicBezTo>
                  <a:pt x="115" y="19"/>
                  <a:pt x="116" y="15"/>
                  <a:pt x="116" y="17"/>
                </a:cubicBezTo>
                <a:cubicBezTo>
                  <a:pt x="116" y="17"/>
                  <a:pt x="115" y="18"/>
                  <a:pt x="115" y="18"/>
                </a:cubicBezTo>
                <a:cubicBezTo>
                  <a:pt x="115" y="17"/>
                  <a:pt x="115" y="17"/>
                  <a:pt x="115" y="16"/>
                </a:cubicBezTo>
                <a:cubicBezTo>
                  <a:pt x="117" y="15"/>
                  <a:pt x="118" y="15"/>
                  <a:pt x="119" y="15"/>
                </a:cubicBezTo>
                <a:cubicBezTo>
                  <a:pt x="118" y="19"/>
                  <a:pt x="120" y="17"/>
                  <a:pt x="120" y="19"/>
                </a:cubicBezTo>
                <a:cubicBezTo>
                  <a:pt x="119" y="19"/>
                  <a:pt x="119" y="19"/>
                  <a:pt x="119" y="20"/>
                </a:cubicBezTo>
                <a:cubicBezTo>
                  <a:pt x="119" y="20"/>
                  <a:pt x="119" y="21"/>
                  <a:pt x="119" y="21"/>
                </a:cubicBezTo>
                <a:cubicBezTo>
                  <a:pt x="119" y="21"/>
                  <a:pt x="119" y="22"/>
                  <a:pt x="120" y="21"/>
                </a:cubicBezTo>
                <a:cubicBezTo>
                  <a:pt x="118" y="20"/>
                  <a:pt x="121" y="19"/>
                  <a:pt x="121" y="17"/>
                </a:cubicBezTo>
                <a:cubicBezTo>
                  <a:pt x="122" y="19"/>
                  <a:pt x="122" y="18"/>
                  <a:pt x="123" y="16"/>
                </a:cubicBezTo>
                <a:cubicBezTo>
                  <a:pt x="122" y="19"/>
                  <a:pt x="124" y="16"/>
                  <a:pt x="123" y="18"/>
                </a:cubicBezTo>
                <a:cubicBezTo>
                  <a:pt x="123" y="18"/>
                  <a:pt x="122" y="18"/>
                  <a:pt x="122" y="19"/>
                </a:cubicBezTo>
                <a:cubicBezTo>
                  <a:pt x="122" y="20"/>
                  <a:pt x="124" y="19"/>
                  <a:pt x="125" y="17"/>
                </a:cubicBezTo>
                <a:cubicBezTo>
                  <a:pt x="125" y="19"/>
                  <a:pt x="124" y="19"/>
                  <a:pt x="124" y="20"/>
                </a:cubicBezTo>
                <a:cubicBezTo>
                  <a:pt x="126" y="18"/>
                  <a:pt x="127" y="19"/>
                  <a:pt x="128" y="20"/>
                </a:cubicBezTo>
                <a:cubicBezTo>
                  <a:pt x="129" y="19"/>
                  <a:pt x="129" y="16"/>
                  <a:pt x="130" y="17"/>
                </a:cubicBezTo>
                <a:cubicBezTo>
                  <a:pt x="129" y="17"/>
                  <a:pt x="129" y="17"/>
                  <a:pt x="129" y="18"/>
                </a:cubicBezTo>
                <a:cubicBezTo>
                  <a:pt x="129" y="18"/>
                  <a:pt x="129" y="17"/>
                  <a:pt x="129" y="18"/>
                </a:cubicBezTo>
                <a:cubicBezTo>
                  <a:pt x="129" y="18"/>
                  <a:pt x="129" y="22"/>
                  <a:pt x="129" y="21"/>
                </a:cubicBezTo>
                <a:cubicBezTo>
                  <a:pt x="129" y="19"/>
                  <a:pt x="130" y="19"/>
                  <a:pt x="130" y="20"/>
                </a:cubicBezTo>
                <a:cubicBezTo>
                  <a:pt x="131" y="19"/>
                  <a:pt x="130" y="18"/>
                  <a:pt x="131" y="18"/>
                </a:cubicBezTo>
                <a:cubicBezTo>
                  <a:pt x="130" y="20"/>
                  <a:pt x="131" y="18"/>
                  <a:pt x="131" y="18"/>
                </a:cubicBezTo>
                <a:cubicBezTo>
                  <a:pt x="131" y="18"/>
                  <a:pt x="131" y="19"/>
                  <a:pt x="131" y="20"/>
                </a:cubicBezTo>
                <a:cubicBezTo>
                  <a:pt x="132" y="18"/>
                  <a:pt x="132" y="20"/>
                  <a:pt x="132" y="20"/>
                </a:cubicBezTo>
                <a:cubicBezTo>
                  <a:pt x="133" y="17"/>
                  <a:pt x="133" y="20"/>
                  <a:pt x="134" y="18"/>
                </a:cubicBezTo>
                <a:cubicBezTo>
                  <a:pt x="133" y="18"/>
                  <a:pt x="134" y="17"/>
                  <a:pt x="134" y="17"/>
                </a:cubicBezTo>
                <a:cubicBezTo>
                  <a:pt x="134" y="18"/>
                  <a:pt x="133" y="21"/>
                  <a:pt x="134" y="22"/>
                </a:cubicBezTo>
                <a:cubicBezTo>
                  <a:pt x="134" y="21"/>
                  <a:pt x="134" y="21"/>
                  <a:pt x="135" y="21"/>
                </a:cubicBezTo>
                <a:cubicBezTo>
                  <a:pt x="135" y="22"/>
                  <a:pt x="134" y="22"/>
                  <a:pt x="134" y="23"/>
                </a:cubicBezTo>
                <a:cubicBezTo>
                  <a:pt x="135" y="23"/>
                  <a:pt x="136" y="23"/>
                  <a:pt x="137" y="22"/>
                </a:cubicBezTo>
                <a:cubicBezTo>
                  <a:pt x="137" y="23"/>
                  <a:pt x="138" y="24"/>
                  <a:pt x="139" y="24"/>
                </a:cubicBezTo>
                <a:cubicBezTo>
                  <a:pt x="140" y="21"/>
                  <a:pt x="142" y="27"/>
                  <a:pt x="143" y="24"/>
                </a:cubicBezTo>
                <a:cubicBezTo>
                  <a:pt x="144" y="24"/>
                  <a:pt x="143" y="26"/>
                  <a:pt x="143" y="27"/>
                </a:cubicBezTo>
                <a:cubicBezTo>
                  <a:pt x="144" y="25"/>
                  <a:pt x="144" y="25"/>
                  <a:pt x="144" y="25"/>
                </a:cubicBezTo>
                <a:cubicBezTo>
                  <a:pt x="144" y="27"/>
                  <a:pt x="146" y="23"/>
                  <a:pt x="145" y="26"/>
                </a:cubicBezTo>
                <a:cubicBezTo>
                  <a:pt x="146" y="23"/>
                  <a:pt x="146" y="26"/>
                  <a:pt x="146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24"/>
                  <a:pt x="146" y="25"/>
                  <a:pt x="146" y="25"/>
                </a:cubicBezTo>
                <a:cubicBezTo>
                  <a:pt x="147" y="23"/>
                  <a:pt x="147" y="27"/>
                  <a:pt x="147" y="25"/>
                </a:cubicBezTo>
                <a:cubicBezTo>
                  <a:pt x="147" y="25"/>
                  <a:pt x="148" y="22"/>
                  <a:pt x="148" y="22"/>
                </a:cubicBezTo>
                <a:cubicBezTo>
                  <a:pt x="147" y="24"/>
                  <a:pt x="147" y="24"/>
                  <a:pt x="148" y="24"/>
                </a:cubicBezTo>
                <a:cubicBezTo>
                  <a:pt x="148" y="24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2"/>
                  <a:pt x="148" y="22"/>
                  <a:pt x="148" y="22"/>
                </a:cubicBezTo>
                <a:cubicBezTo>
                  <a:pt x="148" y="24"/>
                  <a:pt x="149" y="24"/>
                  <a:pt x="148" y="26"/>
                </a:cubicBezTo>
                <a:cubicBezTo>
                  <a:pt x="149" y="25"/>
                  <a:pt x="149" y="26"/>
                  <a:pt x="149" y="25"/>
                </a:cubicBezTo>
                <a:cubicBezTo>
                  <a:pt x="149" y="26"/>
                  <a:pt x="149" y="27"/>
                  <a:pt x="149" y="27"/>
                </a:cubicBezTo>
                <a:cubicBezTo>
                  <a:pt x="149" y="26"/>
                  <a:pt x="149" y="27"/>
                  <a:pt x="149" y="27"/>
                </a:cubicBezTo>
                <a:cubicBezTo>
                  <a:pt x="150" y="24"/>
                  <a:pt x="150" y="24"/>
                  <a:pt x="151" y="23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24"/>
                  <a:pt x="152" y="23"/>
                  <a:pt x="151" y="24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1" y="24"/>
                  <a:pt x="150" y="25"/>
                  <a:pt x="150" y="26"/>
                </a:cubicBezTo>
                <a:cubicBezTo>
                  <a:pt x="150" y="26"/>
                  <a:pt x="150" y="26"/>
                  <a:pt x="150" y="27"/>
                </a:cubicBezTo>
                <a:cubicBezTo>
                  <a:pt x="151" y="26"/>
                  <a:pt x="151" y="28"/>
                  <a:pt x="151" y="26"/>
                </a:cubicBezTo>
                <a:cubicBezTo>
                  <a:pt x="152" y="25"/>
                  <a:pt x="151" y="28"/>
                  <a:pt x="151" y="28"/>
                </a:cubicBezTo>
                <a:cubicBezTo>
                  <a:pt x="152" y="27"/>
                  <a:pt x="153" y="24"/>
                  <a:pt x="153" y="24"/>
                </a:cubicBezTo>
                <a:cubicBezTo>
                  <a:pt x="153" y="25"/>
                  <a:pt x="154" y="25"/>
                  <a:pt x="154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53" y="26"/>
                  <a:pt x="155" y="26"/>
                  <a:pt x="155" y="27"/>
                </a:cubicBezTo>
                <a:cubicBezTo>
                  <a:pt x="154" y="26"/>
                  <a:pt x="153" y="29"/>
                  <a:pt x="153" y="26"/>
                </a:cubicBezTo>
                <a:cubicBezTo>
                  <a:pt x="153" y="28"/>
                  <a:pt x="152" y="27"/>
                  <a:pt x="152" y="28"/>
                </a:cubicBezTo>
                <a:cubicBezTo>
                  <a:pt x="152" y="28"/>
                  <a:pt x="152" y="28"/>
                  <a:pt x="152" y="29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3" y="29"/>
                  <a:pt x="153" y="28"/>
                  <a:pt x="154" y="27"/>
                </a:cubicBezTo>
                <a:cubicBezTo>
                  <a:pt x="153" y="30"/>
                  <a:pt x="156" y="28"/>
                  <a:pt x="156" y="29"/>
                </a:cubicBezTo>
                <a:cubicBezTo>
                  <a:pt x="155" y="28"/>
                  <a:pt x="157" y="27"/>
                  <a:pt x="157" y="26"/>
                </a:cubicBezTo>
                <a:cubicBezTo>
                  <a:pt x="156" y="28"/>
                  <a:pt x="156" y="25"/>
                  <a:pt x="156" y="25"/>
                </a:cubicBezTo>
                <a:cubicBezTo>
                  <a:pt x="160" y="25"/>
                  <a:pt x="163" y="27"/>
                  <a:pt x="168" y="27"/>
                </a:cubicBezTo>
                <a:cubicBezTo>
                  <a:pt x="169" y="30"/>
                  <a:pt x="168" y="33"/>
                  <a:pt x="169" y="34"/>
                </a:cubicBezTo>
                <a:cubicBezTo>
                  <a:pt x="173" y="32"/>
                  <a:pt x="174" y="34"/>
                  <a:pt x="177" y="32"/>
                </a:cubicBezTo>
                <a:cubicBezTo>
                  <a:pt x="177" y="33"/>
                  <a:pt x="176" y="34"/>
                  <a:pt x="177" y="34"/>
                </a:cubicBezTo>
                <a:cubicBezTo>
                  <a:pt x="177" y="33"/>
                  <a:pt x="177" y="34"/>
                  <a:pt x="177" y="34"/>
                </a:cubicBezTo>
                <a:cubicBezTo>
                  <a:pt x="177" y="31"/>
                  <a:pt x="179" y="35"/>
                  <a:pt x="179" y="34"/>
                </a:cubicBezTo>
                <a:cubicBezTo>
                  <a:pt x="179" y="33"/>
                  <a:pt x="179" y="33"/>
                  <a:pt x="179" y="32"/>
                </a:cubicBezTo>
                <a:cubicBezTo>
                  <a:pt x="179" y="32"/>
                  <a:pt x="179" y="32"/>
                  <a:pt x="179" y="32"/>
                </a:cubicBezTo>
                <a:cubicBezTo>
                  <a:pt x="179" y="34"/>
                  <a:pt x="179" y="32"/>
                  <a:pt x="180" y="32"/>
                </a:cubicBezTo>
                <a:cubicBezTo>
                  <a:pt x="180" y="33"/>
                  <a:pt x="180" y="34"/>
                  <a:pt x="180" y="34"/>
                </a:cubicBezTo>
                <a:cubicBezTo>
                  <a:pt x="181" y="31"/>
                  <a:pt x="180" y="32"/>
                  <a:pt x="180" y="31"/>
                </a:cubicBezTo>
                <a:cubicBezTo>
                  <a:pt x="180" y="31"/>
                  <a:pt x="181" y="30"/>
                  <a:pt x="182" y="29"/>
                </a:cubicBezTo>
                <a:cubicBezTo>
                  <a:pt x="181" y="30"/>
                  <a:pt x="181" y="30"/>
                  <a:pt x="181" y="31"/>
                </a:cubicBezTo>
                <a:cubicBezTo>
                  <a:pt x="182" y="31"/>
                  <a:pt x="182" y="29"/>
                  <a:pt x="182" y="29"/>
                </a:cubicBezTo>
                <a:cubicBezTo>
                  <a:pt x="182" y="31"/>
                  <a:pt x="183" y="31"/>
                  <a:pt x="183" y="31"/>
                </a:cubicBezTo>
                <a:cubicBezTo>
                  <a:pt x="183" y="31"/>
                  <a:pt x="183" y="33"/>
                  <a:pt x="182" y="34"/>
                </a:cubicBezTo>
                <a:cubicBezTo>
                  <a:pt x="183" y="34"/>
                  <a:pt x="183" y="36"/>
                  <a:pt x="183" y="35"/>
                </a:cubicBezTo>
                <a:cubicBezTo>
                  <a:pt x="183" y="34"/>
                  <a:pt x="183" y="32"/>
                  <a:pt x="184" y="30"/>
                </a:cubicBezTo>
                <a:cubicBezTo>
                  <a:pt x="184" y="32"/>
                  <a:pt x="184" y="31"/>
                  <a:pt x="183" y="33"/>
                </a:cubicBezTo>
                <a:cubicBezTo>
                  <a:pt x="184" y="34"/>
                  <a:pt x="184" y="34"/>
                  <a:pt x="184" y="36"/>
                </a:cubicBezTo>
                <a:cubicBezTo>
                  <a:pt x="185" y="32"/>
                  <a:pt x="185" y="35"/>
                  <a:pt x="186" y="34"/>
                </a:cubicBezTo>
                <a:cubicBezTo>
                  <a:pt x="185" y="34"/>
                  <a:pt x="185" y="32"/>
                  <a:pt x="186" y="31"/>
                </a:cubicBezTo>
                <a:cubicBezTo>
                  <a:pt x="185" y="34"/>
                  <a:pt x="186" y="34"/>
                  <a:pt x="186" y="34"/>
                </a:cubicBezTo>
                <a:cubicBezTo>
                  <a:pt x="186" y="36"/>
                  <a:pt x="186" y="36"/>
                  <a:pt x="186" y="38"/>
                </a:cubicBezTo>
                <a:cubicBezTo>
                  <a:pt x="186" y="38"/>
                  <a:pt x="187" y="39"/>
                  <a:pt x="187" y="37"/>
                </a:cubicBezTo>
                <a:cubicBezTo>
                  <a:pt x="187" y="36"/>
                  <a:pt x="186" y="37"/>
                  <a:pt x="186" y="36"/>
                </a:cubicBezTo>
                <a:cubicBezTo>
                  <a:pt x="187" y="35"/>
                  <a:pt x="188" y="37"/>
                  <a:pt x="187" y="38"/>
                </a:cubicBezTo>
                <a:cubicBezTo>
                  <a:pt x="188" y="39"/>
                  <a:pt x="188" y="39"/>
                  <a:pt x="188" y="39"/>
                </a:cubicBezTo>
                <a:cubicBezTo>
                  <a:pt x="188" y="35"/>
                  <a:pt x="189" y="39"/>
                  <a:pt x="190" y="36"/>
                </a:cubicBezTo>
                <a:cubicBezTo>
                  <a:pt x="190" y="39"/>
                  <a:pt x="190" y="36"/>
                  <a:pt x="190" y="36"/>
                </a:cubicBezTo>
                <a:cubicBezTo>
                  <a:pt x="190" y="37"/>
                  <a:pt x="191" y="38"/>
                  <a:pt x="190" y="39"/>
                </a:cubicBezTo>
                <a:cubicBezTo>
                  <a:pt x="191" y="38"/>
                  <a:pt x="192" y="39"/>
                  <a:pt x="192" y="37"/>
                </a:cubicBezTo>
                <a:cubicBezTo>
                  <a:pt x="192" y="36"/>
                  <a:pt x="191" y="38"/>
                  <a:pt x="191" y="36"/>
                </a:cubicBezTo>
                <a:cubicBezTo>
                  <a:pt x="191" y="35"/>
                  <a:pt x="192" y="36"/>
                  <a:pt x="192" y="36"/>
                </a:cubicBezTo>
                <a:cubicBezTo>
                  <a:pt x="192" y="37"/>
                  <a:pt x="191" y="40"/>
                  <a:pt x="192" y="38"/>
                </a:cubicBezTo>
                <a:cubicBezTo>
                  <a:pt x="193" y="38"/>
                  <a:pt x="192" y="35"/>
                  <a:pt x="193" y="35"/>
                </a:cubicBezTo>
                <a:cubicBezTo>
                  <a:pt x="193" y="36"/>
                  <a:pt x="193" y="36"/>
                  <a:pt x="193" y="37"/>
                </a:cubicBezTo>
                <a:cubicBezTo>
                  <a:pt x="193" y="37"/>
                  <a:pt x="192" y="37"/>
                  <a:pt x="192" y="38"/>
                </a:cubicBezTo>
                <a:cubicBezTo>
                  <a:pt x="194" y="38"/>
                  <a:pt x="195" y="36"/>
                  <a:pt x="195" y="38"/>
                </a:cubicBezTo>
                <a:cubicBezTo>
                  <a:pt x="195" y="37"/>
                  <a:pt x="195" y="34"/>
                  <a:pt x="196" y="34"/>
                </a:cubicBezTo>
                <a:cubicBezTo>
                  <a:pt x="196" y="34"/>
                  <a:pt x="196" y="34"/>
                  <a:pt x="196" y="35"/>
                </a:cubicBezTo>
                <a:cubicBezTo>
                  <a:pt x="196" y="37"/>
                  <a:pt x="196" y="34"/>
                  <a:pt x="195" y="36"/>
                </a:cubicBezTo>
                <a:cubicBezTo>
                  <a:pt x="196" y="36"/>
                  <a:pt x="195" y="36"/>
                  <a:pt x="195" y="37"/>
                </a:cubicBezTo>
                <a:cubicBezTo>
                  <a:pt x="196" y="36"/>
                  <a:pt x="196" y="37"/>
                  <a:pt x="196" y="38"/>
                </a:cubicBezTo>
                <a:cubicBezTo>
                  <a:pt x="196" y="37"/>
                  <a:pt x="197" y="36"/>
                  <a:pt x="197" y="36"/>
                </a:cubicBezTo>
                <a:cubicBezTo>
                  <a:pt x="197" y="37"/>
                  <a:pt x="197" y="37"/>
                  <a:pt x="196" y="38"/>
                </a:cubicBezTo>
                <a:cubicBezTo>
                  <a:pt x="198" y="38"/>
                  <a:pt x="199" y="37"/>
                  <a:pt x="198" y="39"/>
                </a:cubicBezTo>
                <a:cubicBezTo>
                  <a:pt x="200" y="36"/>
                  <a:pt x="201" y="39"/>
                  <a:pt x="202" y="36"/>
                </a:cubicBezTo>
                <a:cubicBezTo>
                  <a:pt x="202" y="36"/>
                  <a:pt x="201" y="36"/>
                  <a:pt x="202" y="35"/>
                </a:cubicBezTo>
                <a:cubicBezTo>
                  <a:pt x="202" y="34"/>
                  <a:pt x="202" y="33"/>
                  <a:pt x="202" y="33"/>
                </a:cubicBezTo>
                <a:cubicBezTo>
                  <a:pt x="203" y="34"/>
                  <a:pt x="202" y="36"/>
                  <a:pt x="202" y="36"/>
                </a:cubicBezTo>
                <a:cubicBezTo>
                  <a:pt x="203" y="34"/>
                  <a:pt x="203" y="36"/>
                  <a:pt x="203" y="37"/>
                </a:cubicBezTo>
                <a:cubicBezTo>
                  <a:pt x="204" y="36"/>
                  <a:pt x="205" y="36"/>
                  <a:pt x="205" y="34"/>
                </a:cubicBezTo>
                <a:cubicBezTo>
                  <a:pt x="206" y="37"/>
                  <a:pt x="208" y="35"/>
                  <a:pt x="207" y="41"/>
                </a:cubicBezTo>
                <a:cubicBezTo>
                  <a:pt x="207" y="41"/>
                  <a:pt x="207" y="41"/>
                  <a:pt x="207" y="41"/>
                </a:cubicBezTo>
                <a:cubicBezTo>
                  <a:pt x="207" y="41"/>
                  <a:pt x="207" y="41"/>
                  <a:pt x="207" y="41"/>
                </a:cubicBezTo>
                <a:cubicBezTo>
                  <a:pt x="207" y="41"/>
                  <a:pt x="207" y="41"/>
                  <a:pt x="207" y="41"/>
                </a:cubicBezTo>
                <a:cubicBezTo>
                  <a:pt x="207" y="41"/>
                  <a:pt x="207" y="41"/>
                  <a:pt x="207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9" y="41"/>
                  <a:pt x="209" y="40"/>
                  <a:pt x="209" y="40"/>
                </a:cubicBezTo>
                <a:cubicBezTo>
                  <a:pt x="210" y="40"/>
                  <a:pt x="210" y="40"/>
                  <a:pt x="211" y="39"/>
                </a:cubicBezTo>
                <a:cubicBezTo>
                  <a:pt x="211" y="39"/>
                  <a:pt x="212" y="38"/>
                  <a:pt x="213" y="39"/>
                </a:cubicBezTo>
                <a:cubicBezTo>
                  <a:pt x="213" y="37"/>
                  <a:pt x="213" y="39"/>
                  <a:pt x="213" y="39"/>
                </a:cubicBezTo>
                <a:cubicBezTo>
                  <a:pt x="213" y="38"/>
                  <a:pt x="214" y="38"/>
                  <a:pt x="214" y="37"/>
                </a:cubicBezTo>
                <a:cubicBezTo>
                  <a:pt x="214" y="38"/>
                  <a:pt x="214" y="39"/>
                  <a:pt x="215" y="39"/>
                </a:cubicBezTo>
                <a:cubicBezTo>
                  <a:pt x="215" y="38"/>
                  <a:pt x="219" y="37"/>
                  <a:pt x="219" y="38"/>
                </a:cubicBezTo>
                <a:cubicBezTo>
                  <a:pt x="219" y="38"/>
                  <a:pt x="219" y="37"/>
                  <a:pt x="219" y="37"/>
                </a:cubicBezTo>
                <a:cubicBezTo>
                  <a:pt x="220" y="39"/>
                  <a:pt x="222" y="34"/>
                  <a:pt x="223" y="38"/>
                </a:cubicBezTo>
                <a:cubicBezTo>
                  <a:pt x="224" y="35"/>
                  <a:pt x="224" y="34"/>
                  <a:pt x="225" y="34"/>
                </a:cubicBezTo>
                <a:cubicBezTo>
                  <a:pt x="225" y="36"/>
                  <a:pt x="226" y="34"/>
                  <a:pt x="225" y="37"/>
                </a:cubicBezTo>
                <a:cubicBezTo>
                  <a:pt x="226" y="36"/>
                  <a:pt x="227" y="37"/>
                  <a:pt x="227" y="36"/>
                </a:cubicBezTo>
                <a:cubicBezTo>
                  <a:pt x="227" y="37"/>
                  <a:pt x="228" y="37"/>
                  <a:pt x="228" y="37"/>
                </a:cubicBezTo>
                <a:cubicBezTo>
                  <a:pt x="228" y="37"/>
                  <a:pt x="228" y="37"/>
                  <a:pt x="228" y="37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227" y="38"/>
                  <a:pt x="227" y="38"/>
                  <a:pt x="227" y="37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8"/>
                  <a:pt x="227" y="39"/>
                  <a:pt x="227" y="39"/>
                </a:cubicBezTo>
                <a:cubicBezTo>
                  <a:pt x="227" y="38"/>
                  <a:pt x="227" y="39"/>
                  <a:pt x="227" y="39"/>
                </a:cubicBezTo>
                <a:cubicBezTo>
                  <a:pt x="227" y="39"/>
                  <a:pt x="227" y="40"/>
                  <a:pt x="227" y="40"/>
                </a:cubicBezTo>
                <a:cubicBezTo>
                  <a:pt x="227" y="40"/>
                  <a:pt x="227" y="40"/>
                  <a:pt x="226" y="40"/>
                </a:cubicBezTo>
                <a:cubicBezTo>
                  <a:pt x="225" y="42"/>
                  <a:pt x="225" y="42"/>
                  <a:pt x="224" y="43"/>
                </a:cubicBezTo>
                <a:cubicBezTo>
                  <a:pt x="224" y="43"/>
                  <a:pt x="225" y="42"/>
                  <a:pt x="225" y="42"/>
                </a:cubicBezTo>
                <a:cubicBezTo>
                  <a:pt x="224" y="43"/>
                  <a:pt x="224" y="43"/>
                  <a:pt x="223" y="44"/>
                </a:cubicBezTo>
                <a:cubicBezTo>
                  <a:pt x="223" y="44"/>
                  <a:pt x="223" y="44"/>
                  <a:pt x="223" y="44"/>
                </a:cubicBezTo>
                <a:cubicBezTo>
                  <a:pt x="224" y="43"/>
                  <a:pt x="224" y="43"/>
                  <a:pt x="224" y="43"/>
                </a:cubicBezTo>
                <a:cubicBezTo>
                  <a:pt x="224" y="43"/>
                  <a:pt x="224" y="43"/>
                  <a:pt x="224" y="43"/>
                </a:cubicBezTo>
                <a:cubicBezTo>
                  <a:pt x="224" y="43"/>
                  <a:pt x="224" y="43"/>
                  <a:pt x="224" y="43"/>
                </a:cubicBezTo>
                <a:cubicBezTo>
                  <a:pt x="224" y="44"/>
                  <a:pt x="224" y="44"/>
                  <a:pt x="223" y="44"/>
                </a:cubicBezTo>
                <a:cubicBezTo>
                  <a:pt x="224" y="44"/>
                  <a:pt x="224" y="43"/>
                  <a:pt x="225" y="43"/>
                </a:cubicBezTo>
                <a:cubicBezTo>
                  <a:pt x="224" y="44"/>
                  <a:pt x="224" y="44"/>
                  <a:pt x="223" y="44"/>
                </a:cubicBezTo>
                <a:cubicBezTo>
                  <a:pt x="223" y="44"/>
                  <a:pt x="223" y="44"/>
                  <a:pt x="223" y="44"/>
                </a:cubicBezTo>
                <a:cubicBezTo>
                  <a:pt x="223" y="44"/>
                  <a:pt x="224" y="44"/>
                  <a:pt x="225" y="44"/>
                </a:cubicBezTo>
                <a:cubicBezTo>
                  <a:pt x="225" y="44"/>
                  <a:pt x="224" y="44"/>
                  <a:pt x="225" y="44"/>
                </a:cubicBezTo>
                <a:cubicBezTo>
                  <a:pt x="223" y="44"/>
                  <a:pt x="223" y="44"/>
                  <a:pt x="223" y="44"/>
                </a:cubicBezTo>
                <a:cubicBezTo>
                  <a:pt x="223" y="45"/>
                  <a:pt x="223" y="45"/>
                  <a:pt x="223" y="45"/>
                </a:cubicBezTo>
                <a:cubicBezTo>
                  <a:pt x="223" y="45"/>
                  <a:pt x="223" y="45"/>
                  <a:pt x="223" y="45"/>
                </a:cubicBezTo>
                <a:cubicBezTo>
                  <a:pt x="223" y="45"/>
                  <a:pt x="223" y="45"/>
                  <a:pt x="223" y="45"/>
                </a:cubicBezTo>
                <a:cubicBezTo>
                  <a:pt x="222" y="46"/>
                  <a:pt x="221" y="47"/>
                  <a:pt x="224" y="48"/>
                </a:cubicBezTo>
                <a:cubicBezTo>
                  <a:pt x="222" y="48"/>
                  <a:pt x="223" y="49"/>
                  <a:pt x="225" y="50"/>
                </a:cubicBezTo>
                <a:cubicBezTo>
                  <a:pt x="224" y="51"/>
                  <a:pt x="225" y="53"/>
                  <a:pt x="223" y="53"/>
                </a:cubicBezTo>
                <a:cubicBezTo>
                  <a:pt x="224" y="53"/>
                  <a:pt x="224" y="53"/>
                  <a:pt x="224" y="53"/>
                </a:cubicBezTo>
                <a:cubicBezTo>
                  <a:pt x="222" y="53"/>
                  <a:pt x="224" y="54"/>
                  <a:pt x="222" y="54"/>
                </a:cubicBezTo>
                <a:cubicBezTo>
                  <a:pt x="222" y="54"/>
                  <a:pt x="223" y="54"/>
                  <a:pt x="222" y="54"/>
                </a:cubicBezTo>
                <a:cubicBezTo>
                  <a:pt x="221" y="54"/>
                  <a:pt x="220" y="54"/>
                  <a:pt x="222" y="54"/>
                </a:cubicBezTo>
                <a:cubicBezTo>
                  <a:pt x="221" y="55"/>
                  <a:pt x="221" y="55"/>
                  <a:pt x="222" y="56"/>
                </a:cubicBezTo>
                <a:cubicBezTo>
                  <a:pt x="221" y="56"/>
                  <a:pt x="221" y="56"/>
                  <a:pt x="220" y="56"/>
                </a:cubicBezTo>
                <a:cubicBezTo>
                  <a:pt x="220" y="56"/>
                  <a:pt x="221" y="56"/>
                  <a:pt x="221" y="56"/>
                </a:cubicBezTo>
                <a:cubicBezTo>
                  <a:pt x="219" y="56"/>
                  <a:pt x="221" y="57"/>
                  <a:pt x="219" y="57"/>
                </a:cubicBezTo>
                <a:cubicBezTo>
                  <a:pt x="220" y="57"/>
                  <a:pt x="221" y="57"/>
                  <a:pt x="221" y="57"/>
                </a:cubicBezTo>
                <a:cubicBezTo>
                  <a:pt x="221" y="57"/>
                  <a:pt x="219" y="57"/>
                  <a:pt x="219" y="57"/>
                </a:cubicBezTo>
                <a:cubicBezTo>
                  <a:pt x="222" y="59"/>
                  <a:pt x="216" y="60"/>
                  <a:pt x="221" y="61"/>
                </a:cubicBezTo>
                <a:cubicBezTo>
                  <a:pt x="217" y="61"/>
                  <a:pt x="223" y="65"/>
                  <a:pt x="217" y="64"/>
                </a:cubicBezTo>
                <a:cubicBezTo>
                  <a:pt x="221" y="65"/>
                  <a:pt x="216" y="65"/>
                  <a:pt x="220" y="66"/>
                </a:cubicBezTo>
                <a:cubicBezTo>
                  <a:pt x="220" y="66"/>
                  <a:pt x="217" y="66"/>
                  <a:pt x="219" y="66"/>
                </a:cubicBezTo>
                <a:cubicBezTo>
                  <a:pt x="218" y="66"/>
                  <a:pt x="216" y="65"/>
                  <a:pt x="217" y="66"/>
                </a:cubicBezTo>
                <a:cubicBezTo>
                  <a:pt x="217" y="66"/>
                  <a:pt x="219" y="66"/>
                  <a:pt x="219" y="66"/>
                </a:cubicBezTo>
                <a:cubicBezTo>
                  <a:pt x="218" y="66"/>
                  <a:pt x="219" y="67"/>
                  <a:pt x="219" y="67"/>
                </a:cubicBezTo>
                <a:cubicBezTo>
                  <a:pt x="217" y="66"/>
                  <a:pt x="219" y="67"/>
                  <a:pt x="217" y="67"/>
                </a:cubicBezTo>
                <a:cubicBezTo>
                  <a:pt x="218" y="67"/>
                  <a:pt x="219" y="67"/>
                  <a:pt x="219" y="67"/>
                </a:cubicBezTo>
                <a:cubicBezTo>
                  <a:pt x="219" y="68"/>
                  <a:pt x="217" y="67"/>
                  <a:pt x="219" y="68"/>
                </a:cubicBezTo>
                <a:cubicBezTo>
                  <a:pt x="216" y="68"/>
                  <a:pt x="216" y="68"/>
                  <a:pt x="219" y="69"/>
                </a:cubicBezTo>
                <a:cubicBezTo>
                  <a:pt x="218" y="69"/>
                  <a:pt x="216" y="69"/>
                  <a:pt x="216" y="69"/>
                </a:cubicBezTo>
                <a:cubicBezTo>
                  <a:pt x="218" y="70"/>
                  <a:pt x="215" y="69"/>
                  <a:pt x="215" y="69"/>
                </a:cubicBezTo>
                <a:cubicBezTo>
                  <a:pt x="216" y="70"/>
                  <a:pt x="216" y="70"/>
                  <a:pt x="217" y="70"/>
                </a:cubicBezTo>
                <a:cubicBezTo>
                  <a:pt x="216" y="70"/>
                  <a:pt x="217" y="70"/>
                  <a:pt x="218" y="71"/>
                </a:cubicBezTo>
                <a:cubicBezTo>
                  <a:pt x="217" y="70"/>
                  <a:pt x="216" y="70"/>
                  <a:pt x="215" y="70"/>
                </a:cubicBezTo>
                <a:cubicBezTo>
                  <a:pt x="214" y="70"/>
                  <a:pt x="219" y="71"/>
                  <a:pt x="216" y="70"/>
                </a:cubicBezTo>
                <a:cubicBezTo>
                  <a:pt x="215" y="70"/>
                  <a:pt x="217" y="71"/>
                  <a:pt x="216" y="71"/>
                </a:cubicBezTo>
                <a:cubicBezTo>
                  <a:pt x="218" y="71"/>
                  <a:pt x="219" y="72"/>
                  <a:pt x="220" y="72"/>
                </a:cubicBezTo>
                <a:cubicBezTo>
                  <a:pt x="219" y="72"/>
                  <a:pt x="219" y="72"/>
                  <a:pt x="219" y="72"/>
                </a:cubicBezTo>
                <a:cubicBezTo>
                  <a:pt x="217" y="71"/>
                  <a:pt x="217" y="71"/>
                  <a:pt x="216" y="71"/>
                </a:cubicBezTo>
                <a:cubicBezTo>
                  <a:pt x="216" y="71"/>
                  <a:pt x="217" y="72"/>
                  <a:pt x="217" y="72"/>
                </a:cubicBezTo>
                <a:cubicBezTo>
                  <a:pt x="215" y="71"/>
                  <a:pt x="215" y="71"/>
                  <a:pt x="214" y="71"/>
                </a:cubicBezTo>
                <a:cubicBezTo>
                  <a:pt x="215" y="72"/>
                  <a:pt x="217" y="72"/>
                  <a:pt x="217" y="72"/>
                </a:cubicBezTo>
                <a:cubicBezTo>
                  <a:pt x="217" y="72"/>
                  <a:pt x="217" y="72"/>
                  <a:pt x="215" y="72"/>
                </a:cubicBezTo>
                <a:cubicBezTo>
                  <a:pt x="216" y="72"/>
                  <a:pt x="215" y="72"/>
                  <a:pt x="217" y="73"/>
                </a:cubicBezTo>
                <a:cubicBezTo>
                  <a:pt x="214" y="72"/>
                  <a:pt x="217" y="73"/>
                  <a:pt x="215" y="73"/>
                </a:cubicBezTo>
                <a:cubicBezTo>
                  <a:pt x="217" y="74"/>
                  <a:pt x="213" y="73"/>
                  <a:pt x="216" y="74"/>
                </a:cubicBezTo>
                <a:cubicBezTo>
                  <a:pt x="215" y="74"/>
                  <a:pt x="215" y="73"/>
                  <a:pt x="214" y="74"/>
                </a:cubicBezTo>
                <a:cubicBezTo>
                  <a:pt x="215" y="74"/>
                  <a:pt x="216" y="74"/>
                  <a:pt x="216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8" y="75"/>
                  <a:pt x="213" y="74"/>
                  <a:pt x="213" y="75"/>
                </a:cubicBezTo>
                <a:cubicBezTo>
                  <a:pt x="214" y="75"/>
                  <a:pt x="216" y="75"/>
                  <a:pt x="215" y="75"/>
                </a:cubicBezTo>
                <a:cubicBezTo>
                  <a:pt x="213" y="75"/>
                  <a:pt x="214" y="75"/>
                  <a:pt x="215" y="76"/>
                </a:cubicBezTo>
                <a:cubicBezTo>
                  <a:pt x="214" y="75"/>
                  <a:pt x="214" y="76"/>
                  <a:pt x="213" y="76"/>
                </a:cubicBezTo>
                <a:cubicBezTo>
                  <a:pt x="216" y="77"/>
                  <a:pt x="213" y="77"/>
                  <a:pt x="216" y="79"/>
                </a:cubicBezTo>
                <a:cubicBezTo>
                  <a:pt x="215" y="78"/>
                  <a:pt x="214" y="78"/>
                  <a:pt x="214" y="78"/>
                </a:cubicBezTo>
                <a:cubicBezTo>
                  <a:pt x="214" y="78"/>
                  <a:pt x="213" y="78"/>
                  <a:pt x="215" y="79"/>
                </a:cubicBezTo>
                <a:cubicBezTo>
                  <a:pt x="212" y="78"/>
                  <a:pt x="217" y="81"/>
                  <a:pt x="214" y="80"/>
                </a:cubicBezTo>
                <a:cubicBezTo>
                  <a:pt x="213" y="80"/>
                  <a:pt x="217" y="81"/>
                  <a:pt x="216" y="81"/>
                </a:cubicBezTo>
                <a:cubicBezTo>
                  <a:pt x="216" y="80"/>
                  <a:pt x="215" y="80"/>
                  <a:pt x="215" y="80"/>
                </a:cubicBezTo>
                <a:cubicBezTo>
                  <a:pt x="214" y="81"/>
                  <a:pt x="216" y="82"/>
                  <a:pt x="213" y="82"/>
                </a:cubicBezTo>
                <a:cubicBezTo>
                  <a:pt x="215" y="83"/>
                  <a:pt x="214" y="83"/>
                  <a:pt x="216" y="84"/>
                </a:cubicBezTo>
                <a:cubicBezTo>
                  <a:pt x="214" y="84"/>
                  <a:pt x="214" y="84"/>
                  <a:pt x="214" y="84"/>
                </a:cubicBezTo>
                <a:cubicBezTo>
                  <a:pt x="215" y="85"/>
                  <a:pt x="216" y="85"/>
                  <a:pt x="218" y="85"/>
                </a:cubicBezTo>
                <a:cubicBezTo>
                  <a:pt x="215" y="85"/>
                  <a:pt x="215" y="85"/>
                  <a:pt x="214" y="84"/>
                </a:cubicBezTo>
                <a:cubicBezTo>
                  <a:pt x="214" y="85"/>
                  <a:pt x="213" y="84"/>
                  <a:pt x="213" y="84"/>
                </a:cubicBezTo>
                <a:cubicBezTo>
                  <a:pt x="213" y="84"/>
                  <a:pt x="213" y="83"/>
                  <a:pt x="213" y="83"/>
                </a:cubicBezTo>
                <a:cubicBezTo>
                  <a:pt x="212" y="85"/>
                  <a:pt x="213" y="81"/>
                  <a:pt x="213" y="82"/>
                </a:cubicBezTo>
                <a:cubicBezTo>
                  <a:pt x="212" y="82"/>
                  <a:pt x="212" y="81"/>
                  <a:pt x="211" y="81"/>
                </a:cubicBezTo>
                <a:cubicBezTo>
                  <a:pt x="211" y="82"/>
                  <a:pt x="211" y="83"/>
                  <a:pt x="211" y="83"/>
                </a:cubicBezTo>
                <a:cubicBezTo>
                  <a:pt x="211" y="82"/>
                  <a:pt x="211" y="82"/>
                  <a:pt x="211" y="81"/>
                </a:cubicBezTo>
                <a:cubicBezTo>
                  <a:pt x="210" y="82"/>
                  <a:pt x="209" y="82"/>
                  <a:pt x="209" y="83"/>
                </a:cubicBezTo>
                <a:cubicBezTo>
                  <a:pt x="209" y="80"/>
                  <a:pt x="207" y="81"/>
                  <a:pt x="207" y="83"/>
                </a:cubicBezTo>
                <a:cubicBezTo>
                  <a:pt x="206" y="83"/>
                  <a:pt x="207" y="82"/>
                  <a:pt x="206" y="83"/>
                </a:cubicBezTo>
                <a:cubicBezTo>
                  <a:pt x="207" y="81"/>
                  <a:pt x="207" y="81"/>
                  <a:pt x="207" y="81"/>
                </a:cubicBezTo>
                <a:cubicBezTo>
                  <a:pt x="206" y="81"/>
                  <a:pt x="205" y="80"/>
                  <a:pt x="205" y="80"/>
                </a:cubicBezTo>
                <a:cubicBezTo>
                  <a:pt x="204" y="79"/>
                  <a:pt x="203" y="79"/>
                  <a:pt x="202" y="79"/>
                </a:cubicBezTo>
                <a:cubicBezTo>
                  <a:pt x="200" y="78"/>
                  <a:pt x="198" y="78"/>
                  <a:pt x="197" y="80"/>
                </a:cubicBezTo>
                <a:cubicBezTo>
                  <a:pt x="197" y="79"/>
                  <a:pt x="197" y="78"/>
                  <a:pt x="196" y="78"/>
                </a:cubicBezTo>
                <a:cubicBezTo>
                  <a:pt x="195" y="79"/>
                  <a:pt x="194" y="79"/>
                  <a:pt x="193" y="80"/>
                </a:cubicBezTo>
                <a:cubicBezTo>
                  <a:pt x="192" y="79"/>
                  <a:pt x="188" y="80"/>
                  <a:pt x="186" y="78"/>
                </a:cubicBezTo>
                <a:cubicBezTo>
                  <a:pt x="186" y="79"/>
                  <a:pt x="186" y="79"/>
                  <a:pt x="186" y="79"/>
                </a:cubicBezTo>
                <a:cubicBezTo>
                  <a:pt x="185" y="77"/>
                  <a:pt x="185" y="79"/>
                  <a:pt x="184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5" y="76"/>
                  <a:pt x="183" y="75"/>
                  <a:pt x="184" y="77"/>
                </a:cubicBezTo>
                <a:cubicBezTo>
                  <a:pt x="183" y="76"/>
                  <a:pt x="182" y="76"/>
                  <a:pt x="180" y="77"/>
                </a:cubicBezTo>
                <a:cubicBezTo>
                  <a:pt x="180" y="76"/>
                  <a:pt x="181" y="76"/>
                  <a:pt x="181" y="75"/>
                </a:cubicBezTo>
                <a:cubicBezTo>
                  <a:pt x="180" y="75"/>
                  <a:pt x="180" y="76"/>
                  <a:pt x="180" y="76"/>
                </a:cubicBezTo>
                <a:cubicBezTo>
                  <a:pt x="180" y="74"/>
                  <a:pt x="178" y="75"/>
                  <a:pt x="178" y="74"/>
                </a:cubicBezTo>
                <a:cubicBezTo>
                  <a:pt x="177" y="75"/>
                  <a:pt x="178" y="76"/>
                  <a:pt x="177" y="76"/>
                </a:cubicBezTo>
                <a:cubicBezTo>
                  <a:pt x="177" y="76"/>
                  <a:pt x="177" y="74"/>
                  <a:pt x="177" y="74"/>
                </a:cubicBezTo>
                <a:cubicBezTo>
                  <a:pt x="174" y="76"/>
                  <a:pt x="171" y="71"/>
                  <a:pt x="169" y="75"/>
                </a:cubicBezTo>
                <a:cubicBezTo>
                  <a:pt x="168" y="72"/>
                  <a:pt x="164" y="77"/>
                  <a:pt x="163" y="72"/>
                </a:cubicBezTo>
                <a:cubicBezTo>
                  <a:pt x="163" y="76"/>
                  <a:pt x="161" y="71"/>
                  <a:pt x="161" y="75"/>
                </a:cubicBezTo>
                <a:cubicBezTo>
                  <a:pt x="160" y="75"/>
                  <a:pt x="160" y="72"/>
                  <a:pt x="159" y="74"/>
                </a:cubicBezTo>
                <a:cubicBezTo>
                  <a:pt x="159" y="73"/>
                  <a:pt x="160" y="71"/>
                  <a:pt x="159" y="72"/>
                </a:cubicBezTo>
                <a:cubicBezTo>
                  <a:pt x="159" y="71"/>
                  <a:pt x="159" y="74"/>
                  <a:pt x="159" y="74"/>
                </a:cubicBezTo>
                <a:cubicBezTo>
                  <a:pt x="159" y="72"/>
                  <a:pt x="159" y="74"/>
                  <a:pt x="158" y="74"/>
                </a:cubicBezTo>
                <a:cubicBezTo>
                  <a:pt x="159" y="72"/>
                  <a:pt x="158" y="74"/>
                  <a:pt x="158" y="72"/>
                </a:cubicBezTo>
                <a:cubicBezTo>
                  <a:pt x="157" y="73"/>
                  <a:pt x="158" y="74"/>
                  <a:pt x="157" y="74"/>
                </a:cubicBezTo>
                <a:cubicBezTo>
                  <a:pt x="157" y="74"/>
                  <a:pt x="157" y="71"/>
                  <a:pt x="156" y="74"/>
                </a:cubicBezTo>
                <a:cubicBezTo>
                  <a:pt x="155" y="70"/>
                  <a:pt x="155" y="71"/>
                  <a:pt x="154" y="74"/>
                </a:cubicBezTo>
                <a:cubicBezTo>
                  <a:pt x="154" y="73"/>
                  <a:pt x="154" y="71"/>
                  <a:pt x="154" y="71"/>
                </a:cubicBezTo>
                <a:cubicBezTo>
                  <a:pt x="153" y="73"/>
                  <a:pt x="153" y="70"/>
                  <a:pt x="152" y="70"/>
                </a:cubicBezTo>
                <a:cubicBezTo>
                  <a:pt x="152" y="71"/>
                  <a:pt x="152" y="71"/>
                  <a:pt x="152" y="72"/>
                </a:cubicBezTo>
                <a:cubicBezTo>
                  <a:pt x="152" y="71"/>
                  <a:pt x="151" y="72"/>
                  <a:pt x="151" y="73"/>
                </a:cubicBezTo>
                <a:cubicBezTo>
                  <a:pt x="151" y="71"/>
                  <a:pt x="151" y="71"/>
                  <a:pt x="151" y="70"/>
                </a:cubicBezTo>
                <a:cubicBezTo>
                  <a:pt x="151" y="69"/>
                  <a:pt x="150" y="74"/>
                  <a:pt x="151" y="71"/>
                </a:cubicBezTo>
                <a:cubicBezTo>
                  <a:pt x="150" y="70"/>
                  <a:pt x="150" y="72"/>
                  <a:pt x="150" y="71"/>
                </a:cubicBezTo>
                <a:cubicBezTo>
                  <a:pt x="149" y="73"/>
                  <a:pt x="149" y="74"/>
                  <a:pt x="149" y="75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2"/>
                  <a:pt x="149" y="71"/>
                  <a:pt x="149" y="70"/>
                </a:cubicBezTo>
                <a:cubicBezTo>
                  <a:pt x="149" y="71"/>
                  <a:pt x="149" y="72"/>
                  <a:pt x="149" y="72"/>
                </a:cubicBezTo>
                <a:cubicBezTo>
                  <a:pt x="149" y="70"/>
                  <a:pt x="149" y="70"/>
                  <a:pt x="148" y="69"/>
                </a:cubicBezTo>
                <a:cubicBezTo>
                  <a:pt x="148" y="70"/>
                  <a:pt x="148" y="72"/>
                  <a:pt x="148" y="72"/>
                </a:cubicBezTo>
                <a:cubicBezTo>
                  <a:pt x="148" y="71"/>
                  <a:pt x="147" y="71"/>
                  <a:pt x="148" y="70"/>
                </a:cubicBezTo>
                <a:cubicBezTo>
                  <a:pt x="147" y="71"/>
                  <a:pt x="147" y="70"/>
                  <a:pt x="146" y="71"/>
                </a:cubicBezTo>
                <a:cubicBezTo>
                  <a:pt x="146" y="69"/>
                  <a:pt x="145" y="71"/>
                  <a:pt x="145" y="69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5" y="70"/>
                  <a:pt x="144" y="70"/>
                  <a:pt x="144" y="71"/>
                </a:cubicBezTo>
                <a:cubicBezTo>
                  <a:pt x="144" y="70"/>
                  <a:pt x="145" y="69"/>
                  <a:pt x="144" y="69"/>
                </a:cubicBezTo>
                <a:cubicBezTo>
                  <a:pt x="144" y="69"/>
                  <a:pt x="144" y="70"/>
                  <a:pt x="144" y="70"/>
                </a:cubicBezTo>
                <a:cubicBezTo>
                  <a:pt x="144" y="69"/>
                  <a:pt x="144" y="69"/>
                  <a:pt x="144" y="68"/>
                </a:cubicBezTo>
                <a:cubicBezTo>
                  <a:pt x="144" y="69"/>
                  <a:pt x="144" y="69"/>
                  <a:pt x="144" y="68"/>
                </a:cubicBezTo>
                <a:cubicBezTo>
                  <a:pt x="142" y="72"/>
                  <a:pt x="143" y="68"/>
                  <a:pt x="142" y="68"/>
                </a:cubicBezTo>
                <a:cubicBezTo>
                  <a:pt x="142" y="69"/>
                  <a:pt x="141" y="70"/>
                  <a:pt x="141" y="70"/>
                </a:cubicBezTo>
                <a:cubicBezTo>
                  <a:pt x="142" y="68"/>
                  <a:pt x="141" y="69"/>
                  <a:pt x="141" y="70"/>
                </a:cubicBezTo>
                <a:cubicBezTo>
                  <a:pt x="141" y="69"/>
                  <a:pt x="140" y="69"/>
                  <a:pt x="140" y="68"/>
                </a:cubicBezTo>
                <a:cubicBezTo>
                  <a:pt x="138" y="70"/>
                  <a:pt x="137" y="67"/>
                  <a:pt x="135" y="70"/>
                </a:cubicBezTo>
                <a:cubicBezTo>
                  <a:pt x="135" y="69"/>
                  <a:pt x="136" y="69"/>
                  <a:pt x="136" y="68"/>
                </a:cubicBezTo>
                <a:cubicBezTo>
                  <a:pt x="135" y="68"/>
                  <a:pt x="135" y="68"/>
                  <a:pt x="134" y="70"/>
                </a:cubicBezTo>
                <a:cubicBezTo>
                  <a:pt x="135" y="66"/>
                  <a:pt x="132" y="71"/>
                  <a:pt x="133" y="68"/>
                </a:cubicBezTo>
                <a:cubicBezTo>
                  <a:pt x="132" y="67"/>
                  <a:pt x="132" y="71"/>
                  <a:pt x="132" y="71"/>
                </a:cubicBezTo>
                <a:cubicBezTo>
                  <a:pt x="132" y="70"/>
                  <a:pt x="132" y="69"/>
                  <a:pt x="132" y="69"/>
                </a:cubicBezTo>
                <a:cubicBezTo>
                  <a:pt x="130" y="68"/>
                  <a:pt x="129" y="70"/>
                  <a:pt x="128" y="67"/>
                </a:cubicBezTo>
                <a:cubicBezTo>
                  <a:pt x="127" y="69"/>
                  <a:pt x="126" y="68"/>
                  <a:pt x="125" y="69"/>
                </a:cubicBezTo>
                <a:cubicBezTo>
                  <a:pt x="126" y="68"/>
                  <a:pt x="125" y="68"/>
                  <a:pt x="125" y="67"/>
                </a:cubicBezTo>
                <a:cubicBezTo>
                  <a:pt x="124" y="69"/>
                  <a:pt x="124" y="70"/>
                  <a:pt x="123" y="72"/>
                </a:cubicBezTo>
                <a:cubicBezTo>
                  <a:pt x="124" y="69"/>
                  <a:pt x="124" y="69"/>
                  <a:pt x="125" y="67"/>
                </a:cubicBezTo>
                <a:cubicBezTo>
                  <a:pt x="123" y="67"/>
                  <a:pt x="124" y="67"/>
                  <a:pt x="123" y="66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22" y="67"/>
                  <a:pt x="123" y="68"/>
                  <a:pt x="122" y="68"/>
                </a:cubicBezTo>
                <a:cubicBezTo>
                  <a:pt x="123" y="66"/>
                  <a:pt x="121" y="70"/>
                  <a:pt x="122" y="67"/>
                </a:cubicBezTo>
                <a:cubicBezTo>
                  <a:pt x="122" y="67"/>
                  <a:pt x="122" y="66"/>
                  <a:pt x="122" y="66"/>
                </a:cubicBezTo>
                <a:cubicBezTo>
                  <a:pt x="122" y="67"/>
                  <a:pt x="122" y="66"/>
                  <a:pt x="122" y="66"/>
                </a:cubicBezTo>
                <a:cubicBezTo>
                  <a:pt x="121" y="67"/>
                  <a:pt x="122" y="68"/>
                  <a:pt x="121" y="68"/>
                </a:cubicBezTo>
                <a:cubicBezTo>
                  <a:pt x="121" y="67"/>
                  <a:pt x="121" y="68"/>
                  <a:pt x="122" y="66"/>
                </a:cubicBezTo>
                <a:cubicBezTo>
                  <a:pt x="121" y="65"/>
                  <a:pt x="120" y="66"/>
                  <a:pt x="120" y="68"/>
                </a:cubicBezTo>
                <a:cubicBezTo>
                  <a:pt x="120" y="67"/>
                  <a:pt x="120" y="66"/>
                  <a:pt x="120" y="66"/>
                </a:cubicBezTo>
                <a:cubicBezTo>
                  <a:pt x="120" y="65"/>
                  <a:pt x="117" y="68"/>
                  <a:pt x="118" y="65"/>
                </a:cubicBezTo>
                <a:cubicBezTo>
                  <a:pt x="117" y="65"/>
                  <a:pt x="117" y="67"/>
                  <a:pt x="117" y="67"/>
                </a:cubicBezTo>
                <a:cubicBezTo>
                  <a:pt x="117" y="66"/>
                  <a:pt x="115" y="64"/>
                  <a:pt x="115" y="67"/>
                </a:cubicBezTo>
                <a:cubicBezTo>
                  <a:pt x="114" y="68"/>
                  <a:pt x="115" y="64"/>
                  <a:pt x="114" y="66"/>
                </a:cubicBezTo>
                <a:cubicBezTo>
                  <a:pt x="114" y="66"/>
                  <a:pt x="113" y="67"/>
                  <a:pt x="114" y="68"/>
                </a:cubicBezTo>
                <a:cubicBezTo>
                  <a:pt x="113" y="68"/>
                  <a:pt x="113" y="70"/>
                  <a:pt x="113" y="68"/>
                </a:cubicBezTo>
                <a:cubicBezTo>
                  <a:pt x="114" y="68"/>
                  <a:pt x="113" y="66"/>
                  <a:pt x="114" y="65"/>
                </a:cubicBezTo>
                <a:cubicBezTo>
                  <a:pt x="113" y="66"/>
                  <a:pt x="112" y="65"/>
                  <a:pt x="112" y="67"/>
                </a:cubicBezTo>
                <a:cubicBezTo>
                  <a:pt x="111" y="66"/>
                  <a:pt x="111" y="65"/>
                  <a:pt x="110" y="64"/>
                </a:cubicBezTo>
                <a:cubicBezTo>
                  <a:pt x="110" y="65"/>
                  <a:pt x="110" y="65"/>
                  <a:pt x="110" y="66"/>
                </a:cubicBezTo>
                <a:cubicBezTo>
                  <a:pt x="109" y="66"/>
                  <a:pt x="110" y="64"/>
                  <a:pt x="110" y="64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8" y="66"/>
                  <a:pt x="109" y="63"/>
                  <a:pt x="109" y="65"/>
                </a:cubicBezTo>
                <a:cubicBezTo>
                  <a:pt x="108" y="65"/>
                  <a:pt x="108" y="62"/>
                  <a:pt x="107" y="64"/>
                </a:cubicBezTo>
                <a:cubicBezTo>
                  <a:pt x="106" y="62"/>
                  <a:pt x="104" y="63"/>
                  <a:pt x="103" y="64"/>
                </a:cubicBezTo>
                <a:cubicBezTo>
                  <a:pt x="103" y="63"/>
                  <a:pt x="103" y="63"/>
                  <a:pt x="103" y="62"/>
                </a:cubicBezTo>
                <a:cubicBezTo>
                  <a:pt x="102" y="63"/>
                  <a:pt x="102" y="63"/>
                  <a:pt x="102" y="64"/>
                </a:cubicBezTo>
                <a:cubicBezTo>
                  <a:pt x="102" y="63"/>
                  <a:pt x="102" y="63"/>
                  <a:pt x="102" y="62"/>
                </a:cubicBezTo>
                <a:cubicBezTo>
                  <a:pt x="102" y="62"/>
                  <a:pt x="101" y="62"/>
                  <a:pt x="101" y="64"/>
                </a:cubicBezTo>
                <a:cubicBezTo>
                  <a:pt x="101" y="62"/>
                  <a:pt x="100" y="64"/>
                  <a:pt x="99" y="64"/>
                </a:cubicBezTo>
                <a:cubicBezTo>
                  <a:pt x="99" y="61"/>
                  <a:pt x="98" y="63"/>
                  <a:pt x="97" y="64"/>
                </a:cubicBezTo>
                <a:cubicBezTo>
                  <a:pt x="98" y="61"/>
                  <a:pt x="97" y="64"/>
                  <a:pt x="97" y="62"/>
                </a:cubicBezTo>
                <a:cubicBezTo>
                  <a:pt x="96" y="64"/>
                  <a:pt x="96" y="61"/>
                  <a:pt x="96" y="61"/>
                </a:cubicBezTo>
                <a:cubicBezTo>
                  <a:pt x="95" y="62"/>
                  <a:pt x="94" y="64"/>
                  <a:pt x="95" y="61"/>
                </a:cubicBezTo>
                <a:cubicBezTo>
                  <a:pt x="94" y="61"/>
                  <a:pt x="93" y="60"/>
                  <a:pt x="92" y="63"/>
                </a:cubicBezTo>
                <a:cubicBezTo>
                  <a:pt x="93" y="59"/>
                  <a:pt x="91" y="63"/>
                  <a:pt x="91" y="61"/>
                </a:cubicBezTo>
                <a:cubicBezTo>
                  <a:pt x="90" y="63"/>
                  <a:pt x="90" y="62"/>
                  <a:pt x="89" y="61"/>
                </a:cubicBezTo>
                <a:cubicBezTo>
                  <a:pt x="88" y="62"/>
                  <a:pt x="88" y="63"/>
                  <a:pt x="88" y="63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61"/>
                  <a:pt x="87" y="61"/>
                  <a:pt x="86" y="61"/>
                </a:cubicBezTo>
                <a:cubicBezTo>
                  <a:pt x="86" y="61"/>
                  <a:pt x="86" y="61"/>
                  <a:pt x="84" y="61"/>
                </a:cubicBezTo>
                <a:cubicBezTo>
                  <a:pt x="85" y="61"/>
                  <a:pt x="85" y="61"/>
                  <a:pt x="85" y="60"/>
                </a:cubicBezTo>
                <a:cubicBezTo>
                  <a:pt x="86" y="61"/>
                  <a:pt x="87" y="61"/>
                  <a:pt x="87" y="61"/>
                </a:cubicBezTo>
                <a:cubicBezTo>
                  <a:pt x="85" y="60"/>
                  <a:pt x="88" y="61"/>
                  <a:pt x="87" y="61"/>
                </a:cubicBezTo>
                <a:cubicBezTo>
                  <a:pt x="87" y="61"/>
                  <a:pt x="84" y="60"/>
                  <a:pt x="84" y="60"/>
                </a:cubicBezTo>
                <a:cubicBezTo>
                  <a:pt x="88" y="61"/>
                  <a:pt x="84" y="60"/>
                  <a:pt x="84" y="59"/>
                </a:cubicBezTo>
                <a:cubicBezTo>
                  <a:pt x="86" y="60"/>
                  <a:pt x="86" y="60"/>
                  <a:pt x="87" y="60"/>
                </a:cubicBezTo>
                <a:cubicBezTo>
                  <a:pt x="86" y="60"/>
                  <a:pt x="88" y="60"/>
                  <a:pt x="87" y="60"/>
                </a:cubicBezTo>
                <a:cubicBezTo>
                  <a:pt x="88" y="60"/>
                  <a:pt x="88" y="61"/>
                  <a:pt x="89" y="60"/>
                </a:cubicBezTo>
                <a:cubicBezTo>
                  <a:pt x="88" y="60"/>
                  <a:pt x="88" y="60"/>
                  <a:pt x="89" y="60"/>
                </a:cubicBezTo>
                <a:cubicBezTo>
                  <a:pt x="86" y="59"/>
                  <a:pt x="86" y="59"/>
                  <a:pt x="85" y="58"/>
                </a:cubicBezTo>
                <a:cubicBezTo>
                  <a:pt x="85" y="58"/>
                  <a:pt x="86" y="59"/>
                  <a:pt x="86" y="58"/>
                </a:cubicBezTo>
                <a:cubicBezTo>
                  <a:pt x="86" y="58"/>
                  <a:pt x="85" y="58"/>
                  <a:pt x="86" y="58"/>
                </a:cubicBezTo>
                <a:cubicBezTo>
                  <a:pt x="87" y="59"/>
                  <a:pt x="87" y="59"/>
                  <a:pt x="87" y="59"/>
                </a:cubicBezTo>
                <a:cubicBezTo>
                  <a:pt x="86" y="59"/>
                  <a:pt x="86" y="59"/>
                  <a:pt x="88" y="60"/>
                </a:cubicBezTo>
                <a:cubicBezTo>
                  <a:pt x="88" y="59"/>
                  <a:pt x="88" y="60"/>
                  <a:pt x="89" y="60"/>
                </a:cubicBezTo>
                <a:cubicBezTo>
                  <a:pt x="88" y="59"/>
                  <a:pt x="90" y="60"/>
                  <a:pt x="88" y="59"/>
                </a:cubicBezTo>
                <a:cubicBezTo>
                  <a:pt x="87" y="58"/>
                  <a:pt x="90" y="60"/>
                  <a:pt x="90" y="59"/>
                </a:cubicBezTo>
                <a:cubicBezTo>
                  <a:pt x="89" y="59"/>
                  <a:pt x="86" y="58"/>
                  <a:pt x="86" y="57"/>
                </a:cubicBezTo>
                <a:cubicBezTo>
                  <a:pt x="87" y="58"/>
                  <a:pt x="87" y="57"/>
                  <a:pt x="86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7" y="58"/>
                  <a:pt x="87" y="57"/>
                  <a:pt x="89" y="58"/>
                </a:cubicBezTo>
                <a:cubicBezTo>
                  <a:pt x="88" y="58"/>
                  <a:pt x="91" y="59"/>
                  <a:pt x="87" y="58"/>
                </a:cubicBezTo>
                <a:cubicBezTo>
                  <a:pt x="89" y="59"/>
                  <a:pt x="89" y="59"/>
                  <a:pt x="90" y="59"/>
                </a:cubicBezTo>
                <a:cubicBezTo>
                  <a:pt x="90" y="59"/>
                  <a:pt x="90" y="59"/>
                  <a:pt x="90" y="59"/>
                </a:cubicBezTo>
                <a:cubicBezTo>
                  <a:pt x="91" y="60"/>
                  <a:pt x="90" y="60"/>
                  <a:pt x="91" y="60"/>
                </a:cubicBezTo>
                <a:cubicBezTo>
                  <a:pt x="91" y="59"/>
                  <a:pt x="90" y="59"/>
                  <a:pt x="89" y="58"/>
                </a:cubicBezTo>
                <a:cubicBezTo>
                  <a:pt x="92" y="59"/>
                  <a:pt x="90" y="57"/>
                  <a:pt x="91" y="57"/>
                </a:cubicBezTo>
                <a:cubicBezTo>
                  <a:pt x="89" y="57"/>
                  <a:pt x="89" y="56"/>
                  <a:pt x="88" y="56"/>
                </a:cubicBezTo>
                <a:cubicBezTo>
                  <a:pt x="90" y="57"/>
                  <a:pt x="87" y="56"/>
                  <a:pt x="87" y="56"/>
                </a:cubicBezTo>
                <a:cubicBezTo>
                  <a:pt x="87" y="56"/>
                  <a:pt x="87" y="55"/>
                  <a:pt x="87" y="55"/>
                </a:cubicBezTo>
                <a:cubicBezTo>
                  <a:pt x="87" y="54"/>
                  <a:pt x="87" y="54"/>
                  <a:pt x="88" y="53"/>
                </a:cubicBezTo>
                <a:cubicBezTo>
                  <a:pt x="88" y="53"/>
                  <a:pt x="88" y="53"/>
                  <a:pt x="88" y="52"/>
                </a:cubicBezTo>
                <a:cubicBezTo>
                  <a:pt x="89" y="52"/>
                  <a:pt x="89" y="51"/>
                  <a:pt x="89" y="51"/>
                </a:cubicBezTo>
                <a:cubicBezTo>
                  <a:pt x="92" y="51"/>
                  <a:pt x="94" y="52"/>
                  <a:pt x="95" y="51"/>
                </a:cubicBezTo>
                <a:cubicBezTo>
                  <a:pt x="95" y="50"/>
                  <a:pt x="94" y="49"/>
                  <a:pt x="94" y="48"/>
                </a:cubicBezTo>
                <a:cubicBezTo>
                  <a:pt x="94" y="48"/>
                  <a:pt x="94" y="48"/>
                  <a:pt x="94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5" y="48"/>
                  <a:pt x="95" y="46"/>
                  <a:pt x="96" y="44"/>
                </a:cubicBezTo>
                <a:cubicBezTo>
                  <a:pt x="95" y="46"/>
                  <a:pt x="95" y="43"/>
                  <a:pt x="94" y="45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4"/>
                  <a:pt x="94" y="44"/>
                  <a:pt x="94" y="45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4"/>
                  <a:pt x="95" y="44"/>
                  <a:pt x="95" y="44"/>
                </a:cubicBezTo>
                <a:cubicBezTo>
                  <a:pt x="93" y="44"/>
                  <a:pt x="98" y="44"/>
                  <a:pt x="95" y="44"/>
                </a:cubicBezTo>
                <a:cubicBezTo>
                  <a:pt x="94" y="44"/>
                  <a:pt x="94" y="44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5" y="43"/>
                  <a:pt x="95" y="43"/>
                </a:cubicBezTo>
                <a:cubicBezTo>
                  <a:pt x="97" y="43"/>
                  <a:pt x="99" y="43"/>
                  <a:pt x="101" y="44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103" y="44"/>
                  <a:pt x="104" y="45"/>
                  <a:pt x="105" y="46"/>
                </a:cubicBezTo>
                <a:cubicBezTo>
                  <a:pt x="105" y="43"/>
                  <a:pt x="105" y="46"/>
                  <a:pt x="106" y="44"/>
                </a:cubicBezTo>
                <a:cubicBezTo>
                  <a:pt x="106" y="45"/>
                  <a:pt x="106" y="46"/>
                  <a:pt x="106" y="47"/>
                </a:cubicBezTo>
                <a:cubicBezTo>
                  <a:pt x="106" y="47"/>
                  <a:pt x="106" y="46"/>
                  <a:pt x="106" y="47"/>
                </a:cubicBezTo>
                <a:cubicBezTo>
                  <a:pt x="107" y="47"/>
                  <a:pt x="106" y="48"/>
                  <a:pt x="107" y="50"/>
                </a:cubicBezTo>
                <a:cubicBezTo>
                  <a:pt x="107" y="49"/>
                  <a:pt x="107" y="49"/>
                  <a:pt x="107" y="47"/>
                </a:cubicBezTo>
                <a:cubicBezTo>
                  <a:pt x="107" y="48"/>
                  <a:pt x="107" y="47"/>
                  <a:pt x="107" y="47"/>
                </a:cubicBezTo>
                <a:cubicBezTo>
                  <a:pt x="107" y="48"/>
                  <a:pt x="108" y="48"/>
                  <a:pt x="110" y="46"/>
                </a:cubicBezTo>
                <a:cubicBezTo>
                  <a:pt x="110" y="47"/>
                  <a:pt x="110" y="47"/>
                  <a:pt x="110" y="47"/>
                </a:cubicBezTo>
                <a:cubicBezTo>
                  <a:pt x="110" y="47"/>
                  <a:pt x="109" y="47"/>
                  <a:pt x="109" y="48"/>
                </a:cubicBezTo>
                <a:cubicBezTo>
                  <a:pt x="110" y="48"/>
                  <a:pt x="110" y="45"/>
                  <a:pt x="110" y="45"/>
                </a:cubicBezTo>
                <a:cubicBezTo>
                  <a:pt x="110" y="46"/>
                  <a:pt x="110" y="48"/>
                  <a:pt x="110" y="49"/>
                </a:cubicBezTo>
                <a:cubicBezTo>
                  <a:pt x="110" y="48"/>
                  <a:pt x="110" y="46"/>
                  <a:pt x="111" y="45"/>
                </a:cubicBezTo>
                <a:cubicBezTo>
                  <a:pt x="110" y="48"/>
                  <a:pt x="111" y="49"/>
                  <a:pt x="111" y="50"/>
                </a:cubicBezTo>
                <a:cubicBezTo>
                  <a:pt x="112" y="48"/>
                  <a:pt x="111" y="52"/>
                  <a:pt x="112" y="49"/>
                </a:cubicBezTo>
                <a:cubicBezTo>
                  <a:pt x="112" y="53"/>
                  <a:pt x="114" y="45"/>
                  <a:pt x="115" y="47"/>
                </a:cubicBezTo>
                <a:cubicBezTo>
                  <a:pt x="114" y="50"/>
                  <a:pt x="114" y="47"/>
                  <a:pt x="114" y="48"/>
                </a:cubicBezTo>
                <a:cubicBezTo>
                  <a:pt x="114" y="49"/>
                  <a:pt x="115" y="49"/>
                  <a:pt x="115" y="48"/>
                </a:cubicBezTo>
                <a:cubicBezTo>
                  <a:pt x="115" y="49"/>
                  <a:pt x="115" y="49"/>
                  <a:pt x="115" y="50"/>
                </a:cubicBezTo>
                <a:cubicBezTo>
                  <a:pt x="116" y="48"/>
                  <a:pt x="116" y="51"/>
                  <a:pt x="117" y="47"/>
                </a:cubicBezTo>
                <a:cubicBezTo>
                  <a:pt x="117" y="48"/>
                  <a:pt x="117" y="49"/>
                  <a:pt x="118" y="48"/>
                </a:cubicBezTo>
                <a:cubicBezTo>
                  <a:pt x="118" y="48"/>
                  <a:pt x="118" y="47"/>
                  <a:pt x="118" y="47"/>
                </a:cubicBezTo>
                <a:cubicBezTo>
                  <a:pt x="118" y="48"/>
                  <a:pt x="118" y="48"/>
                  <a:pt x="118" y="49"/>
                </a:cubicBezTo>
                <a:cubicBezTo>
                  <a:pt x="118" y="49"/>
                  <a:pt x="118" y="51"/>
                  <a:pt x="119" y="50"/>
                </a:cubicBezTo>
                <a:cubicBezTo>
                  <a:pt x="119" y="49"/>
                  <a:pt x="119" y="49"/>
                  <a:pt x="119" y="48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19" y="47"/>
                  <a:pt x="118" y="49"/>
                  <a:pt x="118" y="49"/>
                </a:cubicBezTo>
                <a:cubicBezTo>
                  <a:pt x="118" y="48"/>
                  <a:pt x="118" y="47"/>
                  <a:pt x="119" y="47"/>
                </a:cubicBezTo>
                <a:cubicBezTo>
                  <a:pt x="119" y="49"/>
                  <a:pt x="120" y="45"/>
                  <a:pt x="120" y="49"/>
                </a:cubicBezTo>
                <a:cubicBezTo>
                  <a:pt x="120" y="46"/>
                  <a:pt x="121" y="45"/>
                  <a:pt x="121" y="45"/>
                </a:cubicBezTo>
                <a:cubicBezTo>
                  <a:pt x="120" y="47"/>
                  <a:pt x="121" y="44"/>
                  <a:pt x="121" y="46"/>
                </a:cubicBezTo>
                <a:cubicBezTo>
                  <a:pt x="120" y="46"/>
                  <a:pt x="120" y="47"/>
                  <a:pt x="120" y="47"/>
                </a:cubicBezTo>
                <a:cubicBezTo>
                  <a:pt x="120" y="46"/>
                  <a:pt x="120" y="45"/>
                  <a:pt x="120" y="45"/>
                </a:cubicBezTo>
                <a:cubicBezTo>
                  <a:pt x="121" y="43"/>
                  <a:pt x="122" y="44"/>
                  <a:pt x="123" y="44"/>
                </a:cubicBezTo>
                <a:cubicBezTo>
                  <a:pt x="122" y="48"/>
                  <a:pt x="124" y="45"/>
                  <a:pt x="124" y="47"/>
                </a:cubicBezTo>
                <a:cubicBezTo>
                  <a:pt x="123" y="47"/>
                  <a:pt x="123" y="48"/>
                  <a:pt x="123" y="48"/>
                </a:cubicBezTo>
                <a:cubicBezTo>
                  <a:pt x="123" y="49"/>
                  <a:pt x="123" y="49"/>
                  <a:pt x="123" y="50"/>
                </a:cubicBezTo>
                <a:cubicBezTo>
                  <a:pt x="123" y="50"/>
                  <a:pt x="123" y="50"/>
                  <a:pt x="124" y="49"/>
                </a:cubicBezTo>
                <a:cubicBezTo>
                  <a:pt x="122" y="48"/>
                  <a:pt x="125" y="47"/>
                  <a:pt x="124" y="45"/>
                </a:cubicBezTo>
                <a:cubicBezTo>
                  <a:pt x="125" y="47"/>
                  <a:pt x="125" y="46"/>
                  <a:pt x="126" y="44"/>
                </a:cubicBezTo>
                <a:cubicBezTo>
                  <a:pt x="125" y="47"/>
                  <a:pt x="127" y="43"/>
                  <a:pt x="126" y="46"/>
                </a:cubicBezTo>
                <a:cubicBezTo>
                  <a:pt x="126" y="46"/>
                  <a:pt x="126" y="46"/>
                  <a:pt x="125" y="47"/>
                </a:cubicBezTo>
                <a:cubicBezTo>
                  <a:pt x="126" y="48"/>
                  <a:pt x="127" y="47"/>
                  <a:pt x="127" y="45"/>
                </a:cubicBezTo>
                <a:cubicBezTo>
                  <a:pt x="127" y="46"/>
                  <a:pt x="127" y="47"/>
                  <a:pt x="127" y="48"/>
                </a:cubicBezTo>
                <a:cubicBezTo>
                  <a:pt x="128" y="45"/>
                  <a:pt x="129" y="46"/>
                  <a:pt x="130" y="47"/>
                </a:cubicBezTo>
                <a:cubicBezTo>
                  <a:pt x="130" y="46"/>
                  <a:pt x="131" y="44"/>
                  <a:pt x="131" y="44"/>
                </a:cubicBezTo>
                <a:cubicBezTo>
                  <a:pt x="131" y="44"/>
                  <a:pt x="131" y="45"/>
                  <a:pt x="131" y="45"/>
                </a:cubicBezTo>
                <a:cubicBezTo>
                  <a:pt x="131" y="45"/>
                  <a:pt x="131" y="44"/>
                  <a:pt x="131" y="46"/>
                </a:cubicBezTo>
                <a:cubicBezTo>
                  <a:pt x="131" y="45"/>
                  <a:pt x="131" y="49"/>
                  <a:pt x="131" y="48"/>
                </a:cubicBezTo>
                <a:cubicBezTo>
                  <a:pt x="131" y="46"/>
                  <a:pt x="132" y="47"/>
                  <a:pt x="132" y="47"/>
                </a:cubicBezTo>
                <a:cubicBezTo>
                  <a:pt x="132" y="46"/>
                  <a:pt x="132" y="45"/>
                  <a:pt x="132" y="45"/>
                </a:cubicBezTo>
                <a:cubicBezTo>
                  <a:pt x="132" y="47"/>
                  <a:pt x="132" y="45"/>
                  <a:pt x="133" y="45"/>
                </a:cubicBezTo>
                <a:cubicBezTo>
                  <a:pt x="133" y="45"/>
                  <a:pt x="133" y="46"/>
                  <a:pt x="133" y="47"/>
                </a:cubicBezTo>
                <a:cubicBezTo>
                  <a:pt x="133" y="45"/>
                  <a:pt x="133" y="47"/>
                  <a:pt x="133" y="47"/>
                </a:cubicBezTo>
                <a:cubicBezTo>
                  <a:pt x="133" y="44"/>
                  <a:pt x="134" y="47"/>
                  <a:pt x="134" y="45"/>
                </a:cubicBezTo>
                <a:cubicBezTo>
                  <a:pt x="134" y="45"/>
                  <a:pt x="134" y="44"/>
                  <a:pt x="135" y="44"/>
                </a:cubicBezTo>
                <a:cubicBezTo>
                  <a:pt x="135" y="45"/>
                  <a:pt x="134" y="48"/>
                  <a:pt x="134" y="48"/>
                </a:cubicBezTo>
                <a:cubicBezTo>
                  <a:pt x="134" y="48"/>
                  <a:pt x="135" y="48"/>
                  <a:pt x="135" y="48"/>
                </a:cubicBezTo>
                <a:cubicBezTo>
                  <a:pt x="135" y="49"/>
                  <a:pt x="135" y="49"/>
                  <a:pt x="135" y="50"/>
                </a:cubicBezTo>
                <a:cubicBezTo>
                  <a:pt x="136" y="49"/>
                  <a:pt x="136" y="49"/>
                  <a:pt x="137" y="48"/>
                </a:cubicBezTo>
                <a:cubicBezTo>
                  <a:pt x="137" y="50"/>
                  <a:pt x="137" y="50"/>
                  <a:pt x="138" y="50"/>
                </a:cubicBezTo>
                <a:cubicBezTo>
                  <a:pt x="139" y="47"/>
                  <a:pt x="141" y="53"/>
                  <a:pt x="142" y="50"/>
                </a:cubicBezTo>
                <a:cubicBezTo>
                  <a:pt x="142" y="50"/>
                  <a:pt x="142" y="51"/>
                  <a:pt x="142" y="52"/>
                </a:cubicBezTo>
                <a:cubicBezTo>
                  <a:pt x="142" y="51"/>
                  <a:pt x="142" y="51"/>
                  <a:pt x="142" y="50"/>
                </a:cubicBezTo>
                <a:cubicBezTo>
                  <a:pt x="142" y="53"/>
                  <a:pt x="143" y="49"/>
                  <a:pt x="143" y="52"/>
                </a:cubicBezTo>
                <a:cubicBezTo>
                  <a:pt x="144" y="49"/>
                  <a:pt x="144" y="51"/>
                  <a:pt x="144" y="48"/>
                </a:cubicBezTo>
                <a:cubicBezTo>
                  <a:pt x="144" y="48"/>
                  <a:pt x="144" y="49"/>
                  <a:pt x="145" y="48"/>
                </a:cubicBezTo>
                <a:cubicBezTo>
                  <a:pt x="145" y="50"/>
                  <a:pt x="144" y="50"/>
                  <a:pt x="144" y="51"/>
                </a:cubicBezTo>
                <a:cubicBezTo>
                  <a:pt x="145" y="48"/>
                  <a:pt x="144" y="52"/>
                  <a:pt x="145" y="50"/>
                </a:cubicBezTo>
                <a:cubicBezTo>
                  <a:pt x="144" y="50"/>
                  <a:pt x="145" y="47"/>
                  <a:pt x="145" y="48"/>
                </a:cubicBezTo>
                <a:cubicBezTo>
                  <a:pt x="145" y="51"/>
                  <a:pt x="145" y="48"/>
                  <a:pt x="146" y="48"/>
                </a:cubicBezTo>
                <a:cubicBezTo>
                  <a:pt x="145" y="49"/>
                  <a:pt x="146" y="49"/>
                  <a:pt x="145" y="51"/>
                </a:cubicBezTo>
                <a:cubicBezTo>
                  <a:pt x="146" y="50"/>
                  <a:pt x="146" y="51"/>
                  <a:pt x="146" y="50"/>
                </a:cubicBezTo>
                <a:cubicBezTo>
                  <a:pt x="146" y="51"/>
                  <a:pt x="146" y="52"/>
                  <a:pt x="146" y="52"/>
                </a:cubicBezTo>
                <a:cubicBezTo>
                  <a:pt x="146" y="51"/>
                  <a:pt x="146" y="52"/>
                  <a:pt x="146" y="52"/>
                </a:cubicBezTo>
                <a:cubicBezTo>
                  <a:pt x="147" y="49"/>
                  <a:pt x="147" y="49"/>
                  <a:pt x="148" y="48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8" y="49"/>
                  <a:pt x="147" y="50"/>
                  <a:pt x="147" y="51"/>
                </a:cubicBezTo>
                <a:cubicBezTo>
                  <a:pt x="147" y="51"/>
                  <a:pt x="147" y="52"/>
                  <a:pt x="147" y="52"/>
                </a:cubicBezTo>
                <a:cubicBezTo>
                  <a:pt x="147" y="52"/>
                  <a:pt x="147" y="53"/>
                  <a:pt x="147" y="51"/>
                </a:cubicBezTo>
                <a:cubicBezTo>
                  <a:pt x="148" y="50"/>
                  <a:pt x="147" y="53"/>
                  <a:pt x="148" y="53"/>
                </a:cubicBezTo>
                <a:cubicBezTo>
                  <a:pt x="148" y="52"/>
                  <a:pt x="149" y="49"/>
                  <a:pt x="149" y="49"/>
                </a:cubicBezTo>
                <a:cubicBezTo>
                  <a:pt x="149" y="50"/>
                  <a:pt x="150" y="50"/>
                  <a:pt x="150" y="49"/>
                </a:cubicBezTo>
                <a:cubicBezTo>
                  <a:pt x="150" y="49"/>
                  <a:pt x="150" y="49"/>
                  <a:pt x="150" y="49"/>
                </a:cubicBezTo>
                <a:cubicBezTo>
                  <a:pt x="149" y="51"/>
                  <a:pt x="150" y="51"/>
                  <a:pt x="150" y="52"/>
                </a:cubicBezTo>
                <a:cubicBezTo>
                  <a:pt x="150" y="51"/>
                  <a:pt x="149" y="54"/>
                  <a:pt x="149" y="51"/>
                </a:cubicBezTo>
                <a:cubicBezTo>
                  <a:pt x="149" y="53"/>
                  <a:pt x="148" y="52"/>
                  <a:pt x="148" y="53"/>
                </a:cubicBezTo>
                <a:cubicBezTo>
                  <a:pt x="148" y="53"/>
                  <a:pt x="148" y="53"/>
                  <a:pt x="148" y="54"/>
                </a:cubicBezTo>
                <a:cubicBezTo>
                  <a:pt x="148" y="54"/>
                  <a:pt x="148" y="54"/>
                  <a:pt x="148" y="55"/>
                </a:cubicBezTo>
                <a:cubicBezTo>
                  <a:pt x="148" y="55"/>
                  <a:pt x="149" y="53"/>
                  <a:pt x="150" y="52"/>
                </a:cubicBezTo>
                <a:cubicBezTo>
                  <a:pt x="149" y="55"/>
                  <a:pt x="151" y="54"/>
                  <a:pt x="151" y="54"/>
                </a:cubicBezTo>
                <a:cubicBezTo>
                  <a:pt x="151" y="53"/>
                  <a:pt x="152" y="52"/>
                  <a:pt x="152" y="51"/>
                </a:cubicBezTo>
                <a:cubicBezTo>
                  <a:pt x="151" y="53"/>
                  <a:pt x="152" y="50"/>
                  <a:pt x="151" y="50"/>
                </a:cubicBezTo>
                <a:cubicBezTo>
                  <a:pt x="155" y="50"/>
                  <a:pt x="157" y="52"/>
                  <a:pt x="161" y="52"/>
                </a:cubicBezTo>
                <a:cubicBezTo>
                  <a:pt x="161" y="55"/>
                  <a:pt x="160" y="58"/>
                  <a:pt x="161" y="59"/>
                </a:cubicBezTo>
                <a:cubicBezTo>
                  <a:pt x="164" y="57"/>
                  <a:pt x="165" y="59"/>
                  <a:pt x="167" y="56"/>
                </a:cubicBezTo>
                <a:cubicBezTo>
                  <a:pt x="167" y="57"/>
                  <a:pt x="167" y="58"/>
                  <a:pt x="167" y="58"/>
                </a:cubicBezTo>
                <a:cubicBezTo>
                  <a:pt x="167" y="57"/>
                  <a:pt x="167" y="58"/>
                  <a:pt x="167" y="58"/>
                </a:cubicBezTo>
                <a:cubicBezTo>
                  <a:pt x="167" y="55"/>
                  <a:pt x="168" y="59"/>
                  <a:pt x="168" y="58"/>
                </a:cubicBezTo>
                <a:cubicBezTo>
                  <a:pt x="168" y="58"/>
                  <a:pt x="168" y="57"/>
                  <a:pt x="168" y="56"/>
                </a:cubicBezTo>
                <a:cubicBezTo>
                  <a:pt x="169" y="56"/>
                  <a:pt x="169" y="56"/>
                  <a:pt x="169" y="56"/>
                </a:cubicBezTo>
                <a:cubicBezTo>
                  <a:pt x="169" y="58"/>
                  <a:pt x="169" y="57"/>
                  <a:pt x="169" y="56"/>
                </a:cubicBezTo>
                <a:cubicBezTo>
                  <a:pt x="169" y="57"/>
                  <a:pt x="169" y="58"/>
                  <a:pt x="169" y="58"/>
                </a:cubicBezTo>
                <a:cubicBezTo>
                  <a:pt x="170" y="55"/>
                  <a:pt x="169" y="56"/>
                  <a:pt x="169" y="55"/>
                </a:cubicBezTo>
                <a:cubicBezTo>
                  <a:pt x="170" y="55"/>
                  <a:pt x="170" y="54"/>
                  <a:pt x="171" y="53"/>
                </a:cubicBezTo>
                <a:cubicBezTo>
                  <a:pt x="171" y="54"/>
                  <a:pt x="170" y="54"/>
                  <a:pt x="170" y="55"/>
                </a:cubicBezTo>
                <a:cubicBezTo>
                  <a:pt x="171" y="55"/>
                  <a:pt x="171" y="53"/>
                  <a:pt x="171" y="53"/>
                </a:cubicBezTo>
                <a:cubicBezTo>
                  <a:pt x="171" y="55"/>
                  <a:pt x="172" y="55"/>
                  <a:pt x="172" y="56"/>
                </a:cubicBezTo>
                <a:cubicBezTo>
                  <a:pt x="171" y="55"/>
                  <a:pt x="171" y="57"/>
                  <a:pt x="171" y="58"/>
                </a:cubicBezTo>
                <a:cubicBezTo>
                  <a:pt x="171" y="58"/>
                  <a:pt x="172" y="60"/>
                  <a:pt x="172" y="59"/>
                </a:cubicBezTo>
                <a:cubicBezTo>
                  <a:pt x="172" y="58"/>
                  <a:pt x="172" y="56"/>
                  <a:pt x="172" y="54"/>
                </a:cubicBezTo>
                <a:cubicBezTo>
                  <a:pt x="173" y="56"/>
                  <a:pt x="172" y="55"/>
                  <a:pt x="172" y="57"/>
                </a:cubicBezTo>
                <a:cubicBezTo>
                  <a:pt x="172" y="58"/>
                  <a:pt x="173" y="58"/>
                  <a:pt x="173" y="60"/>
                </a:cubicBezTo>
                <a:cubicBezTo>
                  <a:pt x="173" y="56"/>
                  <a:pt x="173" y="59"/>
                  <a:pt x="174" y="58"/>
                </a:cubicBezTo>
                <a:cubicBezTo>
                  <a:pt x="173" y="57"/>
                  <a:pt x="173" y="56"/>
                  <a:pt x="174" y="55"/>
                </a:cubicBezTo>
                <a:cubicBezTo>
                  <a:pt x="173" y="58"/>
                  <a:pt x="174" y="58"/>
                  <a:pt x="174" y="58"/>
                </a:cubicBezTo>
                <a:cubicBezTo>
                  <a:pt x="174" y="60"/>
                  <a:pt x="174" y="60"/>
                  <a:pt x="173" y="62"/>
                </a:cubicBezTo>
                <a:cubicBezTo>
                  <a:pt x="174" y="62"/>
                  <a:pt x="174" y="62"/>
                  <a:pt x="175" y="60"/>
                </a:cubicBezTo>
                <a:cubicBezTo>
                  <a:pt x="174" y="60"/>
                  <a:pt x="174" y="61"/>
                  <a:pt x="174" y="60"/>
                </a:cubicBezTo>
                <a:cubicBezTo>
                  <a:pt x="175" y="59"/>
                  <a:pt x="175" y="61"/>
                  <a:pt x="174" y="62"/>
                </a:cubicBezTo>
                <a:cubicBezTo>
                  <a:pt x="175" y="62"/>
                  <a:pt x="175" y="62"/>
                  <a:pt x="175" y="62"/>
                </a:cubicBezTo>
                <a:cubicBezTo>
                  <a:pt x="175" y="59"/>
                  <a:pt x="176" y="62"/>
                  <a:pt x="177" y="60"/>
                </a:cubicBezTo>
                <a:cubicBezTo>
                  <a:pt x="176" y="63"/>
                  <a:pt x="177" y="60"/>
                  <a:pt x="177" y="60"/>
                </a:cubicBezTo>
                <a:cubicBezTo>
                  <a:pt x="177" y="61"/>
                  <a:pt x="177" y="61"/>
                  <a:pt x="177" y="63"/>
                </a:cubicBezTo>
                <a:cubicBezTo>
                  <a:pt x="177" y="62"/>
                  <a:pt x="178" y="62"/>
                  <a:pt x="178" y="61"/>
                </a:cubicBezTo>
                <a:cubicBezTo>
                  <a:pt x="178" y="59"/>
                  <a:pt x="178" y="62"/>
                  <a:pt x="178" y="60"/>
                </a:cubicBezTo>
                <a:cubicBezTo>
                  <a:pt x="178" y="59"/>
                  <a:pt x="178" y="60"/>
                  <a:pt x="179" y="60"/>
                </a:cubicBezTo>
                <a:cubicBezTo>
                  <a:pt x="179" y="61"/>
                  <a:pt x="178" y="64"/>
                  <a:pt x="178" y="62"/>
                </a:cubicBezTo>
                <a:cubicBezTo>
                  <a:pt x="179" y="62"/>
                  <a:pt x="178" y="59"/>
                  <a:pt x="179" y="59"/>
                </a:cubicBezTo>
                <a:cubicBezTo>
                  <a:pt x="179" y="60"/>
                  <a:pt x="179" y="60"/>
                  <a:pt x="179" y="61"/>
                </a:cubicBezTo>
                <a:cubicBezTo>
                  <a:pt x="179" y="61"/>
                  <a:pt x="179" y="61"/>
                  <a:pt x="179" y="62"/>
                </a:cubicBezTo>
                <a:cubicBezTo>
                  <a:pt x="180" y="62"/>
                  <a:pt x="180" y="60"/>
                  <a:pt x="180" y="62"/>
                </a:cubicBezTo>
                <a:cubicBezTo>
                  <a:pt x="181" y="61"/>
                  <a:pt x="181" y="57"/>
                  <a:pt x="181" y="57"/>
                </a:cubicBezTo>
                <a:cubicBezTo>
                  <a:pt x="182" y="57"/>
                  <a:pt x="182" y="58"/>
                  <a:pt x="182" y="59"/>
                </a:cubicBezTo>
                <a:cubicBezTo>
                  <a:pt x="181" y="60"/>
                  <a:pt x="181" y="57"/>
                  <a:pt x="181" y="59"/>
                </a:cubicBezTo>
                <a:cubicBezTo>
                  <a:pt x="181" y="59"/>
                  <a:pt x="181" y="60"/>
                  <a:pt x="181" y="60"/>
                </a:cubicBezTo>
                <a:cubicBezTo>
                  <a:pt x="181" y="60"/>
                  <a:pt x="181" y="60"/>
                  <a:pt x="182" y="61"/>
                </a:cubicBezTo>
                <a:cubicBezTo>
                  <a:pt x="182" y="60"/>
                  <a:pt x="182" y="60"/>
                  <a:pt x="182" y="59"/>
                </a:cubicBezTo>
                <a:cubicBezTo>
                  <a:pt x="182" y="60"/>
                  <a:pt x="182" y="61"/>
                  <a:pt x="182" y="61"/>
                </a:cubicBezTo>
                <a:cubicBezTo>
                  <a:pt x="183" y="61"/>
                  <a:pt x="183" y="60"/>
                  <a:pt x="183" y="62"/>
                </a:cubicBezTo>
                <a:cubicBezTo>
                  <a:pt x="184" y="60"/>
                  <a:pt x="185" y="63"/>
                  <a:pt x="186" y="59"/>
                </a:cubicBezTo>
                <a:cubicBezTo>
                  <a:pt x="186" y="59"/>
                  <a:pt x="186" y="59"/>
                  <a:pt x="186" y="58"/>
                </a:cubicBezTo>
                <a:cubicBezTo>
                  <a:pt x="186" y="58"/>
                  <a:pt x="186" y="57"/>
                  <a:pt x="186" y="57"/>
                </a:cubicBezTo>
                <a:cubicBezTo>
                  <a:pt x="187" y="57"/>
                  <a:pt x="186" y="60"/>
                  <a:pt x="186" y="60"/>
                </a:cubicBezTo>
                <a:cubicBezTo>
                  <a:pt x="187" y="57"/>
                  <a:pt x="187" y="59"/>
                  <a:pt x="187" y="60"/>
                </a:cubicBezTo>
                <a:cubicBezTo>
                  <a:pt x="187" y="59"/>
                  <a:pt x="188" y="59"/>
                  <a:pt x="188" y="58"/>
                </a:cubicBezTo>
                <a:cubicBezTo>
                  <a:pt x="189" y="60"/>
                  <a:pt x="190" y="59"/>
                  <a:pt x="189" y="64"/>
                </a:cubicBezTo>
                <a:cubicBezTo>
                  <a:pt x="191" y="64"/>
                  <a:pt x="192" y="60"/>
                  <a:pt x="193" y="63"/>
                </a:cubicBezTo>
                <a:cubicBezTo>
                  <a:pt x="194" y="60"/>
                  <a:pt x="194" y="63"/>
                  <a:pt x="194" y="63"/>
                </a:cubicBezTo>
                <a:cubicBezTo>
                  <a:pt x="194" y="62"/>
                  <a:pt x="194" y="61"/>
                  <a:pt x="194" y="61"/>
                </a:cubicBezTo>
                <a:cubicBezTo>
                  <a:pt x="194" y="62"/>
                  <a:pt x="195" y="62"/>
                  <a:pt x="195" y="63"/>
                </a:cubicBezTo>
                <a:cubicBezTo>
                  <a:pt x="195" y="62"/>
                  <a:pt x="198" y="61"/>
                  <a:pt x="198" y="62"/>
                </a:cubicBezTo>
                <a:cubicBezTo>
                  <a:pt x="198" y="62"/>
                  <a:pt x="198" y="61"/>
                  <a:pt x="199" y="61"/>
                </a:cubicBezTo>
                <a:cubicBezTo>
                  <a:pt x="199" y="63"/>
                  <a:pt x="201" y="59"/>
                  <a:pt x="201" y="63"/>
                </a:cubicBezTo>
                <a:cubicBezTo>
                  <a:pt x="202" y="60"/>
                  <a:pt x="202" y="59"/>
                  <a:pt x="204" y="59"/>
                </a:cubicBezTo>
                <a:cubicBezTo>
                  <a:pt x="203" y="61"/>
                  <a:pt x="204" y="59"/>
                  <a:pt x="203" y="62"/>
                </a:cubicBezTo>
                <a:cubicBezTo>
                  <a:pt x="204" y="61"/>
                  <a:pt x="205" y="62"/>
                  <a:pt x="206" y="61"/>
                </a:cubicBezTo>
                <a:cubicBezTo>
                  <a:pt x="206" y="62"/>
                  <a:pt x="205" y="63"/>
                  <a:pt x="206" y="63"/>
                </a:cubicBezTo>
                <a:cubicBezTo>
                  <a:pt x="207" y="59"/>
                  <a:pt x="209" y="65"/>
                  <a:pt x="210" y="60"/>
                </a:cubicBezTo>
                <a:cubicBezTo>
                  <a:pt x="211" y="60"/>
                  <a:pt x="210" y="62"/>
                  <a:pt x="210" y="62"/>
                </a:cubicBezTo>
                <a:cubicBezTo>
                  <a:pt x="210" y="62"/>
                  <a:pt x="211" y="61"/>
                  <a:pt x="211" y="61"/>
                </a:cubicBezTo>
                <a:cubicBezTo>
                  <a:pt x="212" y="59"/>
                  <a:pt x="211" y="59"/>
                  <a:pt x="212" y="57"/>
                </a:cubicBezTo>
                <a:cubicBezTo>
                  <a:pt x="212" y="58"/>
                  <a:pt x="212" y="59"/>
                  <a:pt x="212" y="59"/>
                </a:cubicBezTo>
                <a:cubicBezTo>
                  <a:pt x="212" y="57"/>
                  <a:pt x="212" y="57"/>
                  <a:pt x="212" y="56"/>
                </a:cubicBezTo>
                <a:cubicBezTo>
                  <a:pt x="211" y="59"/>
                  <a:pt x="213" y="54"/>
                  <a:pt x="212" y="55"/>
                </a:cubicBezTo>
                <a:cubicBezTo>
                  <a:pt x="212" y="56"/>
                  <a:pt x="211" y="54"/>
                  <a:pt x="211" y="55"/>
                </a:cubicBezTo>
                <a:cubicBezTo>
                  <a:pt x="210" y="56"/>
                  <a:pt x="211" y="56"/>
                  <a:pt x="210" y="57"/>
                </a:cubicBezTo>
                <a:cubicBezTo>
                  <a:pt x="210" y="56"/>
                  <a:pt x="210" y="55"/>
                  <a:pt x="210" y="55"/>
                </a:cubicBezTo>
                <a:cubicBezTo>
                  <a:pt x="209" y="55"/>
                  <a:pt x="209" y="56"/>
                  <a:pt x="208" y="57"/>
                </a:cubicBezTo>
                <a:cubicBezTo>
                  <a:pt x="209" y="54"/>
                  <a:pt x="207" y="54"/>
                  <a:pt x="207" y="57"/>
                </a:cubicBezTo>
                <a:cubicBezTo>
                  <a:pt x="206" y="56"/>
                  <a:pt x="207" y="56"/>
                  <a:pt x="206" y="56"/>
                </a:cubicBezTo>
                <a:cubicBezTo>
                  <a:pt x="206" y="54"/>
                  <a:pt x="206" y="54"/>
                  <a:pt x="206" y="54"/>
                </a:cubicBezTo>
                <a:cubicBezTo>
                  <a:pt x="206" y="54"/>
                  <a:pt x="204" y="53"/>
                  <a:pt x="202" y="52"/>
                </a:cubicBezTo>
                <a:cubicBezTo>
                  <a:pt x="201" y="52"/>
                  <a:pt x="201" y="52"/>
                  <a:pt x="200" y="52"/>
                </a:cubicBezTo>
                <a:cubicBezTo>
                  <a:pt x="199" y="52"/>
                  <a:pt x="198" y="53"/>
                  <a:pt x="198" y="54"/>
                </a:cubicBezTo>
                <a:cubicBezTo>
                  <a:pt x="198" y="51"/>
                  <a:pt x="195" y="52"/>
                  <a:pt x="194" y="54"/>
                </a:cubicBezTo>
                <a:cubicBezTo>
                  <a:pt x="192" y="52"/>
                  <a:pt x="189" y="53"/>
                  <a:pt x="187" y="52"/>
                </a:cubicBezTo>
                <a:cubicBezTo>
                  <a:pt x="187" y="52"/>
                  <a:pt x="187" y="52"/>
                  <a:pt x="187" y="52"/>
                </a:cubicBezTo>
                <a:cubicBezTo>
                  <a:pt x="186" y="50"/>
                  <a:pt x="186" y="52"/>
                  <a:pt x="185" y="51"/>
                </a:cubicBezTo>
                <a:cubicBezTo>
                  <a:pt x="186" y="50"/>
                  <a:pt x="186" y="51"/>
                  <a:pt x="186" y="50"/>
                </a:cubicBezTo>
                <a:cubicBezTo>
                  <a:pt x="186" y="50"/>
                  <a:pt x="184" y="48"/>
                  <a:pt x="185" y="51"/>
                </a:cubicBezTo>
                <a:cubicBezTo>
                  <a:pt x="184" y="49"/>
                  <a:pt x="183" y="49"/>
                  <a:pt x="182" y="50"/>
                </a:cubicBezTo>
                <a:cubicBezTo>
                  <a:pt x="182" y="49"/>
                  <a:pt x="182" y="49"/>
                  <a:pt x="182" y="48"/>
                </a:cubicBezTo>
                <a:cubicBezTo>
                  <a:pt x="182" y="48"/>
                  <a:pt x="182" y="49"/>
                  <a:pt x="181" y="49"/>
                </a:cubicBezTo>
                <a:cubicBezTo>
                  <a:pt x="181" y="47"/>
                  <a:pt x="180" y="49"/>
                  <a:pt x="179" y="47"/>
                </a:cubicBezTo>
                <a:cubicBezTo>
                  <a:pt x="179" y="48"/>
                  <a:pt x="179" y="49"/>
                  <a:pt x="179" y="49"/>
                </a:cubicBezTo>
                <a:cubicBezTo>
                  <a:pt x="179" y="49"/>
                  <a:pt x="179" y="47"/>
                  <a:pt x="179" y="47"/>
                </a:cubicBezTo>
                <a:cubicBezTo>
                  <a:pt x="175" y="49"/>
                  <a:pt x="173" y="44"/>
                  <a:pt x="171" y="48"/>
                </a:cubicBezTo>
                <a:cubicBezTo>
                  <a:pt x="170" y="44"/>
                  <a:pt x="166" y="50"/>
                  <a:pt x="165" y="45"/>
                </a:cubicBezTo>
                <a:cubicBezTo>
                  <a:pt x="165" y="48"/>
                  <a:pt x="163" y="44"/>
                  <a:pt x="163" y="48"/>
                </a:cubicBezTo>
                <a:cubicBezTo>
                  <a:pt x="163" y="48"/>
                  <a:pt x="162" y="45"/>
                  <a:pt x="162" y="47"/>
                </a:cubicBezTo>
                <a:cubicBezTo>
                  <a:pt x="162" y="46"/>
                  <a:pt x="162" y="46"/>
                  <a:pt x="162" y="45"/>
                </a:cubicBezTo>
                <a:cubicBezTo>
                  <a:pt x="162" y="45"/>
                  <a:pt x="162" y="45"/>
                  <a:pt x="162" y="44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161" y="44"/>
                  <a:pt x="162" y="46"/>
                  <a:pt x="161" y="46"/>
                </a:cubicBezTo>
                <a:cubicBezTo>
                  <a:pt x="162" y="45"/>
                  <a:pt x="161" y="47"/>
                  <a:pt x="161" y="47"/>
                </a:cubicBezTo>
                <a:cubicBezTo>
                  <a:pt x="162" y="44"/>
                  <a:pt x="160" y="46"/>
                  <a:pt x="160" y="45"/>
                </a:cubicBezTo>
                <a:cubicBezTo>
                  <a:pt x="160" y="46"/>
                  <a:pt x="160" y="46"/>
                  <a:pt x="160" y="47"/>
                </a:cubicBezTo>
                <a:cubicBezTo>
                  <a:pt x="159" y="47"/>
                  <a:pt x="159" y="44"/>
                  <a:pt x="158" y="46"/>
                </a:cubicBezTo>
                <a:cubicBezTo>
                  <a:pt x="158" y="43"/>
                  <a:pt x="158" y="44"/>
                  <a:pt x="156" y="46"/>
                </a:cubicBezTo>
                <a:cubicBezTo>
                  <a:pt x="156" y="45"/>
                  <a:pt x="157" y="44"/>
                  <a:pt x="157" y="44"/>
                </a:cubicBezTo>
                <a:cubicBezTo>
                  <a:pt x="156" y="46"/>
                  <a:pt x="155" y="42"/>
                  <a:pt x="155" y="43"/>
                </a:cubicBezTo>
                <a:cubicBezTo>
                  <a:pt x="155" y="43"/>
                  <a:pt x="155" y="44"/>
                  <a:pt x="155" y="45"/>
                </a:cubicBezTo>
                <a:cubicBezTo>
                  <a:pt x="155" y="43"/>
                  <a:pt x="154" y="45"/>
                  <a:pt x="154" y="45"/>
                </a:cubicBezTo>
                <a:cubicBezTo>
                  <a:pt x="154" y="44"/>
                  <a:pt x="154" y="44"/>
                  <a:pt x="154" y="42"/>
                </a:cubicBezTo>
                <a:cubicBezTo>
                  <a:pt x="154" y="41"/>
                  <a:pt x="153" y="47"/>
                  <a:pt x="153" y="43"/>
                </a:cubicBezTo>
                <a:cubicBezTo>
                  <a:pt x="153" y="43"/>
                  <a:pt x="153" y="44"/>
                  <a:pt x="153" y="44"/>
                </a:cubicBezTo>
                <a:cubicBezTo>
                  <a:pt x="152" y="45"/>
                  <a:pt x="152" y="47"/>
                  <a:pt x="152" y="47"/>
                </a:cubicBezTo>
                <a:cubicBezTo>
                  <a:pt x="152" y="46"/>
                  <a:pt x="152" y="47"/>
                  <a:pt x="152" y="46"/>
                </a:cubicBezTo>
                <a:cubicBezTo>
                  <a:pt x="152" y="44"/>
                  <a:pt x="152" y="44"/>
                  <a:pt x="152" y="43"/>
                </a:cubicBezTo>
                <a:cubicBezTo>
                  <a:pt x="152" y="44"/>
                  <a:pt x="152" y="45"/>
                  <a:pt x="152" y="45"/>
                </a:cubicBezTo>
                <a:cubicBezTo>
                  <a:pt x="152" y="42"/>
                  <a:pt x="151" y="42"/>
                  <a:pt x="151" y="41"/>
                </a:cubicBezTo>
                <a:cubicBezTo>
                  <a:pt x="151" y="42"/>
                  <a:pt x="151" y="44"/>
                  <a:pt x="151" y="45"/>
                </a:cubicBezTo>
                <a:cubicBezTo>
                  <a:pt x="151" y="44"/>
                  <a:pt x="150" y="44"/>
                  <a:pt x="151" y="43"/>
                </a:cubicBezTo>
                <a:cubicBezTo>
                  <a:pt x="150" y="43"/>
                  <a:pt x="150" y="42"/>
                  <a:pt x="149" y="44"/>
                </a:cubicBezTo>
                <a:cubicBezTo>
                  <a:pt x="149" y="41"/>
                  <a:pt x="148" y="44"/>
                  <a:pt x="148" y="42"/>
                </a:cubicBezTo>
                <a:cubicBezTo>
                  <a:pt x="148" y="44"/>
                  <a:pt x="148" y="40"/>
                  <a:pt x="147" y="43"/>
                </a:cubicBezTo>
                <a:cubicBezTo>
                  <a:pt x="147" y="42"/>
                  <a:pt x="147" y="42"/>
                  <a:pt x="147" y="41"/>
                </a:cubicBezTo>
                <a:cubicBezTo>
                  <a:pt x="147" y="42"/>
                  <a:pt x="147" y="43"/>
                  <a:pt x="147" y="43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7" y="41"/>
                  <a:pt x="147" y="41"/>
                  <a:pt x="146" y="41"/>
                </a:cubicBezTo>
                <a:cubicBezTo>
                  <a:pt x="145" y="45"/>
                  <a:pt x="145" y="40"/>
                  <a:pt x="145" y="40"/>
                </a:cubicBezTo>
                <a:cubicBezTo>
                  <a:pt x="145" y="41"/>
                  <a:pt x="144" y="42"/>
                  <a:pt x="144" y="42"/>
                </a:cubicBezTo>
                <a:cubicBezTo>
                  <a:pt x="145" y="40"/>
                  <a:pt x="144" y="41"/>
                  <a:pt x="144" y="42"/>
                </a:cubicBezTo>
                <a:cubicBezTo>
                  <a:pt x="144" y="41"/>
                  <a:pt x="143" y="41"/>
                  <a:pt x="143" y="40"/>
                </a:cubicBezTo>
                <a:cubicBezTo>
                  <a:pt x="141" y="43"/>
                  <a:pt x="140" y="40"/>
                  <a:pt x="139" y="42"/>
                </a:cubicBezTo>
                <a:cubicBezTo>
                  <a:pt x="139" y="42"/>
                  <a:pt x="139" y="41"/>
                  <a:pt x="139" y="41"/>
                </a:cubicBezTo>
                <a:cubicBezTo>
                  <a:pt x="138" y="41"/>
                  <a:pt x="138" y="40"/>
                  <a:pt x="137" y="42"/>
                </a:cubicBezTo>
                <a:cubicBezTo>
                  <a:pt x="138" y="38"/>
                  <a:pt x="135" y="44"/>
                  <a:pt x="136" y="41"/>
                </a:cubicBezTo>
                <a:cubicBezTo>
                  <a:pt x="136" y="40"/>
                  <a:pt x="136" y="44"/>
                  <a:pt x="135" y="43"/>
                </a:cubicBezTo>
                <a:cubicBezTo>
                  <a:pt x="135" y="42"/>
                  <a:pt x="135" y="42"/>
                  <a:pt x="136" y="41"/>
                </a:cubicBezTo>
                <a:cubicBezTo>
                  <a:pt x="133" y="40"/>
                  <a:pt x="132" y="42"/>
                  <a:pt x="131" y="40"/>
                </a:cubicBezTo>
                <a:cubicBezTo>
                  <a:pt x="131" y="42"/>
                  <a:pt x="130" y="40"/>
                  <a:pt x="129" y="42"/>
                </a:cubicBezTo>
                <a:cubicBezTo>
                  <a:pt x="129" y="41"/>
                  <a:pt x="129" y="40"/>
                  <a:pt x="129" y="40"/>
                </a:cubicBezTo>
                <a:cubicBezTo>
                  <a:pt x="128" y="42"/>
                  <a:pt x="128" y="43"/>
                  <a:pt x="127" y="44"/>
                </a:cubicBezTo>
                <a:cubicBezTo>
                  <a:pt x="127" y="42"/>
                  <a:pt x="128" y="42"/>
                  <a:pt x="128" y="40"/>
                </a:cubicBezTo>
                <a:cubicBezTo>
                  <a:pt x="127" y="40"/>
                  <a:pt x="128" y="40"/>
                  <a:pt x="127" y="38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40"/>
                  <a:pt x="127" y="41"/>
                  <a:pt x="126" y="41"/>
                </a:cubicBezTo>
                <a:cubicBezTo>
                  <a:pt x="127" y="39"/>
                  <a:pt x="125" y="43"/>
                  <a:pt x="126" y="40"/>
                </a:cubicBezTo>
                <a:cubicBezTo>
                  <a:pt x="126" y="40"/>
                  <a:pt x="126" y="39"/>
                  <a:pt x="126" y="39"/>
                </a:cubicBezTo>
                <a:cubicBezTo>
                  <a:pt x="126" y="40"/>
                  <a:pt x="126" y="39"/>
                  <a:pt x="126" y="39"/>
                </a:cubicBezTo>
                <a:cubicBezTo>
                  <a:pt x="125" y="40"/>
                  <a:pt x="126" y="41"/>
                  <a:pt x="125" y="41"/>
                </a:cubicBezTo>
                <a:cubicBezTo>
                  <a:pt x="125" y="40"/>
                  <a:pt x="125" y="41"/>
                  <a:pt x="125" y="39"/>
                </a:cubicBezTo>
                <a:cubicBezTo>
                  <a:pt x="125" y="38"/>
                  <a:pt x="124" y="39"/>
                  <a:pt x="124" y="41"/>
                </a:cubicBezTo>
                <a:cubicBezTo>
                  <a:pt x="124" y="40"/>
                  <a:pt x="124" y="39"/>
                  <a:pt x="124" y="39"/>
                </a:cubicBezTo>
                <a:cubicBezTo>
                  <a:pt x="123" y="38"/>
                  <a:pt x="121" y="41"/>
                  <a:pt x="122" y="38"/>
                </a:cubicBezTo>
                <a:cubicBezTo>
                  <a:pt x="121" y="38"/>
                  <a:pt x="121" y="40"/>
                  <a:pt x="121" y="40"/>
                </a:cubicBezTo>
                <a:cubicBezTo>
                  <a:pt x="121" y="39"/>
                  <a:pt x="119" y="37"/>
                  <a:pt x="119" y="40"/>
                </a:cubicBezTo>
                <a:cubicBezTo>
                  <a:pt x="118" y="41"/>
                  <a:pt x="119" y="37"/>
                  <a:pt x="118" y="39"/>
                </a:cubicBezTo>
                <a:cubicBezTo>
                  <a:pt x="118" y="39"/>
                  <a:pt x="118" y="40"/>
                  <a:pt x="118" y="41"/>
                </a:cubicBezTo>
                <a:cubicBezTo>
                  <a:pt x="118" y="41"/>
                  <a:pt x="117" y="43"/>
                  <a:pt x="117" y="42"/>
                </a:cubicBezTo>
                <a:cubicBezTo>
                  <a:pt x="118" y="41"/>
                  <a:pt x="118" y="39"/>
                  <a:pt x="118" y="38"/>
                </a:cubicBezTo>
                <a:cubicBezTo>
                  <a:pt x="117" y="39"/>
                  <a:pt x="117" y="38"/>
                  <a:pt x="116" y="40"/>
                </a:cubicBezTo>
                <a:cubicBezTo>
                  <a:pt x="115" y="39"/>
                  <a:pt x="115" y="38"/>
                  <a:pt x="114" y="37"/>
                </a:cubicBezTo>
                <a:cubicBezTo>
                  <a:pt x="114" y="38"/>
                  <a:pt x="114" y="39"/>
                  <a:pt x="114" y="39"/>
                </a:cubicBezTo>
                <a:cubicBezTo>
                  <a:pt x="113" y="40"/>
                  <a:pt x="114" y="38"/>
                  <a:pt x="114" y="37"/>
                </a:cubicBezTo>
                <a:cubicBezTo>
                  <a:pt x="113" y="37"/>
                  <a:pt x="113" y="37"/>
                  <a:pt x="113" y="37"/>
                </a:cubicBezTo>
                <a:cubicBezTo>
                  <a:pt x="112" y="40"/>
                  <a:pt x="113" y="37"/>
                  <a:pt x="113" y="38"/>
                </a:cubicBezTo>
                <a:cubicBezTo>
                  <a:pt x="112" y="39"/>
                  <a:pt x="112" y="36"/>
                  <a:pt x="111" y="38"/>
                </a:cubicBezTo>
                <a:cubicBezTo>
                  <a:pt x="110" y="36"/>
                  <a:pt x="109" y="37"/>
                  <a:pt x="107" y="38"/>
                </a:cubicBezTo>
                <a:cubicBezTo>
                  <a:pt x="107" y="37"/>
                  <a:pt x="108" y="37"/>
                  <a:pt x="107" y="36"/>
                </a:cubicBezTo>
                <a:cubicBezTo>
                  <a:pt x="107" y="37"/>
                  <a:pt x="107" y="37"/>
                  <a:pt x="106" y="38"/>
                </a:cubicBezTo>
                <a:cubicBezTo>
                  <a:pt x="107" y="37"/>
                  <a:pt x="106" y="38"/>
                  <a:pt x="106" y="36"/>
                </a:cubicBezTo>
                <a:cubicBezTo>
                  <a:pt x="106" y="37"/>
                  <a:pt x="105" y="37"/>
                  <a:pt x="105" y="38"/>
                </a:cubicBezTo>
                <a:cubicBezTo>
                  <a:pt x="105" y="36"/>
                  <a:pt x="104" y="38"/>
                  <a:pt x="103" y="39"/>
                </a:cubicBezTo>
                <a:cubicBezTo>
                  <a:pt x="103" y="36"/>
                  <a:pt x="103" y="37"/>
                  <a:pt x="102" y="38"/>
                </a:cubicBezTo>
                <a:cubicBezTo>
                  <a:pt x="102" y="37"/>
                  <a:pt x="102" y="38"/>
                  <a:pt x="102" y="36"/>
                </a:cubicBezTo>
                <a:cubicBezTo>
                  <a:pt x="101" y="39"/>
                  <a:pt x="101" y="36"/>
                  <a:pt x="101" y="36"/>
                </a:cubicBezTo>
                <a:cubicBezTo>
                  <a:pt x="100" y="37"/>
                  <a:pt x="99" y="39"/>
                  <a:pt x="100" y="36"/>
                </a:cubicBezTo>
                <a:cubicBezTo>
                  <a:pt x="99" y="36"/>
                  <a:pt x="98" y="35"/>
                  <a:pt x="97" y="38"/>
                </a:cubicBezTo>
                <a:cubicBezTo>
                  <a:pt x="97" y="37"/>
                  <a:pt x="97" y="37"/>
                  <a:pt x="97" y="37"/>
                </a:cubicBezTo>
                <a:cubicBezTo>
                  <a:pt x="98" y="34"/>
                  <a:pt x="96" y="38"/>
                  <a:pt x="96" y="36"/>
                </a:cubicBezTo>
                <a:cubicBezTo>
                  <a:pt x="96" y="36"/>
                  <a:pt x="96" y="36"/>
                  <a:pt x="96" y="36"/>
                </a:cubicBezTo>
                <a:cubicBezTo>
                  <a:pt x="95" y="36"/>
                  <a:pt x="94" y="37"/>
                  <a:pt x="94" y="37"/>
                </a:cubicBezTo>
                <a:cubicBezTo>
                  <a:pt x="93" y="36"/>
                  <a:pt x="93" y="36"/>
                  <a:pt x="93" y="36"/>
                </a:cubicBezTo>
                <a:cubicBezTo>
                  <a:pt x="93" y="36"/>
                  <a:pt x="93" y="36"/>
                  <a:pt x="93" y="37"/>
                </a:cubicBezTo>
                <a:cubicBezTo>
                  <a:pt x="93" y="37"/>
                  <a:pt x="92" y="37"/>
                  <a:pt x="92" y="36"/>
                </a:cubicBezTo>
                <a:cubicBezTo>
                  <a:pt x="92" y="36"/>
                  <a:pt x="93" y="36"/>
                  <a:pt x="93" y="36"/>
                </a:cubicBezTo>
                <a:cubicBezTo>
                  <a:pt x="95" y="36"/>
                  <a:pt x="92" y="36"/>
                  <a:pt x="94" y="36"/>
                </a:cubicBezTo>
                <a:cubicBezTo>
                  <a:pt x="94" y="36"/>
                  <a:pt x="95" y="36"/>
                  <a:pt x="95" y="36"/>
                </a:cubicBezTo>
                <a:cubicBezTo>
                  <a:pt x="95" y="36"/>
                  <a:pt x="95" y="36"/>
                  <a:pt x="96" y="36"/>
                </a:cubicBezTo>
                <a:cubicBezTo>
                  <a:pt x="95" y="36"/>
                  <a:pt x="95" y="36"/>
                  <a:pt x="94" y="36"/>
                </a:cubicBezTo>
                <a:cubicBezTo>
                  <a:pt x="95" y="36"/>
                  <a:pt x="96" y="36"/>
                  <a:pt x="96" y="36"/>
                </a:cubicBezTo>
                <a:cubicBezTo>
                  <a:pt x="96" y="35"/>
                  <a:pt x="95" y="35"/>
                  <a:pt x="97" y="34"/>
                </a:cubicBezTo>
                <a:cubicBezTo>
                  <a:pt x="94" y="34"/>
                  <a:pt x="96" y="33"/>
                  <a:pt x="95" y="33"/>
                </a:cubicBezTo>
                <a:cubicBezTo>
                  <a:pt x="95" y="33"/>
                  <a:pt x="95" y="34"/>
                  <a:pt x="95" y="34"/>
                </a:cubicBezTo>
                <a:cubicBezTo>
                  <a:pt x="94" y="34"/>
                  <a:pt x="94" y="34"/>
                  <a:pt x="93" y="33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1" y="34"/>
                  <a:pt x="91" y="33"/>
                </a:cubicBezTo>
                <a:cubicBezTo>
                  <a:pt x="91" y="33"/>
                  <a:pt x="94" y="33"/>
                  <a:pt x="94" y="33"/>
                </a:cubicBezTo>
                <a:cubicBezTo>
                  <a:pt x="91" y="33"/>
                  <a:pt x="93" y="33"/>
                  <a:pt x="94" y="33"/>
                </a:cubicBezTo>
                <a:cubicBezTo>
                  <a:pt x="93" y="32"/>
                  <a:pt x="93" y="32"/>
                  <a:pt x="91" y="32"/>
                </a:cubicBezTo>
                <a:cubicBezTo>
                  <a:pt x="93" y="31"/>
                  <a:pt x="92" y="30"/>
                  <a:pt x="97" y="29"/>
                </a:cubicBezTo>
                <a:cubicBezTo>
                  <a:pt x="97" y="28"/>
                  <a:pt x="96" y="28"/>
                  <a:pt x="95" y="28"/>
                </a:cubicBezTo>
                <a:cubicBezTo>
                  <a:pt x="94" y="28"/>
                  <a:pt x="93" y="27"/>
                  <a:pt x="94" y="27"/>
                </a:cubicBezTo>
                <a:cubicBezTo>
                  <a:pt x="92" y="27"/>
                  <a:pt x="94" y="27"/>
                  <a:pt x="94" y="26"/>
                </a:cubicBezTo>
                <a:cubicBezTo>
                  <a:pt x="94" y="27"/>
                  <a:pt x="93" y="27"/>
                  <a:pt x="92" y="27"/>
                </a:cubicBezTo>
                <a:cubicBezTo>
                  <a:pt x="93" y="26"/>
                  <a:pt x="93" y="26"/>
                  <a:pt x="94" y="26"/>
                </a:cubicBezTo>
                <a:cubicBezTo>
                  <a:pt x="93" y="26"/>
                  <a:pt x="91" y="24"/>
                  <a:pt x="92" y="24"/>
                </a:cubicBezTo>
                <a:cubicBezTo>
                  <a:pt x="92" y="24"/>
                  <a:pt x="91" y="24"/>
                  <a:pt x="91" y="24"/>
                </a:cubicBezTo>
                <a:cubicBezTo>
                  <a:pt x="93" y="23"/>
                  <a:pt x="88" y="24"/>
                  <a:pt x="91" y="22"/>
                </a:cubicBezTo>
                <a:cubicBezTo>
                  <a:pt x="88" y="23"/>
                  <a:pt x="88" y="23"/>
                  <a:pt x="87" y="23"/>
                </a:cubicBezTo>
                <a:cubicBezTo>
                  <a:pt x="89" y="22"/>
                  <a:pt x="87" y="22"/>
                  <a:pt x="90" y="21"/>
                </a:cubicBezTo>
                <a:cubicBezTo>
                  <a:pt x="89" y="21"/>
                  <a:pt x="89" y="20"/>
                  <a:pt x="88" y="21"/>
                </a:cubicBezTo>
                <a:cubicBezTo>
                  <a:pt x="89" y="20"/>
                  <a:pt x="90" y="20"/>
                  <a:pt x="90" y="20"/>
                </a:cubicBezTo>
                <a:cubicBezTo>
                  <a:pt x="88" y="20"/>
                  <a:pt x="88" y="19"/>
                  <a:pt x="88" y="19"/>
                </a:cubicBezTo>
                <a:cubicBezTo>
                  <a:pt x="88" y="19"/>
                  <a:pt x="88" y="18"/>
                  <a:pt x="85" y="18"/>
                </a:cubicBezTo>
                <a:cubicBezTo>
                  <a:pt x="85" y="18"/>
                  <a:pt x="87" y="18"/>
                  <a:pt x="88" y="18"/>
                </a:cubicBezTo>
                <a:cubicBezTo>
                  <a:pt x="88" y="18"/>
                  <a:pt x="86" y="18"/>
                  <a:pt x="86" y="17"/>
                </a:cubicBezTo>
                <a:cubicBezTo>
                  <a:pt x="84" y="18"/>
                  <a:pt x="84" y="18"/>
                  <a:pt x="83" y="18"/>
                </a:cubicBezTo>
                <a:cubicBezTo>
                  <a:pt x="83" y="18"/>
                  <a:pt x="84" y="18"/>
                  <a:pt x="84" y="18"/>
                </a:cubicBezTo>
                <a:cubicBezTo>
                  <a:pt x="82" y="18"/>
                  <a:pt x="82" y="18"/>
                  <a:pt x="81" y="18"/>
                </a:cubicBezTo>
                <a:cubicBezTo>
                  <a:pt x="84" y="18"/>
                  <a:pt x="79" y="19"/>
                  <a:pt x="80" y="19"/>
                </a:cubicBezTo>
                <a:cubicBezTo>
                  <a:pt x="81" y="19"/>
                  <a:pt x="80" y="19"/>
                  <a:pt x="80" y="20"/>
                </a:cubicBezTo>
                <a:cubicBezTo>
                  <a:pt x="81" y="20"/>
                  <a:pt x="82" y="19"/>
                  <a:pt x="82" y="19"/>
                </a:cubicBezTo>
                <a:cubicBezTo>
                  <a:pt x="81" y="20"/>
                  <a:pt x="81" y="20"/>
                  <a:pt x="80" y="20"/>
                </a:cubicBezTo>
                <a:cubicBezTo>
                  <a:pt x="81" y="20"/>
                  <a:pt x="82" y="21"/>
                  <a:pt x="83" y="21"/>
                </a:cubicBezTo>
                <a:cubicBezTo>
                  <a:pt x="82" y="21"/>
                  <a:pt x="81" y="22"/>
                  <a:pt x="81" y="22"/>
                </a:cubicBezTo>
                <a:cubicBezTo>
                  <a:pt x="82" y="22"/>
                  <a:pt x="83" y="22"/>
                  <a:pt x="84" y="22"/>
                </a:cubicBezTo>
                <a:cubicBezTo>
                  <a:pt x="84" y="22"/>
                  <a:pt x="83" y="22"/>
                  <a:pt x="84" y="22"/>
                </a:cubicBezTo>
                <a:cubicBezTo>
                  <a:pt x="82" y="23"/>
                  <a:pt x="82" y="23"/>
                  <a:pt x="82" y="23"/>
                </a:cubicBezTo>
                <a:cubicBezTo>
                  <a:pt x="81" y="24"/>
                  <a:pt x="81" y="25"/>
                  <a:pt x="81" y="26"/>
                </a:cubicBezTo>
                <a:cubicBezTo>
                  <a:pt x="82" y="27"/>
                  <a:pt x="83" y="28"/>
                  <a:pt x="85" y="28"/>
                </a:cubicBezTo>
                <a:cubicBezTo>
                  <a:pt x="82" y="29"/>
                  <a:pt x="84" y="30"/>
                  <a:pt x="86" y="30"/>
                </a:cubicBezTo>
                <a:cubicBezTo>
                  <a:pt x="86" y="31"/>
                  <a:pt x="86" y="31"/>
                  <a:pt x="86" y="32"/>
                </a:cubicBezTo>
                <a:cubicBezTo>
                  <a:pt x="86" y="33"/>
                  <a:pt x="86" y="33"/>
                  <a:pt x="86" y="34"/>
                </a:cubicBezTo>
                <a:cubicBezTo>
                  <a:pt x="86" y="34"/>
                  <a:pt x="86" y="34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6" y="35"/>
                  <a:pt x="85" y="35"/>
                </a:cubicBezTo>
                <a:cubicBezTo>
                  <a:pt x="85" y="35"/>
                  <a:pt x="85" y="35"/>
                  <a:pt x="84" y="35"/>
                </a:cubicBezTo>
                <a:cubicBezTo>
                  <a:pt x="84" y="35"/>
                  <a:pt x="83" y="36"/>
                  <a:pt x="85" y="36"/>
                </a:cubicBezTo>
                <a:cubicBezTo>
                  <a:pt x="84" y="36"/>
                  <a:pt x="84" y="37"/>
                  <a:pt x="85" y="37"/>
                </a:cubicBezTo>
                <a:cubicBezTo>
                  <a:pt x="84" y="37"/>
                  <a:pt x="84" y="37"/>
                  <a:pt x="83" y="37"/>
                </a:cubicBezTo>
                <a:cubicBezTo>
                  <a:pt x="83" y="38"/>
                  <a:pt x="84" y="38"/>
                  <a:pt x="84" y="38"/>
                </a:cubicBezTo>
                <a:cubicBezTo>
                  <a:pt x="82" y="38"/>
                  <a:pt x="84" y="39"/>
                  <a:pt x="83" y="39"/>
                </a:cubicBezTo>
                <a:cubicBezTo>
                  <a:pt x="84" y="39"/>
                  <a:pt x="84" y="39"/>
                  <a:pt x="85" y="39"/>
                </a:cubicBezTo>
                <a:cubicBezTo>
                  <a:pt x="85" y="39"/>
                  <a:pt x="83" y="39"/>
                  <a:pt x="83" y="39"/>
                </a:cubicBezTo>
                <a:cubicBezTo>
                  <a:pt x="84" y="40"/>
                  <a:pt x="83" y="41"/>
                  <a:pt x="83" y="42"/>
                </a:cubicBezTo>
                <a:cubicBezTo>
                  <a:pt x="83" y="42"/>
                  <a:pt x="82" y="43"/>
                  <a:pt x="85" y="44"/>
                </a:cubicBezTo>
                <a:cubicBezTo>
                  <a:pt x="83" y="44"/>
                  <a:pt x="83" y="45"/>
                  <a:pt x="84" y="45"/>
                </a:cubicBezTo>
                <a:cubicBezTo>
                  <a:pt x="84" y="46"/>
                  <a:pt x="84" y="47"/>
                  <a:pt x="82" y="47"/>
                </a:cubicBezTo>
                <a:cubicBezTo>
                  <a:pt x="85" y="47"/>
                  <a:pt x="81" y="48"/>
                  <a:pt x="85" y="48"/>
                </a:cubicBezTo>
                <a:cubicBezTo>
                  <a:pt x="84" y="49"/>
                  <a:pt x="82" y="49"/>
                  <a:pt x="84" y="49"/>
                </a:cubicBezTo>
                <a:cubicBezTo>
                  <a:pt x="83" y="49"/>
                  <a:pt x="81" y="48"/>
                  <a:pt x="81" y="49"/>
                </a:cubicBezTo>
                <a:cubicBezTo>
                  <a:pt x="81" y="49"/>
                  <a:pt x="83" y="49"/>
                  <a:pt x="83" y="49"/>
                </a:cubicBezTo>
                <a:cubicBezTo>
                  <a:pt x="82" y="49"/>
                  <a:pt x="83" y="50"/>
                  <a:pt x="84" y="50"/>
                </a:cubicBezTo>
                <a:cubicBezTo>
                  <a:pt x="81" y="49"/>
                  <a:pt x="83" y="50"/>
                  <a:pt x="82" y="50"/>
                </a:cubicBezTo>
                <a:cubicBezTo>
                  <a:pt x="83" y="50"/>
                  <a:pt x="83" y="50"/>
                  <a:pt x="84" y="50"/>
                </a:cubicBezTo>
                <a:cubicBezTo>
                  <a:pt x="84" y="51"/>
                  <a:pt x="81" y="50"/>
                  <a:pt x="83" y="51"/>
                </a:cubicBezTo>
                <a:cubicBezTo>
                  <a:pt x="80" y="51"/>
                  <a:pt x="81" y="51"/>
                  <a:pt x="83" y="52"/>
                </a:cubicBezTo>
                <a:cubicBezTo>
                  <a:pt x="82" y="52"/>
                  <a:pt x="81" y="52"/>
                  <a:pt x="81" y="52"/>
                </a:cubicBezTo>
                <a:cubicBezTo>
                  <a:pt x="83" y="53"/>
                  <a:pt x="79" y="52"/>
                  <a:pt x="80" y="52"/>
                </a:cubicBezTo>
                <a:cubicBezTo>
                  <a:pt x="81" y="53"/>
                  <a:pt x="81" y="53"/>
                  <a:pt x="82" y="53"/>
                </a:cubicBezTo>
                <a:cubicBezTo>
                  <a:pt x="81" y="53"/>
                  <a:pt x="82" y="53"/>
                  <a:pt x="82" y="54"/>
                </a:cubicBezTo>
                <a:cubicBezTo>
                  <a:pt x="81" y="53"/>
                  <a:pt x="81" y="53"/>
                  <a:pt x="80" y="53"/>
                </a:cubicBezTo>
                <a:cubicBezTo>
                  <a:pt x="78" y="53"/>
                  <a:pt x="84" y="54"/>
                  <a:pt x="80" y="53"/>
                </a:cubicBezTo>
                <a:cubicBezTo>
                  <a:pt x="80" y="53"/>
                  <a:pt x="81" y="54"/>
                  <a:pt x="81" y="54"/>
                </a:cubicBezTo>
                <a:cubicBezTo>
                  <a:pt x="82" y="55"/>
                  <a:pt x="84" y="55"/>
                  <a:pt x="84" y="55"/>
                </a:cubicBezTo>
                <a:cubicBezTo>
                  <a:pt x="83" y="55"/>
                  <a:pt x="84" y="55"/>
                  <a:pt x="83" y="55"/>
                </a:cubicBezTo>
                <a:cubicBezTo>
                  <a:pt x="81" y="54"/>
                  <a:pt x="81" y="54"/>
                  <a:pt x="80" y="54"/>
                </a:cubicBezTo>
                <a:cubicBezTo>
                  <a:pt x="81" y="54"/>
                  <a:pt x="82" y="55"/>
                  <a:pt x="82" y="55"/>
                </a:cubicBezTo>
                <a:cubicBezTo>
                  <a:pt x="79" y="54"/>
                  <a:pt x="80" y="54"/>
                  <a:pt x="79" y="54"/>
                </a:cubicBezTo>
                <a:cubicBezTo>
                  <a:pt x="79" y="55"/>
                  <a:pt x="81" y="55"/>
                  <a:pt x="82" y="55"/>
                </a:cubicBezTo>
                <a:cubicBezTo>
                  <a:pt x="81" y="55"/>
                  <a:pt x="81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6"/>
                  <a:pt x="80" y="56"/>
                </a:cubicBezTo>
                <a:cubicBezTo>
                  <a:pt x="80" y="56"/>
                  <a:pt x="80" y="56"/>
                  <a:pt x="81" y="56"/>
                </a:cubicBezTo>
                <a:cubicBezTo>
                  <a:pt x="78" y="55"/>
                  <a:pt x="81" y="57"/>
                  <a:pt x="79" y="56"/>
                </a:cubicBezTo>
                <a:cubicBezTo>
                  <a:pt x="80" y="57"/>
                  <a:pt x="77" y="56"/>
                  <a:pt x="80" y="58"/>
                </a:cubicBezTo>
                <a:cubicBezTo>
                  <a:pt x="79" y="57"/>
                  <a:pt x="79" y="57"/>
                  <a:pt x="78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8" y="57"/>
                  <a:pt x="78" y="57"/>
                  <a:pt x="77" y="57"/>
                </a:cubicBezTo>
                <a:cubicBezTo>
                  <a:pt x="78" y="57"/>
                  <a:pt x="78" y="57"/>
                  <a:pt x="77" y="57"/>
                </a:cubicBezTo>
                <a:cubicBezTo>
                  <a:pt x="81" y="59"/>
                  <a:pt x="77" y="58"/>
                  <a:pt x="77" y="58"/>
                </a:cubicBezTo>
                <a:cubicBezTo>
                  <a:pt x="78" y="58"/>
                  <a:pt x="79" y="59"/>
                  <a:pt x="79" y="59"/>
                </a:cubicBezTo>
                <a:cubicBezTo>
                  <a:pt x="77" y="58"/>
                  <a:pt x="78" y="59"/>
                  <a:pt x="79" y="59"/>
                </a:cubicBezTo>
                <a:cubicBezTo>
                  <a:pt x="78" y="59"/>
                  <a:pt x="78" y="59"/>
                  <a:pt x="77" y="59"/>
                </a:cubicBezTo>
                <a:cubicBezTo>
                  <a:pt x="79" y="61"/>
                  <a:pt x="76" y="60"/>
                  <a:pt x="79" y="62"/>
                </a:cubicBezTo>
                <a:cubicBezTo>
                  <a:pt x="78" y="62"/>
                  <a:pt x="78" y="62"/>
                  <a:pt x="77" y="62"/>
                </a:cubicBezTo>
                <a:cubicBezTo>
                  <a:pt x="77" y="62"/>
                  <a:pt x="76" y="62"/>
                  <a:pt x="78" y="63"/>
                </a:cubicBezTo>
                <a:cubicBezTo>
                  <a:pt x="75" y="62"/>
                  <a:pt x="80" y="65"/>
                  <a:pt x="77" y="63"/>
                </a:cubicBezTo>
                <a:cubicBezTo>
                  <a:pt x="76" y="63"/>
                  <a:pt x="80" y="65"/>
                  <a:pt x="79" y="65"/>
                </a:cubicBezTo>
                <a:cubicBezTo>
                  <a:pt x="78" y="64"/>
                  <a:pt x="78" y="64"/>
                  <a:pt x="77" y="64"/>
                </a:cubicBezTo>
                <a:cubicBezTo>
                  <a:pt x="76" y="65"/>
                  <a:pt x="78" y="66"/>
                  <a:pt x="76" y="66"/>
                </a:cubicBezTo>
                <a:cubicBezTo>
                  <a:pt x="77" y="67"/>
                  <a:pt x="76" y="67"/>
                  <a:pt x="77" y="68"/>
                </a:cubicBezTo>
                <a:cubicBezTo>
                  <a:pt x="76" y="68"/>
                  <a:pt x="76" y="68"/>
                  <a:pt x="75" y="68"/>
                </a:cubicBezTo>
                <a:cubicBezTo>
                  <a:pt x="77" y="69"/>
                  <a:pt x="78" y="69"/>
                  <a:pt x="79" y="70"/>
                </a:cubicBezTo>
                <a:cubicBezTo>
                  <a:pt x="77" y="69"/>
                  <a:pt x="77" y="69"/>
                  <a:pt x="75" y="68"/>
                </a:cubicBezTo>
                <a:cubicBezTo>
                  <a:pt x="75" y="69"/>
                  <a:pt x="75" y="68"/>
                  <a:pt x="74" y="68"/>
                </a:cubicBezTo>
                <a:cubicBezTo>
                  <a:pt x="74" y="68"/>
                  <a:pt x="74" y="68"/>
                  <a:pt x="74" y="69"/>
                </a:cubicBezTo>
                <a:cubicBezTo>
                  <a:pt x="75" y="69"/>
                  <a:pt x="76" y="69"/>
                  <a:pt x="76" y="70"/>
                </a:cubicBezTo>
                <a:cubicBezTo>
                  <a:pt x="74" y="69"/>
                  <a:pt x="77" y="71"/>
                  <a:pt x="75" y="70"/>
                </a:cubicBezTo>
                <a:cubicBezTo>
                  <a:pt x="75" y="69"/>
                  <a:pt x="74" y="69"/>
                  <a:pt x="74" y="69"/>
                </a:cubicBezTo>
                <a:cubicBezTo>
                  <a:pt x="75" y="69"/>
                  <a:pt x="74" y="69"/>
                  <a:pt x="74" y="69"/>
                </a:cubicBezTo>
                <a:cubicBezTo>
                  <a:pt x="75" y="70"/>
                  <a:pt x="75" y="70"/>
                  <a:pt x="76" y="70"/>
                </a:cubicBezTo>
                <a:cubicBezTo>
                  <a:pt x="75" y="70"/>
                  <a:pt x="76" y="70"/>
                  <a:pt x="74" y="69"/>
                </a:cubicBezTo>
                <a:cubicBezTo>
                  <a:pt x="73" y="69"/>
                  <a:pt x="74" y="70"/>
                  <a:pt x="75" y="71"/>
                </a:cubicBezTo>
                <a:cubicBezTo>
                  <a:pt x="74" y="71"/>
                  <a:pt x="74" y="70"/>
                  <a:pt x="73" y="70"/>
                </a:cubicBezTo>
                <a:cubicBezTo>
                  <a:pt x="72" y="70"/>
                  <a:pt x="75" y="72"/>
                  <a:pt x="73" y="71"/>
                </a:cubicBezTo>
                <a:cubicBezTo>
                  <a:pt x="72" y="71"/>
                  <a:pt x="74" y="72"/>
                  <a:pt x="74" y="72"/>
                </a:cubicBezTo>
                <a:cubicBezTo>
                  <a:pt x="73" y="72"/>
                  <a:pt x="71" y="72"/>
                  <a:pt x="74" y="73"/>
                </a:cubicBezTo>
                <a:cubicBezTo>
                  <a:pt x="74" y="74"/>
                  <a:pt x="71" y="72"/>
                  <a:pt x="73" y="74"/>
                </a:cubicBezTo>
                <a:cubicBezTo>
                  <a:pt x="73" y="74"/>
                  <a:pt x="73" y="74"/>
                  <a:pt x="74" y="75"/>
                </a:cubicBezTo>
                <a:cubicBezTo>
                  <a:pt x="74" y="75"/>
                  <a:pt x="76" y="76"/>
                  <a:pt x="75" y="75"/>
                </a:cubicBezTo>
                <a:cubicBezTo>
                  <a:pt x="74" y="74"/>
                  <a:pt x="73" y="74"/>
                  <a:pt x="72" y="73"/>
                </a:cubicBezTo>
                <a:cubicBezTo>
                  <a:pt x="73" y="74"/>
                  <a:pt x="72" y="74"/>
                  <a:pt x="73" y="75"/>
                </a:cubicBezTo>
                <a:cubicBezTo>
                  <a:pt x="72" y="75"/>
                  <a:pt x="72" y="75"/>
                  <a:pt x="70" y="75"/>
                </a:cubicBezTo>
                <a:cubicBezTo>
                  <a:pt x="71" y="75"/>
                  <a:pt x="72" y="76"/>
                  <a:pt x="72" y="76"/>
                </a:cubicBezTo>
                <a:cubicBezTo>
                  <a:pt x="72" y="76"/>
                  <a:pt x="71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2" y="77"/>
                  <a:pt x="70" y="75"/>
                  <a:pt x="71" y="76"/>
                </a:cubicBezTo>
                <a:cubicBezTo>
                  <a:pt x="71" y="76"/>
                  <a:pt x="68" y="75"/>
                  <a:pt x="70" y="77"/>
                </a:cubicBezTo>
                <a:cubicBezTo>
                  <a:pt x="68" y="77"/>
                  <a:pt x="69" y="78"/>
                  <a:pt x="69" y="79"/>
                </a:cubicBezTo>
                <a:cubicBezTo>
                  <a:pt x="69" y="79"/>
                  <a:pt x="68" y="78"/>
                  <a:pt x="68" y="78"/>
                </a:cubicBezTo>
                <a:cubicBezTo>
                  <a:pt x="68" y="79"/>
                  <a:pt x="68" y="79"/>
                  <a:pt x="69" y="79"/>
                </a:cubicBezTo>
                <a:cubicBezTo>
                  <a:pt x="68" y="79"/>
                  <a:pt x="69" y="79"/>
                  <a:pt x="68" y="78"/>
                </a:cubicBezTo>
                <a:cubicBezTo>
                  <a:pt x="68" y="79"/>
                  <a:pt x="68" y="79"/>
                  <a:pt x="69" y="80"/>
                </a:cubicBezTo>
                <a:cubicBezTo>
                  <a:pt x="67" y="79"/>
                  <a:pt x="68" y="81"/>
                  <a:pt x="68" y="81"/>
                </a:cubicBezTo>
                <a:cubicBezTo>
                  <a:pt x="66" y="79"/>
                  <a:pt x="67" y="81"/>
                  <a:pt x="68" y="82"/>
                </a:cubicBezTo>
                <a:cubicBezTo>
                  <a:pt x="66" y="80"/>
                  <a:pt x="68" y="82"/>
                  <a:pt x="66" y="81"/>
                </a:cubicBezTo>
                <a:cubicBezTo>
                  <a:pt x="67" y="82"/>
                  <a:pt x="67" y="82"/>
                  <a:pt x="66" y="82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81"/>
                  <a:pt x="65" y="81"/>
                  <a:pt x="65" y="81"/>
                </a:cubicBezTo>
                <a:cubicBezTo>
                  <a:pt x="64" y="82"/>
                  <a:pt x="64" y="82"/>
                  <a:pt x="63" y="82"/>
                </a:cubicBezTo>
                <a:cubicBezTo>
                  <a:pt x="63" y="82"/>
                  <a:pt x="64" y="81"/>
                  <a:pt x="64" y="81"/>
                </a:cubicBezTo>
                <a:close/>
                <a:moveTo>
                  <a:pt x="30" y="53"/>
                </a:moveTo>
                <a:cubicBezTo>
                  <a:pt x="30" y="53"/>
                  <a:pt x="30" y="52"/>
                  <a:pt x="30" y="52"/>
                </a:cubicBezTo>
                <a:cubicBezTo>
                  <a:pt x="30" y="52"/>
                  <a:pt x="30" y="53"/>
                  <a:pt x="30" y="53"/>
                </a:cubicBezTo>
                <a:cubicBezTo>
                  <a:pt x="30" y="53"/>
                  <a:pt x="30" y="53"/>
                  <a:pt x="30" y="53"/>
                </a:cubicBezTo>
                <a:close/>
                <a:moveTo>
                  <a:pt x="102" y="38"/>
                </a:moveTo>
                <a:cubicBezTo>
                  <a:pt x="102" y="38"/>
                  <a:pt x="103" y="38"/>
                  <a:pt x="103" y="38"/>
                </a:cubicBezTo>
                <a:cubicBezTo>
                  <a:pt x="103" y="38"/>
                  <a:pt x="102" y="38"/>
                  <a:pt x="102" y="38"/>
                </a:cubicBezTo>
                <a:cubicBezTo>
                  <a:pt x="102" y="38"/>
                  <a:pt x="102" y="38"/>
                  <a:pt x="102" y="38"/>
                </a:cubicBezTo>
                <a:close/>
                <a:moveTo>
                  <a:pt x="119" y="42"/>
                </a:moveTo>
                <a:cubicBezTo>
                  <a:pt x="119" y="42"/>
                  <a:pt x="119" y="42"/>
                  <a:pt x="119" y="42"/>
                </a:cubicBezTo>
                <a:cubicBezTo>
                  <a:pt x="119" y="44"/>
                  <a:pt x="119" y="44"/>
                  <a:pt x="118" y="46"/>
                </a:cubicBezTo>
                <a:cubicBezTo>
                  <a:pt x="118" y="45"/>
                  <a:pt x="118" y="44"/>
                  <a:pt x="118" y="42"/>
                </a:cubicBezTo>
                <a:cubicBezTo>
                  <a:pt x="118" y="42"/>
                  <a:pt x="119" y="42"/>
                  <a:pt x="119" y="42"/>
                </a:cubicBezTo>
                <a:close/>
                <a:moveTo>
                  <a:pt x="127" y="41"/>
                </a:moveTo>
                <a:cubicBezTo>
                  <a:pt x="128" y="42"/>
                  <a:pt x="127" y="44"/>
                  <a:pt x="127" y="45"/>
                </a:cubicBezTo>
                <a:cubicBezTo>
                  <a:pt x="126" y="47"/>
                  <a:pt x="127" y="42"/>
                  <a:pt x="127" y="41"/>
                </a:cubicBezTo>
                <a:close/>
                <a:moveTo>
                  <a:pt x="94" y="43"/>
                </a:moveTo>
                <a:cubicBezTo>
                  <a:pt x="94" y="43"/>
                  <a:pt x="94" y="43"/>
                  <a:pt x="93" y="43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4" y="43"/>
                  <a:pt x="94" y="43"/>
                </a:cubicBezTo>
                <a:close/>
                <a:moveTo>
                  <a:pt x="95" y="47"/>
                </a:move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lose/>
                <a:moveTo>
                  <a:pt x="93" y="47"/>
                </a:moveTo>
                <a:cubicBezTo>
                  <a:pt x="93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lose/>
                <a:moveTo>
                  <a:pt x="93" y="45"/>
                </a:moveTo>
                <a:cubicBezTo>
                  <a:pt x="92" y="45"/>
                  <a:pt x="92" y="45"/>
                  <a:pt x="92" y="45"/>
                </a:cubicBezTo>
                <a:cubicBezTo>
                  <a:pt x="92" y="44"/>
                  <a:pt x="92" y="43"/>
                  <a:pt x="92" y="43"/>
                </a:cubicBezTo>
                <a:cubicBezTo>
                  <a:pt x="92" y="43"/>
                  <a:pt x="92" y="44"/>
                  <a:pt x="93" y="45"/>
                </a:cubicBezTo>
                <a:close/>
                <a:moveTo>
                  <a:pt x="92" y="45"/>
                </a:moveTo>
                <a:cubicBezTo>
                  <a:pt x="92" y="45"/>
                  <a:pt x="92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2" y="45"/>
                  <a:pt x="92" y="45"/>
                  <a:pt x="92" y="45"/>
                </a:cubicBezTo>
                <a:close/>
                <a:moveTo>
                  <a:pt x="90" y="44"/>
                </a:moveTo>
                <a:cubicBezTo>
                  <a:pt x="90" y="44"/>
                  <a:pt x="90" y="44"/>
                  <a:pt x="90" y="44"/>
                </a:cubicBezTo>
                <a:cubicBezTo>
                  <a:pt x="90" y="44"/>
                  <a:pt x="90" y="44"/>
                  <a:pt x="90" y="44"/>
                </a:cubicBezTo>
                <a:cubicBezTo>
                  <a:pt x="90" y="44"/>
                  <a:pt x="90" y="44"/>
                  <a:pt x="90" y="44"/>
                </a:cubicBezTo>
                <a:close/>
                <a:moveTo>
                  <a:pt x="93" y="47"/>
                </a:moveTo>
                <a:cubicBezTo>
                  <a:pt x="93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lose/>
                <a:moveTo>
                  <a:pt x="94" y="46"/>
                </a:moveTo>
                <a:cubicBezTo>
                  <a:pt x="94" y="46"/>
                  <a:pt x="94" y="46"/>
                  <a:pt x="94" y="47"/>
                </a:cubicBezTo>
                <a:cubicBezTo>
                  <a:pt x="94" y="46"/>
                  <a:pt x="94" y="46"/>
                  <a:pt x="94" y="46"/>
                </a:cubicBezTo>
                <a:close/>
                <a:moveTo>
                  <a:pt x="95" y="47"/>
                </a:move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6"/>
                  <a:pt x="94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6"/>
                  <a:pt x="94" y="46"/>
                  <a:pt x="94" y="46"/>
                </a:cubicBezTo>
                <a:cubicBezTo>
                  <a:pt x="94" y="46"/>
                  <a:pt x="94" y="46"/>
                  <a:pt x="94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5"/>
                  <a:pt x="95" y="46"/>
                  <a:pt x="95" y="46"/>
                </a:cubicBezTo>
                <a:cubicBezTo>
                  <a:pt x="95" y="46"/>
                  <a:pt x="95" y="47"/>
                  <a:pt x="95" y="47"/>
                </a:cubicBezTo>
                <a:close/>
                <a:moveTo>
                  <a:pt x="93" y="45"/>
                </a:move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lose/>
                <a:moveTo>
                  <a:pt x="94" y="45"/>
                </a:move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4" y="45"/>
                  <a:pt x="93" y="45"/>
                </a:cubicBezTo>
                <a:cubicBezTo>
                  <a:pt x="94" y="45"/>
                  <a:pt x="94" y="45"/>
                  <a:pt x="94" y="45"/>
                </a:cubicBezTo>
                <a:close/>
                <a:moveTo>
                  <a:pt x="93" y="45"/>
                </a:move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lose/>
                <a:moveTo>
                  <a:pt x="93" y="45"/>
                </a:moveTo>
                <a:cubicBezTo>
                  <a:pt x="93" y="44"/>
                  <a:pt x="93" y="44"/>
                  <a:pt x="93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44"/>
                  <a:pt x="93" y="44"/>
                  <a:pt x="93" y="45"/>
                </a:cubicBezTo>
                <a:cubicBezTo>
                  <a:pt x="93" y="45"/>
                  <a:pt x="93" y="45"/>
                  <a:pt x="93" y="45"/>
                </a:cubicBezTo>
                <a:close/>
                <a:moveTo>
                  <a:pt x="93" y="43"/>
                </a:moveTo>
                <a:cubicBezTo>
                  <a:pt x="93" y="43"/>
                  <a:pt x="93" y="43"/>
                  <a:pt x="93" y="43"/>
                </a:cubicBezTo>
                <a:cubicBezTo>
                  <a:pt x="93" y="43"/>
                  <a:pt x="93" y="43"/>
                  <a:pt x="93" y="43"/>
                </a:cubicBezTo>
                <a:cubicBezTo>
                  <a:pt x="93" y="43"/>
                  <a:pt x="93" y="43"/>
                  <a:pt x="93" y="43"/>
                </a:cubicBezTo>
                <a:close/>
                <a:moveTo>
                  <a:pt x="97" y="38"/>
                </a:move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lose/>
                <a:moveTo>
                  <a:pt x="97" y="38"/>
                </a:move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lose/>
                <a:moveTo>
                  <a:pt x="177" y="53"/>
                </a:moveTo>
                <a:cubicBezTo>
                  <a:pt x="177" y="51"/>
                  <a:pt x="177" y="54"/>
                  <a:pt x="177" y="54"/>
                </a:cubicBezTo>
                <a:cubicBezTo>
                  <a:pt x="178" y="54"/>
                  <a:pt x="177" y="53"/>
                  <a:pt x="178" y="52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78" y="54"/>
                  <a:pt x="177" y="55"/>
                  <a:pt x="177" y="55"/>
                </a:cubicBezTo>
                <a:cubicBezTo>
                  <a:pt x="177" y="54"/>
                  <a:pt x="177" y="53"/>
                  <a:pt x="177" y="53"/>
                </a:cubicBezTo>
                <a:close/>
                <a:moveTo>
                  <a:pt x="175" y="56"/>
                </a:moveTo>
                <a:cubicBezTo>
                  <a:pt x="175" y="56"/>
                  <a:pt x="175" y="56"/>
                  <a:pt x="175" y="56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3"/>
                </a:cubicBezTo>
                <a:cubicBezTo>
                  <a:pt x="176" y="52"/>
                  <a:pt x="175" y="54"/>
                  <a:pt x="175" y="56"/>
                </a:cubicBezTo>
                <a:close/>
                <a:moveTo>
                  <a:pt x="174" y="53"/>
                </a:moveTo>
                <a:cubicBezTo>
                  <a:pt x="174" y="52"/>
                  <a:pt x="174" y="54"/>
                  <a:pt x="173" y="53"/>
                </a:cubicBezTo>
                <a:cubicBezTo>
                  <a:pt x="174" y="52"/>
                  <a:pt x="174" y="52"/>
                  <a:pt x="174" y="51"/>
                </a:cubicBezTo>
                <a:cubicBezTo>
                  <a:pt x="174" y="51"/>
                  <a:pt x="174" y="52"/>
                  <a:pt x="174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文本框 58">
            <a:extLst>
              <a:ext uri="{FF2B5EF4-FFF2-40B4-BE49-F238E27FC236}">
                <a16:creationId xmlns:a16="http://schemas.microsoft.com/office/drawing/2014/main" id="{0F81D925-9BB5-44B0-8D7A-E91BC734A83F}"/>
              </a:ext>
            </a:extLst>
          </p:cNvPr>
          <p:cNvSpPr txBox="1"/>
          <p:nvPr/>
        </p:nvSpPr>
        <p:spPr>
          <a:xfrm>
            <a:off x="1420086" y="4028610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文本框 58">
            <a:extLst>
              <a:ext uri="{FF2B5EF4-FFF2-40B4-BE49-F238E27FC236}">
                <a16:creationId xmlns:a16="http://schemas.microsoft.com/office/drawing/2014/main" id="{6A8268EF-4816-47A6-B7E8-E480C3B8F133}"/>
              </a:ext>
            </a:extLst>
          </p:cNvPr>
          <p:cNvSpPr txBox="1"/>
          <p:nvPr/>
        </p:nvSpPr>
        <p:spPr>
          <a:xfrm>
            <a:off x="5100985" y="4028610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文本框 58">
            <a:extLst>
              <a:ext uri="{FF2B5EF4-FFF2-40B4-BE49-F238E27FC236}">
                <a16:creationId xmlns:a16="http://schemas.microsoft.com/office/drawing/2014/main" id="{C5E08C38-2358-43FB-99EB-D0303DA7BE1A}"/>
              </a:ext>
            </a:extLst>
          </p:cNvPr>
          <p:cNvSpPr txBox="1"/>
          <p:nvPr/>
        </p:nvSpPr>
        <p:spPr>
          <a:xfrm>
            <a:off x="8877950" y="4111805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62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76958" y="247257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分工与协作</a:t>
            </a:r>
          </a:p>
        </p:txBody>
      </p:sp>
      <p:sp>
        <p:nvSpPr>
          <p:cNvPr id="23" name="Shape 2012">
            <a:extLst>
              <a:ext uri="{FF2B5EF4-FFF2-40B4-BE49-F238E27FC236}">
                <a16:creationId xmlns:a16="http://schemas.microsoft.com/office/drawing/2014/main" id="{A36C846C-4896-4A6A-AB10-7AD1426E642C}"/>
              </a:ext>
            </a:extLst>
          </p:cNvPr>
          <p:cNvSpPr/>
          <p:nvPr/>
        </p:nvSpPr>
        <p:spPr>
          <a:xfrm>
            <a:off x="7048947" y="1740047"/>
            <a:ext cx="3369694" cy="1490026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3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Shape 2013">
            <a:extLst>
              <a:ext uri="{FF2B5EF4-FFF2-40B4-BE49-F238E27FC236}">
                <a16:creationId xmlns:a16="http://schemas.microsoft.com/office/drawing/2014/main" id="{F2B7C855-17F2-45C1-9996-6E8AF358E4B3}"/>
              </a:ext>
            </a:extLst>
          </p:cNvPr>
          <p:cNvSpPr/>
          <p:nvPr/>
        </p:nvSpPr>
        <p:spPr>
          <a:xfrm>
            <a:off x="7048947" y="3830789"/>
            <a:ext cx="3369694" cy="1488448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3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Shape 2014">
            <a:extLst>
              <a:ext uri="{FF2B5EF4-FFF2-40B4-BE49-F238E27FC236}">
                <a16:creationId xmlns:a16="http://schemas.microsoft.com/office/drawing/2014/main" id="{F80C546D-EE7E-41D4-BA05-6B8A413AB245}"/>
              </a:ext>
            </a:extLst>
          </p:cNvPr>
          <p:cNvSpPr/>
          <p:nvPr/>
        </p:nvSpPr>
        <p:spPr>
          <a:xfrm>
            <a:off x="1760659" y="3829896"/>
            <a:ext cx="3376684" cy="1490025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3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6" name="Shape 2015">
            <a:extLst>
              <a:ext uri="{FF2B5EF4-FFF2-40B4-BE49-F238E27FC236}">
                <a16:creationId xmlns:a16="http://schemas.microsoft.com/office/drawing/2014/main" id="{6C710F6E-1A01-4268-BD9A-7F670127C828}"/>
              </a:ext>
            </a:extLst>
          </p:cNvPr>
          <p:cNvSpPr/>
          <p:nvPr/>
        </p:nvSpPr>
        <p:spPr>
          <a:xfrm>
            <a:off x="1760659" y="1740047"/>
            <a:ext cx="3376684" cy="1490026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3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7" name="Shape 2016">
            <a:extLst>
              <a:ext uri="{FF2B5EF4-FFF2-40B4-BE49-F238E27FC236}">
                <a16:creationId xmlns:a16="http://schemas.microsoft.com/office/drawing/2014/main" id="{37FA7A16-17F2-4CBB-8094-0B17E6B1180A}"/>
              </a:ext>
            </a:extLst>
          </p:cNvPr>
          <p:cNvSpPr/>
          <p:nvPr/>
        </p:nvSpPr>
        <p:spPr>
          <a:xfrm>
            <a:off x="4684174" y="2132992"/>
            <a:ext cx="2823651" cy="2823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6B18F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endParaRPr sz="1733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36" name="Group 2031">
            <a:extLst>
              <a:ext uri="{FF2B5EF4-FFF2-40B4-BE49-F238E27FC236}">
                <a16:creationId xmlns:a16="http://schemas.microsoft.com/office/drawing/2014/main" id="{FE49E8A2-FCD7-4F8A-B529-8CE45396B590}"/>
              </a:ext>
            </a:extLst>
          </p:cNvPr>
          <p:cNvGrpSpPr/>
          <p:nvPr/>
        </p:nvGrpSpPr>
        <p:grpSpPr>
          <a:xfrm>
            <a:off x="1305577" y="1991215"/>
            <a:ext cx="955237" cy="955237"/>
            <a:chOff x="0" y="0"/>
            <a:chExt cx="1910968" cy="1910968"/>
          </a:xfrm>
        </p:grpSpPr>
        <p:sp>
          <p:nvSpPr>
            <p:cNvPr id="37" name="Shape 2029">
              <a:extLst>
                <a:ext uri="{FF2B5EF4-FFF2-40B4-BE49-F238E27FC236}">
                  <a16:creationId xmlns:a16="http://schemas.microsoft.com/office/drawing/2014/main" id="{0122956A-5CFC-44F8-A4F7-3481987B2378}"/>
                </a:ext>
              </a:extLst>
            </p:cNvPr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6B18F"/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8" name="Shape 2030">
              <a:extLst>
                <a:ext uri="{FF2B5EF4-FFF2-40B4-BE49-F238E27FC236}">
                  <a16:creationId xmlns:a16="http://schemas.microsoft.com/office/drawing/2014/main" id="{6947EC0E-51AA-4A11-8FDD-3D9CF430E97B}"/>
                </a:ext>
              </a:extLst>
            </p:cNvPr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9" name="Group 2034">
            <a:extLst>
              <a:ext uri="{FF2B5EF4-FFF2-40B4-BE49-F238E27FC236}">
                <a16:creationId xmlns:a16="http://schemas.microsoft.com/office/drawing/2014/main" id="{9EDAA7AA-E1AF-4CFF-842C-D4E9B61B92AC}"/>
              </a:ext>
            </a:extLst>
          </p:cNvPr>
          <p:cNvGrpSpPr/>
          <p:nvPr/>
        </p:nvGrpSpPr>
        <p:grpSpPr>
          <a:xfrm>
            <a:off x="1308244" y="4083733"/>
            <a:ext cx="949903" cy="949903"/>
            <a:chOff x="0" y="0"/>
            <a:chExt cx="1900300" cy="1900300"/>
          </a:xfrm>
        </p:grpSpPr>
        <p:sp>
          <p:nvSpPr>
            <p:cNvPr id="40" name="Shape 2032">
              <a:extLst>
                <a:ext uri="{FF2B5EF4-FFF2-40B4-BE49-F238E27FC236}">
                  <a16:creationId xmlns:a16="http://schemas.microsoft.com/office/drawing/2014/main" id="{B6985FB9-79BF-4E31-848C-378D000A6F3F}"/>
                </a:ext>
              </a:extLst>
            </p:cNvPr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1" name="Shape 2033">
              <a:extLst>
                <a:ext uri="{FF2B5EF4-FFF2-40B4-BE49-F238E27FC236}">
                  <a16:creationId xmlns:a16="http://schemas.microsoft.com/office/drawing/2014/main" id="{591EC15F-4E89-43F5-BD38-9F78249D4245}"/>
                </a:ext>
              </a:extLst>
            </p:cNvPr>
            <p:cNvSpPr/>
            <p:nvPr/>
          </p:nvSpPr>
          <p:spPr>
            <a:xfrm flipH="1">
              <a:off x="548028" y="596693"/>
              <a:ext cx="804245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42" name="Shape 2035">
            <a:extLst>
              <a:ext uri="{FF2B5EF4-FFF2-40B4-BE49-F238E27FC236}">
                <a16:creationId xmlns:a16="http://schemas.microsoft.com/office/drawing/2014/main" id="{1C557D1A-583D-450E-BB4F-624BC994F2F3}"/>
              </a:ext>
            </a:extLst>
          </p:cNvPr>
          <p:cNvSpPr/>
          <p:nvPr/>
        </p:nvSpPr>
        <p:spPr>
          <a:xfrm>
            <a:off x="9967429" y="4083730"/>
            <a:ext cx="949905" cy="949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25393" tIns="25393" rIns="25393" bIns="25393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43" name="Group 2040">
            <a:extLst>
              <a:ext uri="{FF2B5EF4-FFF2-40B4-BE49-F238E27FC236}">
                <a16:creationId xmlns:a16="http://schemas.microsoft.com/office/drawing/2014/main" id="{E7B7E601-4A59-4047-B62F-5FCD625D04FF}"/>
              </a:ext>
            </a:extLst>
          </p:cNvPr>
          <p:cNvGrpSpPr/>
          <p:nvPr/>
        </p:nvGrpSpPr>
        <p:grpSpPr>
          <a:xfrm>
            <a:off x="9962122" y="1991215"/>
            <a:ext cx="955237" cy="955237"/>
            <a:chOff x="0" y="0"/>
            <a:chExt cx="1910968" cy="1910968"/>
          </a:xfrm>
        </p:grpSpPr>
        <p:sp>
          <p:nvSpPr>
            <p:cNvPr id="44" name="Shape 2038">
              <a:extLst>
                <a:ext uri="{FF2B5EF4-FFF2-40B4-BE49-F238E27FC236}">
                  <a16:creationId xmlns:a16="http://schemas.microsoft.com/office/drawing/2014/main" id="{B09518F0-169B-4B31-A5EC-3F9F07C3FE97}"/>
                </a:ext>
              </a:extLst>
            </p:cNvPr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5" name="Shape 2039">
              <a:extLst>
                <a:ext uri="{FF2B5EF4-FFF2-40B4-BE49-F238E27FC236}">
                  <a16:creationId xmlns:a16="http://schemas.microsoft.com/office/drawing/2014/main" id="{6BE28759-E5D2-40DD-802D-7FA7B5C490C3}"/>
                </a:ext>
              </a:extLst>
            </p:cNvPr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8AFE6E51-9FCC-44A0-8294-479506CDCA5A}"/>
              </a:ext>
            </a:extLst>
          </p:cNvPr>
          <p:cNvSpPr txBox="1">
            <a:spLocks/>
          </p:cNvSpPr>
          <p:nvPr/>
        </p:nvSpPr>
        <p:spPr>
          <a:xfrm>
            <a:off x="5296485" y="3060111"/>
            <a:ext cx="1727061" cy="8462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666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分工与协作</a:t>
            </a:r>
          </a:p>
        </p:txBody>
      </p:sp>
      <p:sp>
        <p:nvSpPr>
          <p:cNvPr id="47" name="Shape 2036">
            <a:extLst>
              <a:ext uri="{FF2B5EF4-FFF2-40B4-BE49-F238E27FC236}">
                <a16:creationId xmlns:a16="http://schemas.microsoft.com/office/drawing/2014/main" id="{2FEF95B8-A7C4-4ED4-B535-FE2725B4761C}"/>
              </a:ext>
            </a:extLst>
          </p:cNvPr>
          <p:cNvSpPr/>
          <p:nvPr/>
        </p:nvSpPr>
        <p:spPr>
          <a:xfrm>
            <a:off x="10241372" y="4344269"/>
            <a:ext cx="402018" cy="428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733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8" name="文本框 58">
            <a:extLst>
              <a:ext uri="{FF2B5EF4-FFF2-40B4-BE49-F238E27FC236}">
                <a16:creationId xmlns:a16="http://schemas.microsoft.com/office/drawing/2014/main" id="{2751FC93-FAE5-4927-9241-36E9FA10F597}"/>
              </a:ext>
            </a:extLst>
          </p:cNvPr>
          <p:cNvSpPr txBox="1"/>
          <p:nvPr/>
        </p:nvSpPr>
        <p:spPr>
          <a:xfrm>
            <a:off x="2392181" y="1799443"/>
            <a:ext cx="2064452" cy="1706220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负责人：钟蕊霞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①负责</a:t>
            </a:r>
            <a:r>
              <a:rPr lang="en-US" altLang="zh-CN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UI</a:t>
            </a: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设计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②负责景点页面及其后端设计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③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9" name="文本框 58">
            <a:extLst>
              <a:ext uri="{FF2B5EF4-FFF2-40B4-BE49-F238E27FC236}">
                <a16:creationId xmlns:a16="http://schemas.microsoft.com/office/drawing/2014/main" id="{C1E7EAB2-15C7-40DC-9437-86050B4A53CF}"/>
              </a:ext>
            </a:extLst>
          </p:cNvPr>
          <p:cNvSpPr txBox="1"/>
          <p:nvPr/>
        </p:nvSpPr>
        <p:spPr>
          <a:xfrm>
            <a:off x="2407387" y="3906370"/>
            <a:ext cx="2064452" cy="1447688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成员：张敏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①负责登录和注册页面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②负责评论页面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③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0" name="文本框 58">
            <a:extLst>
              <a:ext uri="{FF2B5EF4-FFF2-40B4-BE49-F238E27FC236}">
                <a16:creationId xmlns:a16="http://schemas.microsoft.com/office/drawing/2014/main" id="{3D070225-B750-4E36-8341-8BEEB3CD366A}"/>
              </a:ext>
            </a:extLst>
          </p:cNvPr>
          <p:cNvSpPr txBox="1"/>
          <p:nvPr/>
        </p:nvSpPr>
        <p:spPr>
          <a:xfrm>
            <a:off x="7507825" y="1758284"/>
            <a:ext cx="2064452" cy="1964752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成员：赵琦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①负责首页及所有页面的导航栏（含自适应）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②承担一部分个人主页页面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③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1" name="文本框 58">
            <a:extLst>
              <a:ext uri="{FF2B5EF4-FFF2-40B4-BE49-F238E27FC236}">
                <a16:creationId xmlns:a16="http://schemas.microsoft.com/office/drawing/2014/main" id="{987526B3-83CE-4778-B256-9FA7E5AD0BD3}"/>
              </a:ext>
            </a:extLst>
          </p:cNvPr>
          <p:cNvSpPr txBox="1"/>
          <p:nvPr/>
        </p:nvSpPr>
        <p:spPr>
          <a:xfrm>
            <a:off x="7557938" y="3906370"/>
            <a:ext cx="2064452" cy="1706220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成员：李俊萍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①负责酒店页面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②承担一部分个人主页页面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③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21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明年工作计划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9A7CD0-6D06-4359-BD52-28B6028B766D}"/>
              </a:ext>
            </a:extLst>
          </p:cNvPr>
          <p:cNvGrpSpPr/>
          <p:nvPr/>
        </p:nvGrpSpPr>
        <p:grpSpPr>
          <a:xfrm>
            <a:off x="4752094" y="1808175"/>
            <a:ext cx="3462132" cy="3462132"/>
            <a:chOff x="4064428" y="1919751"/>
            <a:chExt cx="3936437" cy="393643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4C0C120-AB13-46F8-A5EA-F9D34457A32D}"/>
                </a:ext>
              </a:extLst>
            </p:cNvPr>
            <p:cNvSpPr/>
            <p:nvPr/>
          </p:nvSpPr>
          <p:spPr>
            <a:xfrm>
              <a:off x="4064428" y="2996440"/>
              <a:ext cx="3936437" cy="1783060"/>
            </a:xfrm>
            <a:prstGeom prst="ellipse">
              <a:avLst/>
            </a:prstGeom>
            <a:noFill/>
            <a:ln w="19050" cap="rnd" cmpd="sng" algn="ctr">
              <a:solidFill>
                <a:srgbClr val="181715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C9038E8-8B9D-4B81-ACC9-07DF276EF455}"/>
                </a:ext>
              </a:extLst>
            </p:cNvPr>
            <p:cNvSpPr/>
            <p:nvPr/>
          </p:nvSpPr>
          <p:spPr>
            <a:xfrm rot="5400000">
              <a:off x="4059862" y="2996440"/>
              <a:ext cx="3936437" cy="1783060"/>
            </a:xfrm>
            <a:prstGeom prst="ellipse">
              <a:avLst/>
            </a:prstGeom>
            <a:noFill/>
            <a:ln w="19050" cap="rnd" cmpd="sng" algn="ctr">
              <a:solidFill>
                <a:srgbClr val="181715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7BF4409-C469-49A4-9C18-8FE9489B35C4}"/>
                </a:ext>
              </a:extLst>
            </p:cNvPr>
            <p:cNvGrpSpPr/>
            <p:nvPr/>
          </p:nvGrpSpPr>
          <p:grpSpPr>
            <a:xfrm>
              <a:off x="4545674" y="2411912"/>
              <a:ext cx="1359557" cy="1359557"/>
              <a:chOff x="4545674" y="2411912"/>
              <a:chExt cx="1359557" cy="1359557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CB11A50-B222-40E1-A826-34D9A798F4AB}"/>
                  </a:ext>
                </a:extLst>
              </p:cNvPr>
              <p:cNvSpPr/>
              <p:nvPr/>
            </p:nvSpPr>
            <p:spPr>
              <a:xfrm>
                <a:off x="4545674" y="2411912"/>
                <a:ext cx="1359557" cy="1359557"/>
              </a:xfrm>
              <a:prstGeom prst="ellipse">
                <a:avLst/>
              </a:prstGeom>
              <a:solidFill>
                <a:srgbClr val="96B18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DA8F9A2-9B42-4F90-A77C-B470E28DB192}"/>
                  </a:ext>
                </a:extLst>
              </p:cNvPr>
              <p:cNvSpPr/>
              <p:nvPr/>
            </p:nvSpPr>
            <p:spPr>
              <a:xfrm>
                <a:off x="4932283" y="2595946"/>
                <a:ext cx="548139" cy="874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S</a:t>
                </a:r>
                <a:endPara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E07A48A-B596-42A7-80CF-562AE37BA27D}"/>
                </a:ext>
              </a:extLst>
            </p:cNvPr>
            <p:cNvGrpSpPr/>
            <p:nvPr/>
          </p:nvGrpSpPr>
          <p:grpSpPr>
            <a:xfrm>
              <a:off x="6223066" y="2411912"/>
              <a:ext cx="1359557" cy="1359557"/>
              <a:chOff x="6223066" y="2411912"/>
              <a:chExt cx="1359557" cy="1359557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73F948F-2782-4B78-A358-B1C819A2E136}"/>
                  </a:ext>
                </a:extLst>
              </p:cNvPr>
              <p:cNvSpPr/>
              <p:nvPr/>
            </p:nvSpPr>
            <p:spPr>
              <a:xfrm>
                <a:off x="6223066" y="2411912"/>
                <a:ext cx="1359557" cy="13595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7510C32-CEE7-43B9-9E27-329957822641}"/>
                  </a:ext>
                </a:extLst>
              </p:cNvPr>
              <p:cNvSpPr/>
              <p:nvPr/>
            </p:nvSpPr>
            <p:spPr>
              <a:xfrm>
                <a:off x="6527732" y="2630119"/>
                <a:ext cx="765829" cy="874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W</a:t>
                </a:r>
                <a:endPara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1A6386D-FA17-4019-BC5B-7FE198460CD6}"/>
                </a:ext>
              </a:extLst>
            </p:cNvPr>
            <p:cNvGrpSpPr/>
            <p:nvPr/>
          </p:nvGrpSpPr>
          <p:grpSpPr>
            <a:xfrm>
              <a:off x="4545674" y="4033842"/>
              <a:ext cx="1359557" cy="1359557"/>
              <a:chOff x="4545674" y="4033842"/>
              <a:chExt cx="1359557" cy="1359557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B7D6A75-41C6-464B-BC1D-DC0AAE3FED5B}"/>
                  </a:ext>
                </a:extLst>
              </p:cNvPr>
              <p:cNvSpPr/>
              <p:nvPr/>
            </p:nvSpPr>
            <p:spPr>
              <a:xfrm>
                <a:off x="4545674" y="4033842"/>
                <a:ext cx="1359557" cy="13595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B080447-8AE3-4486-BC14-F5426B4A326C}"/>
                  </a:ext>
                </a:extLst>
              </p:cNvPr>
              <p:cNvSpPr/>
              <p:nvPr/>
            </p:nvSpPr>
            <p:spPr>
              <a:xfrm>
                <a:off x="4857718" y="4205515"/>
                <a:ext cx="702461" cy="874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O</a:t>
                </a:r>
                <a:endPara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C863A46-8BC9-4BD5-AC0D-81FC3C4BAFC9}"/>
                </a:ext>
              </a:extLst>
            </p:cNvPr>
            <p:cNvGrpSpPr/>
            <p:nvPr/>
          </p:nvGrpSpPr>
          <p:grpSpPr>
            <a:xfrm>
              <a:off x="6223066" y="4032418"/>
              <a:ext cx="1359557" cy="1359557"/>
              <a:chOff x="6223066" y="4032418"/>
              <a:chExt cx="1359557" cy="1359557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055E1E8C-6EB2-4E1B-B925-777054FC8942}"/>
                  </a:ext>
                </a:extLst>
              </p:cNvPr>
              <p:cNvSpPr/>
              <p:nvPr/>
            </p:nvSpPr>
            <p:spPr>
              <a:xfrm>
                <a:off x="6223066" y="4032418"/>
                <a:ext cx="1359557" cy="1359557"/>
              </a:xfrm>
              <a:prstGeom prst="ellipse">
                <a:avLst/>
              </a:prstGeom>
              <a:solidFill>
                <a:srgbClr val="96B18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4F6DF65-BEC0-4CD5-B123-AC76D3BE347C}"/>
                  </a:ext>
                </a:extLst>
              </p:cNvPr>
              <p:cNvSpPr/>
              <p:nvPr/>
            </p:nvSpPr>
            <p:spPr>
              <a:xfrm>
                <a:off x="6662416" y="4230579"/>
                <a:ext cx="506480" cy="874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12191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T</a:t>
                </a:r>
                <a:endPara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20" name="文本框 58">
            <a:extLst>
              <a:ext uri="{FF2B5EF4-FFF2-40B4-BE49-F238E27FC236}">
                <a16:creationId xmlns:a16="http://schemas.microsoft.com/office/drawing/2014/main" id="{77DC65B2-28FB-497E-A387-BF468D54AAE3}"/>
              </a:ext>
            </a:extLst>
          </p:cNvPr>
          <p:cNvSpPr txBox="1"/>
          <p:nvPr/>
        </p:nvSpPr>
        <p:spPr>
          <a:xfrm>
            <a:off x="2083590" y="1956305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1" name="文本框 58">
            <a:extLst>
              <a:ext uri="{FF2B5EF4-FFF2-40B4-BE49-F238E27FC236}">
                <a16:creationId xmlns:a16="http://schemas.microsoft.com/office/drawing/2014/main" id="{5CC9966D-C8F6-4A20-BE20-559848C60F7E}"/>
              </a:ext>
            </a:extLst>
          </p:cNvPr>
          <p:cNvSpPr txBox="1"/>
          <p:nvPr/>
        </p:nvSpPr>
        <p:spPr>
          <a:xfrm>
            <a:off x="2083590" y="3972157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文本框 58">
            <a:extLst>
              <a:ext uri="{FF2B5EF4-FFF2-40B4-BE49-F238E27FC236}">
                <a16:creationId xmlns:a16="http://schemas.microsoft.com/office/drawing/2014/main" id="{AA99FC7C-BBE7-4B4D-B291-9095BB1F7469}"/>
              </a:ext>
            </a:extLst>
          </p:cNvPr>
          <p:cNvSpPr txBox="1"/>
          <p:nvPr/>
        </p:nvSpPr>
        <p:spPr>
          <a:xfrm>
            <a:off x="9076184" y="1753392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文本框 58">
            <a:extLst>
              <a:ext uri="{FF2B5EF4-FFF2-40B4-BE49-F238E27FC236}">
                <a16:creationId xmlns:a16="http://schemas.microsoft.com/office/drawing/2014/main" id="{5A0B3217-DD25-4F77-BBA6-55A8EB28AADC}"/>
              </a:ext>
            </a:extLst>
          </p:cNvPr>
          <p:cNvSpPr txBox="1"/>
          <p:nvPr/>
        </p:nvSpPr>
        <p:spPr>
          <a:xfrm>
            <a:off x="9166411" y="3917162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71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明年工作计划</a:t>
            </a:r>
          </a:p>
        </p:txBody>
      </p:sp>
      <p:sp>
        <p:nvSpPr>
          <p:cNvPr id="5" name="任意多边形 1032">
            <a:extLst>
              <a:ext uri="{FF2B5EF4-FFF2-40B4-BE49-F238E27FC236}">
                <a16:creationId xmlns:a16="http://schemas.microsoft.com/office/drawing/2014/main" id="{143A58AD-3F5D-43DA-B6AA-13E006229304}"/>
              </a:ext>
            </a:extLst>
          </p:cNvPr>
          <p:cNvSpPr/>
          <p:nvPr/>
        </p:nvSpPr>
        <p:spPr>
          <a:xfrm>
            <a:off x="4786451" y="2490428"/>
            <a:ext cx="794380" cy="264794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96B18F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任意多边形 88">
            <a:extLst>
              <a:ext uri="{FF2B5EF4-FFF2-40B4-BE49-F238E27FC236}">
                <a16:creationId xmlns:a16="http://schemas.microsoft.com/office/drawing/2014/main" id="{0A0366CE-593E-4570-A37D-B1D365050D57}"/>
              </a:ext>
            </a:extLst>
          </p:cNvPr>
          <p:cNvSpPr/>
          <p:nvPr/>
        </p:nvSpPr>
        <p:spPr>
          <a:xfrm flipV="1">
            <a:off x="4516338" y="4217377"/>
            <a:ext cx="794380" cy="272818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3C4157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5445BC-8E3B-42B0-9D1D-4958BE5BF5B2}"/>
              </a:ext>
            </a:extLst>
          </p:cNvPr>
          <p:cNvSpPr/>
          <p:nvPr/>
        </p:nvSpPr>
        <p:spPr>
          <a:xfrm>
            <a:off x="5845822" y="3067967"/>
            <a:ext cx="1012604" cy="1012604"/>
          </a:xfrm>
          <a:prstGeom prst="ellipse">
            <a:avLst/>
          </a:prstGeom>
          <a:noFill/>
          <a:ln w="6350">
            <a:solidFill>
              <a:srgbClr val="96B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5C4059-F491-44CB-B360-D82C6B31184B}"/>
              </a:ext>
            </a:extLst>
          </p:cNvPr>
          <p:cNvGrpSpPr/>
          <p:nvPr/>
        </p:nvGrpSpPr>
        <p:grpSpPr>
          <a:xfrm>
            <a:off x="5250762" y="2466194"/>
            <a:ext cx="2219395" cy="2222500"/>
            <a:chOff x="3462304" y="1609725"/>
            <a:chExt cx="2219395" cy="2222500"/>
          </a:xfrm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E9464A7-FF9D-4F3B-AF2E-FF9A88BE313F}"/>
                </a:ext>
              </a:extLst>
            </p:cNvPr>
            <p:cNvSpPr/>
            <p:nvPr/>
          </p:nvSpPr>
          <p:spPr bwMode="auto">
            <a:xfrm>
              <a:off x="4597367" y="2746375"/>
              <a:ext cx="1084332" cy="1085850"/>
            </a:xfrm>
            <a:custGeom>
              <a:avLst/>
              <a:gdLst>
                <a:gd name="T0" fmla="*/ 161 w 303"/>
                <a:gd name="T1" fmla="*/ 0 h 303"/>
                <a:gd name="T2" fmla="*/ 161 w 303"/>
                <a:gd name="T3" fmla="*/ 0 h 303"/>
                <a:gd name="T4" fmla="*/ 115 w 303"/>
                <a:gd name="T5" fmla="*/ 113 h 303"/>
                <a:gd name="T6" fmla="*/ 112 w 303"/>
                <a:gd name="T7" fmla="*/ 116 h 303"/>
                <a:gd name="T8" fmla="*/ 0 w 303"/>
                <a:gd name="T9" fmla="*/ 161 h 303"/>
                <a:gd name="T10" fmla="*/ 0 w 303"/>
                <a:gd name="T11" fmla="*/ 161 h 303"/>
                <a:gd name="T12" fmla="*/ 0 w 303"/>
                <a:gd name="T13" fmla="*/ 303 h 303"/>
                <a:gd name="T14" fmla="*/ 31 w 303"/>
                <a:gd name="T15" fmla="*/ 303 h 303"/>
                <a:gd name="T16" fmla="*/ 37 w 303"/>
                <a:gd name="T17" fmla="*/ 298 h 303"/>
                <a:gd name="T18" fmla="*/ 56 w 303"/>
                <a:gd name="T19" fmla="*/ 248 h 303"/>
                <a:gd name="T20" fmla="*/ 57 w 303"/>
                <a:gd name="T21" fmla="*/ 248 h 303"/>
                <a:gd name="T22" fmla="*/ 66 w 303"/>
                <a:gd name="T23" fmla="*/ 244 h 303"/>
                <a:gd name="T24" fmla="*/ 77 w 303"/>
                <a:gd name="T25" fmla="*/ 242 h 303"/>
                <a:gd name="T26" fmla="*/ 77 w 303"/>
                <a:gd name="T27" fmla="*/ 242 h 303"/>
                <a:gd name="T28" fmla="*/ 118 w 303"/>
                <a:gd name="T29" fmla="*/ 276 h 303"/>
                <a:gd name="T30" fmla="*/ 127 w 303"/>
                <a:gd name="T31" fmla="*/ 277 h 303"/>
                <a:gd name="T32" fmla="*/ 179 w 303"/>
                <a:gd name="T33" fmla="*/ 246 h 303"/>
                <a:gd name="T34" fmla="*/ 182 w 303"/>
                <a:gd name="T35" fmla="*/ 239 h 303"/>
                <a:gd name="T36" fmla="*/ 173 w 303"/>
                <a:gd name="T37" fmla="*/ 186 h 303"/>
                <a:gd name="T38" fmla="*/ 173 w 303"/>
                <a:gd name="T39" fmla="*/ 186 h 303"/>
                <a:gd name="T40" fmla="*/ 180 w 303"/>
                <a:gd name="T41" fmla="*/ 178 h 303"/>
                <a:gd name="T42" fmla="*/ 186 w 303"/>
                <a:gd name="T43" fmla="*/ 173 h 303"/>
                <a:gd name="T44" fmla="*/ 186 w 303"/>
                <a:gd name="T45" fmla="*/ 173 h 303"/>
                <a:gd name="T46" fmla="*/ 239 w 303"/>
                <a:gd name="T47" fmla="*/ 182 h 303"/>
                <a:gd name="T48" fmla="*/ 240 w 303"/>
                <a:gd name="T49" fmla="*/ 182 h 303"/>
                <a:gd name="T50" fmla="*/ 247 w 303"/>
                <a:gd name="T51" fmla="*/ 179 h 303"/>
                <a:gd name="T52" fmla="*/ 277 w 303"/>
                <a:gd name="T53" fmla="*/ 126 h 303"/>
                <a:gd name="T54" fmla="*/ 276 w 303"/>
                <a:gd name="T55" fmla="*/ 118 h 303"/>
                <a:gd name="T56" fmla="*/ 242 w 303"/>
                <a:gd name="T57" fmla="*/ 77 h 303"/>
                <a:gd name="T58" fmla="*/ 242 w 303"/>
                <a:gd name="T59" fmla="*/ 76 h 303"/>
                <a:gd name="T60" fmla="*/ 245 w 303"/>
                <a:gd name="T61" fmla="*/ 66 h 303"/>
                <a:gd name="T62" fmla="*/ 248 w 303"/>
                <a:gd name="T63" fmla="*/ 56 h 303"/>
                <a:gd name="T64" fmla="*/ 248 w 303"/>
                <a:gd name="T65" fmla="*/ 56 h 303"/>
                <a:gd name="T66" fmla="*/ 298 w 303"/>
                <a:gd name="T67" fmla="*/ 37 h 303"/>
                <a:gd name="T68" fmla="*/ 303 w 303"/>
                <a:gd name="T69" fmla="*/ 30 h 303"/>
                <a:gd name="T70" fmla="*/ 303 w 303"/>
                <a:gd name="T71" fmla="*/ 0 h 303"/>
                <a:gd name="T72" fmla="*/ 161 w 303"/>
                <a:gd name="T7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3" h="303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45" y="83"/>
                    <a:pt x="115" y="113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82" y="145"/>
                    <a:pt x="42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31" y="303"/>
                    <a:pt x="31" y="303"/>
                    <a:pt x="31" y="303"/>
                  </a:cubicBezTo>
                  <a:cubicBezTo>
                    <a:pt x="33" y="303"/>
                    <a:pt x="36" y="301"/>
                    <a:pt x="37" y="298"/>
                  </a:cubicBezTo>
                  <a:cubicBezTo>
                    <a:pt x="56" y="248"/>
                    <a:pt x="56" y="248"/>
                    <a:pt x="56" y="248"/>
                  </a:cubicBezTo>
                  <a:cubicBezTo>
                    <a:pt x="56" y="248"/>
                    <a:pt x="56" y="248"/>
                    <a:pt x="57" y="248"/>
                  </a:cubicBezTo>
                  <a:cubicBezTo>
                    <a:pt x="66" y="244"/>
                    <a:pt x="66" y="244"/>
                    <a:pt x="66" y="244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118" y="276"/>
                    <a:pt x="118" y="276"/>
                    <a:pt x="118" y="276"/>
                  </a:cubicBezTo>
                  <a:cubicBezTo>
                    <a:pt x="121" y="278"/>
                    <a:pt x="124" y="278"/>
                    <a:pt x="127" y="277"/>
                  </a:cubicBezTo>
                  <a:cubicBezTo>
                    <a:pt x="179" y="246"/>
                    <a:pt x="179" y="246"/>
                    <a:pt x="179" y="246"/>
                  </a:cubicBezTo>
                  <a:cubicBezTo>
                    <a:pt x="181" y="245"/>
                    <a:pt x="183" y="242"/>
                    <a:pt x="182" y="239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80" y="178"/>
                    <a:pt x="180" y="178"/>
                    <a:pt x="180" y="178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3" y="182"/>
                    <a:pt x="245" y="181"/>
                    <a:pt x="247" y="179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9" y="124"/>
                    <a:pt x="278" y="120"/>
                    <a:pt x="276" y="118"/>
                  </a:cubicBezTo>
                  <a:cubicBezTo>
                    <a:pt x="242" y="77"/>
                    <a:pt x="242" y="77"/>
                    <a:pt x="242" y="77"/>
                  </a:cubicBezTo>
                  <a:cubicBezTo>
                    <a:pt x="242" y="77"/>
                    <a:pt x="242" y="76"/>
                    <a:pt x="242" y="7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8" y="56"/>
                    <a:pt x="248" y="56"/>
                    <a:pt x="248" y="56"/>
                  </a:cubicBezTo>
                  <a:cubicBezTo>
                    <a:pt x="248" y="56"/>
                    <a:pt x="248" y="56"/>
                    <a:pt x="248" y="56"/>
                  </a:cubicBezTo>
                  <a:cubicBezTo>
                    <a:pt x="298" y="37"/>
                    <a:pt x="298" y="37"/>
                    <a:pt x="298" y="37"/>
                  </a:cubicBezTo>
                  <a:cubicBezTo>
                    <a:pt x="301" y="36"/>
                    <a:pt x="303" y="33"/>
                    <a:pt x="303" y="30"/>
                  </a:cubicBezTo>
                  <a:cubicBezTo>
                    <a:pt x="303" y="0"/>
                    <a:pt x="303" y="0"/>
                    <a:pt x="303" y="0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96B18F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8D633E2-D383-4209-A1DE-A11E55077646}"/>
                </a:ext>
              </a:extLst>
            </p:cNvPr>
            <p:cNvSpPr/>
            <p:nvPr/>
          </p:nvSpPr>
          <p:spPr bwMode="auto">
            <a:xfrm>
              <a:off x="3462304" y="2746375"/>
              <a:ext cx="1084332" cy="1085850"/>
            </a:xfrm>
            <a:custGeom>
              <a:avLst/>
              <a:gdLst>
                <a:gd name="T0" fmla="*/ 190 w 303"/>
                <a:gd name="T1" fmla="*/ 115 h 303"/>
                <a:gd name="T2" fmla="*/ 187 w 303"/>
                <a:gd name="T3" fmla="*/ 111 h 303"/>
                <a:gd name="T4" fmla="*/ 142 w 303"/>
                <a:gd name="T5" fmla="*/ 0 h 303"/>
                <a:gd name="T6" fmla="*/ 142 w 303"/>
                <a:gd name="T7" fmla="*/ 0 h 303"/>
                <a:gd name="T8" fmla="*/ 0 w 303"/>
                <a:gd name="T9" fmla="*/ 0 h 303"/>
                <a:gd name="T10" fmla="*/ 0 w 303"/>
                <a:gd name="T11" fmla="*/ 30 h 303"/>
                <a:gd name="T12" fmla="*/ 5 w 303"/>
                <a:gd name="T13" fmla="*/ 37 h 303"/>
                <a:gd name="T14" fmla="*/ 55 w 303"/>
                <a:gd name="T15" fmla="*/ 56 h 303"/>
                <a:gd name="T16" fmla="*/ 56 w 303"/>
                <a:gd name="T17" fmla="*/ 56 h 303"/>
                <a:gd name="T18" fmla="*/ 59 w 303"/>
                <a:gd name="T19" fmla="*/ 66 h 303"/>
                <a:gd name="T20" fmla="*/ 61 w 303"/>
                <a:gd name="T21" fmla="*/ 76 h 303"/>
                <a:gd name="T22" fmla="*/ 61 w 303"/>
                <a:gd name="T23" fmla="*/ 77 h 303"/>
                <a:gd name="T24" fmla="*/ 27 w 303"/>
                <a:gd name="T25" fmla="*/ 118 h 303"/>
                <a:gd name="T26" fmla="*/ 26 w 303"/>
                <a:gd name="T27" fmla="*/ 126 h 303"/>
                <a:gd name="T28" fmla="*/ 57 w 303"/>
                <a:gd name="T29" fmla="*/ 179 h 303"/>
                <a:gd name="T30" fmla="*/ 63 w 303"/>
                <a:gd name="T31" fmla="*/ 182 h 303"/>
                <a:gd name="T32" fmla="*/ 117 w 303"/>
                <a:gd name="T33" fmla="*/ 173 h 303"/>
                <a:gd name="T34" fmla="*/ 117 w 303"/>
                <a:gd name="T35" fmla="*/ 173 h 303"/>
                <a:gd name="T36" fmla="*/ 118 w 303"/>
                <a:gd name="T37" fmla="*/ 173 h 303"/>
                <a:gd name="T38" fmla="*/ 126 w 303"/>
                <a:gd name="T39" fmla="*/ 180 h 303"/>
                <a:gd name="T40" fmla="*/ 130 w 303"/>
                <a:gd name="T41" fmla="*/ 186 h 303"/>
                <a:gd name="T42" fmla="*/ 131 w 303"/>
                <a:gd name="T43" fmla="*/ 186 h 303"/>
                <a:gd name="T44" fmla="*/ 122 w 303"/>
                <a:gd name="T45" fmla="*/ 239 h 303"/>
                <a:gd name="T46" fmla="*/ 125 w 303"/>
                <a:gd name="T47" fmla="*/ 246 h 303"/>
                <a:gd name="T48" fmla="*/ 177 w 303"/>
                <a:gd name="T49" fmla="*/ 277 h 303"/>
                <a:gd name="T50" fmla="*/ 180 w 303"/>
                <a:gd name="T51" fmla="*/ 278 h 303"/>
                <a:gd name="T52" fmla="*/ 185 w 303"/>
                <a:gd name="T53" fmla="*/ 276 h 303"/>
                <a:gd name="T54" fmla="*/ 226 w 303"/>
                <a:gd name="T55" fmla="*/ 243 h 303"/>
                <a:gd name="T56" fmla="*/ 227 w 303"/>
                <a:gd name="T57" fmla="*/ 242 h 303"/>
                <a:gd name="T58" fmla="*/ 227 w 303"/>
                <a:gd name="T59" fmla="*/ 242 h 303"/>
                <a:gd name="T60" fmla="*/ 237 w 303"/>
                <a:gd name="T61" fmla="*/ 244 h 303"/>
                <a:gd name="T62" fmla="*/ 247 w 303"/>
                <a:gd name="T63" fmla="*/ 248 h 303"/>
                <a:gd name="T64" fmla="*/ 248 w 303"/>
                <a:gd name="T65" fmla="*/ 248 h 303"/>
                <a:gd name="T66" fmla="*/ 248 w 303"/>
                <a:gd name="T67" fmla="*/ 248 h 303"/>
                <a:gd name="T68" fmla="*/ 266 w 303"/>
                <a:gd name="T69" fmla="*/ 298 h 303"/>
                <a:gd name="T70" fmla="*/ 273 w 303"/>
                <a:gd name="T71" fmla="*/ 303 h 303"/>
                <a:gd name="T72" fmla="*/ 303 w 303"/>
                <a:gd name="T73" fmla="*/ 303 h 303"/>
                <a:gd name="T74" fmla="*/ 303 w 303"/>
                <a:gd name="T75" fmla="*/ 161 h 303"/>
                <a:gd name="T76" fmla="*/ 190 w 303"/>
                <a:gd name="T77" fmla="*/ 11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3" h="303">
                  <a:moveTo>
                    <a:pt x="190" y="115"/>
                  </a:moveTo>
                  <a:cubicBezTo>
                    <a:pt x="187" y="111"/>
                    <a:pt x="187" y="111"/>
                    <a:pt x="187" y="111"/>
                  </a:cubicBezTo>
                  <a:cubicBezTo>
                    <a:pt x="158" y="81"/>
                    <a:pt x="142" y="42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2" y="36"/>
                    <a:pt x="5" y="37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6"/>
                    <a:pt x="61" y="77"/>
                    <a:pt x="61" y="77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5" y="120"/>
                    <a:pt x="25" y="124"/>
                    <a:pt x="26" y="126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81"/>
                    <a:pt x="60" y="182"/>
                    <a:pt x="63" y="182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117" y="173"/>
                    <a:pt x="117" y="173"/>
                    <a:pt x="118" y="173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30" y="186"/>
                    <a:pt x="130" y="186"/>
                    <a:pt x="130" y="186"/>
                  </a:cubicBezTo>
                  <a:cubicBezTo>
                    <a:pt x="131" y="186"/>
                    <a:pt x="131" y="186"/>
                    <a:pt x="131" y="186"/>
                  </a:cubicBezTo>
                  <a:cubicBezTo>
                    <a:pt x="122" y="239"/>
                    <a:pt x="122" y="239"/>
                    <a:pt x="122" y="239"/>
                  </a:cubicBezTo>
                  <a:cubicBezTo>
                    <a:pt x="121" y="242"/>
                    <a:pt x="122" y="245"/>
                    <a:pt x="125" y="246"/>
                  </a:cubicBezTo>
                  <a:cubicBezTo>
                    <a:pt x="177" y="277"/>
                    <a:pt x="177" y="277"/>
                    <a:pt x="177" y="277"/>
                  </a:cubicBezTo>
                  <a:cubicBezTo>
                    <a:pt x="178" y="277"/>
                    <a:pt x="179" y="278"/>
                    <a:pt x="180" y="278"/>
                  </a:cubicBezTo>
                  <a:cubicBezTo>
                    <a:pt x="181" y="278"/>
                    <a:pt x="183" y="278"/>
                    <a:pt x="185" y="276"/>
                  </a:cubicBezTo>
                  <a:cubicBezTo>
                    <a:pt x="226" y="243"/>
                    <a:pt x="226" y="243"/>
                    <a:pt x="226" y="243"/>
                  </a:cubicBezTo>
                  <a:cubicBezTo>
                    <a:pt x="227" y="242"/>
                    <a:pt x="227" y="242"/>
                    <a:pt x="227" y="242"/>
                  </a:cubicBezTo>
                  <a:cubicBezTo>
                    <a:pt x="227" y="242"/>
                    <a:pt x="227" y="242"/>
                    <a:pt x="227" y="242"/>
                  </a:cubicBezTo>
                  <a:cubicBezTo>
                    <a:pt x="237" y="244"/>
                    <a:pt x="237" y="244"/>
                    <a:pt x="237" y="244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66" y="298"/>
                    <a:pt x="266" y="298"/>
                    <a:pt x="266" y="298"/>
                  </a:cubicBezTo>
                  <a:cubicBezTo>
                    <a:pt x="267" y="301"/>
                    <a:pt x="270" y="303"/>
                    <a:pt x="273" y="303"/>
                  </a:cubicBezTo>
                  <a:cubicBezTo>
                    <a:pt x="303" y="303"/>
                    <a:pt x="303" y="303"/>
                    <a:pt x="303" y="303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261" y="161"/>
                    <a:pt x="221" y="145"/>
                    <a:pt x="190" y="115"/>
                  </a:cubicBezTo>
                  <a:close/>
                </a:path>
              </a:pathLst>
            </a:custGeom>
            <a:solidFill>
              <a:srgbClr val="3C4157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93B5D5C-3FC1-4A76-BCFD-7A09E0D02D0D}"/>
                </a:ext>
              </a:extLst>
            </p:cNvPr>
            <p:cNvSpPr/>
            <p:nvPr/>
          </p:nvSpPr>
          <p:spPr bwMode="auto">
            <a:xfrm>
              <a:off x="3462304" y="1609725"/>
              <a:ext cx="1084332" cy="1085850"/>
            </a:xfrm>
            <a:custGeom>
              <a:avLst/>
              <a:gdLst>
                <a:gd name="T0" fmla="*/ 188 w 303"/>
                <a:gd name="T1" fmla="*/ 190 h 303"/>
                <a:gd name="T2" fmla="*/ 192 w 303"/>
                <a:gd name="T3" fmla="*/ 186 h 303"/>
                <a:gd name="T4" fmla="*/ 192 w 303"/>
                <a:gd name="T5" fmla="*/ 186 h 303"/>
                <a:gd name="T6" fmla="*/ 303 w 303"/>
                <a:gd name="T7" fmla="*/ 142 h 303"/>
                <a:gd name="T8" fmla="*/ 303 w 303"/>
                <a:gd name="T9" fmla="*/ 142 h 303"/>
                <a:gd name="T10" fmla="*/ 303 w 303"/>
                <a:gd name="T11" fmla="*/ 0 h 303"/>
                <a:gd name="T12" fmla="*/ 273 w 303"/>
                <a:gd name="T13" fmla="*/ 0 h 303"/>
                <a:gd name="T14" fmla="*/ 266 w 303"/>
                <a:gd name="T15" fmla="*/ 5 h 303"/>
                <a:gd name="T16" fmla="*/ 247 w 303"/>
                <a:gd name="T17" fmla="*/ 55 h 303"/>
                <a:gd name="T18" fmla="*/ 247 w 303"/>
                <a:gd name="T19" fmla="*/ 55 h 303"/>
                <a:gd name="T20" fmla="*/ 237 w 303"/>
                <a:gd name="T21" fmla="*/ 58 h 303"/>
                <a:gd name="T22" fmla="*/ 227 w 303"/>
                <a:gd name="T23" fmla="*/ 61 h 303"/>
                <a:gd name="T24" fmla="*/ 226 w 303"/>
                <a:gd name="T25" fmla="*/ 61 h 303"/>
                <a:gd name="T26" fmla="*/ 185 w 303"/>
                <a:gd name="T27" fmla="*/ 27 h 303"/>
                <a:gd name="T28" fmla="*/ 176 w 303"/>
                <a:gd name="T29" fmla="*/ 26 h 303"/>
                <a:gd name="T30" fmla="*/ 124 w 303"/>
                <a:gd name="T31" fmla="*/ 56 h 303"/>
                <a:gd name="T32" fmla="*/ 121 w 303"/>
                <a:gd name="T33" fmla="*/ 64 h 303"/>
                <a:gd name="T34" fmla="*/ 130 w 303"/>
                <a:gd name="T35" fmla="*/ 117 h 303"/>
                <a:gd name="T36" fmla="*/ 130 w 303"/>
                <a:gd name="T37" fmla="*/ 117 h 303"/>
                <a:gd name="T38" fmla="*/ 122 w 303"/>
                <a:gd name="T39" fmla="*/ 126 h 303"/>
                <a:gd name="T40" fmla="*/ 118 w 303"/>
                <a:gd name="T41" fmla="*/ 130 h 303"/>
                <a:gd name="T42" fmla="*/ 117 w 303"/>
                <a:gd name="T43" fmla="*/ 130 h 303"/>
                <a:gd name="T44" fmla="*/ 64 w 303"/>
                <a:gd name="T45" fmla="*/ 121 h 303"/>
                <a:gd name="T46" fmla="*/ 63 w 303"/>
                <a:gd name="T47" fmla="*/ 121 h 303"/>
                <a:gd name="T48" fmla="*/ 57 w 303"/>
                <a:gd name="T49" fmla="*/ 125 h 303"/>
                <a:gd name="T50" fmla="*/ 26 w 303"/>
                <a:gd name="T51" fmla="*/ 177 h 303"/>
                <a:gd name="T52" fmla="*/ 27 w 303"/>
                <a:gd name="T53" fmla="*/ 185 h 303"/>
                <a:gd name="T54" fmla="*/ 61 w 303"/>
                <a:gd name="T55" fmla="*/ 226 h 303"/>
                <a:gd name="T56" fmla="*/ 61 w 303"/>
                <a:gd name="T57" fmla="*/ 227 h 303"/>
                <a:gd name="T58" fmla="*/ 59 w 303"/>
                <a:gd name="T59" fmla="*/ 237 h 303"/>
                <a:gd name="T60" fmla="*/ 56 w 303"/>
                <a:gd name="T61" fmla="*/ 247 h 303"/>
                <a:gd name="T62" fmla="*/ 55 w 303"/>
                <a:gd name="T63" fmla="*/ 247 h 303"/>
                <a:gd name="T64" fmla="*/ 5 w 303"/>
                <a:gd name="T65" fmla="*/ 266 h 303"/>
                <a:gd name="T66" fmla="*/ 0 w 303"/>
                <a:gd name="T67" fmla="*/ 273 h 303"/>
                <a:gd name="T68" fmla="*/ 0 w 303"/>
                <a:gd name="T69" fmla="*/ 303 h 303"/>
                <a:gd name="T70" fmla="*/ 142 w 303"/>
                <a:gd name="T71" fmla="*/ 303 h 303"/>
                <a:gd name="T72" fmla="*/ 188 w 303"/>
                <a:gd name="T73" fmla="*/ 19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3" h="303">
                  <a:moveTo>
                    <a:pt x="188" y="190"/>
                  </a:moveTo>
                  <a:cubicBezTo>
                    <a:pt x="192" y="186"/>
                    <a:pt x="192" y="186"/>
                    <a:pt x="192" y="186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222" y="157"/>
                    <a:pt x="262" y="142"/>
                    <a:pt x="303" y="142"/>
                  </a:cubicBezTo>
                  <a:cubicBezTo>
                    <a:pt x="303" y="142"/>
                    <a:pt x="303" y="142"/>
                    <a:pt x="303" y="142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67" y="2"/>
                    <a:pt x="266" y="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27" y="61"/>
                    <a:pt x="227" y="61"/>
                    <a:pt x="227" y="61"/>
                  </a:cubicBezTo>
                  <a:cubicBezTo>
                    <a:pt x="227" y="61"/>
                    <a:pt x="226" y="61"/>
                    <a:pt x="226" y="6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3" y="25"/>
                    <a:pt x="179" y="24"/>
                    <a:pt x="176" y="26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2" y="58"/>
                    <a:pt x="120" y="61"/>
                    <a:pt x="121" y="64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0" y="121"/>
                    <a:pt x="58" y="122"/>
                    <a:pt x="57" y="125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5" y="179"/>
                    <a:pt x="25" y="183"/>
                    <a:pt x="27" y="185"/>
                  </a:cubicBezTo>
                  <a:cubicBezTo>
                    <a:pt x="61" y="226"/>
                    <a:pt x="61" y="226"/>
                    <a:pt x="61" y="226"/>
                  </a:cubicBezTo>
                  <a:cubicBezTo>
                    <a:pt x="61" y="226"/>
                    <a:pt x="61" y="227"/>
                    <a:pt x="61" y="227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56" y="247"/>
                    <a:pt x="56" y="247"/>
                    <a:pt x="56" y="247"/>
                  </a:cubicBezTo>
                  <a:cubicBezTo>
                    <a:pt x="55" y="247"/>
                    <a:pt x="55" y="247"/>
                    <a:pt x="55" y="247"/>
                  </a:cubicBezTo>
                  <a:cubicBezTo>
                    <a:pt x="5" y="266"/>
                    <a:pt x="5" y="266"/>
                    <a:pt x="5" y="266"/>
                  </a:cubicBezTo>
                  <a:cubicBezTo>
                    <a:pt x="2" y="267"/>
                    <a:pt x="0" y="270"/>
                    <a:pt x="0" y="27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42" y="303"/>
                    <a:pt x="142" y="303"/>
                    <a:pt x="142" y="303"/>
                  </a:cubicBezTo>
                  <a:cubicBezTo>
                    <a:pt x="142" y="260"/>
                    <a:pt x="158" y="220"/>
                    <a:pt x="188" y="190"/>
                  </a:cubicBezTo>
                  <a:close/>
                </a:path>
              </a:pathLst>
            </a:custGeom>
            <a:solidFill>
              <a:srgbClr val="96B18F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6492DE17-8EF6-4827-A77F-87ECFE9E1D27}"/>
                </a:ext>
              </a:extLst>
            </p:cNvPr>
            <p:cNvSpPr/>
            <p:nvPr/>
          </p:nvSpPr>
          <p:spPr bwMode="auto">
            <a:xfrm>
              <a:off x="4597367" y="1609725"/>
              <a:ext cx="1084332" cy="1085850"/>
            </a:xfrm>
            <a:custGeom>
              <a:avLst/>
              <a:gdLst>
                <a:gd name="T0" fmla="*/ 113 w 303"/>
                <a:gd name="T1" fmla="*/ 188 h 303"/>
                <a:gd name="T2" fmla="*/ 114 w 303"/>
                <a:gd name="T3" fmla="*/ 189 h 303"/>
                <a:gd name="T4" fmla="*/ 116 w 303"/>
                <a:gd name="T5" fmla="*/ 191 h 303"/>
                <a:gd name="T6" fmla="*/ 161 w 303"/>
                <a:gd name="T7" fmla="*/ 303 h 303"/>
                <a:gd name="T8" fmla="*/ 303 w 303"/>
                <a:gd name="T9" fmla="*/ 303 h 303"/>
                <a:gd name="T10" fmla="*/ 303 w 303"/>
                <a:gd name="T11" fmla="*/ 273 h 303"/>
                <a:gd name="T12" fmla="*/ 298 w 303"/>
                <a:gd name="T13" fmla="*/ 266 h 303"/>
                <a:gd name="T14" fmla="*/ 248 w 303"/>
                <a:gd name="T15" fmla="*/ 247 h 303"/>
                <a:gd name="T16" fmla="*/ 248 w 303"/>
                <a:gd name="T17" fmla="*/ 247 h 303"/>
                <a:gd name="T18" fmla="*/ 245 w 303"/>
                <a:gd name="T19" fmla="*/ 237 h 303"/>
                <a:gd name="T20" fmla="*/ 242 w 303"/>
                <a:gd name="T21" fmla="*/ 227 h 303"/>
                <a:gd name="T22" fmla="*/ 242 w 303"/>
                <a:gd name="T23" fmla="*/ 226 h 303"/>
                <a:gd name="T24" fmla="*/ 276 w 303"/>
                <a:gd name="T25" fmla="*/ 185 h 303"/>
                <a:gd name="T26" fmla="*/ 277 w 303"/>
                <a:gd name="T27" fmla="*/ 177 h 303"/>
                <a:gd name="T28" fmla="*/ 247 w 303"/>
                <a:gd name="T29" fmla="*/ 125 h 303"/>
                <a:gd name="T30" fmla="*/ 240 w 303"/>
                <a:gd name="T31" fmla="*/ 121 h 303"/>
                <a:gd name="T32" fmla="*/ 186 w 303"/>
                <a:gd name="T33" fmla="*/ 130 h 303"/>
                <a:gd name="T34" fmla="*/ 186 w 303"/>
                <a:gd name="T35" fmla="*/ 130 h 303"/>
                <a:gd name="T36" fmla="*/ 179 w 303"/>
                <a:gd name="T37" fmla="*/ 124 h 303"/>
                <a:gd name="T38" fmla="*/ 173 w 303"/>
                <a:gd name="T39" fmla="*/ 117 h 303"/>
                <a:gd name="T40" fmla="*/ 173 w 303"/>
                <a:gd name="T41" fmla="*/ 117 h 303"/>
                <a:gd name="T42" fmla="*/ 173 w 303"/>
                <a:gd name="T43" fmla="*/ 117 h 303"/>
                <a:gd name="T44" fmla="*/ 182 w 303"/>
                <a:gd name="T45" fmla="*/ 64 h 303"/>
                <a:gd name="T46" fmla="*/ 178 w 303"/>
                <a:gd name="T47" fmla="*/ 56 h 303"/>
                <a:gd name="T48" fmla="*/ 126 w 303"/>
                <a:gd name="T49" fmla="*/ 26 h 303"/>
                <a:gd name="T50" fmla="*/ 123 w 303"/>
                <a:gd name="T51" fmla="*/ 25 h 303"/>
                <a:gd name="T52" fmla="*/ 118 w 303"/>
                <a:gd name="T53" fmla="*/ 27 h 303"/>
                <a:gd name="T54" fmla="*/ 77 w 303"/>
                <a:gd name="T55" fmla="*/ 60 h 303"/>
                <a:gd name="T56" fmla="*/ 77 w 303"/>
                <a:gd name="T57" fmla="*/ 61 h 303"/>
                <a:gd name="T58" fmla="*/ 76 w 303"/>
                <a:gd name="T59" fmla="*/ 61 h 303"/>
                <a:gd name="T60" fmla="*/ 66 w 303"/>
                <a:gd name="T61" fmla="*/ 58 h 303"/>
                <a:gd name="T62" fmla="*/ 56 w 303"/>
                <a:gd name="T63" fmla="*/ 55 h 303"/>
                <a:gd name="T64" fmla="*/ 56 w 303"/>
                <a:gd name="T65" fmla="*/ 55 h 303"/>
                <a:gd name="T66" fmla="*/ 37 w 303"/>
                <a:gd name="T67" fmla="*/ 5 h 303"/>
                <a:gd name="T68" fmla="*/ 30 w 303"/>
                <a:gd name="T69" fmla="*/ 0 h 303"/>
                <a:gd name="T70" fmla="*/ 0 w 303"/>
                <a:gd name="T71" fmla="*/ 0 h 303"/>
                <a:gd name="T72" fmla="*/ 0 w 303"/>
                <a:gd name="T73" fmla="*/ 142 h 303"/>
                <a:gd name="T74" fmla="*/ 113 w 303"/>
                <a:gd name="T75" fmla="*/ 18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3" h="303">
                  <a:moveTo>
                    <a:pt x="113" y="188"/>
                  </a:moveTo>
                  <a:cubicBezTo>
                    <a:pt x="114" y="189"/>
                    <a:pt x="114" y="189"/>
                    <a:pt x="114" y="189"/>
                  </a:cubicBezTo>
                  <a:cubicBezTo>
                    <a:pt x="116" y="191"/>
                    <a:pt x="116" y="191"/>
                    <a:pt x="116" y="191"/>
                  </a:cubicBezTo>
                  <a:cubicBezTo>
                    <a:pt x="145" y="221"/>
                    <a:pt x="161" y="261"/>
                    <a:pt x="161" y="303"/>
                  </a:cubicBezTo>
                  <a:cubicBezTo>
                    <a:pt x="303" y="303"/>
                    <a:pt x="303" y="303"/>
                    <a:pt x="303" y="30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3" y="270"/>
                    <a:pt x="301" y="267"/>
                    <a:pt x="298" y="266"/>
                  </a:cubicBezTo>
                  <a:cubicBezTo>
                    <a:pt x="248" y="247"/>
                    <a:pt x="248" y="247"/>
                    <a:pt x="248" y="247"/>
                  </a:cubicBezTo>
                  <a:cubicBezTo>
                    <a:pt x="248" y="247"/>
                    <a:pt x="248" y="247"/>
                    <a:pt x="248" y="247"/>
                  </a:cubicBezTo>
                  <a:cubicBezTo>
                    <a:pt x="245" y="237"/>
                    <a:pt x="245" y="237"/>
                    <a:pt x="245" y="237"/>
                  </a:cubicBezTo>
                  <a:cubicBezTo>
                    <a:pt x="242" y="227"/>
                    <a:pt x="242" y="227"/>
                    <a:pt x="242" y="227"/>
                  </a:cubicBezTo>
                  <a:cubicBezTo>
                    <a:pt x="242" y="227"/>
                    <a:pt x="242" y="226"/>
                    <a:pt x="242" y="226"/>
                  </a:cubicBezTo>
                  <a:cubicBezTo>
                    <a:pt x="276" y="185"/>
                    <a:pt x="276" y="185"/>
                    <a:pt x="276" y="185"/>
                  </a:cubicBezTo>
                  <a:cubicBezTo>
                    <a:pt x="278" y="183"/>
                    <a:pt x="279" y="179"/>
                    <a:pt x="277" y="177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45" y="122"/>
                    <a:pt x="243" y="121"/>
                    <a:pt x="240" y="121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2" y="61"/>
                    <a:pt x="181" y="58"/>
                    <a:pt x="178" y="56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5" y="25"/>
                    <a:pt x="124" y="25"/>
                    <a:pt x="123" y="25"/>
                  </a:cubicBezTo>
                  <a:cubicBezTo>
                    <a:pt x="122" y="25"/>
                    <a:pt x="120" y="25"/>
                    <a:pt x="118" y="27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2"/>
                    <a:pt x="33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43" y="142"/>
                    <a:pt x="83" y="158"/>
                    <a:pt x="113" y="188"/>
                  </a:cubicBezTo>
                  <a:close/>
                </a:path>
              </a:pathLst>
            </a:custGeom>
            <a:solidFill>
              <a:srgbClr val="3C4157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8198C8C0-03CB-41A6-AC7C-F9F95C4A159D}"/>
              </a:ext>
            </a:extLst>
          </p:cNvPr>
          <p:cNvSpPr/>
          <p:nvPr/>
        </p:nvSpPr>
        <p:spPr>
          <a:xfrm>
            <a:off x="5593168" y="2849834"/>
            <a:ext cx="385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A</a:t>
            </a:r>
            <a:endParaRPr lang="zh-CN" altLang="zh-CN" sz="2000" dirty="0">
              <a:ln w="6350">
                <a:noFill/>
              </a:ln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34A0DA5-3958-45CF-914C-69F17D50EC70}"/>
              </a:ext>
            </a:extLst>
          </p:cNvPr>
          <p:cNvSpPr/>
          <p:nvPr/>
        </p:nvSpPr>
        <p:spPr>
          <a:xfrm>
            <a:off x="6768947" y="2849834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B</a:t>
            </a:r>
            <a:endParaRPr lang="zh-CN" altLang="zh-CN" sz="2000" dirty="0">
              <a:ln w="6350">
                <a:noFill/>
              </a:ln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9A10FF6-CE6D-41CB-98BA-3AB300D1E889}"/>
              </a:ext>
            </a:extLst>
          </p:cNvPr>
          <p:cNvSpPr/>
          <p:nvPr/>
        </p:nvSpPr>
        <p:spPr>
          <a:xfrm>
            <a:off x="5606793" y="3880681"/>
            <a:ext cx="370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</a:t>
            </a:r>
            <a:endParaRPr lang="zh-CN" altLang="zh-CN" sz="2000" dirty="0">
              <a:ln w="6350">
                <a:noFill/>
              </a:ln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3B7EA69-D5CF-4086-B5F2-2FAE3B40D7FF}"/>
              </a:ext>
            </a:extLst>
          </p:cNvPr>
          <p:cNvSpPr/>
          <p:nvPr/>
        </p:nvSpPr>
        <p:spPr>
          <a:xfrm>
            <a:off x="6759329" y="3880681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</a:t>
            </a:r>
            <a:endParaRPr lang="zh-CN" altLang="zh-CN" sz="2000" dirty="0">
              <a:ln w="6350">
                <a:noFill/>
              </a:ln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F93BDEC-CABD-4B3A-A162-B131231C3395}"/>
              </a:ext>
            </a:extLst>
          </p:cNvPr>
          <p:cNvSpPr/>
          <p:nvPr/>
        </p:nvSpPr>
        <p:spPr>
          <a:xfrm>
            <a:off x="5854550" y="3379545"/>
            <a:ext cx="1011815" cy="326308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7" name="任意多边形 89">
            <a:extLst>
              <a:ext uri="{FF2B5EF4-FFF2-40B4-BE49-F238E27FC236}">
                <a16:creationId xmlns:a16="http://schemas.microsoft.com/office/drawing/2014/main" id="{C6624E23-0E3F-41CB-A3B3-12BAEE0A109A}"/>
              </a:ext>
            </a:extLst>
          </p:cNvPr>
          <p:cNvSpPr/>
          <p:nvPr/>
        </p:nvSpPr>
        <p:spPr>
          <a:xfrm flipH="1">
            <a:off x="7173718" y="2490428"/>
            <a:ext cx="808666" cy="264794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3C4157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任意多边形 91">
            <a:extLst>
              <a:ext uri="{FF2B5EF4-FFF2-40B4-BE49-F238E27FC236}">
                <a16:creationId xmlns:a16="http://schemas.microsoft.com/office/drawing/2014/main" id="{70019877-9FA3-4361-8566-59BF060BDA52}"/>
              </a:ext>
            </a:extLst>
          </p:cNvPr>
          <p:cNvSpPr/>
          <p:nvPr/>
        </p:nvSpPr>
        <p:spPr>
          <a:xfrm flipH="1" flipV="1">
            <a:off x="7427258" y="4217377"/>
            <a:ext cx="804252" cy="263192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96B18F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7" name="文本框 58">
            <a:extLst>
              <a:ext uri="{FF2B5EF4-FFF2-40B4-BE49-F238E27FC236}">
                <a16:creationId xmlns:a16="http://schemas.microsoft.com/office/drawing/2014/main" id="{4F1665B3-FBEA-4633-BD00-659949A186DF}"/>
              </a:ext>
            </a:extLst>
          </p:cNvPr>
          <p:cNvSpPr txBox="1"/>
          <p:nvPr/>
        </p:nvSpPr>
        <p:spPr>
          <a:xfrm>
            <a:off x="1908777" y="1853756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8" name="文本框 58">
            <a:extLst>
              <a:ext uri="{FF2B5EF4-FFF2-40B4-BE49-F238E27FC236}">
                <a16:creationId xmlns:a16="http://schemas.microsoft.com/office/drawing/2014/main" id="{312F9897-01B4-44D0-9A20-411B672874B5}"/>
              </a:ext>
            </a:extLst>
          </p:cNvPr>
          <p:cNvSpPr txBox="1"/>
          <p:nvPr/>
        </p:nvSpPr>
        <p:spPr>
          <a:xfrm>
            <a:off x="1908777" y="3869608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9" name="文本框 58">
            <a:extLst>
              <a:ext uri="{FF2B5EF4-FFF2-40B4-BE49-F238E27FC236}">
                <a16:creationId xmlns:a16="http://schemas.microsoft.com/office/drawing/2014/main" id="{828B6C02-CF39-42A6-8745-4E1959DC64A9}"/>
              </a:ext>
            </a:extLst>
          </p:cNvPr>
          <p:cNvSpPr txBox="1"/>
          <p:nvPr/>
        </p:nvSpPr>
        <p:spPr>
          <a:xfrm>
            <a:off x="8770277" y="1788558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0" name="文本框 58">
            <a:extLst>
              <a:ext uri="{FF2B5EF4-FFF2-40B4-BE49-F238E27FC236}">
                <a16:creationId xmlns:a16="http://schemas.microsoft.com/office/drawing/2014/main" id="{89F81F55-9034-4B62-8C08-480714916787}"/>
              </a:ext>
            </a:extLst>
          </p:cNvPr>
          <p:cNvSpPr txBox="1"/>
          <p:nvPr/>
        </p:nvSpPr>
        <p:spPr>
          <a:xfrm>
            <a:off x="8860504" y="3952328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3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08773" y="276391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7C8C6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感谢老师指导</a:t>
            </a:r>
          </a:p>
        </p:txBody>
      </p:sp>
      <p:pic>
        <p:nvPicPr>
          <p:cNvPr id="3" name="图片 2" descr="图案">
            <a:extLst>
              <a:ext uri="{FF2B5EF4-FFF2-40B4-BE49-F238E27FC236}">
                <a16:creationId xmlns:a16="http://schemas.microsoft.com/office/drawing/2014/main" id="{97CB96A0-EB0C-67C0-8357-578D6245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6" y="443297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8B5AF0F-63D3-40F0-82C3-736CB647E378}"/>
              </a:ext>
            </a:extLst>
          </p:cNvPr>
          <p:cNvSpPr txBox="1"/>
          <p:nvPr/>
        </p:nvSpPr>
        <p:spPr>
          <a:xfrm>
            <a:off x="4849091" y="1690255"/>
            <a:ext cx="386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AFC6A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CONTENTS</a:t>
            </a:r>
            <a:endParaRPr lang="zh-CN" altLang="en-US" sz="4400" b="1" dirty="0">
              <a:solidFill>
                <a:srgbClr val="AFC6A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9AD27D-3408-469A-957E-9B102BD642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9"/>
          <a:stretch/>
        </p:blipFill>
        <p:spPr>
          <a:xfrm>
            <a:off x="1761702" y="3008019"/>
            <a:ext cx="2021227" cy="8419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A3647E-7750-4C25-936A-83E0550B3C46}"/>
              </a:ext>
            </a:extLst>
          </p:cNvPr>
          <p:cNvSpPr txBox="1"/>
          <p:nvPr/>
        </p:nvSpPr>
        <p:spPr>
          <a:xfrm>
            <a:off x="2978727" y="3131127"/>
            <a:ext cx="2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01.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绪论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8CD0660-6F66-4E83-9DAA-D5D26A58BB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9"/>
          <a:stretch/>
        </p:blipFill>
        <p:spPr>
          <a:xfrm>
            <a:off x="6735484" y="3075059"/>
            <a:ext cx="2021227" cy="8419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C2E096-988B-4D82-A9EF-4D71F6AF8C13}"/>
              </a:ext>
            </a:extLst>
          </p:cNvPr>
          <p:cNvSpPr txBox="1"/>
          <p:nvPr/>
        </p:nvSpPr>
        <p:spPr>
          <a:xfrm>
            <a:off x="7952509" y="3198167"/>
            <a:ext cx="34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总体功能和业务流程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8F86A8-4B87-4A5C-AAF6-15B15E0C2D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9"/>
          <a:stretch/>
        </p:blipFill>
        <p:spPr>
          <a:xfrm>
            <a:off x="1761702" y="4267105"/>
            <a:ext cx="2021227" cy="84196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DE57CE1-BF74-40E0-AFDB-206F5920E2FB}"/>
              </a:ext>
            </a:extLst>
          </p:cNvPr>
          <p:cNvSpPr txBox="1"/>
          <p:nvPr/>
        </p:nvSpPr>
        <p:spPr>
          <a:xfrm>
            <a:off x="2978727" y="4390213"/>
            <a:ext cx="2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03.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详细设计与实现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5E01D60-E6BD-46FF-A4BF-2196BFADE9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9"/>
          <a:stretch/>
        </p:blipFill>
        <p:spPr>
          <a:xfrm>
            <a:off x="6735484" y="4275197"/>
            <a:ext cx="2021227" cy="8419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1F33D91-4CE4-4A8D-859C-E8C362541E1E}"/>
              </a:ext>
            </a:extLst>
          </p:cNvPr>
          <p:cNvSpPr txBox="1"/>
          <p:nvPr/>
        </p:nvSpPr>
        <p:spPr>
          <a:xfrm>
            <a:off x="7952509" y="4398305"/>
            <a:ext cx="2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04.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总结与展望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64149E-0876-9E7F-F774-148278F6CF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/>
          <a:stretch/>
        </p:blipFill>
        <p:spPr>
          <a:xfrm rot="7555352">
            <a:off x="667193" y="-2299470"/>
            <a:ext cx="4623067" cy="47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E74CD6-CA01-49C0-A16C-935AF3D92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12" y="1829721"/>
            <a:ext cx="6870975" cy="3198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711E8D-8587-4539-8161-43911F52E429}"/>
              </a:ext>
            </a:extLst>
          </p:cNvPr>
          <p:cNvSpPr txBox="1"/>
          <p:nvPr/>
        </p:nvSpPr>
        <p:spPr>
          <a:xfrm>
            <a:off x="4599709" y="2413337"/>
            <a:ext cx="3435927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PART ONE</a:t>
            </a:r>
            <a:endParaRPr lang="zh-CN" altLang="en-US" sz="6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FFB6E1-AA4C-4F20-A18E-92F27F62921D}"/>
              </a:ext>
            </a:extLst>
          </p:cNvPr>
          <p:cNvSpPr txBox="1"/>
          <p:nvPr/>
        </p:nvSpPr>
        <p:spPr>
          <a:xfrm>
            <a:off x="6629399" y="3840479"/>
            <a:ext cx="140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228873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821363" y="318785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绪论</a:t>
            </a:r>
          </a:p>
        </p:txBody>
      </p:sp>
      <p:sp>
        <p:nvSpPr>
          <p:cNvPr id="5" name="Freeform 30">
            <a:extLst>
              <a:ext uri="{FF2B5EF4-FFF2-40B4-BE49-F238E27FC236}">
                <a16:creationId xmlns:a16="http://schemas.microsoft.com/office/drawing/2014/main" id="{8821A1B4-EC3C-4489-A977-015951A30CCD}"/>
              </a:ext>
            </a:extLst>
          </p:cNvPr>
          <p:cNvSpPr>
            <a:spLocks/>
          </p:cNvSpPr>
          <p:nvPr/>
        </p:nvSpPr>
        <p:spPr bwMode="auto">
          <a:xfrm rot="4320000">
            <a:off x="4725256" y="1686201"/>
            <a:ext cx="1291132" cy="2367077"/>
          </a:xfrm>
          <a:custGeom>
            <a:avLst/>
            <a:gdLst>
              <a:gd name="T0" fmla="*/ 1069 w 1468"/>
              <a:gd name="T1" fmla="*/ 2104 h 2692"/>
              <a:gd name="T2" fmla="*/ 1253 w 1468"/>
              <a:gd name="T3" fmla="*/ 1036 h 2692"/>
              <a:gd name="T4" fmla="*/ 1253 w 1468"/>
              <a:gd name="T5" fmla="*/ 1032 h 2692"/>
              <a:gd name="T6" fmla="*/ 204 w 1468"/>
              <a:gd name="T7" fmla="*/ 0 h 2692"/>
              <a:gd name="T8" fmla="*/ 90 w 1468"/>
              <a:gd name="T9" fmla="*/ 1224 h 2692"/>
              <a:gd name="T10" fmla="*/ 860 w 1468"/>
              <a:gd name="T11" fmla="*/ 2393 h 2692"/>
              <a:gd name="T12" fmla="*/ 1468 w 1468"/>
              <a:gd name="T13" fmla="*/ 2692 h 2692"/>
              <a:gd name="T14" fmla="*/ 1069 w 1468"/>
              <a:gd name="T15" fmla="*/ 2104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8" h="2692">
                <a:moveTo>
                  <a:pt x="1069" y="2104"/>
                </a:moveTo>
                <a:cubicBezTo>
                  <a:pt x="1099" y="1845"/>
                  <a:pt x="1241" y="1097"/>
                  <a:pt x="1253" y="1036"/>
                </a:cubicBezTo>
                <a:cubicBezTo>
                  <a:pt x="1253" y="1032"/>
                  <a:pt x="1253" y="1032"/>
                  <a:pt x="1253" y="1032"/>
                </a:cubicBezTo>
                <a:cubicBezTo>
                  <a:pt x="204" y="0"/>
                  <a:pt x="204" y="0"/>
                  <a:pt x="204" y="0"/>
                </a:cubicBezTo>
                <a:cubicBezTo>
                  <a:pt x="34" y="392"/>
                  <a:pt x="0" y="821"/>
                  <a:pt x="90" y="1224"/>
                </a:cubicBezTo>
                <a:cubicBezTo>
                  <a:pt x="192" y="1678"/>
                  <a:pt x="454" y="2098"/>
                  <a:pt x="860" y="2393"/>
                </a:cubicBezTo>
                <a:cubicBezTo>
                  <a:pt x="1049" y="2531"/>
                  <a:pt x="1255" y="2630"/>
                  <a:pt x="1468" y="2692"/>
                </a:cubicBezTo>
                <a:cubicBezTo>
                  <a:pt x="1168" y="2531"/>
                  <a:pt x="1049" y="2280"/>
                  <a:pt x="1069" y="2104"/>
                </a:cubicBezTo>
                <a:close/>
              </a:path>
            </a:pathLst>
          </a:cu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106">
            <a:extLst>
              <a:ext uri="{FF2B5EF4-FFF2-40B4-BE49-F238E27FC236}">
                <a16:creationId xmlns:a16="http://schemas.microsoft.com/office/drawing/2014/main" id="{CDFEDF8F-28B5-4CA9-8830-37643BB09774}"/>
              </a:ext>
            </a:extLst>
          </p:cNvPr>
          <p:cNvSpPr txBox="1"/>
          <p:nvPr/>
        </p:nvSpPr>
        <p:spPr>
          <a:xfrm>
            <a:off x="2641273" y="2098398"/>
            <a:ext cx="1985127" cy="374766"/>
          </a:xfrm>
          <a:prstGeom prst="rect">
            <a:avLst/>
          </a:prstGeom>
          <a:noFill/>
        </p:spPr>
        <p:txBody>
          <a:bodyPr wrap="non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这里输入您的文字</a:t>
            </a:r>
            <a:endParaRPr lang="en-US" altLang="zh-CN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Freeform 3824">
            <a:extLst>
              <a:ext uri="{FF2B5EF4-FFF2-40B4-BE49-F238E27FC236}">
                <a16:creationId xmlns:a16="http://schemas.microsoft.com/office/drawing/2014/main" id="{FDD5E185-8D00-4926-9007-3DDC906AC057}"/>
              </a:ext>
            </a:extLst>
          </p:cNvPr>
          <p:cNvSpPr>
            <a:spLocks/>
          </p:cNvSpPr>
          <p:nvPr/>
        </p:nvSpPr>
        <p:spPr bwMode="auto">
          <a:xfrm>
            <a:off x="2547126" y="4148059"/>
            <a:ext cx="2079287" cy="364788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F47C0D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68564" tIns="34282" rIns="68564" bIns="3428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Freeform 3824">
            <a:extLst>
              <a:ext uri="{FF2B5EF4-FFF2-40B4-BE49-F238E27FC236}">
                <a16:creationId xmlns:a16="http://schemas.microsoft.com/office/drawing/2014/main" id="{5D013492-F92A-4DCD-B846-F8890E1F4DC2}"/>
              </a:ext>
            </a:extLst>
          </p:cNvPr>
          <p:cNvSpPr>
            <a:spLocks/>
          </p:cNvSpPr>
          <p:nvPr/>
        </p:nvSpPr>
        <p:spPr bwMode="auto">
          <a:xfrm>
            <a:off x="2714268" y="2595678"/>
            <a:ext cx="2356077" cy="338123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B9B824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68564" tIns="34282" rIns="68564" bIns="3428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文本框 109">
            <a:extLst>
              <a:ext uri="{FF2B5EF4-FFF2-40B4-BE49-F238E27FC236}">
                <a16:creationId xmlns:a16="http://schemas.microsoft.com/office/drawing/2014/main" id="{F76A8F98-E72B-434D-9985-8F94AE23B656}"/>
              </a:ext>
            </a:extLst>
          </p:cNvPr>
          <p:cNvSpPr txBox="1"/>
          <p:nvPr/>
        </p:nvSpPr>
        <p:spPr>
          <a:xfrm>
            <a:off x="2452312" y="3725107"/>
            <a:ext cx="1985127" cy="374766"/>
          </a:xfrm>
          <a:prstGeom prst="rect">
            <a:avLst/>
          </a:prstGeom>
          <a:noFill/>
        </p:spPr>
        <p:txBody>
          <a:bodyPr wrap="non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这里输入您的文字</a:t>
            </a:r>
            <a:endParaRPr lang="en-US" altLang="zh-CN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Freeform 3824">
            <a:extLst>
              <a:ext uri="{FF2B5EF4-FFF2-40B4-BE49-F238E27FC236}">
                <a16:creationId xmlns:a16="http://schemas.microsoft.com/office/drawing/2014/main" id="{98202424-D78A-4558-B102-F2B1945E49C6}"/>
              </a:ext>
            </a:extLst>
          </p:cNvPr>
          <p:cNvSpPr>
            <a:spLocks/>
          </p:cNvSpPr>
          <p:nvPr/>
        </p:nvSpPr>
        <p:spPr bwMode="auto">
          <a:xfrm flipH="1" flipV="1">
            <a:off x="6598798" y="5266755"/>
            <a:ext cx="2455408" cy="548269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  <a:gd name="connsiteX0" fmla="*/ 11248 w 14292"/>
              <a:gd name="connsiteY0" fmla="*/ 0 h 10000"/>
              <a:gd name="connsiteX1" fmla="*/ 4292 w 14292"/>
              <a:gd name="connsiteY1" fmla="*/ 0 h 10000"/>
              <a:gd name="connsiteX2" fmla="*/ 0 w 14292"/>
              <a:gd name="connsiteY2" fmla="*/ 124 h 10000"/>
              <a:gd name="connsiteX3" fmla="*/ 11224 w 14292"/>
              <a:gd name="connsiteY3" fmla="*/ 124 h 10000"/>
              <a:gd name="connsiteX4" fmla="*/ 14254 w 14292"/>
              <a:gd name="connsiteY4" fmla="*/ 10000 h 10000"/>
              <a:gd name="connsiteX5" fmla="*/ 14292 w 14292"/>
              <a:gd name="connsiteY5" fmla="*/ 9938 h 10000"/>
              <a:gd name="connsiteX6" fmla="*/ 11248 w 14292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92" h="10000">
                <a:moveTo>
                  <a:pt x="11248" y="0"/>
                </a:moveTo>
                <a:lnTo>
                  <a:pt x="4292" y="0"/>
                </a:lnTo>
                <a:lnTo>
                  <a:pt x="0" y="124"/>
                </a:lnTo>
                <a:lnTo>
                  <a:pt x="11224" y="124"/>
                </a:lnTo>
                <a:lnTo>
                  <a:pt x="14254" y="10000"/>
                </a:lnTo>
                <a:cubicBezTo>
                  <a:pt x="14267" y="9979"/>
                  <a:pt x="14279" y="9959"/>
                  <a:pt x="14292" y="9938"/>
                </a:cubicBezTo>
                <a:lnTo>
                  <a:pt x="11248" y="0"/>
                </a:lnTo>
                <a:close/>
              </a:path>
            </a:pathLst>
          </a:custGeom>
          <a:solidFill>
            <a:srgbClr val="CC4209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68564" tIns="34282" rIns="68564" bIns="3428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C4209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文本框 111">
            <a:extLst>
              <a:ext uri="{FF2B5EF4-FFF2-40B4-BE49-F238E27FC236}">
                <a16:creationId xmlns:a16="http://schemas.microsoft.com/office/drawing/2014/main" id="{827E1BF0-E968-4A79-8994-9E9FC161BC84}"/>
              </a:ext>
            </a:extLst>
          </p:cNvPr>
          <p:cNvSpPr txBox="1"/>
          <p:nvPr/>
        </p:nvSpPr>
        <p:spPr>
          <a:xfrm>
            <a:off x="7149299" y="5363324"/>
            <a:ext cx="1985127" cy="374766"/>
          </a:xfrm>
          <a:prstGeom prst="rect">
            <a:avLst/>
          </a:prstGeom>
          <a:noFill/>
        </p:spPr>
        <p:txBody>
          <a:bodyPr wrap="non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这里输入您的文字</a:t>
            </a:r>
            <a:endParaRPr lang="en-US" altLang="zh-CN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Freeform 3824">
            <a:extLst>
              <a:ext uri="{FF2B5EF4-FFF2-40B4-BE49-F238E27FC236}">
                <a16:creationId xmlns:a16="http://schemas.microsoft.com/office/drawing/2014/main" id="{DDEE9070-B8DA-470C-93B1-9B90E8B1C72D}"/>
              </a:ext>
            </a:extLst>
          </p:cNvPr>
          <p:cNvSpPr>
            <a:spLocks/>
          </p:cNvSpPr>
          <p:nvPr/>
        </p:nvSpPr>
        <p:spPr bwMode="auto">
          <a:xfrm flipH="1" flipV="1">
            <a:off x="7668062" y="3826594"/>
            <a:ext cx="2386687" cy="548269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  <a:gd name="connsiteX0" fmla="*/ 10848 w 13892"/>
              <a:gd name="connsiteY0" fmla="*/ 0 h 10000"/>
              <a:gd name="connsiteX1" fmla="*/ 3892 w 13892"/>
              <a:gd name="connsiteY1" fmla="*/ 0 h 10000"/>
              <a:gd name="connsiteX2" fmla="*/ 0 w 13892"/>
              <a:gd name="connsiteY2" fmla="*/ 124 h 10000"/>
              <a:gd name="connsiteX3" fmla="*/ 10824 w 13892"/>
              <a:gd name="connsiteY3" fmla="*/ 124 h 10000"/>
              <a:gd name="connsiteX4" fmla="*/ 13854 w 13892"/>
              <a:gd name="connsiteY4" fmla="*/ 10000 h 10000"/>
              <a:gd name="connsiteX5" fmla="*/ 13892 w 13892"/>
              <a:gd name="connsiteY5" fmla="*/ 9938 h 10000"/>
              <a:gd name="connsiteX6" fmla="*/ 10848 w 13892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92" h="10000">
                <a:moveTo>
                  <a:pt x="10848" y="0"/>
                </a:moveTo>
                <a:lnTo>
                  <a:pt x="3892" y="0"/>
                </a:lnTo>
                <a:lnTo>
                  <a:pt x="0" y="124"/>
                </a:lnTo>
                <a:lnTo>
                  <a:pt x="10824" y="124"/>
                </a:lnTo>
                <a:lnTo>
                  <a:pt x="13854" y="10000"/>
                </a:lnTo>
                <a:cubicBezTo>
                  <a:pt x="13867" y="9979"/>
                  <a:pt x="13879" y="9959"/>
                  <a:pt x="13892" y="9938"/>
                </a:cubicBezTo>
                <a:lnTo>
                  <a:pt x="10848" y="0"/>
                </a:lnTo>
                <a:close/>
              </a:path>
            </a:pathLst>
          </a:custGeom>
          <a:solidFill>
            <a:srgbClr val="A11B5A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68564" tIns="34282" rIns="68564" bIns="3428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C4209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文本框 113">
            <a:extLst>
              <a:ext uri="{FF2B5EF4-FFF2-40B4-BE49-F238E27FC236}">
                <a16:creationId xmlns:a16="http://schemas.microsoft.com/office/drawing/2014/main" id="{525D6D5D-E9FB-4A74-9E10-891BDC2DCFC7}"/>
              </a:ext>
            </a:extLst>
          </p:cNvPr>
          <p:cNvSpPr txBox="1"/>
          <p:nvPr/>
        </p:nvSpPr>
        <p:spPr>
          <a:xfrm>
            <a:off x="8161975" y="3970605"/>
            <a:ext cx="1985127" cy="374766"/>
          </a:xfrm>
          <a:prstGeom prst="rect">
            <a:avLst/>
          </a:prstGeom>
          <a:noFill/>
        </p:spPr>
        <p:txBody>
          <a:bodyPr wrap="non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这里输入您的文字</a:t>
            </a:r>
            <a:endParaRPr lang="en-US" altLang="zh-CN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Freeform 3824">
            <a:extLst>
              <a:ext uri="{FF2B5EF4-FFF2-40B4-BE49-F238E27FC236}">
                <a16:creationId xmlns:a16="http://schemas.microsoft.com/office/drawing/2014/main" id="{6AA959B9-6191-4309-BF9A-103FA4AE1345}"/>
              </a:ext>
            </a:extLst>
          </p:cNvPr>
          <p:cNvSpPr>
            <a:spLocks/>
          </p:cNvSpPr>
          <p:nvPr/>
        </p:nvSpPr>
        <p:spPr bwMode="auto">
          <a:xfrm flipH="1">
            <a:off x="6934752" y="2148594"/>
            <a:ext cx="2369629" cy="447084"/>
          </a:xfrm>
          <a:custGeom>
            <a:avLst/>
            <a:gdLst>
              <a:gd name="T0" fmla="*/ 1460 w 2099"/>
              <a:gd name="T1" fmla="*/ 0 h 807"/>
              <a:gd name="T2" fmla="*/ 0 w 2099"/>
              <a:gd name="T3" fmla="*/ 0 h 807"/>
              <a:gd name="T4" fmla="*/ 0 w 2099"/>
              <a:gd name="T5" fmla="*/ 10 h 807"/>
              <a:gd name="T6" fmla="*/ 1455 w 2099"/>
              <a:gd name="T7" fmla="*/ 10 h 807"/>
              <a:gd name="T8" fmla="*/ 2091 w 2099"/>
              <a:gd name="T9" fmla="*/ 807 h 807"/>
              <a:gd name="T10" fmla="*/ 2099 w 2099"/>
              <a:gd name="T11" fmla="*/ 802 h 807"/>
              <a:gd name="T12" fmla="*/ 1460 w 2099"/>
              <a:gd name="T13" fmla="*/ 0 h 807"/>
              <a:gd name="connsiteX0" fmla="*/ 12405 w 15449"/>
              <a:gd name="connsiteY0" fmla="*/ 330 h 10330"/>
              <a:gd name="connsiteX1" fmla="*/ 5449 w 15449"/>
              <a:gd name="connsiteY1" fmla="*/ 330 h 10330"/>
              <a:gd name="connsiteX2" fmla="*/ 0 w 15449"/>
              <a:gd name="connsiteY2" fmla="*/ 0 h 10330"/>
              <a:gd name="connsiteX3" fmla="*/ 12381 w 15449"/>
              <a:gd name="connsiteY3" fmla="*/ 454 h 10330"/>
              <a:gd name="connsiteX4" fmla="*/ 15411 w 15449"/>
              <a:gd name="connsiteY4" fmla="*/ 10330 h 10330"/>
              <a:gd name="connsiteX5" fmla="*/ 15449 w 15449"/>
              <a:gd name="connsiteY5" fmla="*/ 10268 h 10330"/>
              <a:gd name="connsiteX6" fmla="*/ 12405 w 15449"/>
              <a:gd name="connsiteY6" fmla="*/ 330 h 1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49" h="10330">
                <a:moveTo>
                  <a:pt x="12405" y="330"/>
                </a:moveTo>
                <a:lnTo>
                  <a:pt x="5449" y="330"/>
                </a:lnTo>
                <a:lnTo>
                  <a:pt x="0" y="0"/>
                </a:lnTo>
                <a:lnTo>
                  <a:pt x="12381" y="454"/>
                </a:lnTo>
                <a:lnTo>
                  <a:pt x="15411" y="10330"/>
                </a:lnTo>
                <a:cubicBezTo>
                  <a:pt x="15424" y="10309"/>
                  <a:pt x="15436" y="10289"/>
                  <a:pt x="15449" y="10268"/>
                </a:cubicBezTo>
                <a:lnTo>
                  <a:pt x="12405" y="330"/>
                </a:lnTo>
                <a:close/>
              </a:path>
            </a:pathLst>
          </a:custGeom>
          <a:solidFill>
            <a:srgbClr val="58B7B2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68564" tIns="34282" rIns="68564" bIns="3428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文本框 115">
            <a:extLst>
              <a:ext uri="{FF2B5EF4-FFF2-40B4-BE49-F238E27FC236}">
                <a16:creationId xmlns:a16="http://schemas.microsoft.com/office/drawing/2014/main" id="{ADD1CAAE-DE59-4DE7-B7F9-C0243C0890E9}"/>
              </a:ext>
            </a:extLst>
          </p:cNvPr>
          <p:cNvSpPr txBox="1"/>
          <p:nvPr/>
        </p:nvSpPr>
        <p:spPr>
          <a:xfrm>
            <a:off x="7403063" y="1722783"/>
            <a:ext cx="1985127" cy="374766"/>
          </a:xfrm>
          <a:prstGeom prst="rect">
            <a:avLst/>
          </a:prstGeom>
          <a:noFill/>
        </p:spPr>
        <p:txBody>
          <a:bodyPr wrap="non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这里输入您的文字</a:t>
            </a:r>
            <a:endParaRPr lang="en-US" altLang="zh-CN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4ABEC815-0A4F-4A80-84FC-77BB6E77D641}"/>
              </a:ext>
            </a:extLst>
          </p:cNvPr>
          <p:cNvSpPr>
            <a:spLocks noEditPoints="1"/>
          </p:cNvSpPr>
          <p:nvPr/>
        </p:nvSpPr>
        <p:spPr bwMode="auto">
          <a:xfrm>
            <a:off x="5582686" y="3206889"/>
            <a:ext cx="1081985" cy="1153893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96B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661DC8-9083-4D7D-853E-CAE526A2EA97}"/>
              </a:ext>
            </a:extLst>
          </p:cNvPr>
          <p:cNvGrpSpPr/>
          <p:nvPr/>
        </p:nvGrpSpPr>
        <p:grpSpPr>
          <a:xfrm>
            <a:off x="5605778" y="2052215"/>
            <a:ext cx="2293718" cy="1364494"/>
            <a:chOff x="4032052" y="941389"/>
            <a:chExt cx="2293718" cy="1364494"/>
          </a:xfrm>
        </p:grpSpPr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5FAFFFF2-E194-408E-9F31-EB74D164C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052" y="941389"/>
              <a:ext cx="2293718" cy="1364494"/>
            </a:xfrm>
            <a:custGeom>
              <a:avLst/>
              <a:gdLst>
                <a:gd name="T0" fmla="*/ 1978 w 2605"/>
                <a:gd name="T1" fmla="*/ 494 h 1551"/>
                <a:gd name="T2" fmla="*/ 668 w 2605"/>
                <a:gd name="T3" fmla="*/ 0 h 1551"/>
                <a:gd name="T4" fmla="*/ 0 w 2605"/>
                <a:gd name="T5" fmla="*/ 115 h 1551"/>
                <a:gd name="T6" fmla="*/ 668 w 2605"/>
                <a:gd name="T7" fmla="*/ 357 h 1551"/>
                <a:gd name="T8" fmla="*/ 1148 w 2605"/>
                <a:gd name="T9" fmla="*/ 1328 h 1551"/>
                <a:gd name="T10" fmla="*/ 1150 w 2605"/>
                <a:gd name="T11" fmla="*/ 1332 h 1551"/>
                <a:gd name="T12" fmla="*/ 2605 w 2605"/>
                <a:gd name="T13" fmla="*/ 1551 h 1551"/>
                <a:gd name="T14" fmla="*/ 1978 w 2605"/>
                <a:gd name="T15" fmla="*/ 494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5" h="1551">
                  <a:moveTo>
                    <a:pt x="1978" y="494"/>
                  </a:moveTo>
                  <a:cubicBezTo>
                    <a:pt x="1629" y="186"/>
                    <a:pt x="1170" y="0"/>
                    <a:pt x="668" y="0"/>
                  </a:cubicBezTo>
                  <a:cubicBezTo>
                    <a:pt x="434" y="0"/>
                    <a:pt x="209" y="41"/>
                    <a:pt x="0" y="115"/>
                  </a:cubicBezTo>
                  <a:cubicBezTo>
                    <a:pt x="338" y="69"/>
                    <a:pt x="581" y="202"/>
                    <a:pt x="668" y="357"/>
                  </a:cubicBezTo>
                  <a:cubicBezTo>
                    <a:pt x="797" y="584"/>
                    <a:pt x="1122" y="1273"/>
                    <a:pt x="1148" y="1328"/>
                  </a:cubicBezTo>
                  <a:cubicBezTo>
                    <a:pt x="1150" y="1332"/>
                    <a:pt x="1150" y="1332"/>
                    <a:pt x="1150" y="1332"/>
                  </a:cubicBezTo>
                  <a:cubicBezTo>
                    <a:pt x="2605" y="1551"/>
                    <a:pt x="2605" y="1551"/>
                    <a:pt x="2605" y="1551"/>
                  </a:cubicBezTo>
                  <a:cubicBezTo>
                    <a:pt x="2512" y="1134"/>
                    <a:pt x="2288" y="766"/>
                    <a:pt x="1978" y="4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9" name="文本框 100">
              <a:extLst>
                <a:ext uri="{FF2B5EF4-FFF2-40B4-BE49-F238E27FC236}">
                  <a16:creationId xmlns:a16="http://schemas.microsoft.com/office/drawing/2014/main" id="{E9BF38C2-BBC0-47B0-B832-FCB69AB170DF}"/>
                </a:ext>
              </a:extLst>
            </p:cNvPr>
            <p:cNvSpPr txBox="1"/>
            <p:nvPr/>
          </p:nvSpPr>
          <p:spPr>
            <a:xfrm>
              <a:off x="5025072" y="1274708"/>
              <a:ext cx="57451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Arial Unicode MS" panose="020B0604020202020204" pitchFamily="34" charset="-122"/>
                  <a:sym typeface="inpin heiti" panose="00000500000000000000" pitchFamily="2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Arial Unicode MS" panose="020B0604020202020204" pitchFamily="34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FB3E6EA-4714-486B-9197-D02C04C78D8D}"/>
              </a:ext>
            </a:extLst>
          </p:cNvPr>
          <p:cNvGrpSpPr/>
          <p:nvPr/>
        </p:nvGrpSpPr>
        <p:grpSpPr>
          <a:xfrm>
            <a:off x="6862678" y="2756467"/>
            <a:ext cx="1139524" cy="2572483"/>
            <a:chOff x="5288951" y="1645643"/>
            <a:chExt cx="1139524" cy="2572483"/>
          </a:xfrm>
          <a:solidFill>
            <a:srgbClr val="AFC6A0"/>
          </a:solidFill>
        </p:grpSpPr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02522EA5-9499-44D2-B17C-718D263E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951" y="1645643"/>
              <a:ext cx="1139524" cy="2572483"/>
            </a:xfrm>
            <a:custGeom>
              <a:avLst/>
              <a:gdLst>
                <a:gd name="T0" fmla="*/ 1139 w 1295"/>
                <a:gd name="T1" fmla="*/ 613 h 2922"/>
                <a:gd name="T2" fmla="*/ 826 w 1295"/>
                <a:gd name="T3" fmla="*/ 0 h 2922"/>
                <a:gd name="T4" fmla="*/ 779 w 1295"/>
                <a:gd name="T5" fmla="*/ 710 h 2922"/>
                <a:gd name="T6" fmla="*/ 4 w 1295"/>
                <a:gd name="T7" fmla="*/ 1467 h 2922"/>
                <a:gd name="T8" fmla="*/ 0 w 1295"/>
                <a:gd name="T9" fmla="*/ 1470 h 2922"/>
                <a:gd name="T10" fmla="*/ 242 w 1295"/>
                <a:gd name="T11" fmla="*/ 2922 h 2922"/>
                <a:gd name="T12" fmla="*/ 1054 w 1295"/>
                <a:gd name="T13" fmla="*/ 1998 h 2922"/>
                <a:gd name="T14" fmla="*/ 1139 w 1295"/>
                <a:gd name="T15" fmla="*/ 613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5" h="2922">
                  <a:moveTo>
                    <a:pt x="1139" y="613"/>
                  </a:moveTo>
                  <a:cubicBezTo>
                    <a:pt x="1067" y="390"/>
                    <a:pt x="962" y="176"/>
                    <a:pt x="826" y="0"/>
                  </a:cubicBezTo>
                  <a:cubicBezTo>
                    <a:pt x="974" y="307"/>
                    <a:pt x="900" y="580"/>
                    <a:pt x="779" y="710"/>
                  </a:cubicBezTo>
                  <a:cubicBezTo>
                    <a:pt x="603" y="903"/>
                    <a:pt x="49" y="1425"/>
                    <a:pt x="4" y="1467"/>
                  </a:cubicBezTo>
                  <a:cubicBezTo>
                    <a:pt x="0" y="1470"/>
                    <a:pt x="0" y="1470"/>
                    <a:pt x="0" y="1470"/>
                  </a:cubicBezTo>
                  <a:cubicBezTo>
                    <a:pt x="242" y="2922"/>
                    <a:pt x="242" y="2922"/>
                    <a:pt x="242" y="2922"/>
                  </a:cubicBezTo>
                  <a:cubicBezTo>
                    <a:pt x="610" y="2704"/>
                    <a:pt x="891" y="2377"/>
                    <a:pt x="1054" y="1998"/>
                  </a:cubicBezTo>
                  <a:cubicBezTo>
                    <a:pt x="1239" y="1571"/>
                    <a:pt x="1295" y="1091"/>
                    <a:pt x="1139" y="6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2" name="文本框 100">
              <a:extLst>
                <a:ext uri="{FF2B5EF4-FFF2-40B4-BE49-F238E27FC236}">
                  <a16:creationId xmlns:a16="http://schemas.microsoft.com/office/drawing/2014/main" id="{C4AC59C3-58FA-4336-80EE-E7CEC04380DC}"/>
                </a:ext>
              </a:extLst>
            </p:cNvPr>
            <p:cNvSpPr txBox="1"/>
            <p:nvPr/>
          </p:nvSpPr>
          <p:spPr>
            <a:xfrm>
              <a:off x="5557572" y="2756390"/>
              <a:ext cx="572914" cy="561692"/>
            </a:xfrm>
            <a:prstGeom prst="rect">
              <a:avLst/>
            </a:prstGeom>
            <a:grp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Arial Unicode MS" panose="020B0604020202020204" pitchFamily="34" charset="-122"/>
                  <a:sym typeface="inpin heiti" panose="00000500000000000000" pitchFamily="2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Arial Unicode MS" panose="020B0604020202020204" pitchFamily="34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1D3A9A-2137-4014-B4DF-3756E30BA7A7}"/>
              </a:ext>
            </a:extLst>
          </p:cNvPr>
          <p:cNvGrpSpPr/>
          <p:nvPr/>
        </p:nvGrpSpPr>
        <p:grpSpPr>
          <a:xfrm>
            <a:off x="5035824" y="4536664"/>
            <a:ext cx="2596938" cy="1066162"/>
            <a:chOff x="3462098" y="3425841"/>
            <a:chExt cx="2596938" cy="1066162"/>
          </a:xfrm>
          <a:solidFill>
            <a:srgbClr val="52C2DC"/>
          </a:solidFill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8C32DA3-3E31-4071-86F2-947038E3E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098" y="3425841"/>
              <a:ext cx="2596938" cy="1066162"/>
            </a:xfrm>
            <a:custGeom>
              <a:avLst/>
              <a:gdLst>
                <a:gd name="T0" fmla="*/ 2269 w 2952"/>
                <a:gd name="T1" fmla="*/ 506 h 1208"/>
                <a:gd name="T2" fmla="*/ 1310 w 2952"/>
                <a:gd name="T3" fmla="*/ 2 h 1208"/>
                <a:gd name="T4" fmla="*/ 1306 w 2952"/>
                <a:gd name="T5" fmla="*/ 0 h 1208"/>
                <a:gd name="T6" fmla="*/ 0 w 2952"/>
                <a:gd name="T7" fmla="*/ 678 h 1208"/>
                <a:gd name="T8" fmla="*/ 1129 w 2952"/>
                <a:gd name="T9" fmla="*/ 1165 h 1208"/>
                <a:gd name="T10" fmla="*/ 2479 w 2952"/>
                <a:gd name="T11" fmla="*/ 795 h 1208"/>
                <a:gd name="T12" fmla="*/ 2952 w 2952"/>
                <a:gd name="T13" fmla="*/ 309 h 1208"/>
                <a:gd name="T14" fmla="*/ 2269 w 2952"/>
                <a:gd name="T15" fmla="*/ 506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2" h="1208">
                  <a:moveTo>
                    <a:pt x="2269" y="506"/>
                  </a:moveTo>
                  <a:cubicBezTo>
                    <a:pt x="2032" y="398"/>
                    <a:pt x="1364" y="31"/>
                    <a:pt x="1310" y="2"/>
                  </a:cubicBezTo>
                  <a:cubicBezTo>
                    <a:pt x="1306" y="0"/>
                    <a:pt x="1306" y="0"/>
                    <a:pt x="1306" y="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21" y="961"/>
                    <a:pt x="718" y="1127"/>
                    <a:pt x="1129" y="1165"/>
                  </a:cubicBezTo>
                  <a:cubicBezTo>
                    <a:pt x="1592" y="1208"/>
                    <a:pt x="2073" y="1090"/>
                    <a:pt x="2479" y="795"/>
                  </a:cubicBezTo>
                  <a:cubicBezTo>
                    <a:pt x="2669" y="657"/>
                    <a:pt x="2826" y="492"/>
                    <a:pt x="2952" y="309"/>
                  </a:cubicBezTo>
                  <a:cubicBezTo>
                    <a:pt x="2706" y="544"/>
                    <a:pt x="2431" y="580"/>
                    <a:pt x="2269" y="5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5" name="文本框 100">
              <a:extLst>
                <a:ext uri="{FF2B5EF4-FFF2-40B4-BE49-F238E27FC236}">
                  <a16:creationId xmlns:a16="http://schemas.microsoft.com/office/drawing/2014/main" id="{F54510B9-64DA-4A84-904B-DDFACD205ABA}"/>
                </a:ext>
              </a:extLst>
            </p:cNvPr>
            <p:cNvSpPr txBox="1"/>
            <p:nvPr/>
          </p:nvSpPr>
          <p:spPr>
            <a:xfrm>
              <a:off x="4294360" y="3656434"/>
              <a:ext cx="585738" cy="5616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Arial Unicode MS" panose="020B0604020202020204" pitchFamily="34" charset="-122"/>
                  <a:sym typeface="inpin heiti" panose="00000500000000000000" pitchFamily="2" charset="-122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Arial Unicode MS" panose="020B0604020202020204" pitchFamily="34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5364666-A7AC-4210-A84A-D4703A136065}"/>
              </a:ext>
            </a:extLst>
          </p:cNvPr>
          <p:cNvGrpSpPr/>
          <p:nvPr/>
        </p:nvGrpSpPr>
        <p:grpSpPr>
          <a:xfrm>
            <a:off x="4402678" y="3133045"/>
            <a:ext cx="1291132" cy="2367076"/>
            <a:chOff x="2828951" y="2022222"/>
            <a:chExt cx="1291132" cy="2367076"/>
          </a:xfrm>
          <a:solidFill>
            <a:srgbClr val="AFC6A0"/>
          </a:solidFill>
        </p:grpSpPr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BCAF4781-06DD-45E2-AC67-2C4C07F0D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951" y="2022222"/>
              <a:ext cx="1291132" cy="2367076"/>
            </a:xfrm>
            <a:custGeom>
              <a:avLst/>
              <a:gdLst>
                <a:gd name="T0" fmla="*/ 1069 w 1468"/>
                <a:gd name="T1" fmla="*/ 2104 h 2692"/>
                <a:gd name="T2" fmla="*/ 1253 w 1468"/>
                <a:gd name="T3" fmla="*/ 1036 h 2692"/>
                <a:gd name="T4" fmla="*/ 1253 w 1468"/>
                <a:gd name="T5" fmla="*/ 1032 h 2692"/>
                <a:gd name="T6" fmla="*/ 204 w 1468"/>
                <a:gd name="T7" fmla="*/ 0 h 2692"/>
                <a:gd name="T8" fmla="*/ 90 w 1468"/>
                <a:gd name="T9" fmla="*/ 1224 h 2692"/>
                <a:gd name="T10" fmla="*/ 860 w 1468"/>
                <a:gd name="T11" fmla="*/ 2393 h 2692"/>
                <a:gd name="T12" fmla="*/ 1468 w 1468"/>
                <a:gd name="T13" fmla="*/ 2692 h 2692"/>
                <a:gd name="T14" fmla="*/ 1069 w 1468"/>
                <a:gd name="T15" fmla="*/ 2104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8" h="2692">
                  <a:moveTo>
                    <a:pt x="1069" y="2104"/>
                  </a:moveTo>
                  <a:cubicBezTo>
                    <a:pt x="1099" y="1845"/>
                    <a:pt x="1241" y="1097"/>
                    <a:pt x="1253" y="1036"/>
                  </a:cubicBezTo>
                  <a:cubicBezTo>
                    <a:pt x="1253" y="1032"/>
                    <a:pt x="1253" y="1032"/>
                    <a:pt x="1253" y="103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34" y="392"/>
                    <a:pt x="0" y="821"/>
                    <a:pt x="90" y="1224"/>
                  </a:cubicBezTo>
                  <a:cubicBezTo>
                    <a:pt x="192" y="1678"/>
                    <a:pt x="454" y="2098"/>
                    <a:pt x="860" y="2393"/>
                  </a:cubicBezTo>
                  <a:cubicBezTo>
                    <a:pt x="1049" y="2531"/>
                    <a:pt x="1255" y="2630"/>
                    <a:pt x="1468" y="2692"/>
                  </a:cubicBezTo>
                  <a:cubicBezTo>
                    <a:pt x="1168" y="2531"/>
                    <a:pt x="1049" y="2280"/>
                    <a:pt x="1069" y="2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8" name="文本框 100">
              <a:extLst>
                <a:ext uri="{FF2B5EF4-FFF2-40B4-BE49-F238E27FC236}">
                  <a16:creationId xmlns:a16="http://schemas.microsoft.com/office/drawing/2014/main" id="{7FE21460-36FE-4DD3-BC9A-821440B90885}"/>
                </a:ext>
              </a:extLst>
            </p:cNvPr>
            <p:cNvSpPr txBox="1"/>
            <p:nvPr/>
          </p:nvSpPr>
          <p:spPr>
            <a:xfrm>
              <a:off x="3108144" y="2789038"/>
              <a:ext cx="577722" cy="561692"/>
            </a:xfrm>
            <a:prstGeom prst="rect">
              <a:avLst/>
            </a:prstGeom>
            <a:grp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Arial Unicode MS" panose="020B0604020202020204" pitchFamily="34" charset="-122"/>
                  <a:sym typeface="inpin heiti" panose="00000500000000000000" pitchFamily="2" charset="-122"/>
                </a:rPr>
                <a:t>05</a:t>
              </a:r>
              <a:endPara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Arial Unicode MS" panose="020B0604020202020204" pitchFamily="34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29" name="Freeform 31">
            <a:extLst>
              <a:ext uri="{FF2B5EF4-FFF2-40B4-BE49-F238E27FC236}">
                <a16:creationId xmlns:a16="http://schemas.microsoft.com/office/drawing/2014/main" id="{F5523A94-BD0E-4490-8298-259BF58F37E1}"/>
              </a:ext>
            </a:extLst>
          </p:cNvPr>
          <p:cNvSpPr>
            <a:spLocks/>
          </p:cNvSpPr>
          <p:nvPr/>
        </p:nvSpPr>
        <p:spPr bwMode="auto">
          <a:xfrm>
            <a:off x="4436914" y="2296745"/>
            <a:ext cx="1330258" cy="1555228"/>
          </a:xfrm>
          <a:custGeom>
            <a:avLst/>
            <a:gdLst>
              <a:gd name="T0" fmla="*/ 977 w 1515"/>
              <a:gd name="T1" fmla="*/ 0 h 1764"/>
              <a:gd name="T2" fmla="*/ 103 w 1515"/>
              <a:gd name="T3" fmla="*/ 1093 h 1764"/>
              <a:gd name="T4" fmla="*/ 6 w 1515"/>
              <a:gd name="T5" fmla="*/ 1764 h 1764"/>
              <a:gd name="T6" fmla="*/ 443 w 1515"/>
              <a:gd name="T7" fmla="*/ 1204 h 1764"/>
              <a:gd name="T8" fmla="*/ 1515 w 1515"/>
              <a:gd name="T9" fmla="*/ 1048 h 1764"/>
              <a:gd name="T10" fmla="*/ 977 w 1515"/>
              <a:gd name="T11" fmla="*/ 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5" h="1764">
                <a:moveTo>
                  <a:pt x="977" y="0"/>
                </a:moveTo>
                <a:cubicBezTo>
                  <a:pt x="577" y="238"/>
                  <a:pt x="258" y="616"/>
                  <a:pt x="103" y="1093"/>
                </a:cubicBezTo>
                <a:cubicBezTo>
                  <a:pt x="31" y="1316"/>
                  <a:pt x="0" y="1543"/>
                  <a:pt x="6" y="1764"/>
                </a:cubicBezTo>
                <a:cubicBezTo>
                  <a:pt x="67" y="1429"/>
                  <a:pt x="268" y="1239"/>
                  <a:pt x="443" y="1204"/>
                </a:cubicBezTo>
                <a:cubicBezTo>
                  <a:pt x="698" y="1152"/>
                  <a:pt x="1454" y="1056"/>
                  <a:pt x="1515" y="1048"/>
                </a:cubicBezTo>
                <a:lnTo>
                  <a:pt x="977" y="0"/>
                </a:lnTo>
                <a:close/>
              </a:path>
            </a:pathLst>
          </a:custGeom>
          <a:solidFill>
            <a:srgbClr val="96B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0" name="文本框 100">
            <a:extLst>
              <a:ext uri="{FF2B5EF4-FFF2-40B4-BE49-F238E27FC236}">
                <a16:creationId xmlns:a16="http://schemas.microsoft.com/office/drawing/2014/main" id="{AE9505DD-42E8-4D2A-BCB8-ADB22CADC4A4}"/>
              </a:ext>
            </a:extLst>
          </p:cNvPr>
          <p:cNvSpPr txBox="1"/>
          <p:nvPr/>
        </p:nvSpPr>
        <p:spPr>
          <a:xfrm>
            <a:off x="5244975" y="2458438"/>
            <a:ext cx="502349" cy="561676"/>
          </a:xfrm>
          <a:prstGeom prst="rect">
            <a:avLst/>
          </a:prstGeom>
          <a:noFill/>
        </p:spPr>
        <p:txBody>
          <a:bodyPr wrap="none" lIns="68564" tIns="34282" rIns="68564" bIns="34282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Arial Unicode MS" panose="020B0604020202020204" pitchFamily="34" charset="-122"/>
                <a:sym typeface="inpin heiti" panose="00000500000000000000" pitchFamily="2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cs typeface="Arial Unicode MS" panose="020B0604020202020204" pitchFamily="34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1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年度工作概述</a:t>
            </a:r>
          </a:p>
        </p:txBody>
      </p:sp>
      <p:sp>
        <p:nvSpPr>
          <p:cNvPr id="5" name="Arc 682">
            <a:extLst>
              <a:ext uri="{FF2B5EF4-FFF2-40B4-BE49-F238E27FC236}">
                <a16:creationId xmlns:a16="http://schemas.microsoft.com/office/drawing/2014/main" id="{5412D2BA-DBE7-4604-8B76-10046C28D7B0}"/>
              </a:ext>
            </a:extLst>
          </p:cNvPr>
          <p:cNvSpPr>
            <a:spLocks/>
          </p:cNvSpPr>
          <p:nvPr/>
        </p:nvSpPr>
        <p:spPr bwMode="auto">
          <a:xfrm rot="18746405">
            <a:off x="5448760" y="2147168"/>
            <a:ext cx="634759" cy="627805"/>
          </a:xfrm>
          <a:custGeom>
            <a:avLst/>
            <a:gdLst>
              <a:gd name="T0" fmla="*/ 7139448 w 21600"/>
              <a:gd name="T1" fmla="*/ 0 h 21356"/>
              <a:gd name="T2" fmla="*/ 47640451 w 21600"/>
              <a:gd name="T3" fmla="*/ 47134805 h 21356"/>
              <a:gd name="T4" fmla="*/ 0 w 21600"/>
              <a:gd name="T5" fmla="*/ 47134805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64" tIns="34282" rIns="68564" bIns="34282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Freeform 673">
            <a:extLst>
              <a:ext uri="{FF2B5EF4-FFF2-40B4-BE49-F238E27FC236}">
                <a16:creationId xmlns:a16="http://schemas.microsoft.com/office/drawing/2014/main" id="{2EEE7398-A8DC-4AEE-ABFB-A74000E4B56C}"/>
              </a:ext>
            </a:extLst>
          </p:cNvPr>
          <p:cNvSpPr>
            <a:spLocks noEditPoints="1"/>
          </p:cNvSpPr>
          <p:nvPr/>
        </p:nvSpPr>
        <p:spPr bwMode="auto">
          <a:xfrm rot="21275257">
            <a:off x="5969967" y="2549238"/>
            <a:ext cx="1416154" cy="1417007"/>
          </a:xfrm>
          <a:custGeom>
            <a:avLst/>
            <a:gdLst>
              <a:gd name="T0" fmla="*/ 2469660 w 1816"/>
              <a:gd name="T1" fmla="*/ 1147217 h 1816"/>
              <a:gd name="T2" fmla="*/ 2487032 w 1816"/>
              <a:gd name="T3" fmla="*/ 715562 h 1816"/>
              <a:gd name="T4" fmla="*/ 2246725 w 1816"/>
              <a:gd name="T5" fmla="*/ 614167 h 1816"/>
              <a:gd name="T6" fmla="*/ 2064323 w 1816"/>
              <a:gd name="T7" fmla="*/ 420067 h 1816"/>
              <a:gd name="T8" fmla="*/ 1910874 w 1816"/>
              <a:gd name="T9" fmla="*/ 139057 h 1816"/>
              <a:gd name="T10" fmla="*/ 1543176 w 1816"/>
              <a:gd name="T11" fmla="*/ 168027 h 1816"/>
              <a:gd name="T12" fmla="*/ 1210220 w 1816"/>
              <a:gd name="T13" fmla="*/ 150645 h 1816"/>
              <a:gd name="T14" fmla="*/ 964123 w 1816"/>
              <a:gd name="T15" fmla="*/ 199894 h 1816"/>
              <a:gd name="T16" fmla="*/ 718026 w 1816"/>
              <a:gd name="T17" fmla="*/ 309980 h 1816"/>
              <a:gd name="T18" fmla="*/ 312689 w 1816"/>
              <a:gd name="T19" fmla="*/ 457728 h 1816"/>
              <a:gd name="T20" fmla="*/ 309793 w 1816"/>
              <a:gd name="T21" fmla="*/ 718459 h 1816"/>
              <a:gd name="T22" fmla="*/ 199773 w 1816"/>
              <a:gd name="T23" fmla="*/ 964705 h 1816"/>
              <a:gd name="T24" fmla="*/ 0 w 1816"/>
              <a:gd name="T25" fmla="*/ 1210951 h 1816"/>
              <a:gd name="T26" fmla="*/ 167925 w 1816"/>
              <a:gd name="T27" fmla="*/ 1544107 h 1816"/>
              <a:gd name="T28" fmla="*/ 277945 w 1816"/>
              <a:gd name="T29" fmla="*/ 1854088 h 1816"/>
              <a:gd name="T30" fmla="*/ 416918 w 1816"/>
              <a:gd name="T31" fmla="*/ 2065570 h 1816"/>
              <a:gd name="T32" fmla="*/ 613796 w 1816"/>
              <a:gd name="T33" fmla="*/ 2250978 h 1816"/>
              <a:gd name="T34" fmla="*/ 906218 w 1816"/>
              <a:gd name="T35" fmla="*/ 2569650 h 1816"/>
              <a:gd name="T36" fmla="*/ 1146525 w 1816"/>
              <a:gd name="T37" fmla="*/ 2471151 h 1816"/>
              <a:gd name="T38" fmla="*/ 1415784 w 1816"/>
              <a:gd name="T39" fmla="*/ 2479842 h 1816"/>
              <a:gd name="T40" fmla="*/ 1719787 w 1816"/>
              <a:gd name="T41" fmla="*/ 2569650 h 1816"/>
              <a:gd name="T42" fmla="*/ 1962989 w 1816"/>
              <a:gd name="T43" fmla="*/ 2285743 h 1816"/>
              <a:gd name="T44" fmla="*/ 2209087 w 1816"/>
              <a:gd name="T45" fmla="*/ 2065570 h 1816"/>
              <a:gd name="T46" fmla="*/ 2348059 w 1816"/>
              <a:gd name="T47" fmla="*/ 1854088 h 1816"/>
              <a:gd name="T48" fmla="*/ 2443603 w 1816"/>
              <a:gd name="T49" fmla="*/ 1604945 h 1816"/>
              <a:gd name="T50" fmla="*/ 1314450 w 1816"/>
              <a:gd name="T51" fmla="*/ 2337889 h 1816"/>
              <a:gd name="T52" fmla="*/ 1108886 w 1816"/>
              <a:gd name="T53" fmla="*/ 2317610 h 1816"/>
              <a:gd name="T54" fmla="*/ 871475 w 1816"/>
              <a:gd name="T55" fmla="*/ 2236493 h 1816"/>
              <a:gd name="T56" fmla="*/ 663016 w 1816"/>
              <a:gd name="T57" fmla="*/ 2103231 h 1816"/>
              <a:gd name="T58" fmla="*/ 495090 w 1816"/>
              <a:gd name="T59" fmla="*/ 1926513 h 1816"/>
              <a:gd name="T60" fmla="*/ 370594 w 1816"/>
              <a:gd name="T61" fmla="*/ 1712134 h 1816"/>
              <a:gd name="T62" fmla="*/ 304003 w 1816"/>
              <a:gd name="T63" fmla="*/ 1471682 h 1816"/>
              <a:gd name="T64" fmla="*/ 292422 w 1816"/>
              <a:gd name="T65" fmla="*/ 1263097 h 1816"/>
              <a:gd name="T66" fmla="*/ 338746 w 1816"/>
              <a:gd name="T67" fmla="*/ 1011057 h 1816"/>
              <a:gd name="T68" fmla="*/ 440080 w 1816"/>
              <a:gd name="T69" fmla="*/ 785090 h 1816"/>
              <a:gd name="T70" fmla="*/ 590634 w 1816"/>
              <a:gd name="T71" fmla="*/ 590990 h 1816"/>
              <a:gd name="T72" fmla="*/ 784617 w 1816"/>
              <a:gd name="T73" fmla="*/ 440346 h 1816"/>
              <a:gd name="T74" fmla="*/ 1010447 w 1816"/>
              <a:gd name="T75" fmla="*/ 338950 h 1816"/>
              <a:gd name="T76" fmla="*/ 1262335 w 1816"/>
              <a:gd name="T77" fmla="*/ 292598 h 1816"/>
              <a:gd name="T78" fmla="*/ 1467899 w 1816"/>
              <a:gd name="T79" fmla="*/ 304186 h 1816"/>
              <a:gd name="T80" fmla="*/ 1711101 w 1816"/>
              <a:gd name="T81" fmla="*/ 373715 h 1816"/>
              <a:gd name="T82" fmla="*/ 1925351 w 1816"/>
              <a:gd name="T83" fmla="*/ 495389 h 1816"/>
              <a:gd name="T84" fmla="*/ 2101962 w 1816"/>
              <a:gd name="T85" fmla="*/ 663416 h 1816"/>
              <a:gd name="T86" fmla="*/ 2235144 w 1816"/>
              <a:gd name="T87" fmla="*/ 872001 h 1816"/>
              <a:gd name="T88" fmla="*/ 2313316 w 1816"/>
              <a:gd name="T89" fmla="*/ 1109556 h 1816"/>
              <a:gd name="T90" fmla="*/ 2336478 w 1816"/>
              <a:gd name="T91" fmla="*/ 1315244 h 1816"/>
              <a:gd name="T92" fmla="*/ 2304630 w 1816"/>
              <a:gd name="T93" fmla="*/ 1570181 h 1816"/>
              <a:gd name="T94" fmla="*/ 2211982 w 1816"/>
              <a:gd name="T95" fmla="*/ 1801942 h 1816"/>
              <a:gd name="T96" fmla="*/ 2070114 w 1816"/>
              <a:gd name="T97" fmla="*/ 2001835 h 1816"/>
              <a:gd name="T98" fmla="*/ 1884817 w 1816"/>
              <a:gd name="T99" fmla="*/ 2161171 h 1816"/>
              <a:gd name="T100" fmla="*/ 1664777 w 1816"/>
              <a:gd name="T101" fmla="*/ 2274155 h 1816"/>
              <a:gd name="T102" fmla="*/ 1418680 w 1816"/>
              <a:gd name="T103" fmla="*/ 2332095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68564" tIns="34282" rIns="68564" bIns="34282" anchor="ctr"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Freeform 675">
            <a:extLst>
              <a:ext uri="{FF2B5EF4-FFF2-40B4-BE49-F238E27FC236}">
                <a16:creationId xmlns:a16="http://schemas.microsoft.com/office/drawing/2014/main" id="{FF4460B2-833F-4424-9407-9493CAAA6A0B}"/>
              </a:ext>
            </a:extLst>
          </p:cNvPr>
          <p:cNvSpPr>
            <a:spLocks noEditPoints="1"/>
          </p:cNvSpPr>
          <p:nvPr/>
        </p:nvSpPr>
        <p:spPr bwMode="auto">
          <a:xfrm rot="21275257">
            <a:off x="3813183" y="2478451"/>
            <a:ext cx="2145664" cy="2145664"/>
          </a:xfrm>
          <a:custGeom>
            <a:avLst/>
            <a:gdLst>
              <a:gd name="T0" fmla="*/ 3285144 w 2622"/>
              <a:gd name="T1" fmla="*/ 1506563 h 2622"/>
              <a:gd name="T2" fmla="*/ 3217140 w 2622"/>
              <a:gd name="T3" fmla="*/ 1216236 h 2622"/>
              <a:gd name="T4" fmla="*/ 3154366 w 2622"/>
              <a:gd name="T5" fmla="*/ 776822 h 2622"/>
              <a:gd name="T6" fmla="*/ 2898041 w 2622"/>
              <a:gd name="T7" fmla="*/ 664352 h 2622"/>
              <a:gd name="T8" fmla="*/ 2678334 w 2622"/>
              <a:gd name="T9" fmla="*/ 460339 h 2622"/>
              <a:gd name="T10" fmla="*/ 2424625 w 2622"/>
              <a:gd name="T11" fmla="*/ 300789 h 2622"/>
              <a:gd name="T12" fmla="*/ 2068908 w 2622"/>
              <a:gd name="T13" fmla="*/ 34002 h 2622"/>
              <a:gd name="T14" fmla="*/ 1807352 w 2622"/>
              <a:gd name="T15" fmla="*/ 136009 h 2622"/>
              <a:gd name="T16" fmla="*/ 1509178 w 2622"/>
              <a:gd name="T17" fmla="*/ 146471 h 2622"/>
              <a:gd name="T18" fmla="*/ 1216236 w 2622"/>
              <a:gd name="T19" fmla="*/ 211860 h 2622"/>
              <a:gd name="T20" fmla="*/ 776822 w 2622"/>
              <a:gd name="T21" fmla="*/ 277249 h 2622"/>
              <a:gd name="T22" fmla="*/ 664352 w 2622"/>
              <a:gd name="T23" fmla="*/ 530959 h 2622"/>
              <a:gd name="T24" fmla="*/ 460339 w 2622"/>
              <a:gd name="T25" fmla="*/ 750666 h 2622"/>
              <a:gd name="T26" fmla="*/ 300789 w 2622"/>
              <a:gd name="T27" fmla="*/ 1004375 h 2622"/>
              <a:gd name="T28" fmla="*/ 34002 w 2622"/>
              <a:gd name="T29" fmla="*/ 1360092 h 2622"/>
              <a:gd name="T30" fmla="*/ 136009 w 2622"/>
              <a:gd name="T31" fmla="*/ 1621648 h 2622"/>
              <a:gd name="T32" fmla="*/ 146471 w 2622"/>
              <a:gd name="T33" fmla="*/ 1922437 h 2622"/>
              <a:gd name="T34" fmla="*/ 214476 w 2622"/>
              <a:gd name="T35" fmla="*/ 2212764 h 2622"/>
              <a:gd name="T36" fmla="*/ 277249 w 2622"/>
              <a:gd name="T37" fmla="*/ 2652178 h 2622"/>
              <a:gd name="T38" fmla="*/ 533574 w 2622"/>
              <a:gd name="T39" fmla="*/ 2767263 h 2622"/>
              <a:gd name="T40" fmla="*/ 753281 w 2622"/>
              <a:gd name="T41" fmla="*/ 2971277 h 2622"/>
              <a:gd name="T42" fmla="*/ 1006991 w 2622"/>
              <a:gd name="T43" fmla="*/ 3130826 h 2622"/>
              <a:gd name="T44" fmla="*/ 1362707 w 2622"/>
              <a:gd name="T45" fmla="*/ 3394998 h 2622"/>
              <a:gd name="T46" fmla="*/ 1621648 w 2622"/>
              <a:gd name="T47" fmla="*/ 3295606 h 2622"/>
              <a:gd name="T48" fmla="*/ 1922437 w 2622"/>
              <a:gd name="T49" fmla="*/ 3285144 h 2622"/>
              <a:gd name="T50" fmla="*/ 2215380 w 2622"/>
              <a:gd name="T51" fmla="*/ 3217140 h 2622"/>
              <a:gd name="T52" fmla="*/ 2652178 w 2622"/>
              <a:gd name="T53" fmla="*/ 3154366 h 2622"/>
              <a:gd name="T54" fmla="*/ 2767263 w 2622"/>
              <a:gd name="T55" fmla="*/ 2898041 h 2622"/>
              <a:gd name="T56" fmla="*/ 2971277 w 2622"/>
              <a:gd name="T57" fmla="*/ 2678334 h 2622"/>
              <a:gd name="T58" fmla="*/ 3130826 w 2622"/>
              <a:gd name="T59" fmla="*/ 2424625 h 2622"/>
              <a:gd name="T60" fmla="*/ 3394998 w 2622"/>
              <a:gd name="T61" fmla="*/ 2068908 h 2622"/>
              <a:gd name="T62" fmla="*/ 3295606 w 2622"/>
              <a:gd name="T63" fmla="*/ 1807352 h 2622"/>
              <a:gd name="T64" fmla="*/ 1493485 w 2622"/>
              <a:gd name="T65" fmla="*/ 3149135 h 2622"/>
              <a:gd name="T66" fmla="*/ 1085458 w 2622"/>
              <a:gd name="T67" fmla="*/ 3023588 h 2622"/>
              <a:gd name="T68" fmla="*/ 740204 w 2622"/>
              <a:gd name="T69" fmla="*/ 2788188 h 2622"/>
              <a:gd name="T70" fmla="*/ 473416 w 2622"/>
              <a:gd name="T71" fmla="*/ 2466474 h 2622"/>
              <a:gd name="T72" fmla="*/ 311252 w 2622"/>
              <a:gd name="T73" fmla="*/ 2076755 h 2622"/>
              <a:gd name="T74" fmla="*/ 264172 w 2622"/>
              <a:gd name="T75" fmla="*/ 1715808 h 2622"/>
              <a:gd name="T76" fmla="*/ 329561 w 2622"/>
              <a:gd name="T77" fmla="*/ 1284240 h 2622"/>
              <a:gd name="T78" fmla="*/ 512650 w 2622"/>
              <a:gd name="T79" fmla="*/ 904984 h 2622"/>
              <a:gd name="T80" fmla="*/ 792515 w 2622"/>
              <a:gd name="T81" fmla="*/ 596348 h 2622"/>
              <a:gd name="T82" fmla="*/ 1150847 w 2622"/>
              <a:gd name="T83" fmla="*/ 379256 h 2622"/>
              <a:gd name="T84" fmla="*/ 1566721 w 2622"/>
              <a:gd name="T85" fmla="*/ 272018 h 2622"/>
              <a:gd name="T86" fmla="*/ 1935515 w 2622"/>
              <a:gd name="T87" fmla="*/ 279865 h 2622"/>
              <a:gd name="T88" fmla="*/ 2343542 w 2622"/>
              <a:gd name="T89" fmla="*/ 408027 h 2622"/>
              <a:gd name="T90" fmla="*/ 2691412 w 2622"/>
              <a:gd name="T91" fmla="*/ 640812 h 2622"/>
              <a:gd name="T92" fmla="*/ 2955584 w 2622"/>
              <a:gd name="T93" fmla="*/ 962526 h 2622"/>
              <a:gd name="T94" fmla="*/ 3120364 w 2622"/>
              <a:gd name="T95" fmla="*/ 1352245 h 2622"/>
              <a:gd name="T96" fmla="*/ 3167444 w 2622"/>
              <a:gd name="T97" fmla="*/ 1715808 h 2622"/>
              <a:gd name="T98" fmla="*/ 3102055 w 2622"/>
              <a:gd name="T99" fmla="*/ 2147375 h 2622"/>
              <a:gd name="T100" fmla="*/ 2918966 w 2622"/>
              <a:gd name="T101" fmla="*/ 2526632 h 2622"/>
              <a:gd name="T102" fmla="*/ 2639101 w 2622"/>
              <a:gd name="T103" fmla="*/ 2835268 h 2622"/>
              <a:gd name="T104" fmla="*/ 2280769 w 2622"/>
              <a:gd name="T105" fmla="*/ 3052359 h 2622"/>
              <a:gd name="T106" fmla="*/ 1864895 w 2622"/>
              <a:gd name="T107" fmla="*/ 315959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96B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 sz="2800" b="1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Freeform 679">
            <a:extLst>
              <a:ext uri="{FF2B5EF4-FFF2-40B4-BE49-F238E27FC236}">
                <a16:creationId xmlns:a16="http://schemas.microsoft.com/office/drawing/2014/main" id="{5D4BD71D-063C-49D3-B2D9-D4114E05A3AF}"/>
              </a:ext>
            </a:extLst>
          </p:cNvPr>
          <p:cNvSpPr>
            <a:spLocks noEditPoints="1"/>
          </p:cNvSpPr>
          <p:nvPr/>
        </p:nvSpPr>
        <p:spPr bwMode="auto">
          <a:xfrm rot="21275257">
            <a:off x="6859036" y="3818742"/>
            <a:ext cx="1297933" cy="1298827"/>
          </a:xfrm>
          <a:custGeom>
            <a:avLst/>
            <a:gdLst>
              <a:gd name="T0" fmla="*/ 2163936 w 1816"/>
              <a:gd name="T1" fmla="*/ 1005286 h 1816"/>
              <a:gd name="T2" fmla="*/ 2179157 w 1816"/>
              <a:gd name="T3" fmla="*/ 627035 h 1816"/>
              <a:gd name="T4" fmla="*/ 1968598 w 1816"/>
              <a:gd name="T5" fmla="*/ 538183 h 1816"/>
              <a:gd name="T6" fmla="*/ 1808777 w 1816"/>
              <a:gd name="T7" fmla="*/ 368097 h 1816"/>
              <a:gd name="T8" fmla="*/ 1674323 w 1816"/>
              <a:gd name="T9" fmla="*/ 121853 h 1816"/>
              <a:gd name="T10" fmla="*/ 1352143 w 1816"/>
              <a:gd name="T11" fmla="*/ 147239 h 1816"/>
              <a:gd name="T12" fmla="*/ 1060405 w 1816"/>
              <a:gd name="T13" fmla="*/ 132007 h 1816"/>
              <a:gd name="T14" fmla="*/ 844772 w 1816"/>
              <a:gd name="T15" fmla="*/ 175163 h 1816"/>
              <a:gd name="T16" fmla="*/ 629140 w 1816"/>
              <a:gd name="T17" fmla="*/ 271630 h 1816"/>
              <a:gd name="T18" fmla="*/ 273980 w 1816"/>
              <a:gd name="T19" fmla="*/ 401099 h 1816"/>
              <a:gd name="T20" fmla="*/ 271443 w 1816"/>
              <a:gd name="T21" fmla="*/ 629573 h 1816"/>
              <a:gd name="T22" fmla="*/ 175043 w 1816"/>
              <a:gd name="T23" fmla="*/ 845354 h 1816"/>
              <a:gd name="T24" fmla="*/ 0 w 1816"/>
              <a:gd name="T25" fmla="*/ 1061135 h 1816"/>
              <a:gd name="T26" fmla="*/ 147138 w 1816"/>
              <a:gd name="T27" fmla="*/ 1353075 h 1816"/>
              <a:gd name="T28" fmla="*/ 243538 w 1816"/>
              <a:gd name="T29" fmla="*/ 1624705 h 1816"/>
              <a:gd name="T30" fmla="*/ 365307 w 1816"/>
              <a:gd name="T31" fmla="*/ 1810023 h 1816"/>
              <a:gd name="T32" fmla="*/ 537813 w 1816"/>
              <a:gd name="T33" fmla="*/ 1972493 h 1816"/>
              <a:gd name="T34" fmla="*/ 794035 w 1816"/>
              <a:gd name="T35" fmla="*/ 2251739 h 1816"/>
              <a:gd name="T36" fmla="*/ 1004594 w 1816"/>
              <a:gd name="T37" fmla="*/ 2165427 h 1816"/>
              <a:gd name="T38" fmla="*/ 1240521 w 1816"/>
              <a:gd name="T39" fmla="*/ 2173043 h 1816"/>
              <a:gd name="T40" fmla="*/ 1506891 w 1816"/>
              <a:gd name="T41" fmla="*/ 2251739 h 1816"/>
              <a:gd name="T42" fmla="*/ 1719987 w 1816"/>
              <a:gd name="T43" fmla="*/ 2002956 h 1816"/>
              <a:gd name="T44" fmla="*/ 1935619 w 1816"/>
              <a:gd name="T45" fmla="*/ 1810023 h 1816"/>
              <a:gd name="T46" fmla="*/ 2057388 w 1816"/>
              <a:gd name="T47" fmla="*/ 1624705 h 1816"/>
              <a:gd name="T48" fmla="*/ 2141104 w 1816"/>
              <a:gd name="T49" fmla="*/ 1406385 h 1816"/>
              <a:gd name="T50" fmla="*/ 1151732 w 1816"/>
              <a:gd name="T51" fmla="*/ 2048651 h 1816"/>
              <a:gd name="T52" fmla="*/ 971615 w 1816"/>
              <a:gd name="T53" fmla="*/ 2030881 h 1816"/>
              <a:gd name="T54" fmla="*/ 763593 w 1816"/>
              <a:gd name="T55" fmla="*/ 1959800 h 1816"/>
              <a:gd name="T56" fmla="*/ 580939 w 1816"/>
              <a:gd name="T57" fmla="*/ 1843025 h 1816"/>
              <a:gd name="T58" fmla="*/ 433802 w 1816"/>
              <a:gd name="T59" fmla="*/ 1688170 h 1816"/>
              <a:gd name="T60" fmla="*/ 324717 w 1816"/>
              <a:gd name="T61" fmla="*/ 1500313 h 1816"/>
              <a:gd name="T62" fmla="*/ 266370 w 1816"/>
              <a:gd name="T63" fmla="*/ 1289609 h 1816"/>
              <a:gd name="T64" fmla="*/ 256222 w 1816"/>
              <a:gd name="T65" fmla="*/ 1106830 h 1816"/>
              <a:gd name="T66" fmla="*/ 296812 w 1816"/>
              <a:gd name="T67" fmla="*/ 885972 h 1816"/>
              <a:gd name="T68" fmla="*/ 385602 w 1816"/>
              <a:gd name="T69" fmla="*/ 687961 h 1816"/>
              <a:gd name="T70" fmla="*/ 517518 w 1816"/>
              <a:gd name="T71" fmla="*/ 517875 h 1816"/>
              <a:gd name="T72" fmla="*/ 687487 w 1816"/>
              <a:gd name="T73" fmla="*/ 385867 h 1816"/>
              <a:gd name="T74" fmla="*/ 885362 w 1816"/>
              <a:gd name="T75" fmla="*/ 297016 h 1816"/>
              <a:gd name="T76" fmla="*/ 1106068 w 1816"/>
              <a:gd name="T77" fmla="*/ 256399 h 1816"/>
              <a:gd name="T78" fmla="*/ 1286185 w 1816"/>
              <a:gd name="T79" fmla="*/ 266553 h 1816"/>
              <a:gd name="T80" fmla="*/ 1499280 w 1816"/>
              <a:gd name="T81" fmla="*/ 327480 h 1816"/>
              <a:gd name="T82" fmla="*/ 1687008 w 1816"/>
              <a:gd name="T83" fmla="*/ 434101 h 1816"/>
              <a:gd name="T84" fmla="*/ 1841756 w 1816"/>
              <a:gd name="T85" fmla="*/ 581340 h 1816"/>
              <a:gd name="T86" fmla="*/ 1958451 w 1816"/>
              <a:gd name="T87" fmla="*/ 764119 h 1816"/>
              <a:gd name="T88" fmla="*/ 2026946 w 1816"/>
              <a:gd name="T89" fmla="*/ 972284 h 1816"/>
              <a:gd name="T90" fmla="*/ 2047241 w 1816"/>
              <a:gd name="T91" fmla="*/ 1152525 h 1816"/>
              <a:gd name="T92" fmla="*/ 2019335 w 1816"/>
              <a:gd name="T93" fmla="*/ 1375922 h 1816"/>
              <a:gd name="T94" fmla="*/ 1938156 w 1816"/>
              <a:gd name="T95" fmla="*/ 1579010 h 1816"/>
              <a:gd name="T96" fmla="*/ 1813850 w 1816"/>
              <a:gd name="T97" fmla="*/ 1754174 h 1816"/>
              <a:gd name="T98" fmla="*/ 1651492 w 1816"/>
              <a:gd name="T99" fmla="*/ 1893797 h 1816"/>
              <a:gd name="T100" fmla="*/ 1458691 w 1816"/>
              <a:gd name="T101" fmla="*/ 1992802 h 1816"/>
              <a:gd name="T102" fmla="*/ 1243058 w 1816"/>
              <a:gd name="T103" fmla="*/ 2043574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96B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 sz="2800" b="1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Arc 681">
            <a:extLst>
              <a:ext uri="{FF2B5EF4-FFF2-40B4-BE49-F238E27FC236}">
                <a16:creationId xmlns:a16="http://schemas.microsoft.com/office/drawing/2014/main" id="{3B9BC8F8-E6F9-47C9-888C-89AB48051A83}"/>
              </a:ext>
            </a:extLst>
          </p:cNvPr>
          <p:cNvSpPr>
            <a:spLocks/>
          </p:cNvSpPr>
          <p:nvPr/>
        </p:nvSpPr>
        <p:spPr bwMode="auto">
          <a:xfrm rot="7501686">
            <a:off x="5816300" y="3704754"/>
            <a:ext cx="1193028" cy="969522"/>
          </a:xfrm>
          <a:custGeom>
            <a:avLst/>
            <a:gdLst>
              <a:gd name="T0" fmla="*/ 115621791 w 21600"/>
              <a:gd name="T1" fmla="*/ 0 h 15695"/>
              <a:gd name="T2" fmla="*/ 168290462 w 21600"/>
              <a:gd name="T3" fmla="*/ 152955741 h 15695"/>
              <a:gd name="T4" fmla="*/ 0 w 21600"/>
              <a:gd name="T5" fmla="*/ 152955741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64" tIns="34282" rIns="68564" bIns="34282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Arc 683">
            <a:extLst>
              <a:ext uri="{FF2B5EF4-FFF2-40B4-BE49-F238E27FC236}">
                <a16:creationId xmlns:a16="http://schemas.microsoft.com/office/drawing/2014/main" id="{0AAAB439-03E6-4AC2-83B1-E2851AFA2CDC}"/>
              </a:ext>
            </a:extLst>
          </p:cNvPr>
          <p:cNvSpPr>
            <a:spLocks/>
          </p:cNvSpPr>
          <p:nvPr/>
        </p:nvSpPr>
        <p:spPr bwMode="auto">
          <a:xfrm rot="256945">
            <a:off x="7616776" y="3163871"/>
            <a:ext cx="388405" cy="562244"/>
          </a:xfrm>
          <a:custGeom>
            <a:avLst/>
            <a:gdLst>
              <a:gd name="T0" fmla="*/ 2673113 w 21600"/>
              <a:gd name="T1" fmla="*/ 0 h 31203"/>
              <a:gd name="T2" fmla="*/ 15875916 w 21600"/>
              <a:gd name="T3" fmla="*/ 25874024 h 31203"/>
              <a:gd name="T4" fmla="*/ 0 w 21600"/>
              <a:gd name="T5" fmla="*/ 17708743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64" tIns="34282" rIns="68564" bIns="34282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46F6F0F-8E99-46E3-B95B-9BEE8ACBE97C}"/>
              </a:ext>
            </a:extLst>
          </p:cNvPr>
          <p:cNvGrpSpPr/>
          <p:nvPr/>
        </p:nvGrpSpPr>
        <p:grpSpPr>
          <a:xfrm>
            <a:off x="4042650" y="2707917"/>
            <a:ext cx="1686730" cy="1685737"/>
            <a:chOff x="2622035" y="1741137"/>
            <a:chExt cx="1686730" cy="1685737"/>
          </a:xfrm>
        </p:grpSpPr>
        <p:sp>
          <p:nvSpPr>
            <p:cNvPr id="12" name="Oval 676">
              <a:extLst>
                <a:ext uri="{FF2B5EF4-FFF2-40B4-BE49-F238E27FC236}">
                  <a16:creationId xmlns:a16="http://schemas.microsoft.com/office/drawing/2014/main" id="{69B0C25D-6B8F-4CB6-A56E-EC8AFC12BB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5257">
              <a:off x="2622035" y="1741137"/>
              <a:ext cx="1686730" cy="1685737"/>
            </a:xfrm>
            <a:prstGeom prst="ellipse">
              <a:avLst/>
            </a:prstGeom>
            <a:solidFill>
              <a:srgbClr val="96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inpin heiti" panose="00000500000000000000" pitchFamily="2" charset="-122"/>
                <a:ea typeface="微软雅黑"/>
                <a:sym typeface="inpin heiti" panose="00000500000000000000" pitchFamily="2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54B6190-D9A3-479A-B7DA-1052B407D081}"/>
                </a:ext>
              </a:extLst>
            </p:cNvPr>
            <p:cNvGrpSpPr/>
            <p:nvPr/>
          </p:nvGrpSpPr>
          <p:grpSpPr>
            <a:xfrm>
              <a:off x="2788561" y="2183375"/>
              <a:ext cx="1289830" cy="695875"/>
              <a:chOff x="6780213" y="3556000"/>
              <a:chExt cx="582613" cy="314325"/>
            </a:xfrm>
            <a:solidFill>
              <a:schemeClr val="bg1"/>
            </a:solidFill>
          </p:grpSpPr>
          <p:sp>
            <p:nvSpPr>
              <p:cNvPr id="14" name="Freeform 4021">
                <a:extLst>
                  <a:ext uri="{FF2B5EF4-FFF2-40B4-BE49-F238E27FC236}">
                    <a16:creationId xmlns:a16="http://schemas.microsoft.com/office/drawing/2014/main" id="{5DD2290F-A25F-41BB-A984-241136E010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6251" y="3781425"/>
                <a:ext cx="93663" cy="88900"/>
              </a:xfrm>
              <a:custGeom>
                <a:avLst/>
                <a:gdLst>
                  <a:gd name="T0" fmla="*/ 0 w 25"/>
                  <a:gd name="T1" fmla="*/ 12 h 24"/>
                  <a:gd name="T2" fmla="*/ 12 w 25"/>
                  <a:gd name="T3" fmla="*/ 24 h 24"/>
                  <a:gd name="T4" fmla="*/ 25 w 25"/>
                  <a:gd name="T5" fmla="*/ 12 h 24"/>
                  <a:gd name="T6" fmla="*/ 12 w 25"/>
                  <a:gd name="T7" fmla="*/ 0 h 24"/>
                  <a:gd name="T8" fmla="*/ 0 w 25"/>
                  <a:gd name="T9" fmla="*/ 12 h 24"/>
                  <a:gd name="T10" fmla="*/ 9 w 25"/>
                  <a:gd name="T11" fmla="*/ 12 h 24"/>
                  <a:gd name="T12" fmla="*/ 12 w 25"/>
                  <a:gd name="T13" fmla="*/ 9 h 24"/>
                  <a:gd name="T14" fmla="*/ 16 w 25"/>
                  <a:gd name="T15" fmla="*/ 12 h 24"/>
                  <a:gd name="T16" fmla="*/ 12 w 25"/>
                  <a:gd name="T17" fmla="*/ 16 h 24"/>
                  <a:gd name="T18" fmla="*/ 9 w 25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0" y="12"/>
                    </a:move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9" y="12"/>
                    </a:moveTo>
                    <a:cubicBezTo>
                      <a:pt x="9" y="10"/>
                      <a:pt x="10" y="9"/>
                      <a:pt x="12" y="9"/>
                    </a:cubicBezTo>
                    <a:cubicBezTo>
                      <a:pt x="14" y="9"/>
                      <a:pt x="16" y="10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10" y="16"/>
                      <a:pt x="9" y="14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5" name="Freeform 4022">
                <a:extLst>
                  <a:ext uri="{FF2B5EF4-FFF2-40B4-BE49-F238E27FC236}">
                    <a16:creationId xmlns:a16="http://schemas.microsoft.com/office/drawing/2014/main" id="{8308921E-CB59-4F0D-A892-EFACF35205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0213" y="3627438"/>
                <a:ext cx="398463" cy="195262"/>
              </a:xfrm>
              <a:custGeom>
                <a:avLst/>
                <a:gdLst>
                  <a:gd name="T0" fmla="*/ 5 w 106"/>
                  <a:gd name="T1" fmla="*/ 47 h 52"/>
                  <a:gd name="T2" fmla="*/ 9 w 106"/>
                  <a:gd name="T3" fmla="*/ 50 h 52"/>
                  <a:gd name="T4" fmla="*/ 25 w 106"/>
                  <a:gd name="T5" fmla="*/ 37 h 52"/>
                  <a:gd name="T6" fmla="*/ 40 w 106"/>
                  <a:gd name="T7" fmla="*/ 50 h 52"/>
                  <a:gd name="T8" fmla="*/ 69 w 106"/>
                  <a:gd name="T9" fmla="*/ 50 h 52"/>
                  <a:gd name="T10" fmla="*/ 84 w 106"/>
                  <a:gd name="T11" fmla="*/ 37 h 52"/>
                  <a:gd name="T12" fmla="*/ 100 w 106"/>
                  <a:gd name="T13" fmla="*/ 51 h 52"/>
                  <a:gd name="T14" fmla="*/ 106 w 106"/>
                  <a:gd name="T15" fmla="*/ 45 h 52"/>
                  <a:gd name="T16" fmla="*/ 83 w 106"/>
                  <a:gd name="T17" fmla="*/ 7 h 52"/>
                  <a:gd name="T18" fmla="*/ 32 w 106"/>
                  <a:gd name="T19" fmla="*/ 21 h 52"/>
                  <a:gd name="T20" fmla="*/ 5 w 106"/>
                  <a:gd name="T21" fmla="*/ 47 h 52"/>
                  <a:gd name="T22" fmla="*/ 72 w 106"/>
                  <a:gd name="T23" fmla="*/ 22 h 52"/>
                  <a:gd name="T24" fmla="*/ 72 w 106"/>
                  <a:gd name="T25" fmla="*/ 9 h 52"/>
                  <a:gd name="T26" fmla="*/ 96 w 106"/>
                  <a:gd name="T27" fmla="*/ 22 h 52"/>
                  <a:gd name="T28" fmla="*/ 72 w 106"/>
                  <a:gd name="T29" fmla="*/ 22 h 52"/>
                  <a:gd name="T30" fmla="*/ 40 w 106"/>
                  <a:gd name="T31" fmla="*/ 22 h 52"/>
                  <a:gd name="T32" fmla="*/ 62 w 106"/>
                  <a:gd name="T33" fmla="*/ 9 h 52"/>
                  <a:gd name="T34" fmla="*/ 68 w 106"/>
                  <a:gd name="T35" fmla="*/ 9 h 52"/>
                  <a:gd name="T36" fmla="*/ 68 w 106"/>
                  <a:gd name="T37" fmla="*/ 22 h 52"/>
                  <a:gd name="T38" fmla="*/ 40 w 106"/>
                  <a:gd name="T39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52">
                    <a:moveTo>
                      <a:pt x="5" y="47"/>
                    </a:moveTo>
                    <a:cubicBezTo>
                      <a:pt x="5" y="48"/>
                      <a:pt x="5" y="50"/>
                      <a:pt x="9" y="50"/>
                    </a:cubicBezTo>
                    <a:cubicBezTo>
                      <a:pt x="10" y="43"/>
                      <a:pt x="17" y="37"/>
                      <a:pt x="25" y="37"/>
                    </a:cubicBezTo>
                    <a:cubicBezTo>
                      <a:pt x="32" y="37"/>
                      <a:pt x="39" y="43"/>
                      <a:pt x="40" y="50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0" y="43"/>
                      <a:pt x="76" y="37"/>
                      <a:pt x="84" y="37"/>
                    </a:cubicBezTo>
                    <a:cubicBezTo>
                      <a:pt x="92" y="37"/>
                      <a:pt x="99" y="43"/>
                      <a:pt x="100" y="51"/>
                    </a:cubicBezTo>
                    <a:cubicBezTo>
                      <a:pt x="102" y="51"/>
                      <a:pt x="106" y="52"/>
                      <a:pt x="106" y="45"/>
                    </a:cubicBezTo>
                    <a:cubicBezTo>
                      <a:pt x="106" y="37"/>
                      <a:pt x="106" y="13"/>
                      <a:pt x="83" y="7"/>
                    </a:cubicBezTo>
                    <a:cubicBezTo>
                      <a:pt x="60" y="0"/>
                      <a:pt x="41" y="6"/>
                      <a:pt x="32" y="21"/>
                    </a:cubicBezTo>
                    <a:cubicBezTo>
                      <a:pt x="32" y="21"/>
                      <a:pt x="0" y="26"/>
                      <a:pt x="5" y="47"/>
                    </a:cubicBezTo>
                    <a:close/>
                    <a:moveTo>
                      <a:pt x="72" y="22"/>
                    </a:moveTo>
                    <a:cubicBezTo>
                      <a:pt x="72" y="9"/>
                      <a:pt x="72" y="9"/>
                      <a:pt x="72" y="9"/>
                    </a:cubicBezTo>
                    <a:cubicBezTo>
                      <a:pt x="83" y="10"/>
                      <a:pt x="92" y="14"/>
                      <a:pt x="96" y="22"/>
                    </a:cubicBezTo>
                    <a:lnTo>
                      <a:pt x="72" y="22"/>
                    </a:lnTo>
                    <a:close/>
                    <a:moveTo>
                      <a:pt x="40" y="22"/>
                    </a:moveTo>
                    <a:cubicBezTo>
                      <a:pt x="40" y="22"/>
                      <a:pt x="45" y="9"/>
                      <a:pt x="62" y="9"/>
                    </a:cubicBezTo>
                    <a:cubicBezTo>
                      <a:pt x="64" y="9"/>
                      <a:pt x="66" y="9"/>
                      <a:pt x="68" y="9"/>
                    </a:cubicBezTo>
                    <a:cubicBezTo>
                      <a:pt x="68" y="22"/>
                      <a:pt x="68" y="22"/>
                      <a:pt x="68" y="22"/>
                    </a:cubicBezTo>
                    <a:lnTo>
                      <a:pt x="4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Freeform 4023">
                <a:extLst>
                  <a:ext uri="{FF2B5EF4-FFF2-40B4-BE49-F238E27FC236}">
                    <a16:creationId xmlns:a16="http://schemas.microsoft.com/office/drawing/2014/main" id="{E55F0864-FAEC-403A-A8E9-A6519AFFA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626" y="3668713"/>
                <a:ext cx="176213" cy="107950"/>
              </a:xfrm>
              <a:custGeom>
                <a:avLst/>
                <a:gdLst>
                  <a:gd name="T0" fmla="*/ 2 w 47"/>
                  <a:gd name="T1" fmla="*/ 29 h 29"/>
                  <a:gd name="T2" fmla="*/ 4 w 47"/>
                  <a:gd name="T3" fmla="*/ 27 h 29"/>
                  <a:gd name="T4" fmla="*/ 25 w 47"/>
                  <a:gd name="T5" fmla="*/ 20 h 29"/>
                  <a:gd name="T6" fmla="*/ 42 w 47"/>
                  <a:gd name="T7" fmla="*/ 19 h 29"/>
                  <a:gd name="T8" fmla="*/ 47 w 47"/>
                  <a:gd name="T9" fmla="*/ 2 h 29"/>
                  <a:gd name="T10" fmla="*/ 45 w 47"/>
                  <a:gd name="T11" fmla="*/ 0 h 29"/>
                  <a:gd name="T12" fmla="*/ 43 w 47"/>
                  <a:gd name="T13" fmla="*/ 2 h 29"/>
                  <a:gd name="T14" fmla="*/ 40 w 47"/>
                  <a:gd name="T15" fmla="*/ 16 h 29"/>
                  <a:gd name="T16" fmla="*/ 26 w 47"/>
                  <a:gd name="T17" fmla="*/ 16 h 29"/>
                  <a:gd name="T18" fmla="*/ 0 w 47"/>
                  <a:gd name="T19" fmla="*/ 26 h 29"/>
                  <a:gd name="T20" fmla="*/ 1 w 47"/>
                  <a:gd name="T21" fmla="*/ 29 h 29"/>
                  <a:gd name="T22" fmla="*/ 2 w 47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29">
                    <a:moveTo>
                      <a:pt x="2" y="29"/>
                    </a:moveTo>
                    <a:cubicBezTo>
                      <a:pt x="2" y="29"/>
                      <a:pt x="3" y="28"/>
                      <a:pt x="4" y="27"/>
                    </a:cubicBezTo>
                    <a:cubicBezTo>
                      <a:pt x="7" y="16"/>
                      <a:pt x="16" y="18"/>
                      <a:pt x="25" y="20"/>
                    </a:cubicBezTo>
                    <a:cubicBezTo>
                      <a:pt x="31" y="21"/>
                      <a:pt x="38" y="23"/>
                      <a:pt x="42" y="19"/>
                    </a:cubicBezTo>
                    <a:cubicBezTo>
                      <a:pt x="46" y="16"/>
                      <a:pt x="47" y="11"/>
                      <a:pt x="47" y="2"/>
                    </a:cubicBezTo>
                    <a:cubicBezTo>
                      <a:pt x="47" y="1"/>
                      <a:pt x="46" y="0"/>
                      <a:pt x="45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9"/>
                      <a:pt x="42" y="14"/>
                      <a:pt x="40" y="16"/>
                    </a:cubicBezTo>
                    <a:cubicBezTo>
                      <a:pt x="37" y="18"/>
                      <a:pt x="31" y="17"/>
                      <a:pt x="26" y="16"/>
                    </a:cubicBezTo>
                    <a:cubicBezTo>
                      <a:pt x="16" y="14"/>
                      <a:pt x="5" y="12"/>
                      <a:pt x="0" y="26"/>
                    </a:cubicBezTo>
                    <a:cubicBezTo>
                      <a:pt x="0" y="27"/>
                      <a:pt x="0" y="28"/>
                      <a:pt x="1" y="29"/>
                    </a:cubicBezTo>
                    <a:cubicBezTo>
                      <a:pt x="1" y="29"/>
                      <a:pt x="1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7" name="Freeform 4024">
                <a:extLst>
                  <a:ext uri="{FF2B5EF4-FFF2-40B4-BE49-F238E27FC236}">
                    <a16:creationId xmlns:a16="http://schemas.microsoft.com/office/drawing/2014/main" id="{BD04ACC3-C91F-47F1-B657-EEE73AB8E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451" y="3556000"/>
                <a:ext cx="79375" cy="131762"/>
              </a:xfrm>
              <a:custGeom>
                <a:avLst/>
                <a:gdLst>
                  <a:gd name="T0" fmla="*/ 5 w 21"/>
                  <a:gd name="T1" fmla="*/ 2 h 35"/>
                  <a:gd name="T2" fmla="*/ 6 w 21"/>
                  <a:gd name="T3" fmla="*/ 10 h 35"/>
                  <a:gd name="T4" fmla="*/ 9 w 21"/>
                  <a:gd name="T5" fmla="*/ 10 h 35"/>
                  <a:gd name="T6" fmla="*/ 11 w 21"/>
                  <a:gd name="T7" fmla="*/ 10 h 35"/>
                  <a:gd name="T8" fmla="*/ 15 w 21"/>
                  <a:gd name="T9" fmla="*/ 9 h 35"/>
                  <a:gd name="T10" fmla="*/ 15 w 21"/>
                  <a:gd name="T11" fmla="*/ 1 h 35"/>
                  <a:gd name="T12" fmla="*/ 16 w 21"/>
                  <a:gd name="T13" fmla="*/ 0 h 35"/>
                  <a:gd name="T14" fmla="*/ 17 w 21"/>
                  <a:gd name="T15" fmla="*/ 1 h 35"/>
                  <a:gd name="T16" fmla="*/ 18 w 21"/>
                  <a:gd name="T17" fmla="*/ 9 h 35"/>
                  <a:gd name="T18" fmla="*/ 21 w 21"/>
                  <a:gd name="T19" fmla="*/ 9 h 35"/>
                  <a:gd name="T20" fmla="*/ 21 w 21"/>
                  <a:gd name="T21" fmla="*/ 17 h 35"/>
                  <a:gd name="T22" fmla="*/ 16 w 21"/>
                  <a:gd name="T23" fmla="*/ 24 h 35"/>
                  <a:gd name="T24" fmla="*/ 15 w 21"/>
                  <a:gd name="T25" fmla="*/ 33 h 35"/>
                  <a:gd name="T26" fmla="*/ 10 w 21"/>
                  <a:gd name="T27" fmla="*/ 34 h 35"/>
                  <a:gd name="T28" fmla="*/ 6 w 21"/>
                  <a:gd name="T29" fmla="*/ 24 h 35"/>
                  <a:gd name="T30" fmla="*/ 1 w 21"/>
                  <a:gd name="T31" fmla="*/ 18 h 35"/>
                  <a:gd name="T32" fmla="*/ 0 w 21"/>
                  <a:gd name="T33" fmla="*/ 10 h 35"/>
                  <a:gd name="T34" fmla="*/ 3 w 21"/>
                  <a:gd name="T35" fmla="*/ 10 h 35"/>
                  <a:gd name="T36" fmla="*/ 2 w 21"/>
                  <a:gd name="T37" fmla="*/ 2 h 35"/>
                  <a:gd name="T38" fmla="*/ 4 w 21"/>
                  <a:gd name="T39" fmla="*/ 1 h 35"/>
                  <a:gd name="T40" fmla="*/ 5 w 21"/>
                  <a:gd name="T41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35">
                    <a:moveTo>
                      <a:pt x="5" y="2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15"/>
                      <a:pt x="21" y="17"/>
                    </a:cubicBezTo>
                    <a:cubicBezTo>
                      <a:pt x="21" y="19"/>
                      <a:pt x="20" y="21"/>
                      <a:pt x="16" y="24"/>
                    </a:cubicBezTo>
                    <a:cubicBezTo>
                      <a:pt x="16" y="25"/>
                      <a:pt x="16" y="32"/>
                      <a:pt x="15" y="33"/>
                    </a:cubicBezTo>
                    <a:cubicBezTo>
                      <a:pt x="13" y="35"/>
                      <a:pt x="11" y="35"/>
                      <a:pt x="10" y="34"/>
                    </a:cubicBezTo>
                    <a:cubicBezTo>
                      <a:pt x="7" y="32"/>
                      <a:pt x="6" y="24"/>
                      <a:pt x="6" y="24"/>
                    </a:cubicBezTo>
                    <a:cubicBezTo>
                      <a:pt x="3" y="22"/>
                      <a:pt x="2" y="21"/>
                      <a:pt x="1" y="18"/>
                    </a:cubicBezTo>
                    <a:cubicBezTo>
                      <a:pt x="0" y="16"/>
                      <a:pt x="0" y="10"/>
                      <a:pt x="0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Freeform 4025">
                <a:extLst>
                  <a:ext uri="{FF2B5EF4-FFF2-40B4-BE49-F238E27FC236}">
                    <a16:creationId xmlns:a16="http://schemas.microsoft.com/office/drawing/2014/main" id="{F8D5D279-5C6B-4847-A322-DE163EC97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0088" y="3781425"/>
                <a:ext cx="95250" cy="88900"/>
              </a:xfrm>
              <a:custGeom>
                <a:avLst/>
                <a:gdLst>
                  <a:gd name="T0" fmla="*/ 0 w 25"/>
                  <a:gd name="T1" fmla="*/ 12 h 24"/>
                  <a:gd name="T2" fmla="*/ 12 w 25"/>
                  <a:gd name="T3" fmla="*/ 24 h 24"/>
                  <a:gd name="T4" fmla="*/ 25 w 25"/>
                  <a:gd name="T5" fmla="*/ 12 h 24"/>
                  <a:gd name="T6" fmla="*/ 12 w 25"/>
                  <a:gd name="T7" fmla="*/ 0 h 24"/>
                  <a:gd name="T8" fmla="*/ 0 w 25"/>
                  <a:gd name="T9" fmla="*/ 12 h 24"/>
                  <a:gd name="T10" fmla="*/ 9 w 25"/>
                  <a:gd name="T11" fmla="*/ 12 h 24"/>
                  <a:gd name="T12" fmla="*/ 12 w 25"/>
                  <a:gd name="T13" fmla="*/ 9 h 24"/>
                  <a:gd name="T14" fmla="*/ 16 w 25"/>
                  <a:gd name="T15" fmla="*/ 12 h 24"/>
                  <a:gd name="T16" fmla="*/ 12 w 25"/>
                  <a:gd name="T17" fmla="*/ 16 h 24"/>
                  <a:gd name="T18" fmla="*/ 9 w 25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0" y="12"/>
                    </a:move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9" y="12"/>
                    </a:moveTo>
                    <a:cubicBezTo>
                      <a:pt x="9" y="10"/>
                      <a:pt x="10" y="9"/>
                      <a:pt x="12" y="9"/>
                    </a:cubicBezTo>
                    <a:cubicBezTo>
                      <a:pt x="14" y="9"/>
                      <a:pt x="16" y="10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10" y="16"/>
                      <a:pt x="9" y="14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9B9846-ED86-4DF1-A4D4-EBB89919B497}"/>
              </a:ext>
            </a:extLst>
          </p:cNvPr>
          <p:cNvGrpSpPr/>
          <p:nvPr/>
        </p:nvGrpSpPr>
        <p:grpSpPr>
          <a:xfrm>
            <a:off x="7062931" y="4023584"/>
            <a:ext cx="889142" cy="889140"/>
            <a:chOff x="5642314" y="3056807"/>
            <a:chExt cx="889142" cy="889140"/>
          </a:xfrm>
        </p:grpSpPr>
        <p:sp>
          <p:nvSpPr>
            <p:cNvPr id="20" name="Oval 680">
              <a:extLst>
                <a:ext uri="{FF2B5EF4-FFF2-40B4-BE49-F238E27FC236}">
                  <a16:creationId xmlns:a16="http://schemas.microsoft.com/office/drawing/2014/main" id="{8961105A-BC62-4228-BC90-10B26962D0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5257">
              <a:off x="5642314" y="3056807"/>
              <a:ext cx="889142" cy="889140"/>
            </a:xfrm>
            <a:prstGeom prst="ellipse">
              <a:avLst/>
            </a:prstGeom>
            <a:solidFill>
              <a:srgbClr val="96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latin typeface="inpin heiti" panose="00000500000000000000" pitchFamily="2" charset="-122"/>
                <a:ea typeface="微软雅黑"/>
                <a:sym typeface="inpin heiti" panose="00000500000000000000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24AA412-97F2-4B3D-87BD-6976CA791F61}"/>
                </a:ext>
              </a:extLst>
            </p:cNvPr>
            <p:cNvGrpSpPr/>
            <p:nvPr/>
          </p:nvGrpSpPr>
          <p:grpSpPr>
            <a:xfrm>
              <a:off x="5828905" y="3331035"/>
              <a:ext cx="549033" cy="319870"/>
              <a:chOff x="6983413" y="2925763"/>
              <a:chExt cx="547688" cy="319088"/>
            </a:xfrm>
            <a:solidFill>
              <a:schemeClr val="bg1"/>
            </a:solidFill>
          </p:grpSpPr>
          <p:sp>
            <p:nvSpPr>
              <p:cNvPr id="22" name="Freeform 3843">
                <a:extLst>
                  <a:ext uri="{FF2B5EF4-FFF2-40B4-BE49-F238E27FC236}">
                    <a16:creationId xmlns:a16="http://schemas.microsoft.com/office/drawing/2014/main" id="{D9FBACDD-323D-41F4-81AF-255539632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6626" y="2959101"/>
                <a:ext cx="104775" cy="150813"/>
              </a:xfrm>
              <a:custGeom>
                <a:avLst/>
                <a:gdLst>
                  <a:gd name="T0" fmla="*/ 4 w 28"/>
                  <a:gd name="T1" fmla="*/ 40 h 40"/>
                  <a:gd name="T2" fmla="*/ 2 w 28"/>
                  <a:gd name="T3" fmla="*/ 40 h 40"/>
                  <a:gd name="T4" fmla="*/ 1 w 28"/>
                  <a:gd name="T5" fmla="*/ 35 h 40"/>
                  <a:gd name="T6" fmla="*/ 21 w 28"/>
                  <a:gd name="T7" fmla="*/ 2 h 40"/>
                  <a:gd name="T8" fmla="*/ 26 w 28"/>
                  <a:gd name="T9" fmla="*/ 1 h 40"/>
                  <a:gd name="T10" fmla="*/ 27 w 28"/>
                  <a:gd name="T11" fmla="*/ 5 h 40"/>
                  <a:gd name="T12" fmla="*/ 7 w 28"/>
                  <a:gd name="T13" fmla="*/ 39 h 40"/>
                  <a:gd name="T14" fmla="*/ 4 w 28"/>
                  <a:gd name="T1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40">
                    <a:moveTo>
                      <a:pt x="4" y="40"/>
                    </a:moveTo>
                    <a:cubicBezTo>
                      <a:pt x="4" y="40"/>
                      <a:pt x="3" y="40"/>
                      <a:pt x="2" y="40"/>
                    </a:cubicBezTo>
                    <a:cubicBezTo>
                      <a:pt x="1" y="39"/>
                      <a:pt x="0" y="37"/>
                      <a:pt x="1" y="35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0"/>
                      <a:pt x="24" y="0"/>
                      <a:pt x="26" y="1"/>
                    </a:cubicBezTo>
                    <a:cubicBezTo>
                      <a:pt x="28" y="2"/>
                      <a:pt x="28" y="4"/>
                      <a:pt x="27" y="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0"/>
                      <a:pt x="5" y="40"/>
                      <a:pt x="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3" name="Freeform 3844">
                <a:extLst>
                  <a:ext uri="{FF2B5EF4-FFF2-40B4-BE49-F238E27FC236}">
                    <a16:creationId xmlns:a16="http://schemas.microsoft.com/office/drawing/2014/main" id="{088B7474-EEF5-4F77-A460-DEE03BBFC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6788" y="2952751"/>
                <a:ext cx="109538" cy="25400"/>
              </a:xfrm>
              <a:custGeom>
                <a:avLst/>
                <a:gdLst>
                  <a:gd name="T0" fmla="*/ 26 w 29"/>
                  <a:gd name="T1" fmla="*/ 7 h 7"/>
                  <a:gd name="T2" fmla="*/ 4 w 29"/>
                  <a:gd name="T3" fmla="*/ 7 h 7"/>
                  <a:gd name="T4" fmla="*/ 0 w 29"/>
                  <a:gd name="T5" fmla="*/ 4 h 7"/>
                  <a:gd name="T6" fmla="*/ 4 w 29"/>
                  <a:gd name="T7" fmla="*/ 0 h 7"/>
                  <a:gd name="T8" fmla="*/ 26 w 29"/>
                  <a:gd name="T9" fmla="*/ 0 h 7"/>
                  <a:gd name="T10" fmla="*/ 29 w 29"/>
                  <a:gd name="T11" fmla="*/ 4 h 7"/>
                  <a:gd name="T12" fmla="*/ 26 w 29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7">
                    <a:moveTo>
                      <a:pt x="26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8" y="0"/>
                      <a:pt x="29" y="2"/>
                      <a:pt x="29" y="4"/>
                    </a:cubicBezTo>
                    <a:cubicBezTo>
                      <a:pt x="29" y="5"/>
                      <a:pt x="28" y="7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4" name="Freeform 3845">
                <a:extLst>
                  <a:ext uri="{FF2B5EF4-FFF2-40B4-BE49-F238E27FC236}">
                    <a16:creationId xmlns:a16="http://schemas.microsoft.com/office/drawing/2014/main" id="{D852E15F-08CF-436B-AE25-E40C5C59A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9463" y="2925763"/>
                <a:ext cx="101600" cy="90488"/>
              </a:xfrm>
              <a:custGeom>
                <a:avLst/>
                <a:gdLst>
                  <a:gd name="T0" fmla="*/ 10 w 27"/>
                  <a:gd name="T1" fmla="*/ 24 h 24"/>
                  <a:gd name="T2" fmla="*/ 7 w 27"/>
                  <a:gd name="T3" fmla="*/ 22 h 24"/>
                  <a:gd name="T4" fmla="*/ 1 w 27"/>
                  <a:gd name="T5" fmla="*/ 9 h 24"/>
                  <a:gd name="T6" fmla="*/ 1 w 27"/>
                  <a:gd name="T7" fmla="*/ 6 h 24"/>
                  <a:gd name="T8" fmla="*/ 3 w 27"/>
                  <a:gd name="T9" fmla="*/ 4 h 24"/>
                  <a:gd name="T10" fmla="*/ 22 w 27"/>
                  <a:gd name="T11" fmla="*/ 1 h 24"/>
                  <a:gd name="T12" fmla="*/ 26 w 27"/>
                  <a:gd name="T13" fmla="*/ 3 h 24"/>
                  <a:gd name="T14" fmla="*/ 24 w 27"/>
                  <a:gd name="T15" fmla="*/ 7 h 24"/>
                  <a:gd name="T16" fmla="*/ 9 w 27"/>
                  <a:gd name="T17" fmla="*/ 10 h 24"/>
                  <a:gd name="T18" fmla="*/ 13 w 27"/>
                  <a:gd name="T19" fmla="*/ 19 h 24"/>
                  <a:gd name="T20" fmla="*/ 11 w 27"/>
                  <a:gd name="T21" fmla="*/ 23 h 24"/>
                  <a:gd name="T22" fmla="*/ 10 w 27"/>
                  <a:gd name="T2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24">
                    <a:moveTo>
                      <a:pt x="10" y="24"/>
                    </a:moveTo>
                    <a:cubicBezTo>
                      <a:pt x="8" y="24"/>
                      <a:pt x="7" y="23"/>
                      <a:pt x="7" y="2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2" y="5"/>
                      <a:pt x="3" y="4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4" y="0"/>
                      <a:pt x="26" y="1"/>
                      <a:pt x="26" y="3"/>
                    </a:cubicBezTo>
                    <a:cubicBezTo>
                      <a:pt x="27" y="5"/>
                      <a:pt x="26" y="7"/>
                      <a:pt x="24" y="7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2"/>
                      <a:pt x="11" y="23"/>
                    </a:cubicBezTo>
                    <a:cubicBezTo>
                      <a:pt x="11" y="23"/>
                      <a:pt x="10" y="24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5" name="Freeform 3846">
                <a:extLst>
                  <a:ext uri="{FF2B5EF4-FFF2-40B4-BE49-F238E27FC236}">
                    <a16:creationId xmlns:a16="http://schemas.microsoft.com/office/drawing/2014/main" id="{2C441875-6888-4D7D-83CE-1A03F2A992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9013" y="3052763"/>
                <a:ext cx="192088" cy="192088"/>
              </a:xfrm>
              <a:custGeom>
                <a:avLst/>
                <a:gdLst>
                  <a:gd name="T0" fmla="*/ 26 w 51"/>
                  <a:gd name="T1" fmla="*/ 51 h 51"/>
                  <a:gd name="T2" fmla="*/ 0 w 51"/>
                  <a:gd name="T3" fmla="*/ 26 h 51"/>
                  <a:gd name="T4" fmla="*/ 26 w 51"/>
                  <a:gd name="T5" fmla="*/ 0 h 51"/>
                  <a:gd name="T6" fmla="*/ 51 w 51"/>
                  <a:gd name="T7" fmla="*/ 26 h 51"/>
                  <a:gd name="T8" fmla="*/ 26 w 51"/>
                  <a:gd name="T9" fmla="*/ 51 h 51"/>
                  <a:gd name="T10" fmla="*/ 26 w 51"/>
                  <a:gd name="T11" fmla="*/ 7 h 51"/>
                  <a:gd name="T12" fmla="*/ 7 w 51"/>
                  <a:gd name="T13" fmla="*/ 26 h 51"/>
                  <a:gd name="T14" fmla="*/ 26 w 51"/>
                  <a:gd name="T15" fmla="*/ 44 h 51"/>
                  <a:gd name="T16" fmla="*/ 44 w 51"/>
                  <a:gd name="T17" fmla="*/ 26 h 51"/>
                  <a:gd name="T18" fmla="*/ 26 w 51"/>
                  <a:gd name="T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cubicBezTo>
                      <a:pt x="12" y="51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1"/>
                      <a:pt x="26" y="51"/>
                    </a:cubicBezTo>
                    <a:close/>
                    <a:moveTo>
                      <a:pt x="26" y="7"/>
                    </a:moveTo>
                    <a:cubicBezTo>
                      <a:pt x="15" y="7"/>
                      <a:pt x="7" y="15"/>
                      <a:pt x="7" y="26"/>
                    </a:cubicBezTo>
                    <a:cubicBezTo>
                      <a:pt x="7" y="36"/>
                      <a:pt x="15" y="44"/>
                      <a:pt x="26" y="44"/>
                    </a:cubicBezTo>
                    <a:cubicBezTo>
                      <a:pt x="36" y="44"/>
                      <a:pt x="44" y="36"/>
                      <a:pt x="44" y="26"/>
                    </a:cubicBezTo>
                    <a:cubicBezTo>
                      <a:pt x="44" y="15"/>
                      <a:pt x="36" y="7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6" name="Freeform 3847">
                <a:extLst>
                  <a:ext uri="{FF2B5EF4-FFF2-40B4-BE49-F238E27FC236}">
                    <a16:creationId xmlns:a16="http://schemas.microsoft.com/office/drawing/2014/main" id="{81ED0B2F-5169-4191-87FC-D452A1F88C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3413" y="3052763"/>
                <a:ext cx="190500" cy="192088"/>
              </a:xfrm>
              <a:custGeom>
                <a:avLst/>
                <a:gdLst>
                  <a:gd name="T0" fmla="*/ 26 w 51"/>
                  <a:gd name="T1" fmla="*/ 51 h 51"/>
                  <a:gd name="T2" fmla="*/ 0 w 51"/>
                  <a:gd name="T3" fmla="*/ 26 h 51"/>
                  <a:gd name="T4" fmla="*/ 26 w 51"/>
                  <a:gd name="T5" fmla="*/ 0 h 51"/>
                  <a:gd name="T6" fmla="*/ 51 w 51"/>
                  <a:gd name="T7" fmla="*/ 26 h 51"/>
                  <a:gd name="T8" fmla="*/ 26 w 51"/>
                  <a:gd name="T9" fmla="*/ 51 h 51"/>
                  <a:gd name="T10" fmla="*/ 26 w 51"/>
                  <a:gd name="T11" fmla="*/ 7 h 51"/>
                  <a:gd name="T12" fmla="*/ 7 w 51"/>
                  <a:gd name="T13" fmla="*/ 26 h 51"/>
                  <a:gd name="T14" fmla="*/ 26 w 51"/>
                  <a:gd name="T15" fmla="*/ 44 h 51"/>
                  <a:gd name="T16" fmla="*/ 44 w 51"/>
                  <a:gd name="T17" fmla="*/ 26 h 51"/>
                  <a:gd name="T18" fmla="*/ 26 w 51"/>
                  <a:gd name="T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cubicBezTo>
                      <a:pt x="12" y="51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1"/>
                      <a:pt x="26" y="51"/>
                    </a:cubicBezTo>
                    <a:close/>
                    <a:moveTo>
                      <a:pt x="26" y="7"/>
                    </a:moveTo>
                    <a:cubicBezTo>
                      <a:pt x="15" y="7"/>
                      <a:pt x="7" y="15"/>
                      <a:pt x="7" y="26"/>
                    </a:cubicBezTo>
                    <a:cubicBezTo>
                      <a:pt x="7" y="36"/>
                      <a:pt x="15" y="44"/>
                      <a:pt x="26" y="44"/>
                    </a:cubicBezTo>
                    <a:cubicBezTo>
                      <a:pt x="36" y="44"/>
                      <a:pt x="44" y="36"/>
                      <a:pt x="44" y="26"/>
                    </a:cubicBezTo>
                    <a:cubicBezTo>
                      <a:pt x="44" y="15"/>
                      <a:pt x="36" y="7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7" name="Freeform 3848">
                <a:extLst>
                  <a:ext uri="{FF2B5EF4-FFF2-40B4-BE49-F238E27FC236}">
                    <a16:creationId xmlns:a16="http://schemas.microsoft.com/office/drawing/2014/main" id="{B4115A27-16E5-4562-9962-48853934B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3" y="2989263"/>
                <a:ext cx="385763" cy="176213"/>
              </a:xfrm>
              <a:custGeom>
                <a:avLst/>
                <a:gdLst>
                  <a:gd name="T0" fmla="*/ 4 w 103"/>
                  <a:gd name="T1" fmla="*/ 47 h 47"/>
                  <a:gd name="T2" fmla="*/ 2 w 103"/>
                  <a:gd name="T3" fmla="*/ 46 h 47"/>
                  <a:gd name="T4" fmla="*/ 1 w 103"/>
                  <a:gd name="T5" fmla="*/ 42 h 47"/>
                  <a:gd name="T6" fmla="*/ 24 w 103"/>
                  <a:gd name="T7" fmla="*/ 2 h 47"/>
                  <a:gd name="T8" fmla="*/ 27 w 103"/>
                  <a:gd name="T9" fmla="*/ 0 h 47"/>
                  <a:gd name="T10" fmla="*/ 80 w 103"/>
                  <a:gd name="T11" fmla="*/ 0 h 47"/>
                  <a:gd name="T12" fmla="*/ 83 w 103"/>
                  <a:gd name="T13" fmla="*/ 2 h 47"/>
                  <a:gd name="T14" fmla="*/ 103 w 103"/>
                  <a:gd name="T15" fmla="*/ 42 h 47"/>
                  <a:gd name="T16" fmla="*/ 102 w 103"/>
                  <a:gd name="T17" fmla="*/ 45 h 47"/>
                  <a:gd name="T18" fmla="*/ 100 w 103"/>
                  <a:gd name="T19" fmla="*/ 47 h 47"/>
                  <a:gd name="T20" fmla="*/ 67 w 103"/>
                  <a:gd name="T21" fmla="*/ 47 h 47"/>
                  <a:gd name="T22" fmla="*/ 64 w 103"/>
                  <a:gd name="T23" fmla="*/ 44 h 47"/>
                  <a:gd name="T24" fmla="*/ 67 w 103"/>
                  <a:gd name="T25" fmla="*/ 40 h 47"/>
                  <a:gd name="T26" fmla="*/ 94 w 103"/>
                  <a:gd name="T27" fmla="*/ 40 h 47"/>
                  <a:gd name="T28" fmla="*/ 78 w 103"/>
                  <a:gd name="T29" fmla="*/ 7 h 47"/>
                  <a:gd name="T30" fmla="*/ 29 w 103"/>
                  <a:gd name="T31" fmla="*/ 7 h 47"/>
                  <a:gd name="T32" fmla="*/ 7 w 103"/>
                  <a:gd name="T33" fmla="*/ 45 h 47"/>
                  <a:gd name="T34" fmla="*/ 4 w 103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47">
                    <a:moveTo>
                      <a:pt x="4" y="47"/>
                    </a:moveTo>
                    <a:cubicBezTo>
                      <a:pt x="3" y="47"/>
                      <a:pt x="2" y="47"/>
                      <a:pt x="2" y="46"/>
                    </a:cubicBezTo>
                    <a:cubicBezTo>
                      <a:pt x="0" y="45"/>
                      <a:pt x="0" y="43"/>
                      <a:pt x="1" y="4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0"/>
                      <a:pt x="25" y="0"/>
                      <a:pt x="2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2" y="0"/>
                      <a:pt x="83" y="1"/>
                      <a:pt x="83" y="2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43"/>
                      <a:pt x="103" y="44"/>
                      <a:pt x="102" y="45"/>
                    </a:cubicBezTo>
                    <a:cubicBezTo>
                      <a:pt x="102" y="46"/>
                      <a:pt x="101" y="47"/>
                      <a:pt x="100" y="47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5" y="47"/>
                      <a:pt x="64" y="45"/>
                      <a:pt x="64" y="44"/>
                    </a:cubicBezTo>
                    <a:cubicBezTo>
                      <a:pt x="64" y="42"/>
                      <a:pt x="65" y="40"/>
                      <a:pt x="67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6"/>
                      <a:pt x="5" y="47"/>
                      <a:pt x="4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8" name="Freeform 3849">
                <a:extLst>
                  <a:ext uri="{FF2B5EF4-FFF2-40B4-BE49-F238E27FC236}">
                    <a16:creationId xmlns:a16="http://schemas.microsoft.com/office/drawing/2014/main" id="{C5EABBC9-0BC0-4AFF-AC4C-7B40AF403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2638" y="3038476"/>
                <a:ext cx="112713" cy="90488"/>
              </a:xfrm>
              <a:custGeom>
                <a:avLst/>
                <a:gdLst>
                  <a:gd name="T0" fmla="*/ 26 w 30"/>
                  <a:gd name="T1" fmla="*/ 24 h 24"/>
                  <a:gd name="T2" fmla="*/ 24 w 30"/>
                  <a:gd name="T3" fmla="*/ 23 h 24"/>
                  <a:gd name="T4" fmla="*/ 2 w 30"/>
                  <a:gd name="T5" fmla="*/ 6 h 24"/>
                  <a:gd name="T6" fmla="*/ 1 w 30"/>
                  <a:gd name="T7" fmla="*/ 2 h 24"/>
                  <a:gd name="T8" fmla="*/ 6 w 30"/>
                  <a:gd name="T9" fmla="*/ 1 h 24"/>
                  <a:gd name="T10" fmla="*/ 28 w 30"/>
                  <a:gd name="T11" fmla="*/ 18 h 24"/>
                  <a:gd name="T12" fmla="*/ 29 w 30"/>
                  <a:gd name="T13" fmla="*/ 23 h 24"/>
                  <a:gd name="T14" fmla="*/ 26 w 3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4">
                    <a:moveTo>
                      <a:pt x="26" y="24"/>
                    </a:moveTo>
                    <a:cubicBezTo>
                      <a:pt x="25" y="24"/>
                      <a:pt x="25" y="24"/>
                      <a:pt x="24" y="2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0" y="19"/>
                      <a:pt x="30" y="21"/>
                      <a:pt x="29" y="23"/>
                    </a:cubicBezTo>
                    <a:cubicBezTo>
                      <a:pt x="28" y="24"/>
                      <a:pt x="27" y="24"/>
                      <a:pt x="2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9" name="Freeform 3850">
                <a:extLst>
                  <a:ext uri="{FF2B5EF4-FFF2-40B4-BE49-F238E27FC236}">
                    <a16:creationId xmlns:a16="http://schemas.microsoft.com/office/drawing/2014/main" id="{548F4D97-95C9-4777-AF24-B4CA9F33EE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9951" y="3082926"/>
                <a:ext cx="104775" cy="109538"/>
              </a:xfrm>
              <a:custGeom>
                <a:avLst/>
                <a:gdLst>
                  <a:gd name="T0" fmla="*/ 14 w 28"/>
                  <a:gd name="T1" fmla="*/ 29 h 29"/>
                  <a:gd name="T2" fmla="*/ 0 w 28"/>
                  <a:gd name="T3" fmla="*/ 14 h 29"/>
                  <a:gd name="T4" fmla="*/ 14 w 28"/>
                  <a:gd name="T5" fmla="*/ 0 h 29"/>
                  <a:gd name="T6" fmla="*/ 28 w 28"/>
                  <a:gd name="T7" fmla="*/ 14 h 29"/>
                  <a:gd name="T8" fmla="*/ 14 w 28"/>
                  <a:gd name="T9" fmla="*/ 29 h 29"/>
                  <a:gd name="T10" fmla="*/ 14 w 28"/>
                  <a:gd name="T11" fmla="*/ 7 h 29"/>
                  <a:gd name="T12" fmla="*/ 6 w 28"/>
                  <a:gd name="T13" fmla="*/ 14 h 29"/>
                  <a:gd name="T14" fmla="*/ 14 w 28"/>
                  <a:gd name="T15" fmla="*/ 22 h 29"/>
                  <a:gd name="T16" fmla="*/ 22 w 28"/>
                  <a:gd name="T17" fmla="*/ 14 h 29"/>
                  <a:gd name="T18" fmla="*/ 14 w 28"/>
                  <a:gd name="T19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9">
                    <a:moveTo>
                      <a:pt x="14" y="29"/>
                    </a:moveTo>
                    <a:cubicBezTo>
                      <a:pt x="6" y="29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9"/>
                      <a:pt x="14" y="29"/>
                    </a:cubicBezTo>
                    <a:close/>
                    <a:moveTo>
                      <a:pt x="14" y="7"/>
                    </a:moveTo>
                    <a:cubicBezTo>
                      <a:pt x="10" y="7"/>
                      <a:pt x="6" y="10"/>
                      <a:pt x="6" y="14"/>
                    </a:cubicBezTo>
                    <a:cubicBezTo>
                      <a:pt x="6" y="18"/>
                      <a:pt x="10" y="22"/>
                      <a:pt x="14" y="22"/>
                    </a:cubicBezTo>
                    <a:cubicBezTo>
                      <a:pt x="18" y="22"/>
                      <a:pt x="22" y="18"/>
                      <a:pt x="22" y="14"/>
                    </a:cubicBezTo>
                    <a:cubicBezTo>
                      <a:pt x="22" y="10"/>
                      <a:pt x="18" y="7"/>
                      <a:pt x="1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80AF96-19EE-4B98-8D03-916F5348354F}"/>
              </a:ext>
            </a:extLst>
          </p:cNvPr>
          <p:cNvGrpSpPr/>
          <p:nvPr/>
        </p:nvGrpSpPr>
        <p:grpSpPr>
          <a:xfrm>
            <a:off x="6192238" y="2772435"/>
            <a:ext cx="970614" cy="970613"/>
            <a:chOff x="4771623" y="1805658"/>
            <a:chExt cx="970614" cy="970613"/>
          </a:xfrm>
        </p:grpSpPr>
        <p:sp>
          <p:nvSpPr>
            <p:cNvPr id="31" name="Oval 677">
              <a:extLst>
                <a:ext uri="{FF2B5EF4-FFF2-40B4-BE49-F238E27FC236}">
                  <a16:creationId xmlns:a16="http://schemas.microsoft.com/office/drawing/2014/main" id="{30C5B546-B6BE-45D0-959D-E0E0FC27DD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5257">
              <a:off x="4771623" y="1805658"/>
              <a:ext cx="970614" cy="970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68580" tIns="34290" rIns="68580" bIns="3429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>
                <a:latin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6DBC488-44FA-4DB5-A0FD-BB7D995D16AA}"/>
                </a:ext>
              </a:extLst>
            </p:cNvPr>
            <p:cNvGrpSpPr/>
            <p:nvPr/>
          </p:nvGrpSpPr>
          <p:grpSpPr>
            <a:xfrm>
              <a:off x="5006353" y="2079368"/>
              <a:ext cx="591064" cy="351022"/>
              <a:chOff x="5184776" y="5205413"/>
              <a:chExt cx="2232025" cy="1325562"/>
            </a:xfrm>
            <a:solidFill>
              <a:schemeClr val="bg1"/>
            </a:solidFill>
          </p:grpSpPr>
          <p:sp>
            <p:nvSpPr>
              <p:cNvPr id="33" name="Oval 3798">
                <a:extLst>
                  <a:ext uri="{FF2B5EF4-FFF2-40B4-BE49-F238E27FC236}">
                    <a16:creationId xmlns:a16="http://schemas.microsoft.com/office/drawing/2014/main" id="{BD2B24F5-AD52-454E-8CA9-7231D5CD7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713" y="5729288"/>
                <a:ext cx="288925" cy="293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4" name="Oval 3799">
                <a:extLst>
                  <a:ext uri="{FF2B5EF4-FFF2-40B4-BE49-F238E27FC236}">
                    <a16:creationId xmlns:a16="http://schemas.microsoft.com/office/drawing/2014/main" id="{EF27D22C-D477-48E7-8DC2-20E52AF31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826" y="5729288"/>
                <a:ext cx="295275" cy="2968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5" name="Freeform 3800">
                <a:extLst>
                  <a:ext uri="{FF2B5EF4-FFF2-40B4-BE49-F238E27FC236}">
                    <a16:creationId xmlns:a16="http://schemas.microsoft.com/office/drawing/2014/main" id="{BDB6C454-3BA1-4BF4-B7D2-D6765146E1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84776" y="5205413"/>
                <a:ext cx="1727200" cy="647700"/>
              </a:xfrm>
              <a:custGeom>
                <a:avLst/>
                <a:gdLst>
                  <a:gd name="T0" fmla="*/ 492 w 543"/>
                  <a:gd name="T1" fmla="*/ 82 h 204"/>
                  <a:gd name="T2" fmla="*/ 410 w 543"/>
                  <a:gd name="T3" fmla="*/ 29 h 204"/>
                  <a:gd name="T4" fmla="*/ 225 w 543"/>
                  <a:gd name="T5" fmla="*/ 15 h 204"/>
                  <a:gd name="T6" fmla="*/ 128 w 543"/>
                  <a:gd name="T7" fmla="*/ 82 h 204"/>
                  <a:gd name="T8" fmla="*/ 68 w 543"/>
                  <a:gd name="T9" fmla="*/ 103 h 204"/>
                  <a:gd name="T10" fmla="*/ 6 w 543"/>
                  <a:gd name="T11" fmla="*/ 146 h 204"/>
                  <a:gd name="T12" fmla="*/ 1 w 543"/>
                  <a:gd name="T13" fmla="*/ 204 h 204"/>
                  <a:gd name="T14" fmla="*/ 35 w 543"/>
                  <a:gd name="T15" fmla="*/ 204 h 204"/>
                  <a:gd name="T16" fmla="*/ 88 w 543"/>
                  <a:gd name="T17" fmla="*/ 153 h 204"/>
                  <a:gd name="T18" fmla="*/ 140 w 543"/>
                  <a:gd name="T19" fmla="*/ 204 h 204"/>
                  <a:gd name="T20" fmla="*/ 399 w 543"/>
                  <a:gd name="T21" fmla="*/ 204 h 204"/>
                  <a:gd name="T22" fmla="*/ 451 w 543"/>
                  <a:gd name="T23" fmla="*/ 153 h 204"/>
                  <a:gd name="T24" fmla="*/ 503 w 543"/>
                  <a:gd name="T25" fmla="*/ 204 h 204"/>
                  <a:gd name="T26" fmla="*/ 536 w 543"/>
                  <a:gd name="T27" fmla="*/ 204 h 204"/>
                  <a:gd name="T28" fmla="*/ 542 w 543"/>
                  <a:gd name="T29" fmla="*/ 125 h 204"/>
                  <a:gd name="T30" fmla="*/ 492 w 543"/>
                  <a:gd name="T31" fmla="*/ 82 h 204"/>
                  <a:gd name="T32" fmla="*/ 228 w 543"/>
                  <a:gd name="T33" fmla="*/ 26 h 204"/>
                  <a:gd name="T34" fmla="*/ 279 w 543"/>
                  <a:gd name="T35" fmla="*/ 19 h 204"/>
                  <a:gd name="T36" fmla="*/ 279 w 543"/>
                  <a:gd name="T37" fmla="*/ 77 h 204"/>
                  <a:gd name="T38" fmla="*/ 151 w 543"/>
                  <a:gd name="T39" fmla="*/ 77 h 204"/>
                  <a:gd name="T40" fmla="*/ 228 w 543"/>
                  <a:gd name="T41" fmla="*/ 26 h 204"/>
                  <a:gd name="T42" fmla="*/ 412 w 543"/>
                  <a:gd name="T43" fmla="*/ 77 h 204"/>
                  <a:gd name="T44" fmla="*/ 287 w 543"/>
                  <a:gd name="T45" fmla="*/ 77 h 204"/>
                  <a:gd name="T46" fmla="*/ 287 w 543"/>
                  <a:gd name="T47" fmla="*/ 19 h 204"/>
                  <a:gd name="T48" fmla="*/ 408 w 543"/>
                  <a:gd name="T49" fmla="*/ 40 h 204"/>
                  <a:gd name="T50" fmla="*/ 412 w 543"/>
                  <a:gd name="T5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3" h="204">
                    <a:moveTo>
                      <a:pt x="492" y="82"/>
                    </a:moveTo>
                    <a:cubicBezTo>
                      <a:pt x="492" y="82"/>
                      <a:pt x="435" y="41"/>
                      <a:pt x="410" y="29"/>
                    </a:cubicBezTo>
                    <a:cubicBezTo>
                      <a:pt x="368" y="10"/>
                      <a:pt x="268" y="0"/>
                      <a:pt x="225" y="15"/>
                    </a:cubicBezTo>
                    <a:cubicBezTo>
                      <a:pt x="196" y="25"/>
                      <a:pt x="128" y="82"/>
                      <a:pt x="128" y="82"/>
                    </a:cubicBezTo>
                    <a:cubicBezTo>
                      <a:pt x="128" y="82"/>
                      <a:pt x="84" y="96"/>
                      <a:pt x="68" y="103"/>
                    </a:cubicBezTo>
                    <a:cubicBezTo>
                      <a:pt x="41" y="115"/>
                      <a:pt x="18" y="117"/>
                      <a:pt x="6" y="146"/>
                    </a:cubicBezTo>
                    <a:cubicBezTo>
                      <a:pt x="0" y="159"/>
                      <a:pt x="1" y="204"/>
                      <a:pt x="1" y="204"/>
                    </a:cubicBezTo>
                    <a:cubicBezTo>
                      <a:pt x="35" y="204"/>
                      <a:pt x="35" y="204"/>
                      <a:pt x="35" y="204"/>
                    </a:cubicBezTo>
                    <a:cubicBezTo>
                      <a:pt x="35" y="176"/>
                      <a:pt x="59" y="153"/>
                      <a:pt x="88" y="153"/>
                    </a:cubicBezTo>
                    <a:cubicBezTo>
                      <a:pt x="116" y="153"/>
                      <a:pt x="140" y="176"/>
                      <a:pt x="140" y="204"/>
                    </a:cubicBezTo>
                    <a:cubicBezTo>
                      <a:pt x="399" y="204"/>
                      <a:pt x="399" y="204"/>
                      <a:pt x="399" y="204"/>
                    </a:cubicBezTo>
                    <a:cubicBezTo>
                      <a:pt x="399" y="176"/>
                      <a:pt x="422" y="153"/>
                      <a:pt x="451" y="153"/>
                    </a:cubicBezTo>
                    <a:cubicBezTo>
                      <a:pt x="480" y="153"/>
                      <a:pt x="503" y="176"/>
                      <a:pt x="503" y="204"/>
                    </a:cubicBezTo>
                    <a:cubicBezTo>
                      <a:pt x="536" y="204"/>
                      <a:pt x="536" y="204"/>
                      <a:pt x="536" y="204"/>
                    </a:cubicBezTo>
                    <a:cubicBezTo>
                      <a:pt x="536" y="204"/>
                      <a:pt x="541" y="140"/>
                      <a:pt x="542" y="125"/>
                    </a:cubicBezTo>
                    <a:cubicBezTo>
                      <a:pt x="543" y="101"/>
                      <a:pt x="522" y="87"/>
                      <a:pt x="492" y="82"/>
                    </a:cubicBezTo>
                    <a:close/>
                    <a:moveTo>
                      <a:pt x="228" y="26"/>
                    </a:moveTo>
                    <a:cubicBezTo>
                      <a:pt x="240" y="22"/>
                      <a:pt x="258" y="19"/>
                      <a:pt x="279" y="19"/>
                    </a:cubicBezTo>
                    <a:cubicBezTo>
                      <a:pt x="279" y="77"/>
                      <a:pt x="279" y="77"/>
                      <a:pt x="279" y="77"/>
                    </a:cubicBezTo>
                    <a:cubicBezTo>
                      <a:pt x="151" y="77"/>
                      <a:pt x="151" y="77"/>
                      <a:pt x="151" y="77"/>
                    </a:cubicBezTo>
                    <a:cubicBezTo>
                      <a:pt x="179" y="55"/>
                      <a:pt x="212" y="31"/>
                      <a:pt x="228" y="26"/>
                    </a:cubicBezTo>
                    <a:close/>
                    <a:moveTo>
                      <a:pt x="412" y="77"/>
                    </a:moveTo>
                    <a:cubicBezTo>
                      <a:pt x="287" y="77"/>
                      <a:pt x="287" y="77"/>
                      <a:pt x="287" y="77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32" y="19"/>
                      <a:pt x="382" y="28"/>
                      <a:pt x="408" y="40"/>
                    </a:cubicBezTo>
                    <a:cubicBezTo>
                      <a:pt x="414" y="43"/>
                      <a:pt x="412" y="77"/>
                      <a:pt x="412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6" name="Freeform 3801">
                <a:extLst>
                  <a:ext uri="{FF2B5EF4-FFF2-40B4-BE49-F238E27FC236}">
                    <a16:creationId xmlns:a16="http://schemas.microsoft.com/office/drawing/2014/main" id="{9240C67F-9876-41B1-9022-C1B9BC0EB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463" y="6292850"/>
                <a:ext cx="209550" cy="136525"/>
              </a:xfrm>
              <a:custGeom>
                <a:avLst/>
                <a:gdLst>
                  <a:gd name="T0" fmla="*/ 66 w 66"/>
                  <a:gd name="T1" fmla="*/ 35 h 43"/>
                  <a:gd name="T2" fmla="*/ 58 w 66"/>
                  <a:gd name="T3" fmla="*/ 43 h 43"/>
                  <a:gd name="T4" fmla="*/ 8 w 66"/>
                  <a:gd name="T5" fmla="*/ 43 h 43"/>
                  <a:gd name="T6" fmla="*/ 0 w 66"/>
                  <a:gd name="T7" fmla="*/ 35 h 43"/>
                  <a:gd name="T8" fmla="*/ 0 w 66"/>
                  <a:gd name="T9" fmla="*/ 8 h 43"/>
                  <a:gd name="T10" fmla="*/ 8 w 66"/>
                  <a:gd name="T11" fmla="*/ 0 h 43"/>
                  <a:gd name="T12" fmla="*/ 58 w 66"/>
                  <a:gd name="T13" fmla="*/ 0 h 43"/>
                  <a:gd name="T14" fmla="*/ 66 w 66"/>
                  <a:gd name="T15" fmla="*/ 8 h 43"/>
                  <a:gd name="T16" fmla="*/ 66 w 66"/>
                  <a:gd name="T17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43">
                    <a:moveTo>
                      <a:pt x="66" y="35"/>
                    </a:moveTo>
                    <a:cubicBezTo>
                      <a:pt x="66" y="40"/>
                      <a:pt x="63" y="43"/>
                      <a:pt x="5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4" y="43"/>
                      <a:pt x="0" y="40"/>
                      <a:pt x="0" y="3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3" y="0"/>
                      <a:pt x="66" y="4"/>
                      <a:pt x="66" y="8"/>
                    </a:cubicBezTo>
                    <a:lnTo>
                      <a:pt x="6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7" name="Freeform 3802">
                <a:extLst>
                  <a:ext uri="{FF2B5EF4-FFF2-40B4-BE49-F238E27FC236}">
                    <a16:creationId xmlns:a16="http://schemas.microsoft.com/office/drawing/2014/main" id="{433BC62B-E473-4718-A3B0-5187A5CD1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2963" y="6194425"/>
                <a:ext cx="165100" cy="336550"/>
              </a:xfrm>
              <a:custGeom>
                <a:avLst/>
                <a:gdLst>
                  <a:gd name="T0" fmla="*/ 0 w 52"/>
                  <a:gd name="T1" fmla="*/ 0 h 106"/>
                  <a:gd name="T2" fmla="*/ 0 w 52"/>
                  <a:gd name="T3" fmla="*/ 106 h 106"/>
                  <a:gd name="T4" fmla="*/ 52 w 52"/>
                  <a:gd name="T5" fmla="*/ 53 h 106"/>
                  <a:gd name="T6" fmla="*/ 0 w 52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106">
                    <a:moveTo>
                      <a:pt x="0" y="0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29" y="105"/>
                      <a:pt x="52" y="82"/>
                      <a:pt x="52" y="53"/>
                    </a:cubicBezTo>
                    <a:cubicBezTo>
                      <a:pt x="52" y="24"/>
                      <a:pt x="29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8" name="Rectangle 3803">
                <a:extLst>
                  <a:ext uri="{FF2B5EF4-FFF2-40B4-BE49-F238E27FC236}">
                    <a16:creationId xmlns:a16="http://schemas.microsoft.com/office/drawing/2014/main" id="{1D62A173-EA79-4838-8081-1FB4EB29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938" y="6194425"/>
                <a:ext cx="73025" cy="336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9" name="Freeform 3804">
                <a:extLst>
                  <a:ext uri="{FF2B5EF4-FFF2-40B4-BE49-F238E27FC236}">
                    <a16:creationId xmlns:a16="http://schemas.microsoft.com/office/drawing/2014/main" id="{8F5A12E1-F170-4B43-8E45-5F46E691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6257925"/>
                <a:ext cx="222250" cy="41275"/>
              </a:xfrm>
              <a:custGeom>
                <a:avLst/>
                <a:gdLst>
                  <a:gd name="T0" fmla="*/ 70 w 70"/>
                  <a:gd name="T1" fmla="*/ 6 h 13"/>
                  <a:gd name="T2" fmla="*/ 63 w 70"/>
                  <a:gd name="T3" fmla="*/ 13 h 13"/>
                  <a:gd name="T4" fmla="*/ 6 w 70"/>
                  <a:gd name="T5" fmla="*/ 13 h 13"/>
                  <a:gd name="T6" fmla="*/ 0 w 70"/>
                  <a:gd name="T7" fmla="*/ 6 h 13"/>
                  <a:gd name="T8" fmla="*/ 0 w 70"/>
                  <a:gd name="T9" fmla="*/ 6 h 13"/>
                  <a:gd name="T10" fmla="*/ 6 w 70"/>
                  <a:gd name="T11" fmla="*/ 0 h 13"/>
                  <a:gd name="T12" fmla="*/ 63 w 70"/>
                  <a:gd name="T13" fmla="*/ 0 h 13"/>
                  <a:gd name="T14" fmla="*/ 70 w 70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3">
                    <a:moveTo>
                      <a:pt x="70" y="6"/>
                    </a:moveTo>
                    <a:cubicBezTo>
                      <a:pt x="70" y="10"/>
                      <a:pt x="67" y="13"/>
                      <a:pt x="63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0"/>
                      <a:pt x="70" y="3"/>
                      <a:pt x="7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40" name="Freeform 3805">
                <a:extLst>
                  <a:ext uri="{FF2B5EF4-FFF2-40B4-BE49-F238E27FC236}">
                    <a16:creationId xmlns:a16="http://schemas.microsoft.com/office/drawing/2014/main" id="{56F7AE4B-E8E5-4686-B2F3-F9660EC72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6419850"/>
                <a:ext cx="222250" cy="41275"/>
              </a:xfrm>
              <a:custGeom>
                <a:avLst/>
                <a:gdLst>
                  <a:gd name="T0" fmla="*/ 70 w 70"/>
                  <a:gd name="T1" fmla="*/ 6 h 13"/>
                  <a:gd name="T2" fmla="*/ 63 w 70"/>
                  <a:gd name="T3" fmla="*/ 13 h 13"/>
                  <a:gd name="T4" fmla="*/ 6 w 70"/>
                  <a:gd name="T5" fmla="*/ 13 h 13"/>
                  <a:gd name="T6" fmla="*/ 0 w 70"/>
                  <a:gd name="T7" fmla="*/ 6 h 13"/>
                  <a:gd name="T8" fmla="*/ 0 w 70"/>
                  <a:gd name="T9" fmla="*/ 6 h 13"/>
                  <a:gd name="T10" fmla="*/ 6 w 70"/>
                  <a:gd name="T11" fmla="*/ 0 h 13"/>
                  <a:gd name="T12" fmla="*/ 63 w 70"/>
                  <a:gd name="T13" fmla="*/ 0 h 13"/>
                  <a:gd name="T14" fmla="*/ 70 w 70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3">
                    <a:moveTo>
                      <a:pt x="70" y="6"/>
                    </a:moveTo>
                    <a:cubicBezTo>
                      <a:pt x="70" y="10"/>
                      <a:pt x="67" y="13"/>
                      <a:pt x="63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0"/>
                      <a:pt x="70" y="3"/>
                      <a:pt x="7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41" name="Freeform 3806">
                <a:extLst>
                  <a:ext uri="{FF2B5EF4-FFF2-40B4-BE49-F238E27FC236}">
                    <a16:creationId xmlns:a16="http://schemas.microsoft.com/office/drawing/2014/main" id="{7AED676A-B5DD-483E-A9CA-3278414D1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688013"/>
                <a:ext cx="1446213" cy="687388"/>
              </a:xfrm>
              <a:custGeom>
                <a:avLst/>
                <a:gdLst>
                  <a:gd name="T0" fmla="*/ 341 w 455"/>
                  <a:gd name="T1" fmla="*/ 16 h 216"/>
                  <a:gd name="T2" fmla="*/ 271 w 455"/>
                  <a:gd name="T3" fmla="*/ 0 h 216"/>
                  <a:gd name="T4" fmla="*/ 271 w 455"/>
                  <a:gd name="T5" fmla="*/ 9 h 216"/>
                  <a:gd name="T6" fmla="*/ 338 w 455"/>
                  <a:gd name="T7" fmla="*/ 25 h 216"/>
                  <a:gd name="T8" fmla="*/ 446 w 455"/>
                  <a:gd name="T9" fmla="*/ 100 h 216"/>
                  <a:gd name="T10" fmla="*/ 338 w 455"/>
                  <a:gd name="T11" fmla="*/ 174 h 216"/>
                  <a:gd name="T12" fmla="*/ 71 w 455"/>
                  <a:gd name="T13" fmla="*/ 207 h 216"/>
                  <a:gd name="T14" fmla="*/ 0 w 455"/>
                  <a:gd name="T15" fmla="*/ 205 h 216"/>
                  <a:gd name="T16" fmla="*/ 0 w 455"/>
                  <a:gd name="T17" fmla="*/ 214 h 216"/>
                  <a:gd name="T18" fmla="*/ 71 w 455"/>
                  <a:gd name="T19" fmla="*/ 216 h 216"/>
                  <a:gd name="T20" fmla="*/ 341 w 455"/>
                  <a:gd name="T21" fmla="*/ 183 h 216"/>
                  <a:gd name="T22" fmla="*/ 455 w 455"/>
                  <a:gd name="T23" fmla="*/ 100 h 216"/>
                  <a:gd name="T24" fmla="*/ 341 w 455"/>
                  <a:gd name="T25" fmla="*/ 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216">
                    <a:moveTo>
                      <a:pt x="341" y="16"/>
                    </a:moveTo>
                    <a:cubicBezTo>
                      <a:pt x="319" y="10"/>
                      <a:pt x="296" y="4"/>
                      <a:pt x="271" y="0"/>
                    </a:cubicBezTo>
                    <a:cubicBezTo>
                      <a:pt x="271" y="9"/>
                      <a:pt x="271" y="9"/>
                      <a:pt x="271" y="9"/>
                    </a:cubicBezTo>
                    <a:cubicBezTo>
                      <a:pt x="295" y="13"/>
                      <a:pt x="318" y="19"/>
                      <a:pt x="338" y="25"/>
                    </a:cubicBezTo>
                    <a:cubicBezTo>
                      <a:pt x="407" y="45"/>
                      <a:pt x="446" y="72"/>
                      <a:pt x="446" y="100"/>
                    </a:cubicBezTo>
                    <a:cubicBezTo>
                      <a:pt x="446" y="127"/>
                      <a:pt x="407" y="154"/>
                      <a:pt x="338" y="174"/>
                    </a:cubicBezTo>
                    <a:cubicBezTo>
                      <a:pt x="267" y="195"/>
                      <a:pt x="172" y="207"/>
                      <a:pt x="71" y="207"/>
                    </a:cubicBezTo>
                    <a:cubicBezTo>
                      <a:pt x="47" y="207"/>
                      <a:pt x="23" y="206"/>
                      <a:pt x="0" y="205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23" y="215"/>
                      <a:pt x="47" y="216"/>
                      <a:pt x="71" y="216"/>
                    </a:cubicBezTo>
                    <a:cubicBezTo>
                      <a:pt x="173" y="216"/>
                      <a:pt x="269" y="204"/>
                      <a:pt x="341" y="183"/>
                    </a:cubicBezTo>
                    <a:cubicBezTo>
                      <a:pt x="415" y="161"/>
                      <a:pt x="455" y="132"/>
                      <a:pt x="455" y="100"/>
                    </a:cubicBezTo>
                    <a:cubicBezTo>
                      <a:pt x="455" y="67"/>
                      <a:pt x="415" y="38"/>
                      <a:pt x="34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42" name="文本框 58">
            <a:extLst>
              <a:ext uri="{FF2B5EF4-FFF2-40B4-BE49-F238E27FC236}">
                <a16:creationId xmlns:a16="http://schemas.microsoft.com/office/drawing/2014/main" id="{55BD3157-C26C-4E40-B1E0-9104A806F993}"/>
              </a:ext>
            </a:extLst>
          </p:cNvPr>
          <p:cNvSpPr txBox="1"/>
          <p:nvPr/>
        </p:nvSpPr>
        <p:spPr>
          <a:xfrm>
            <a:off x="1645553" y="3223648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3" name="文本框 58">
            <a:extLst>
              <a:ext uri="{FF2B5EF4-FFF2-40B4-BE49-F238E27FC236}">
                <a16:creationId xmlns:a16="http://schemas.microsoft.com/office/drawing/2014/main" id="{D2872F4C-7EE5-4284-9650-36E9F4005625}"/>
              </a:ext>
            </a:extLst>
          </p:cNvPr>
          <p:cNvSpPr txBox="1"/>
          <p:nvPr/>
        </p:nvSpPr>
        <p:spPr>
          <a:xfrm>
            <a:off x="7345010" y="1765867"/>
            <a:ext cx="2176003" cy="1509628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lvl="0" algn="just">
              <a:lnSpc>
                <a:spcPct val="120000"/>
              </a:lnSpc>
            </a:pP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4" name="文本框 58">
            <a:extLst>
              <a:ext uri="{FF2B5EF4-FFF2-40B4-BE49-F238E27FC236}">
                <a16:creationId xmlns:a16="http://schemas.microsoft.com/office/drawing/2014/main" id="{9B3FA9BA-C6FD-40A9-B048-793623D508E1}"/>
              </a:ext>
            </a:extLst>
          </p:cNvPr>
          <p:cNvSpPr txBox="1"/>
          <p:nvPr/>
        </p:nvSpPr>
        <p:spPr>
          <a:xfrm>
            <a:off x="8296871" y="4303769"/>
            <a:ext cx="2176002" cy="1509628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lvl="0" algn="just">
              <a:lnSpc>
                <a:spcPct val="120000"/>
              </a:lnSpc>
            </a:pP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15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年度工作概述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6747A3A-537D-4F1A-B61B-31ED95999B0F}"/>
              </a:ext>
            </a:extLst>
          </p:cNvPr>
          <p:cNvGrpSpPr/>
          <p:nvPr/>
        </p:nvGrpSpPr>
        <p:grpSpPr>
          <a:xfrm>
            <a:off x="4917579" y="1953316"/>
            <a:ext cx="2949665" cy="2951368"/>
            <a:chOff x="2995077" y="1665130"/>
            <a:chExt cx="3244632" cy="3246505"/>
          </a:xfrm>
        </p:grpSpPr>
        <p:sp>
          <p:nvSpPr>
            <p:cNvPr id="6" name="任意多边形 1">
              <a:extLst>
                <a:ext uri="{FF2B5EF4-FFF2-40B4-BE49-F238E27FC236}">
                  <a16:creationId xmlns:a16="http://schemas.microsoft.com/office/drawing/2014/main" id="{BEDD5908-6210-469A-9D58-0B576C0AB1B3}"/>
                </a:ext>
              </a:extLst>
            </p:cNvPr>
            <p:cNvSpPr/>
            <p:nvPr/>
          </p:nvSpPr>
          <p:spPr>
            <a:xfrm>
              <a:off x="2995077" y="2798504"/>
              <a:ext cx="1596089" cy="2060678"/>
            </a:xfrm>
            <a:custGeom>
              <a:avLst/>
              <a:gdLst>
                <a:gd name="connsiteX0" fmla="*/ 901532 w 1352638"/>
                <a:gd name="connsiteY0" fmla="*/ 16 h 1747217"/>
                <a:gd name="connsiteX1" fmla="*/ 974255 w 1352638"/>
                <a:gd name="connsiteY1" fmla="*/ 31637 h 1747217"/>
                <a:gd name="connsiteX2" fmla="*/ 1352638 w 1352638"/>
                <a:gd name="connsiteY2" fmla="*/ 423465 h 1747217"/>
                <a:gd name="connsiteX3" fmla="*/ 948354 w 1352638"/>
                <a:gd name="connsiteY3" fmla="*/ 813878 h 1747217"/>
                <a:gd name="connsiteX4" fmla="*/ 945796 w 1352638"/>
                <a:gd name="connsiteY4" fmla="*/ 960384 h 1747217"/>
                <a:gd name="connsiteX5" fmla="*/ 1312149 w 1352638"/>
                <a:gd name="connsiteY5" fmla="*/ 1339753 h 1747217"/>
                <a:gd name="connsiteX6" fmla="*/ 920320 w 1352638"/>
                <a:gd name="connsiteY6" fmla="*/ 1718137 h 1747217"/>
                <a:gd name="connsiteX7" fmla="*/ 773814 w 1352638"/>
                <a:gd name="connsiteY7" fmla="*/ 1715580 h 1747217"/>
                <a:gd name="connsiteX8" fmla="*/ 29079 w 1352638"/>
                <a:gd name="connsiteY8" fmla="*/ 944384 h 1747217"/>
                <a:gd name="connsiteX9" fmla="*/ 15 w 1352638"/>
                <a:gd name="connsiteY9" fmla="*/ 870601 h 1747217"/>
                <a:gd name="connsiteX10" fmla="*/ 31636 w 1352638"/>
                <a:gd name="connsiteY10" fmla="*/ 797878 h 1747217"/>
                <a:gd name="connsiteX11" fmla="*/ 827749 w 1352638"/>
                <a:gd name="connsiteY11" fmla="*/ 29080 h 1747217"/>
                <a:gd name="connsiteX12" fmla="*/ 901532 w 1352638"/>
                <a:gd name="connsiteY12" fmla="*/ 16 h 174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2638" h="1747217">
                  <a:moveTo>
                    <a:pt x="901532" y="16"/>
                  </a:moveTo>
                  <a:cubicBezTo>
                    <a:pt x="928044" y="479"/>
                    <a:pt x="954380" y="11056"/>
                    <a:pt x="974255" y="31637"/>
                  </a:cubicBezTo>
                  <a:lnTo>
                    <a:pt x="1352638" y="423465"/>
                  </a:lnTo>
                  <a:lnTo>
                    <a:pt x="948354" y="813878"/>
                  </a:lnTo>
                  <a:cubicBezTo>
                    <a:pt x="907190" y="853629"/>
                    <a:pt x="906046" y="919221"/>
                    <a:pt x="945796" y="960384"/>
                  </a:cubicBezTo>
                  <a:lnTo>
                    <a:pt x="1312149" y="1339753"/>
                  </a:lnTo>
                  <a:lnTo>
                    <a:pt x="920320" y="1718137"/>
                  </a:lnTo>
                  <a:cubicBezTo>
                    <a:pt x="879157" y="1757888"/>
                    <a:pt x="813565" y="1756743"/>
                    <a:pt x="773814" y="1715580"/>
                  </a:cubicBezTo>
                  <a:lnTo>
                    <a:pt x="29079" y="944384"/>
                  </a:lnTo>
                  <a:cubicBezTo>
                    <a:pt x="9203" y="923802"/>
                    <a:pt x="-448" y="897114"/>
                    <a:pt x="15" y="870601"/>
                  </a:cubicBezTo>
                  <a:cubicBezTo>
                    <a:pt x="478" y="844089"/>
                    <a:pt x="11055" y="817753"/>
                    <a:pt x="31636" y="797878"/>
                  </a:cubicBezTo>
                  <a:lnTo>
                    <a:pt x="827749" y="29080"/>
                  </a:lnTo>
                  <a:cubicBezTo>
                    <a:pt x="848331" y="9205"/>
                    <a:pt x="875020" y="-446"/>
                    <a:pt x="90153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anchor="ctr"/>
            <a:lstStyle/>
            <a:p>
              <a:pPr>
                <a:defRPr/>
              </a:pPr>
              <a:r>
                <a:rPr lang="zh-CN" altLang="en-US" sz="2000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标题</a:t>
              </a:r>
            </a:p>
          </p:txBody>
        </p:sp>
        <p:sp>
          <p:nvSpPr>
            <p:cNvPr id="7" name="任意多边形 2">
              <a:extLst>
                <a:ext uri="{FF2B5EF4-FFF2-40B4-BE49-F238E27FC236}">
                  <a16:creationId xmlns:a16="http://schemas.microsoft.com/office/drawing/2014/main" id="{B6F95A94-A9A8-467E-810C-919938589813}"/>
                </a:ext>
              </a:extLst>
            </p:cNvPr>
            <p:cNvSpPr/>
            <p:nvPr/>
          </p:nvSpPr>
          <p:spPr>
            <a:xfrm>
              <a:off x="3034417" y="1665130"/>
              <a:ext cx="2062552" cy="1586723"/>
            </a:xfrm>
            <a:custGeom>
              <a:avLst/>
              <a:gdLst>
                <a:gd name="connsiteX0" fmla="*/ 861692 w 1747878"/>
                <a:gd name="connsiteY0" fmla="*/ 0 h 1344614"/>
                <a:gd name="connsiteX1" fmla="*/ 934956 w 1747878"/>
                <a:gd name="connsiteY1" fmla="*/ 30347 h 1344614"/>
                <a:gd name="connsiteX2" fmla="*/ 1717531 w 1747878"/>
                <a:gd name="connsiteY2" fmla="*/ 812922 h 1344614"/>
                <a:gd name="connsiteX3" fmla="*/ 1717531 w 1747878"/>
                <a:gd name="connsiteY3" fmla="*/ 959450 h 1344614"/>
                <a:gd name="connsiteX4" fmla="*/ 1332367 w 1747878"/>
                <a:gd name="connsiteY4" fmla="*/ 1344614 h 1344614"/>
                <a:gd name="connsiteX5" fmla="*/ 934957 w 1747878"/>
                <a:gd name="connsiteY5" fmla="*/ 947205 h 1344614"/>
                <a:gd name="connsiteX6" fmla="*/ 788429 w 1747878"/>
                <a:gd name="connsiteY6" fmla="*/ 947205 h 1344614"/>
                <a:gd name="connsiteX7" fmla="*/ 415512 w 1747878"/>
                <a:gd name="connsiteY7" fmla="*/ 1320122 h 1344614"/>
                <a:gd name="connsiteX8" fmla="*/ 30347 w 1747878"/>
                <a:gd name="connsiteY8" fmla="*/ 934957 h 1344614"/>
                <a:gd name="connsiteX9" fmla="*/ 30347 w 1747878"/>
                <a:gd name="connsiteY9" fmla="*/ 788429 h 1344614"/>
                <a:gd name="connsiteX10" fmla="*/ 788428 w 1747878"/>
                <a:gd name="connsiteY10" fmla="*/ 30347 h 1344614"/>
                <a:gd name="connsiteX11" fmla="*/ 861692 w 1747878"/>
                <a:gd name="connsiteY11" fmla="*/ 0 h 134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7878" h="1344614">
                  <a:moveTo>
                    <a:pt x="861692" y="0"/>
                  </a:moveTo>
                  <a:cubicBezTo>
                    <a:pt x="888209" y="0"/>
                    <a:pt x="914725" y="10116"/>
                    <a:pt x="934956" y="30347"/>
                  </a:cubicBezTo>
                  <a:lnTo>
                    <a:pt x="1717531" y="812922"/>
                  </a:lnTo>
                  <a:cubicBezTo>
                    <a:pt x="1757994" y="853385"/>
                    <a:pt x="1757994" y="918988"/>
                    <a:pt x="1717531" y="959450"/>
                  </a:cubicBezTo>
                  <a:lnTo>
                    <a:pt x="1332367" y="1344614"/>
                  </a:lnTo>
                  <a:lnTo>
                    <a:pt x="934957" y="947205"/>
                  </a:lnTo>
                  <a:cubicBezTo>
                    <a:pt x="894494" y="906741"/>
                    <a:pt x="828892" y="906742"/>
                    <a:pt x="788429" y="947205"/>
                  </a:cubicBezTo>
                  <a:lnTo>
                    <a:pt x="415512" y="1320122"/>
                  </a:lnTo>
                  <a:lnTo>
                    <a:pt x="30347" y="934957"/>
                  </a:lnTo>
                  <a:cubicBezTo>
                    <a:pt x="-10116" y="894494"/>
                    <a:pt x="-10116" y="828891"/>
                    <a:pt x="30347" y="788429"/>
                  </a:cubicBezTo>
                  <a:lnTo>
                    <a:pt x="788428" y="30347"/>
                  </a:lnTo>
                  <a:cubicBezTo>
                    <a:pt x="808660" y="10115"/>
                    <a:pt x="835176" y="0"/>
                    <a:pt x="861692" y="0"/>
                  </a:cubicBezTo>
                  <a:close/>
                </a:path>
              </a:pathLst>
            </a:custGeom>
            <a:solidFill>
              <a:srgbClr val="96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0" anchor="ctr"/>
            <a:lstStyle/>
            <a:p>
              <a:pPr algn="ctr">
                <a:defRPr/>
              </a:pPr>
              <a:r>
                <a:rPr lang="zh-CN" altLang="en-US" sz="2000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标题</a:t>
              </a:r>
            </a:p>
          </p:txBody>
        </p:sp>
        <p:sp>
          <p:nvSpPr>
            <p:cNvPr id="8" name="任意多边形 3">
              <a:extLst>
                <a:ext uri="{FF2B5EF4-FFF2-40B4-BE49-F238E27FC236}">
                  <a16:creationId xmlns:a16="http://schemas.microsoft.com/office/drawing/2014/main" id="{641E49AC-BA77-4147-AFAB-CB1725E72828}"/>
                </a:ext>
              </a:extLst>
            </p:cNvPr>
            <p:cNvSpPr/>
            <p:nvPr/>
          </p:nvSpPr>
          <p:spPr>
            <a:xfrm>
              <a:off x="4643620" y="1702597"/>
              <a:ext cx="1596089" cy="2062552"/>
            </a:xfrm>
            <a:custGeom>
              <a:avLst/>
              <a:gdLst>
                <a:gd name="connsiteX0" fmla="*/ 506101 w 1352638"/>
                <a:gd name="connsiteY0" fmla="*/ 15 h 1747216"/>
                <a:gd name="connsiteX1" fmla="*/ 578824 w 1352638"/>
                <a:gd name="connsiteY1" fmla="*/ 31636 h 1747216"/>
                <a:gd name="connsiteX2" fmla="*/ 1323560 w 1352638"/>
                <a:gd name="connsiteY2" fmla="*/ 802833 h 1747216"/>
                <a:gd name="connsiteX3" fmla="*/ 1352623 w 1352638"/>
                <a:gd name="connsiteY3" fmla="*/ 876615 h 1747216"/>
                <a:gd name="connsiteX4" fmla="*/ 1321003 w 1352638"/>
                <a:gd name="connsiteY4" fmla="*/ 949338 h 1747216"/>
                <a:gd name="connsiteX5" fmla="*/ 524889 w 1352638"/>
                <a:gd name="connsiteY5" fmla="*/ 1718136 h 1747216"/>
                <a:gd name="connsiteX6" fmla="*/ 378383 w 1352638"/>
                <a:gd name="connsiteY6" fmla="*/ 1715579 h 1747216"/>
                <a:gd name="connsiteX7" fmla="*/ 0 w 1352638"/>
                <a:gd name="connsiteY7" fmla="*/ 1323752 h 1747216"/>
                <a:gd name="connsiteX8" fmla="*/ 404285 w 1352638"/>
                <a:gd name="connsiteY8" fmla="*/ 933338 h 1747216"/>
                <a:gd name="connsiteX9" fmla="*/ 406842 w 1352638"/>
                <a:gd name="connsiteY9" fmla="*/ 786833 h 1747216"/>
                <a:gd name="connsiteX10" fmla="*/ 40490 w 1352638"/>
                <a:gd name="connsiteY10" fmla="*/ 407463 h 1747216"/>
                <a:gd name="connsiteX11" fmla="*/ 432318 w 1352638"/>
                <a:gd name="connsiteY11" fmla="*/ 29079 h 1747216"/>
                <a:gd name="connsiteX12" fmla="*/ 506101 w 1352638"/>
                <a:gd name="connsiteY12" fmla="*/ 15 h 17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2638" h="1747216">
                  <a:moveTo>
                    <a:pt x="506101" y="15"/>
                  </a:moveTo>
                  <a:cubicBezTo>
                    <a:pt x="532613" y="478"/>
                    <a:pt x="558949" y="11055"/>
                    <a:pt x="578824" y="31636"/>
                  </a:cubicBezTo>
                  <a:lnTo>
                    <a:pt x="1323560" y="802833"/>
                  </a:lnTo>
                  <a:cubicBezTo>
                    <a:pt x="1343435" y="823414"/>
                    <a:pt x="1353086" y="850103"/>
                    <a:pt x="1352623" y="876615"/>
                  </a:cubicBezTo>
                  <a:cubicBezTo>
                    <a:pt x="1352161" y="903128"/>
                    <a:pt x="1341584" y="929463"/>
                    <a:pt x="1321003" y="949338"/>
                  </a:cubicBezTo>
                  <a:lnTo>
                    <a:pt x="524889" y="1718136"/>
                  </a:lnTo>
                  <a:cubicBezTo>
                    <a:pt x="483726" y="1757887"/>
                    <a:pt x="418134" y="1756742"/>
                    <a:pt x="378383" y="1715579"/>
                  </a:cubicBezTo>
                  <a:lnTo>
                    <a:pt x="0" y="1323752"/>
                  </a:lnTo>
                  <a:lnTo>
                    <a:pt x="404285" y="933338"/>
                  </a:lnTo>
                  <a:cubicBezTo>
                    <a:pt x="445448" y="893587"/>
                    <a:pt x="446593" y="827995"/>
                    <a:pt x="406842" y="786833"/>
                  </a:cubicBezTo>
                  <a:lnTo>
                    <a:pt x="40490" y="407463"/>
                  </a:lnTo>
                  <a:lnTo>
                    <a:pt x="432318" y="29079"/>
                  </a:lnTo>
                  <a:cubicBezTo>
                    <a:pt x="452900" y="9204"/>
                    <a:pt x="479589" y="-448"/>
                    <a:pt x="506101" y="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216000" bIns="0" anchor="ctr"/>
            <a:lstStyle/>
            <a:p>
              <a:pPr algn="r">
                <a:defRPr/>
              </a:pPr>
              <a:r>
                <a:rPr lang="zh-CN" altLang="en-US" sz="2000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标题</a:t>
              </a:r>
            </a:p>
          </p:txBody>
        </p:sp>
        <p:sp>
          <p:nvSpPr>
            <p:cNvPr id="9" name="任意多边形 4">
              <a:extLst>
                <a:ext uri="{FF2B5EF4-FFF2-40B4-BE49-F238E27FC236}">
                  <a16:creationId xmlns:a16="http://schemas.microsoft.com/office/drawing/2014/main" id="{6A27C2F2-5E24-4A75-9926-07FBB5A9B821}"/>
                </a:ext>
              </a:extLst>
            </p:cNvPr>
            <p:cNvSpPr/>
            <p:nvPr/>
          </p:nvSpPr>
          <p:spPr>
            <a:xfrm>
              <a:off x="4132196" y="3315546"/>
              <a:ext cx="2062552" cy="1596089"/>
            </a:xfrm>
            <a:custGeom>
              <a:avLst/>
              <a:gdLst>
                <a:gd name="connsiteX0" fmla="*/ 423464 w 1747216"/>
                <a:gd name="connsiteY0" fmla="*/ 0 h 1352638"/>
                <a:gd name="connsiteX1" fmla="*/ 813877 w 1747216"/>
                <a:gd name="connsiteY1" fmla="*/ 404285 h 1352638"/>
                <a:gd name="connsiteX2" fmla="*/ 960383 w 1747216"/>
                <a:gd name="connsiteY2" fmla="*/ 406842 h 1352638"/>
                <a:gd name="connsiteX3" fmla="*/ 1339752 w 1747216"/>
                <a:gd name="connsiteY3" fmla="*/ 40490 h 1352638"/>
                <a:gd name="connsiteX4" fmla="*/ 1718136 w 1747216"/>
                <a:gd name="connsiteY4" fmla="*/ 432318 h 1352638"/>
                <a:gd name="connsiteX5" fmla="*/ 1715579 w 1747216"/>
                <a:gd name="connsiteY5" fmla="*/ 578824 h 1352638"/>
                <a:gd name="connsiteX6" fmla="*/ 944383 w 1747216"/>
                <a:gd name="connsiteY6" fmla="*/ 1323560 h 1352638"/>
                <a:gd name="connsiteX7" fmla="*/ 870600 w 1747216"/>
                <a:gd name="connsiteY7" fmla="*/ 1352623 h 1352638"/>
                <a:gd name="connsiteX8" fmla="*/ 797877 w 1747216"/>
                <a:gd name="connsiteY8" fmla="*/ 1321003 h 1352638"/>
                <a:gd name="connsiteX9" fmla="*/ 29079 w 1747216"/>
                <a:gd name="connsiteY9" fmla="*/ 524889 h 1352638"/>
                <a:gd name="connsiteX10" fmla="*/ 31636 w 1747216"/>
                <a:gd name="connsiteY10" fmla="*/ 378383 h 135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7216" h="1352638">
                  <a:moveTo>
                    <a:pt x="423464" y="0"/>
                  </a:moveTo>
                  <a:lnTo>
                    <a:pt x="813877" y="404285"/>
                  </a:lnTo>
                  <a:cubicBezTo>
                    <a:pt x="853628" y="445448"/>
                    <a:pt x="919220" y="446592"/>
                    <a:pt x="960383" y="406842"/>
                  </a:cubicBezTo>
                  <a:lnTo>
                    <a:pt x="1339752" y="40490"/>
                  </a:lnTo>
                  <a:lnTo>
                    <a:pt x="1718136" y="432318"/>
                  </a:lnTo>
                  <a:cubicBezTo>
                    <a:pt x="1757887" y="473481"/>
                    <a:pt x="1756742" y="539074"/>
                    <a:pt x="1715579" y="578824"/>
                  </a:cubicBezTo>
                  <a:lnTo>
                    <a:pt x="944383" y="1323560"/>
                  </a:lnTo>
                  <a:cubicBezTo>
                    <a:pt x="923801" y="1343435"/>
                    <a:pt x="897113" y="1353086"/>
                    <a:pt x="870600" y="1352623"/>
                  </a:cubicBezTo>
                  <a:cubicBezTo>
                    <a:pt x="844088" y="1352161"/>
                    <a:pt x="817752" y="1341584"/>
                    <a:pt x="797877" y="1321003"/>
                  </a:cubicBezTo>
                  <a:lnTo>
                    <a:pt x="29079" y="524889"/>
                  </a:lnTo>
                  <a:cubicBezTo>
                    <a:pt x="-10671" y="483726"/>
                    <a:pt x="-9526" y="418134"/>
                    <a:pt x="31636" y="378383"/>
                  </a:cubicBezTo>
                  <a:close/>
                </a:path>
              </a:pathLst>
            </a:custGeom>
            <a:solidFill>
              <a:srgbClr val="96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anchor="ctr"/>
            <a:lstStyle/>
            <a:p>
              <a:pPr algn="ctr">
                <a:defRPr/>
              </a:pPr>
              <a:r>
                <a:rPr lang="zh-CN" altLang="en-US" sz="2000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标题</a:t>
              </a:r>
            </a:p>
          </p:txBody>
        </p:sp>
      </p:grpSp>
      <p:sp>
        <p:nvSpPr>
          <p:cNvPr id="10" name="文本框 58">
            <a:extLst>
              <a:ext uri="{FF2B5EF4-FFF2-40B4-BE49-F238E27FC236}">
                <a16:creationId xmlns:a16="http://schemas.microsoft.com/office/drawing/2014/main" id="{60B75EAA-AD9F-405B-AF33-E80127333EEC}"/>
              </a:ext>
            </a:extLst>
          </p:cNvPr>
          <p:cNvSpPr txBox="1"/>
          <p:nvPr/>
        </p:nvSpPr>
        <p:spPr>
          <a:xfrm>
            <a:off x="2121672" y="1987377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文本框 58">
            <a:extLst>
              <a:ext uri="{FF2B5EF4-FFF2-40B4-BE49-F238E27FC236}">
                <a16:creationId xmlns:a16="http://schemas.microsoft.com/office/drawing/2014/main" id="{9218A61E-B643-4E7A-B9E0-CE67DFE1E5E1}"/>
              </a:ext>
            </a:extLst>
          </p:cNvPr>
          <p:cNvSpPr txBox="1"/>
          <p:nvPr/>
        </p:nvSpPr>
        <p:spPr>
          <a:xfrm>
            <a:off x="8785941" y="1923096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文本框 58">
            <a:extLst>
              <a:ext uri="{FF2B5EF4-FFF2-40B4-BE49-F238E27FC236}">
                <a16:creationId xmlns:a16="http://schemas.microsoft.com/office/drawing/2014/main" id="{76389A2C-11F4-414A-B851-475799B9ACA9}"/>
              </a:ext>
            </a:extLst>
          </p:cNvPr>
          <p:cNvSpPr txBox="1"/>
          <p:nvPr/>
        </p:nvSpPr>
        <p:spPr>
          <a:xfrm>
            <a:off x="2182177" y="3828006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文本框 58">
            <a:extLst>
              <a:ext uri="{FF2B5EF4-FFF2-40B4-BE49-F238E27FC236}">
                <a16:creationId xmlns:a16="http://schemas.microsoft.com/office/drawing/2014/main" id="{91C42801-D815-4BB2-B58F-B1E91D3BBFA9}"/>
              </a:ext>
            </a:extLst>
          </p:cNvPr>
          <p:cNvSpPr txBox="1"/>
          <p:nvPr/>
        </p:nvSpPr>
        <p:spPr>
          <a:xfrm>
            <a:off x="8785941" y="3735684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30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AA357-32ED-448C-9DEB-E85EED9FD092}"/>
              </a:ext>
            </a:extLst>
          </p:cNvPr>
          <p:cNvSpPr txBox="1"/>
          <p:nvPr/>
        </p:nvSpPr>
        <p:spPr>
          <a:xfrm>
            <a:off x="303343" y="358188"/>
            <a:ext cx="28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年度工作概述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E81DBC2-BF3B-4259-B25F-E93CE5E8B9BE}"/>
              </a:ext>
            </a:extLst>
          </p:cNvPr>
          <p:cNvGrpSpPr/>
          <p:nvPr/>
        </p:nvGrpSpPr>
        <p:grpSpPr>
          <a:xfrm>
            <a:off x="6964684" y="1839899"/>
            <a:ext cx="2308194" cy="2308194"/>
            <a:chOff x="4248379" y="1230919"/>
            <a:chExt cx="2308194" cy="2308194"/>
          </a:xfrm>
        </p:grpSpPr>
        <p:sp>
          <p:nvSpPr>
            <p:cNvPr id="55" name="流程图: 联系 7">
              <a:extLst>
                <a:ext uri="{FF2B5EF4-FFF2-40B4-BE49-F238E27FC236}">
                  <a16:creationId xmlns:a16="http://schemas.microsoft.com/office/drawing/2014/main" id="{2ED2D519-73FD-4A03-B7A6-8FBF8E39F14B}"/>
                </a:ext>
              </a:extLst>
            </p:cNvPr>
            <p:cNvSpPr/>
            <p:nvPr/>
          </p:nvSpPr>
          <p:spPr>
            <a:xfrm>
              <a:off x="4248379" y="1230919"/>
              <a:ext cx="2308194" cy="2308194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6" name="流程图: 联系 2">
              <a:extLst>
                <a:ext uri="{FF2B5EF4-FFF2-40B4-BE49-F238E27FC236}">
                  <a16:creationId xmlns:a16="http://schemas.microsoft.com/office/drawing/2014/main" id="{7D943170-B650-43B4-AE5C-DBD3F33D379F}"/>
                </a:ext>
              </a:extLst>
            </p:cNvPr>
            <p:cNvSpPr/>
            <p:nvPr/>
          </p:nvSpPr>
          <p:spPr>
            <a:xfrm>
              <a:off x="5101980" y="1927505"/>
              <a:ext cx="607060" cy="363348"/>
            </a:xfrm>
            <a:custGeom>
              <a:avLst/>
              <a:gdLst/>
              <a:ahLst/>
              <a:cxnLst/>
              <a:rect l="l" t="t" r="r" b="b"/>
              <a:pathLst>
                <a:path w="1390228" h="832104">
                  <a:moveTo>
                    <a:pt x="704258" y="201168"/>
                  </a:moveTo>
                  <a:cubicBezTo>
                    <a:pt x="820410" y="201168"/>
                    <a:pt x="914570" y="295328"/>
                    <a:pt x="914570" y="411480"/>
                  </a:cubicBezTo>
                  <a:cubicBezTo>
                    <a:pt x="914570" y="527632"/>
                    <a:pt x="820410" y="621792"/>
                    <a:pt x="704258" y="621792"/>
                  </a:cubicBezTo>
                  <a:cubicBezTo>
                    <a:pt x="588106" y="621792"/>
                    <a:pt x="493946" y="527632"/>
                    <a:pt x="493946" y="411480"/>
                  </a:cubicBezTo>
                  <a:cubicBezTo>
                    <a:pt x="493946" y="295328"/>
                    <a:pt x="588106" y="201168"/>
                    <a:pt x="704258" y="201168"/>
                  </a:cubicBezTo>
                  <a:close/>
                  <a:moveTo>
                    <a:pt x="704258" y="118872"/>
                  </a:moveTo>
                  <a:cubicBezTo>
                    <a:pt x="537605" y="118872"/>
                    <a:pt x="402506" y="253971"/>
                    <a:pt x="402506" y="420624"/>
                  </a:cubicBezTo>
                  <a:cubicBezTo>
                    <a:pt x="402506" y="587277"/>
                    <a:pt x="537605" y="722376"/>
                    <a:pt x="704258" y="722376"/>
                  </a:cubicBezTo>
                  <a:cubicBezTo>
                    <a:pt x="870911" y="722376"/>
                    <a:pt x="1006010" y="587277"/>
                    <a:pt x="1006010" y="420624"/>
                  </a:cubicBezTo>
                  <a:cubicBezTo>
                    <a:pt x="1006010" y="253971"/>
                    <a:pt x="870911" y="118872"/>
                    <a:pt x="704258" y="118872"/>
                  </a:cubicBezTo>
                  <a:close/>
                  <a:moveTo>
                    <a:pt x="695114" y="0"/>
                  </a:moveTo>
                  <a:cubicBezTo>
                    <a:pt x="996332" y="0"/>
                    <a:pt x="1258449" y="167410"/>
                    <a:pt x="1390228" y="416052"/>
                  </a:cubicBezTo>
                  <a:cubicBezTo>
                    <a:pt x="1258449" y="664694"/>
                    <a:pt x="996332" y="832104"/>
                    <a:pt x="695114" y="832104"/>
                  </a:cubicBezTo>
                  <a:cubicBezTo>
                    <a:pt x="393896" y="832104"/>
                    <a:pt x="131779" y="664694"/>
                    <a:pt x="0" y="416052"/>
                  </a:cubicBezTo>
                  <a:cubicBezTo>
                    <a:pt x="131779" y="167410"/>
                    <a:pt x="393896" y="0"/>
                    <a:pt x="695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:a16="http://schemas.microsoft.com/office/drawing/2014/main" id="{5351FB3B-F2FA-4209-BD0F-BC9CC58CF117}"/>
                </a:ext>
              </a:extLst>
            </p:cNvPr>
            <p:cNvSpPr txBox="1"/>
            <p:nvPr/>
          </p:nvSpPr>
          <p:spPr>
            <a:xfrm>
              <a:off x="4825275" y="2378574"/>
              <a:ext cx="1325880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rgbClr val="FFFFFF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标题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B87FCA9-5A85-4C1A-B3A8-4C3711557587}"/>
              </a:ext>
            </a:extLst>
          </p:cNvPr>
          <p:cNvGrpSpPr/>
          <p:nvPr/>
        </p:nvGrpSpPr>
        <p:grpSpPr>
          <a:xfrm>
            <a:off x="9012559" y="1839899"/>
            <a:ext cx="2308194" cy="2308194"/>
            <a:chOff x="6296254" y="1230919"/>
            <a:chExt cx="2308194" cy="2308194"/>
          </a:xfrm>
        </p:grpSpPr>
        <p:sp>
          <p:nvSpPr>
            <p:cNvPr id="59" name="流程图: 联系 11">
              <a:extLst>
                <a:ext uri="{FF2B5EF4-FFF2-40B4-BE49-F238E27FC236}">
                  <a16:creationId xmlns:a16="http://schemas.microsoft.com/office/drawing/2014/main" id="{B7EBFEAF-9C02-47C2-96A2-C2760D7F0836}"/>
                </a:ext>
              </a:extLst>
            </p:cNvPr>
            <p:cNvSpPr/>
            <p:nvPr/>
          </p:nvSpPr>
          <p:spPr>
            <a:xfrm>
              <a:off x="6296254" y="1230919"/>
              <a:ext cx="2308194" cy="2308194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0" name="流程图: 联系 8">
              <a:extLst>
                <a:ext uri="{FF2B5EF4-FFF2-40B4-BE49-F238E27FC236}">
                  <a16:creationId xmlns:a16="http://schemas.microsoft.com/office/drawing/2014/main" id="{4B81C155-EC8B-4E51-99CC-3FF647600CF7}"/>
                </a:ext>
              </a:extLst>
            </p:cNvPr>
            <p:cNvSpPr/>
            <p:nvPr/>
          </p:nvSpPr>
          <p:spPr>
            <a:xfrm>
              <a:off x="7090360" y="1740719"/>
              <a:ext cx="736066" cy="608170"/>
            </a:xfrm>
            <a:custGeom>
              <a:avLst/>
              <a:gdLst/>
              <a:ahLst/>
              <a:cxnLst/>
              <a:rect l="l" t="t" r="r" b="b"/>
              <a:pathLst>
                <a:path w="1604817" h="1325970">
                  <a:moveTo>
                    <a:pt x="799956" y="459069"/>
                  </a:moveTo>
                  <a:cubicBezTo>
                    <a:pt x="690362" y="459069"/>
                    <a:pt x="601518" y="547913"/>
                    <a:pt x="601518" y="657507"/>
                  </a:cubicBezTo>
                  <a:cubicBezTo>
                    <a:pt x="601518" y="767101"/>
                    <a:pt x="690362" y="855945"/>
                    <a:pt x="799956" y="855945"/>
                  </a:cubicBezTo>
                  <a:cubicBezTo>
                    <a:pt x="909550" y="855945"/>
                    <a:pt x="998394" y="767101"/>
                    <a:pt x="998394" y="657507"/>
                  </a:cubicBezTo>
                  <a:cubicBezTo>
                    <a:pt x="998394" y="547913"/>
                    <a:pt x="909550" y="459069"/>
                    <a:pt x="799956" y="459069"/>
                  </a:cubicBezTo>
                  <a:close/>
                  <a:moveTo>
                    <a:pt x="547021" y="232900"/>
                  </a:moveTo>
                  <a:cubicBezTo>
                    <a:pt x="404103" y="319399"/>
                    <a:pt x="309418" y="476602"/>
                    <a:pt x="309418" y="655921"/>
                  </a:cubicBezTo>
                  <a:cubicBezTo>
                    <a:pt x="309418" y="836772"/>
                    <a:pt x="405728" y="995128"/>
                    <a:pt x="550778" y="1080981"/>
                  </a:cubicBezTo>
                  <a:cubicBezTo>
                    <a:pt x="493176" y="968882"/>
                    <a:pt x="458643" y="818245"/>
                    <a:pt x="458643" y="652746"/>
                  </a:cubicBezTo>
                  <a:cubicBezTo>
                    <a:pt x="458643" y="491258"/>
                    <a:pt x="491523" y="343920"/>
                    <a:pt x="547021" y="232900"/>
                  </a:cubicBezTo>
                  <a:close/>
                  <a:moveTo>
                    <a:pt x="1051987" y="223793"/>
                  </a:moveTo>
                  <a:cubicBezTo>
                    <a:pt x="1109765" y="335983"/>
                    <a:pt x="1144443" y="486903"/>
                    <a:pt x="1144443" y="652746"/>
                  </a:cubicBezTo>
                  <a:cubicBezTo>
                    <a:pt x="1144443" y="822636"/>
                    <a:pt x="1108053" y="976864"/>
                    <a:pt x="1048230" y="1090088"/>
                  </a:cubicBezTo>
                  <a:cubicBezTo>
                    <a:pt x="1202626" y="1007087"/>
                    <a:pt x="1306368" y="843619"/>
                    <a:pt x="1306368" y="655921"/>
                  </a:cubicBezTo>
                  <a:cubicBezTo>
                    <a:pt x="1306368" y="469756"/>
                    <a:pt x="1204314" y="307427"/>
                    <a:pt x="1051987" y="223793"/>
                  </a:cubicBezTo>
                  <a:close/>
                  <a:moveTo>
                    <a:pt x="379617" y="6350"/>
                  </a:moveTo>
                  <a:cubicBezTo>
                    <a:pt x="151560" y="136519"/>
                    <a:pt x="0" y="382785"/>
                    <a:pt x="0" y="664451"/>
                  </a:cubicBezTo>
                  <a:cubicBezTo>
                    <a:pt x="0" y="948597"/>
                    <a:pt x="154243" y="1196719"/>
                    <a:pt x="385617" y="1325970"/>
                  </a:cubicBezTo>
                  <a:cubicBezTo>
                    <a:pt x="256537" y="1174439"/>
                    <a:pt x="174625" y="933386"/>
                    <a:pt x="174625" y="662270"/>
                  </a:cubicBezTo>
                  <a:cubicBezTo>
                    <a:pt x="174625" y="395617"/>
                    <a:pt x="253862" y="158046"/>
                    <a:pt x="379617" y="6350"/>
                  </a:cubicBezTo>
                  <a:close/>
                  <a:moveTo>
                    <a:pt x="1225200" y="0"/>
                  </a:moveTo>
                  <a:cubicBezTo>
                    <a:pt x="1350955" y="151696"/>
                    <a:pt x="1430192" y="389267"/>
                    <a:pt x="1430192" y="655920"/>
                  </a:cubicBezTo>
                  <a:cubicBezTo>
                    <a:pt x="1430192" y="927036"/>
                    <a:pt x="1348280" y="1168089"/>
                    <a:pt x="1219200" y="1319620"/>
                  </a:cubicBezTo>
                  <a:cubicBezTo>
                    <a:pt x="1450574" y="1190369"/>
                    <a:pt x="1604817" y="942247"/>
                    <a:pt x="1604817" y="658101"/>
                  </a:cubicBezTo>
                  <a:cubicBezTo>
                    <a:pt x="1604817" y="376435"/>
                    <a:pt x="1453257" y="130169"/>
                    <a:pt x="1225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1" name="TextBox 13">
              <a:extLst>
                <a:ext uri="{FF2B5EF4-FFF2-40B4-BE49-F238E27FC236}">
                  <a16:creationId xmlns:a16="http://schemas.microsoft.com/office/drawing/2014/main" id="{9107DBE3-0AFE-4C51-833E-3EE59E121F25}"/>
                </a:ext>
              </a:extLst>
            </p:cNvPr>
            <p:cNvSpPr txBox="1"/>
            <p:nvPr/>
          </p:nvSpPr>
          <p:spPr>
            <a:xfrm>
              <a:off x="6616929" y="2381909"/>
              <a:ext cx="1691640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>
                  <a:solidFill>
                    <a:srgbClr val="FFFFFF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标题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9325CFF-DEAF-43EC-B5D1-923D0AC0AE91}"/>
              </a:ext>
            </a:extLst>
          </p:cNvPr>
          <p:cNvGrpSpPr/>
          <p:nvPr/>
        </p:nvGrpSpPr>
        <p:grpSpPr>
          <a:xfrm>
            <a:off x="8296335" y="3429000"/>
            <a:ext cx="1837678" cy="1837678"/>
            <a:chOff x="5580029" y="2820022"/>
            <a:chExt cx="1837678" cy="1837678"/>
          </a:xfrm>
        </p:grpSpPr>
        <p:sp>
          <p:nvSpPr>
            <p:cNvPr id="63" name="流程图: 联系 15">
              <a:extLst>
                <a:ext uri="{FF2B5EF4-FFF2-40B4-BE49-F238E27FC236}">
                  <a16:creationId xmlns:a16="http://schemas.microsoft.com/office/drawing/2014/main" id="{E5D29A87-5EEC-4F21-869B-E32E0779FB21}"/>
                </a:ext>
              </a:extLst>
            </p:cNvPr>
            <p:cNvSpPr/>
            <p:nvPr/>
          </p:nvSpPr>
          <p:spPr>
            <a:xfrm>
              <a:off x="5580029" y="2820022"/>
              <a:ext cx="1837678" cy="1837678"/>
            </a:xfrm>
            <a:prstGeom prst="flowChartConnector">
              <a:avLst/>
            </a:prstGeom>
            <a:solidFill>
              <a:srgbClr val="96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4" name="流程图: 联系 16">
              <a:extLst>
                <a:ext uri="{FF2B5EF4-FFF2-40B4-BE49-F238E27FC236}">
                  <a16:creationId xmlns:a16="http://schemas.microsoft.com/office/drawing/2014/main" id="{86E8E31F-01A3-45B0-9270-C8D2AADD531E}"/>
                </a:ext>
              </a:extLst>
            </p:cNvPr>
            <p:cNvSpPr/>
            <p:nvPr/>
          </p:nvSpPr>
          <p:spPr>
            <a:xfrm>
              <a:off x="6461181" y="3224395"/>
              <a:ext cx="299577" cy="488215"/>
            </a:xfrm>
            <a:custGeom>
              <a:avLst/>
              <a:gdLst/>
              <a:ahLst/>
              <a:cxnLst/>
              <a:rect l="l" t="t" r="r" b="b"/>
              <a:pathLst>
                <a:path w="683660" h="1114145">
                  <a:moveTo>
                    <a:pt x="338942" y="34645"/>
                  </a:moveTo>
                  <a:cubicBezTo>
                    <a:pt x="386287" y="34645"/>
                    <a:pt x="424667" y="73025"/>
                    <a:pt x="424667" y="120370"/>
                  </a:cubicBezTo>
                  <a:cubicBezTo>
                    <a:pt x="424667" y="167715"/>
                    <a:pt x="386287" y="206095"/>
                    <a:pt x="338942" y="206095"/>
                  </a:cubicBezTo>
                  <a:cubicBezTo>
                    <a:pt x="291597" y="206095"/>
                    <a:pt x="253217" y="167715"/>
                    <a:pt x="253217" y="120370"/>
                  </a:cubicBezTo>
                  <a:cubicBezTo>
                    <a:pt x="253217" y="73025"/>
                    <a:pt x="291597" y="34645"/>
                    <a:pt x="338942" y="34645"/>
                  </a:cubicBezTo>
                  <a:close/>
                  <a:moveTo>
                    <a:pt x="38520" y="0"/>
                  </a:moveTo>
                  <a:cubicBezTo>
                    <a:pt x="47835" y="-28"/>
                    <a:pt x="57160" y="3498"/>
                    <a:pt x="64288" y="10584"/>
                  </a:cubicBezTo>
                  <a:lnTo>
                    <a:pt x="277636" y="222666"/>
                  </a:lnTo>
                  <a:cubicBezTo>
                    <a:pt x="278863" y="223886"/>
                    <a:pt x="279986" y="225172"/>
                    <a:pt x="279666" y="227527"/>
                  </a:cubicBezTo>
                  <a:lnTo>
                    <a:pt x="404988" y="227527"/>
                  </a:lnTo>
                  <a:cubicBezTo>
                    <a:pt x="404835" y="226271"/>
                    <a:pt x="405417" y="225650"/>
                    <a:pt x="406025" y="225046"/>
                  </a:cubicBezTo>
                  <a:lnTo>
                    <a:pt x="619372" y="12964"/>
                  </a:lnTo>
                  <a:cubicBezTo>
                    <a:pt x="633628" y="-1208"/>
                    <a:pt x="656674" y="-1139"/>
                    <a:pt x="670846" y="13117"/>
                  </a:cubicBezTo>
                  <a:lnTo>
                    <a:pt x="673076" y="15360"/>
                  </a:lnTo>
                  <a:cubicBezTo>
                    <a:pt x="687248" y="29617"/>
                    <a:pt x="687180" y="52663"/>
                    <a:pt x="672923" y="66835"/>
                  </a:cubicBezTo>
                  <a:lnTo>
                    <a:pt x="459576" y="278917"/>
                  </a:lnTo>
                  <a:lnTo>
                    <a:pt x="455624" y="280540"/>
                  </a:lnTo>
                  <a:lnTo>
                    <a:pt x="455624" y="622284"/>
                  </a:lnTo>
                  <a:lnTo>
                    <a:pt x="451314" y="632690"/>
                  </a:lnTo>
                  <a:lnTo>
                    <a:pt x="452447" y="635426"/>
                  </a:lnTo>
                  <a:lnTo>
                    <a:pt x="452447" y="1073649"/>
                  </a:lnTo>
                  <a:cubicBezTo>
                    <a:pt x="452447" y="1094699"/>
                    <a:pt x="435382" y="1111764"/>
                    <a:pt x="414332" y="1111764"/>
                  </a:cubicBezTo>
                  <a:lnTo>
                    <a:pt x="411020" y="1111764"/>
                  </a:lnTo>
                  <a:cubicBezTo>
                    <a:pt x="389970" y="1111764"/>
                    <a:pt x="372905" y="1094699"/>
                    <a:pt x="372905" y="1073649"/>
                  </a:cubicBezTo>
                  <a:lnTo>
                    <a:pt x="372905" y="642658"/>
                  </a:lnTo>
                  <a:lnTo>
                    <a:pt x="316716" y="642658"/>
                  </a:lnTo>
                  <a:lnTo>
                    <a:pt x="316716" y="1076030"/>
                  </a:lnTo>
                  <a:cubicBezTo>
                    <a:pt x="316716" y="1097080"/>
                    <a:pt x="299651" y="1114145"/>
                    <a:pt x="278601" y="1114145"/>
                  </a:cubicBezTo>
                  <a:lnTo>
                    <a:pt x="275289" y="1114145"/>
                  </a:lnTo>
                  <a:cubicBezTo>
                    <a:pt x="254239" y="1114145"/>
                    <a:pt x="237174" y="1097080"/>
                    <a:pt x="237174" y="1076030"/>
                  </a:cubicBezTo>
                  <a:lnTo>
                    <a:pt x="237174" y="637807"/>
                  </a:lnTo>
                  <a:cubicBezTo>
                    <a:pt x="237174" y="636704"/>
                    <a:pt x="237221" y="635612"/>
                    <a:pt x="238489" y="634633"/>
                  </a:cubicBezTo>
                  <a:cubicBezTo>
                    <a:pt x="235073" y="631601"/>
                    <a:pt x="233374" y="627141"/>
                    <a:pt x="233374" y="622284"/>
                  </a:cubicBezTo>
                  <a:lnTo>
                    <a:pt x="233374" y="280352"/>
                  </a:lnTo>
                  <a:lnTo>
                    <a:pt x="224084" y="276537"/>
                  </a:lnTo>
                  <a:lnTo>
                    <a:pt x="10737" y="64455"/>
                  </a:lnTo>
                  <a:cubicBezTo>
                    <a:pt x="-3519" y="50283"/>
                    <a:pt x="-3588" y="27237"/>
                    <a:pt x="10584" y="12980"/>
                  </a:cubicBezTo>
                  <a:lnTo>
                    <a:pt x="12814" y="10737"/>
                  </a:lnTo>
                  <a:cubicBezTo>
                    <a:pt x="19900" y="3609"/>
                    <a:pt x="29205" y="28"/>
                    <a:pt x="38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5" name="圆角矩形 24">
              <a:extLst>
                <a:ext uri="{FF2B5EF4-FFF2-40B4-BE49-F238E27FC236}">
                  <a16:creationId xmlns:a16="http://schemas.microsoft.com/office/drawing/2014/main" id="{82BBD727-105C-49D9-9FE8-DCEC21BAD9AB}"/>
                </a:ext>
              </a:extLst>
            </p:cNvPr>
            <p:cNvSpPr/>
            <p:nvPr/>
          </p:nvSpPr>
          <p:spPr>
            <a:xfrm rot="2733359" flipH="1">
              <a:off x="6227734" y="3421628"/>
              <a:ext cx="302758" cy="301551"/>
            </a:xfrm>
            <a:custGeom>
              <a:avLst/>
              <a:gdLst/>
              <a:ahLst/>
              <a:cxnLst/>
              <a:rect l="l" t="t" r="r" b="b"/>
              <a:pathLst>
                <a:path w="663787" h="661145">
                  <a:moveTo>
                    <a:pt x="458243" y="575693"/>
                  </a:moveTo>
                  <a:lnTo>
                    <a:pt x="445813" y="569527"/>
                  </a:lnTo>
                  <a:lnTo>
                    <a:pt x="449906" y="567192"/>
                  </a:lnTo>
                  <a:lnTo>
                    <a:pt x="99723" y="213549"/>
                  </a:lnTo>
                  <a:lnTo>
                    <a:pt x="99480" y="213841"/>
                  </a:lnTo>
                  <a:cubicBezTo>
                    <a:pt x="97834" y="209289"/>
                    <a:pt x="94955" y="205285"/>
                    <a:pt x="91419" y="201680"/>
                  </a:cubicBezTo>
                  <a:cubicBezTo>
                    <a:pt x="72081" y="181962"/>
                    <a:pt x="40421" y="181655"/>
                    <a:pt x="20703" y="200994"/>
                  </a:cubicBezTo>
                  <a:cubicBezTo>
                    <a:pt x="11800" y="209725"/>
                    <a:pt x="6855" y="220969"/>
                    <a:pt x="6465" y="232539"/>
                  </a:cubicBezTo>
                  <a:cubicBezTo>
                    <a:pt x="1137" y="236481"/>
                    <a:pt x="0" y="242181"/>
                    <a:pt x="0" y="248148"/>
                  </a:cubicBezTo>
                  <a:lnTo>
                    <a:pt x="0" y="483772"/>
                  </a:lnTo>
                  <a:cubicBezTo>
                    <a:pt x="0" y="509148"/>
                    <a:pt x="20572" y="529720"/>
                    <a:pt x="45948" y="529720"/>
                  </a:cubicBezTo>
                  <a:lnTo>
                    <a:pt x="46921" y="529720"/>
                  </a:lnTo>
                  <a:cubicBezTo>
                    <a:pt x="72297" y="529720"/>
                    <a:pt x="92869" y="509148"/>
                    <a:pt x="92869" y="483772"/>
                  </a:cubicBezTo>
                  <a:lnTo>
                    <a:pt x="92869" y="338096"/>
                  </a:lnTo>
                  <a:lnTo>
                    <a:pt x="321732" y="566706"/>
                  </a:lnTo>
                  <a:lnTo>
                    <a:pt x="167951" y="563721"/>
                  </a:lnTo>
                  <a:cubicBezTo>
                    <a:pt x="142579" y="563229"/>
                    <a:pt x="121612" y="583398"/>
                    <a:pt x="121120" y="608769"/>
                  </a:cubicBezTo>
                  <a:lnTo>
                    <a:pt x="121101" y="609742"/>
                  </a:lnTo>
                  <a:cubicBezTo>
                    <a:pt x="120608" y="635113"/>
                    <a:pt x="140777" y="656080"/>
                    <a:pt x="166149" y="656573"/>
                  </a:cubicBezTo>
                  <a:lnTo>
                    <a:pt x="401728" y="661145"/>
                  </a:lnTo>
                  <a:lnTo>
                    <a:pt x="409433" y="658128"/>
                  </a:lnTo>
                  <a:cubicBezTo>
                    <a:pt x="425832" y="663490"/>
                    <a:pt x="444366" y="659345"/>
                    <a:pt x="457556" y="646408"/>
                  </a:cubicBezTo>
                  <a:cubicBezTo>
                    <a:pt x="477274" y="627070"/>
                    <a:pt x="477581" y="595410"/>
                    <a:pt x="458243" y="575693"/>
                  </a:cubicBezTo>
                  <a:close/>
                  <a:moveTo>
                    <a:pt x="569072" y="221656"/>
                  </a:moveTo>
                  <a:lnTo>
                    <a:pt x="441982" y="92076"/>
                  </a:lnTo>
                  <a:cubicBezTo>
                    <a:pt x="435553" y="85521"/>
                    <a:pt x="425782" y="84231"/>
                    <a:pt x="418716" y="89562"/>
                  </a:cubicBezTo>
                  <a:cubicBezTo>
                    <a:pt x="419027" y="85888"/>
                    <a:pt x="417143" y="83751"/>
                    <a:pt x="415039" y="81859"/>
                  </a:cubicBezTo>
                  <a:cubicBezTo>
                    <a:pt x="408115" y="75628"/>
                    <a:pt x="398814" y="72038"/>
                    <a:pt x="388777" y="72567"/>
                  </a:cubicBezTo>
                  <a:lnTo>
                    <a:pt x="135408" y="85922"/>
                  </a:lnTo>
                  <a:cubicBezTo>
                    <a:pt x="115333" y="86980"/>
                    <a:pt x="99918" y="104111"/>
                    <a:pt x="100976" y="124185"/>
                  </a:cubicBezTo>
                  <a:lnTo>
                    <a:pt x="101142" y="127344"/>
                  </a:lnTo>
                  <a:cubicBezTo>
                    <a:pt x="102200" y="147418"/>
                    <a:pt x="119331" y="162834"/>
                    <a:pt x="139405" y="161775"/>
                  </a:cubicBezTo>
                  <a:lnTo>
                    <a:pt x="353315" y="150501"/>
                  </a:lnTo>
                  <a:lnTo>
                    <a:pt x="208787" y="292251"/>
                  </a:lnTo>
                  <a:cubicBezTo>
                    <a:pt x="200753" y="300130"/>
                    <a:pt x="200628" y="313029"/>
                    <a:pt x="208507" y="321063"/>
                  </a:cubicBezTo>
                  <a:lnTo>
                    <a:pt x="335597" y="450643"/>
                  </a:lnTo>
                  <a:cubicBezTo>
                    <a:pt x="343476" y="458676"/>
                    <a:pt x="356376" y="458802"/>
                    <a:pt x="364409" y="450923"/>
                  </a:cubicBezTo>
                  <a:lnTo>
                    <a:pt x="507413" y="310668"/>
                  </a:lnTo>
                  <a:lnTo>
                    <a:pt x="492194" y="521477"/>
                  </a:lnTo>
                  <a:cubicBezTo>
                    <a:pt x="490747" y="541526"/>
                    <a:pt x="505827" y="558954"/>
                    <a:pt x="525877" y="560401"/>
                  </a:cubicBezTo>
                  <a:lnTo>
                    <a:pt x="529032" y="560629"/>
                  </a:lnTo>
                  <a:cubicBezTo>
                    <a:pt x="549081" y="562076"/>
                    <a:pt x="566509" y="546996"/>
                    <a:pt x="567956" y="526946"/>
                  </a:cubicBezTo>
                  <a:lnTo>
                    <a:pt x="586225" y="273883"/>
                  </a:lnTo>
                  <a:cubicBezTo>
                    <a:pt x="586948" y="263858"/>
                    <a:pt x="583540" y="254489"/>
                    <a:pt x="577445" y="247445"/>
                  </a:cubicBezTo>
                  <a:lnTo>
                    <a:pt x="571374" y="244402"/>
                  </a:lnTo>
                  <a:cubicBezTo>
                    <a:pt x="576541" y="237513"/>
                    <a:pt x="575338" y="228045"/>
                    <a:pt x="569072" y="221656"/>
                  </a:cubicBezTo>
                  <a:close/>
                  <a:moveTo>
                    <a:pt x="639264" y="25699"/>
                  </a:moveTo>
                  <a:cubicBezTo>
                    <a:pt x="606113" y="-8102"/>
                    <a:pt x="551838" y="-8629"/>
                    <a:pt x="518037" y="24523"/>
                  </a:cubicBezTo>
                  <a:cubicBezTo>
                    <a:pt x="484235" y="57674"/>
                    <a:pt x="483709" y="111949"/>
                    <a:pt x="516860" y="145750"/>
                  </a:cubicBezTo>
                  <a:cubicBezTo>
                    <a:pt x="550012" y="179552"/>
                    <a:pt x="604287" y="180078"/>
                    <a:pt x="638088" y="146927"/>
                  </a:cubicBezTo>
                  <a:cubicBezTo>
                    <a:pt x="671889" y="113775"/>
                    <a:pt x="672416" y="59500"/>
                    <a:pt x="639264" y="256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6" name="TextBox 18">
              <a:extLst>
                <a:ext uri="{FF2B5EF4-FFF2-40B4-BE49-F238E27FC236}">
                  <a16:creationId xmlns:a16="http://schemas.microsoft.com/office/drawing/2014/main" id="{A283D834-899D-4B89-B614-6CD496211310}"/>
                </a:ext>
              </a:extLst>
            </p:cNvPr>
            <p:cNvSpPr txBox="1"/>
            <p:nvPr/>
          </p:nvSpPr>
          <p:spPr>
            <a:xfrm>
              <a:off x="5662524" y="3743984"/>
              <a:ext cx="1691640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>
                  <a:solidFill>
                    <a:srgbClr val="FFFFFF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标题</a:t>
              </a:r>
            </a:p>
          </p:txBody>
        </p:sp>
      </p:grpSp>
      <p:sp>
        <p:nvSpPr>
          <p:cNvPr id="67" name="流程图: 联系 19">
            <a:extLst>
              <a:ext uri="{FF2B5EF4-FFF2-40B4-BE49-F238E27FC236}">
                <a16:creationId xmlns:a16="http://schemas.microsoft.com/office/drawing/2014/main" id="{8545041B-6029-411C-9864-8E097E3CBF03}"/>
              </a:ext>
            </a:extLst>
          </p:cNvPr>
          <p:cNvSpPr/>
          <p:nvPr/>
        </p:nvSpPr>
        <p:spPr>
          <a:xfrm>
            <a:off x="10132072" y="4686024"/>
            <a:ext cx="240344" cy="240344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8" name="流程图: 联系 20">
            <a:extLst>
              <a:ext uri="{FF2B5EF4-FFF2-40B4-BE49-F238E27FC236}">
                <a16:creationId xmlns:a16="http://schemas.microsoft.com/office/drawing/2014/main" id="{3AC5BDBE-313B-4724-9F02-A132087E1997}"/>
              </a:ext>
            </a:extLst>
          </p:cNvPr>
          <p:cNvSpPr/>
          <p:nvPr/>
        </p:nvSpPr>
        <p:spPr>
          <a:xfrm>
            <a:off x="10678176" y="4124053"/>
            <a:ext cx="211769" cy="211769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9" name="流程图: 联系 21">
            <a:extLst>
              <a:ext uri="{FF2B5EF4-FFF2-40B4-BE49-F238E27FC236}">
                <a16:creationId xmlns:a16="http://schemas.microsoft.com/office/drawing/2014/main" id="{FA46A7EA-48E4-4270-9B34-28069C6AF990}"/>
              </a:ext>
            </a:extLst>
          </p:cNvPr>
          <p:cNvSpPr/>
          <p:nvPr/>
        </p:nvSpPr>
        <p:spPr>
          <a:xfrm>
            <a:off x="7671446" y="4676503"/>
            <a:ext cx="262569" cy="262569"/>
          </a:xfrm>
          <a:prstGeom prst="flowChartConnector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0" name="流程图: 联系 22">
            <a:extLst>
              <a:ext uri="{FF2B5EF4-FFF2-40B4-BE49-F238E27FC236}">
                <a16:creationId xmlns:a16="http://schemas.microsoft.com/office/drawing/2014/main" id="{473714BC-DECF-4704-B92D-D62C3B90555C}"/>
              </a:ext>
            </a:extLst>
          </p:cNvPr>
          <p:cNvSpPr/>
          <p:nvPr/>
        </p:nvSpPr>
        <p:spPr>
          <a:xfrm>
            <a:off x="7204725" y="4130396"/>
            <a:ext cx="532445" cy="532445"/>
          </a:xfrm>
          <a:prstGeom prst="flowChartConnector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1" name="流程图: 联系 23">
            <a:extLst>
              <a:ext uri="{FF2B5EF4-FFF2-40B4-BE49-F238E27FC236}">
                <a16:creationId xmlns:a16="http://schemas.microsoft.com/office/drawing/2014/main" id="{D73F9BF8-67D7-49AC-8EB8-5AFDBB671F62}"/>
              </a:ext>
            </a:extLst>
          </p:cNvPr>
          <p:cNvSpPr/>
          <p:nvPr/>
        </p:nvSpPr>
        <p:spPr>
          <a:xfrm>
            <a:off x="7842900" y="4263747"/>
            <a:ext cx="399095" cy="399095"/>
          </a:xfrm>
          <a:prstGeom prst="flowChartConnector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2" name="流程图: 联系 24">
            <a:extLst>
              <a:ext uri="{FF2B5EF4-FFF2-40B4-BE49-F238E27FC236}">
                <a16:creationId xmlns:a16="http://schemas.microsoft.com/office/drawing/2014/main" id="{01416A1F-D406-46BD-BAE1-B27283C83A6E}"/>
              </a:ext>
            </a:extLst>
          </p:cNvPr>
          <p:cNvSpPr/>
          <p:nvPr/>
        </p:nvSpPr>
        <p:spPr>
          <a:xfrm>
            <a:off x="10263838" y="4238352"/>
            <a:ext cx="418939" cy="418939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3" name="文本框 58">
            <a:extLst>
              <a:ext uri="{FF2B5EF4-FFF2-40B4-BE49-F238E27FC236}">
                <a16:creationId xmlns:a16="http://schemas.microsoft.com/office/drawing/2014/main" id="{E18EB3D7-9E2E-44D0-9FBA-7A8571E8A5E3}"/>
              </a:ext>
            </a:extLst>
          </p:cNvPr>
          <p:cNvSpPr txBox="1"/>
          <p:nvPr/>
        </p:nvSpPr>
        <p:spPr>
          <a:xfrm>
            <a:off x="990859" y="2127102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4" name="文本框 58">
            <a:extLst>
              <a:ext uri="{FF2B5EF4-FFF2-40B4-BE49-F238E27FC236}">
                <a16:creationId xmlns:a16="http://schemas.microsoft.com/office/drawing/2014/main" id="{77917020-966D-478C-B044-CDB2211D6F41}"/>
              </a:ext>
            </a:extLst>
          </p:cNvPr>
          <p:cNvSpPr txBox="1"/>
          <p:nvPr/>
        </p:nvSpPr>
        <p:spPr>
          <a:xfrm>
            <a:off x="1051364" y="3967731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5" name="文本框 58">
            <a:extLst>
              <a:ext uri="{FF2B5EF4-FFF2-40B4-BE49-F238E27FC236}">
                <a16:creationId xmlns:a16="http://schemas.microsoft.com/office/drawing/2014/main" id="{7A13AD89-7837-438E-97E1-103652CE5F68}"/>
              </a:ext>
            </a:extLst>
          </p:cNvPr>
          <p:cNvSpPr txBox="1"/>
          <p:nvPr/>
        </p:nvSpPr>
        <p:spPr>
          <a:xfrm>
            <a:off x="3771535" y="2127102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6" name="文本框 58">
            <a:extLst>
              <a:ext uri="{FF2B5EF4-FFF2-40B4-BE49-F238E27FC236}">
                <a16:creationId xmlns:a16="http://schemas.microsoft.com/office/drawing/2014/main" id="{4FB4F8CF-6BFC-4E56-8E7B-FFABBE171DD8}"/>
              </a:ext>
            </a:extLst>
          </p:cNvPr>
          <p:cNvSpPr txBox="1"/>
          <p:nvPr/>
        </p:nvSpPr>
        <p:spPr>
          <a:xfrm>
            <a:off x="3832040" y="3967731"/>
            <a:ext cx="2064452" cy="147269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单击此处添加标题</a:t>
            </a:r>
            <a:endParaRPr lang="en-US" altLang="zh-CN" b="1" dirty="0">
              <a:solidFill>
                <a:srgbClr val="96B18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</a:t>
            </a:r>
            <a:endParaRPr lang="en-US" altLang="zh-CN" sz="14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30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E74CD6-CA01-49C0-A16C-935AF3D92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12" y="1829721"/>
            <a:ext cx="6870975" cy="3198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711E8D-8587-4539-8161-43911F52E429}"/>
              </a:ext>
            </a:extLst>
          </p:cNvPr>
          <p:cNvSpPr txBox="1"/>
          <p:nvPr/>
        </p:nvSpPr>
        <p:spPr>
          <a:xfrm>
            <a:off x="4599709" y="2228091"/>
            <a:ext cx="3616444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PART TWO</a:t>
            </a:r>
            <a:endParaRPr lang="zh-CN" altLang="en-US" sz="6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FFB6E1-AA4C-4F20-A18E-92F27F62921D}"/>
              </a:ext>
            </a:extLst>
          </p:cNvPr>
          <p:cNvSpPr txBox="1"/>
          <p:nvPr/>
        </p:nvSpPr>
        <p:spPr>
          <a:xfrm>
            <a:off x="4483331" y="2905779"/>
            <a:ext cx="410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总体功能和业务流程</a:t>
            </a:r>
          </a:p>
        </p:txBody>
      </p:sp>
    </p:spTree>
    <p:extLst>
      <p:ext uri="{BB962C8B-B14F-4D97-AF65-F5344CB8AC3E}">
        <p14:creationId xmlns:p14="http://schemas.microsoft.com/office/powerpoint/2010/main" val="15611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9044135D-5070-4BA8-8E75-DA9BB913524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第十三批\545752"/>
  <p:tag name="ISPRING_PRESENTATION_TITLE" val="5a45eca1c2c56"/>
  <p:tag name="ISPRING_FIRST_PUBLISH" val="1"/>
  <p:tag name="ISPRING_SCORM_RATE_QUIZZES" val="0"/>
</p:tagLst>
</file>

<file path=ppt/theme/theme1.xml><?xml version="1.0" encoding="utf-8"?>
<a:theme xmlns:a="http://schemas.openxmlformats.org/drawingml/2006/main" name="Office Theme">
  <a:themeElements>
    <a:clrScheme name="自定义 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982</Words>
  <Application>Microsoft Office PowerPoint</Application>
  <PresentationFormat>宽屏</PresentationFormat>
  <Paragraphs>242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inpin heiti</vt:lpstr>
      <vt:lpstr>等线</vt:lpstr>
      <vt:lpstr>微软雅黑</vt:lpstr>
      <vt:lpstr>字魂105号-简雅黑</vt:lpstr>
      <vt:lpstr>字魂58号-创中黑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5a45eca1c2c56</dc:title>
  <dc:creator>WIN7</dc:creator>
  <cp:lastModifiedBy>赵 琦</cp:lastModifiedBy>
  <cp:revision>122</cp:revision>
  <dcterms:created xsi:type="dcterms:W3CDTF">2017-08-18T03:02:00Z</dcterms:created>
  <dcterms:modified xsi:type="dcterms:W3CDTF">2023-06-12T14:34:23Z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