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54.xml" ContentType="application/vnd.openxmlformats-officedocument.presentationml.tags+xml"/>
  <Override PartName="/ppt/tags/tag63.xml" ContentType="application/vnd.openxmlformats-officedocument.presentationml.tags+xml"/>
  <Override PartName="/ppt/tags/tag65.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50.xml" ContentType="application/vnd.openxmlformats-officedocument.presentationml.tags+xml"/>
  <Override PartName="/ppt/tags/tag7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2" r:id="rId3"/>
    <p:sldId id="304" r:id="rId4"/>
    <p:sldId id="309" r:id="rId5"/>
    <p:sldId id="316" r:id="rId6"/>
    <p:sldId id="306" r:id="rId7"/>
    <p:sldId id="310" r:id="rId8"/>
    <p:sldId id="307" r:id="rId9"/>
    <p:sldId id="311" r:id="rId10"/>
    <p:sldId id="308" r:id="rId11"/>
    <p:sldId id="314" r:id="rId12"/>
    <p:sldId id="317" r:id="rId13"/>
    <p:sldId id="305" r:id="rId14"/>
    <p:sldId id="281" r:id="rId15"/>
  </p:sldIdLst>
  <p:sldSz cx="9144000" cy="5143500" type="screen16x9"/>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94" d="100"/>
          <a:sy n="94" d="100"/>
        </p:scale>
        <p:origin x="-678" y="-96"/>
      </p:cViewPr>
      <p:guideLst>
        <p:guide orient="horz" pos="1664"/>
        <p:guide pos="295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2017/2/24</a:t>
            </a:fld>
            <a:endParaRPr lang="zh-CN" altLang="en-US"/>
          </a:p>
        </p:txBody>
      </p:sp>
      <p:sp>
        <p:nvSpPr>
          <p:cNvPr id="4" name="幻灯片图像占位符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p:cNvSpPr>
          <p:nvPr>
            <p:ph type="sldImg"/>
          </p:nvPr>
        </p:nvSpPr>
        <p:spPr>
          <a:xfrm>
            <a:off x="482600" y="1279525"/>
            <a:ext cx="6138863" cy="3454400"/>
          </a:xfrm>
        </p:spPr>
      </p:sp>
      <p:sp>
        <p:nvSpPr>
          <p:cNvPr id="13314" name="备注占位符 2"/>
          <p:cNvSpPr>
            <a:spLocks noGrp="1"/>
          </p:cNvSpPr>
          <p:nvPr>
            <p:ph type="body"/>
          </p:nvPr>
        </p:nvSpPr>
        <p:spPr/>
        <p:txBody>
          <a:bodyPr lIns="91440" tIns="45720" rIns="91440" bIns="45720" anchor="t"/>
          <a:lstStyle/>
          <a:p>
            <a:pPr lvl="0"/>
            <a:endParaRPr lang="zh-CN" altLang="en-US"/>
          </a:p>
        </p:txBody>
      </p:sp>
      <p:sp>
        <p:nvSpPr>
          <p:cNvPr id="1331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indent="0" algn="r"/>
            <a:fld id="{9A0DB2DC-4C9A-4742-B13C-FB6460FD3503}" type="slidenum">
              <a:rPr lang="zh-CN" altLang="en-US" sz="1200">
                <a:latin typeface="Arial" panose="020B0604020202020204" pitchFamily="34" charset="0"/>
                <a:ea typeface="宋体" panose="02010600030101010101" pitchFamily="2" charset="-122"/>
              </a:rPr>
              <a:pPr lvl="0" indent="0" algn="r"/>
              <a:t>2</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482600" y="1279525"/>
            <a:ext cx="6138863" cy="34544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indent="0" algn="r"/>
            <a:fld id="{9A0DB2DC-4C9A-4742-B13C-FB6460FD3503}" type="slidenum">
              <a:rPr lang="zh-CN" altLang="en-US" sz="1200">
                <a:latin typeface="Arial" panose="020B0604020202020204" pitchFamily="34" charset="0"/>
                <a:ea typeface="宋体" panose="02010600030101010101" pitchFamily="2" charset="-122"/>
              </a:rPr>
              <a:pPr lvl="0" indent="0" algn="r"/>
              <a:t>14</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482600" y="1279525"/>
            <a:ext cx="6138863" cy="3454400"/>
          </a:xfrm>
          <a:noFill/>
          <a:ln w="12700">
            <a:solidFill>
              <a:srgbClr val="000000"/>
            </a:solidFill>
            <a:miter lim="800000"/>
          </a:ln>
        </p:spPr>
      </p:sp>
      <p:sp>
        <p:nvSpPr>
          <p:cNvPr id="21507" name="备注占位符 2"/>
          <p:cNvSpPr>
            <a:spLocks noGrp="1" noChangeArrowheads="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endParaRPr lang="zh-CN" altLang="en-US"/>
          </a:p>
        </p:txBody>
      </p:sp>
      <p:sp>
        <p:nvSpPr>
          <p:cNvPr id="2150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r"/>
            <a:fld id="{875D7174-74C9-4877-B9B4-ED12CB44042A}" type="slidenum">
              <a:rPr lang="zh-CN" altLang="en-US" sz="1200">
                <a:ea typeface="宋体" panose="02010600030101010101" pitchFamily="2" charset="-122"/>
              </a:rPr>
              <a:pPr algn="r"/>
              <a:t>13</a:t>
            </a:fld>
            <a:endParaRPr lang="en-US" sz="120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C:\Users\iamisis\Desktop\崔老师的PPT\bghome0.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5144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D:\TDDOWNLOAD\win8风格图标\PNG\Communications\Blue\MB_0018_note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59923" y="1765021"/>
            <a:ext cx="690383" cy="69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6" descr="C:\Users\iamisis\Desktop\MetroStation_2.0_XiaZaiBa\metrostation_by_yankoa-d312tty\PNG\Others\Blue\MB_0001_pi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74680" y="1749543"/>
            <a:ext cx="699905" cy="698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8" descr="C:\Users\iamisis\Desktop\MetroStation_2.0_XiaZaiBa\metrostation_by_yankoa-d312tty\PNG\Network\Blue\MB_0036_search.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074584" y="1765020"/>
            <a:ext cx="688002" cy="683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C:\Users\iamisis\Desktop\MetroStation_2.0_XiaZaiBa\metrostation_by_yankoa-d312tty\PNG\Suites\Blue\MB_0029_programs.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762588" y="1749543"/>
            <a:ext cx="698715" cy="698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4" descr="C:\Users\iamisis\Desktop\MetroStation_2.0_XiaZaiBa\metrostation_by_yankoa-d312tty\PNG\Media\Blue\MB_0018_viewer.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461303" y="1749543"/>
            <a:ext cx="698715" cy="698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C:\Users\iamisis\Desktop\MetroStation_2.0_XiaZaiBa\metrostation_by_yankoa-d312tty\PNG\Navigation\blue\MB_0014_world1.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160018" y="1757877"/>
            <a:ext cx="699905" cy="698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 descr="PPECLOGO-eff-0-1"/>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928175" y="3411141"/>
            <a:ext cx="626106" cy="377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3" descr="PPECLOGO-eff-0-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525443" y="3392092"/>
            <a:ext cx="579684" cy="354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5" descr="PPECLOGO-eff-0-1"/>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118625" y="3829051"/>
            <a:ext cx="309482" cy="1869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6" descr="PPECLOGO-eff-0-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4835061" y="3419476"/>
            <a:ext cx="236873"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7" descr="PPECLOGO-eff-0-1"/>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809010" y="3860008"/>
            <a:ext cx="116651" cy="70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8" descr="PPECLOGO-eff-0-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597132" y="3263505"/>
            <a:ext cx="579684" cy="354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9" descr="PPECLOGO-eff-5-4"/>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2406819" y="3562351"/>
            <a:ext cx="872501" cy="531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0" descr="PPECLOGO-eff-5-2"/>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654269" y="3651649"/>
            <a:ext cx="1083187" cy="678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1" descr="PPECLOGO-eff-5-4"/>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6318194" y="3334943"/>
            <a:ext cx="659435" cy="402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2" descr="PPECLOGO-eff-0-1"/>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5170729" y="3759994"/>
            <a:ext cx="308292" cy="185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13" descr="PPECLOGO-eff-0-1"/>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7125226" y="3164682"/>
            <a:ext cx="308292" cy="185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14" descr="PPECLOGO-eff2-1-2"/>
          <p:cNvPicPr>
            <a:picLocks noChangeAspect="1" noChangeArrowheads="1"/>
          </p:cNvPicPr>
          <p:nvPr/>
        </p:nvPicPr>
        <p:blipFill>
          <a:blip r:embed="rId18">
            <a:extLst>
              <a:ext uri="{28A0092B-C50C-407E-A947-70E740481C1C}">
                <a14:useLocalDpi xmlns:a14="http://schemas.microsoft.com/office/drawing/2010/main" xmlns="" val="0"/>
              </a:ext>
            </a:extLst>
          </a:blip>
          <a:srcRect/>
          <a:stretch>
            <a:fillRect/>
          </a:stretch>
        </p:blipFill>
        <p:spPr bwMode="auto">
          <a:xfrm>
            <a:off x="1710486" y="3381376"/>
            <a:ext cx="1002245" cy="6750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15" descr="PPECLOGO-eff2-1-3"/>
          <p:cNvPicPr>
            <a:picLocks noChangeAspect="1" noChangeArrowheads="1"/>
          </p:cNvPicPr>
          <p:nvPr/>
        </p:nvPicPr>
        <p:blipFill>
          <a:blip r:embed="rId19">
            <a:extLst>
              <a:ext uri="{28A0092B-C50C-407E-A947-70E740481C1C}">
                <a14:useLocalDpi xmlns:a14="http://schemas.microsoft.com/office/drawing/2010/main" xmlns="" val="0"/>
              </a:ext>
            </a:extLst>
          </a:blip>
          <a:srcRect/>
          <a:stretch>
            <a:fillRect/>
          </a:stretch>
        </p:blipFill>
        <p:spPr bwMode="auto">
          <a:xfrm>
            <a:off x="2832951" y="3344466"/>
            <a:ext cx="258299" cy="172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16" descr="PPECLOGO-eff2-1-4"/>
          <p:cNvPicPr>
            <a:picLocks noChangeAspect="1" noChangeArrowheads="1"/>
          </p:cNvPicPr>
          <p:nvPr/>
        </p:nvPicPr>
        <p:blipFill>
          <a:blip r:embed="rId20">
            <a:extLst>
              <a:ext uri="{28A0092B-C50C-407E-A947-70E740481C1C}">
                <a14:useLocalDpi xmlns:a14="http://schemas.microsoft.com/office/drawing/2010/main" xmlns="" val="0"/>
              </a:ext>
            </a:extLst>
          </a:blip>
          <a:srcRect/>
          <a:stretch>
            <a:fillRect/>
          </a:stretch>
        </p:blipFill>
        <p:spPr bwMode="auto">
          <a:xfrm>
            <a:off x="5511159" y="3618311"/>
            <a:ext cx="415420" cy="277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17" descr="PPECLOGO-eff2-1-3"/>
          <p:cNvPicPr>
            <a:picLocks noChangeAspect="1" noChangeArrowheads="1"/>
          </p:cNvPicPr>
          <p:nvPr/>
        </p:nvPicPr>
        <p:blipFill>
          <a:blip r:embed="rId19">
            <a:extLst>
              <a:ext uri="{28A0092B-C50C-407E-A947-70E740481C1C}">
                <a14:useLocalDpi xmlns:a14="http://schemas.microsoft.com/office/drawing/2010/main" xmlns="" val="0"/>
              </a:ext>
            </a:extLst>
          </a:blip>
          <a:srcRect/>
          <a:stretch>
            <a:fillRect/>
          </a:stretch>
        </p:blipFill>
        <p:spPr bwMode="auto">
          <a:xfrm>
            <a:off x="5934912" y="3421856"/>
            <a:ext cx="21306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18" descr="PPECLOGO-eff2-1-3"/>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6234870" y="3675461"/>
            <a:ext cx="166644" cy="111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2138401" y="3310201"/>
            <a:ext cx="5919437" cy="670322"/>
          </a:xfrm>
        </p:spPr>
        <p:txBody>
          <a:bodyPr/>
          <a:lstStyle>
            <a:lvl1pPr algn="l">
              <a:defRPr sz="3200" b="1" baseline="0">
                <a:solidFill>
                  <a:schemeClr val="bg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2135700" y="4033750"/>
            <a:ext cx="5924324" cy="397668"/>
          </a:xfrm>
        </p:spPr>
        <p:txBody>
          <a:bodyPr/>
          <a:lstStyle>
            <a:lvl1pPr marL="0" indent="0" algn="l">
              <a:buFontTx/>
              <a:buNone/>
              <a:defRPr baseline="0">
                <a:solidFill>
                  <a:schemeClr val="bg1"/>
                </a:solidFill>
              </a:defRPr>
            </a:lvl1pPr>
          </a:lstStyle>
          <a:p>
            <a:pPr lvl="0"/>
            <a:r>
              <a:rPr lang="zh-CN" altLang="en-US" noProof="0" smtClean="0"/>
              <a:t>单击此处编辑母版副标题样式</a:t>
            </a:r>
          </a:p>
        </p:txBody>
      </p:sp>
      <p:sp>
        <p:nvSpPr>
          <p:cNvPr id="27" name="Rectangle 4"/>
          <p:cNvSpPr>
            <a:spLocks noGrp="1" noChangeArrowheads="1"/>
          </p:cNvSpPr>
          <p:nvPr>
            <p:ph type="dt" sz="half" idx="10"/>
          </p:nvPr>
        </p:nvSpPr>
        <p:spPr/>
        <p:txBody>
          <a:bodyPr/>
          <a:lstStyle>
            <a:lvl1pPr>
              <a:defRPr baseline="0" smtClean="0"/>
            </a:lvl1pPr>
          </a:lstStyle>
          <a:p>
            <a:pPr>
              <a:defRPr/>
            </a:pPr>
            <a:endParaRPr lang="en-US" altLang="zh-CN"/>
          </a:p>
        </p:txBody>
      </p:sp>
      <p:sp>
        <p:nvSpPr>
          <p:cNvPr id="28" name="Rectangle 5"/>
          <p:cNvSpPr>
            <a:spLocks noGrp="1" noChangeArrowheads="1"/>
          </p:cNvSpPr>
          <p:nvPr>
            <p:ph type="ftr" sz="quarter" idx="11"/>
          </p:nvPr>
        </p:nvSpPr>
        <p:spPr/>
        <p:txBody>
          <a:bodyPr/>
          <a:lstStyle>
            <a:lvl1pPr>
              <a:defRPr baseline="0" smtClean="0"/>
            </a:lvl1pPr>
          </a:lstStyle>
          <a:p>
            <a:pPr>
              <a:defRPr/>
            </a:pPr>
            <a:endParaRPr lang="en-US" altLang="zh-CN"/>
          </a:p>
        </p:txBody>
      </p:sp>
      <p:sp>
        <p:nvSpPr>
          <p:cNvPr id="29" name="Rectangle 6"/>
          <p:cNvSpPr>
            <a:spLocks noGrp="1" noChangeArrowheads="1"/>
          </p:cNvSpPr>
          <p:nvPr>
            <p:ph type="sldNum" sz="quarter" idx="12"/>
          </p:nvPr>
        </p:nvSpPr>
        <p:spPr/>
        <p:txBody>
          <a:bodyPr/>
          <a:lstStyle>
            <a:lvl1pPr>
              <a:defRPr baseline="0" smtClean="0"/>
            </a:lvl1pPr>
          </a:lstStyle>
          <a:p>
            <a:pPr>
              <a:defRPr/>
            </a:pPr>
            <a:fld id="{87E4BE33-EC1D-4BDB-8015-45DF6AF7B3DB}"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fld id="{13D0CE79-49FB-443D-BEF8-6B709DE8FD0C}" type="datetimeFigureOut">
              <a:rPr lang="zh-CN" altLang="en-US" smtClean="0"/>
              <a:pPr/>
              <a:t>2017/2/24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pPr/>
              <a:t>‹#›</a:t>
            </a:fld>
            <a:endParaRPr lang="zh-CN" altLang="en-US"/>
          </a:p>
        </p:txBody>
      </p:sp>
      <p:sp>
        <p:nvSpPr>
          <p:cNvPr id="7" name="内容占位符 6"/>
          <p:cNvSpPr>
            <a:spLocks noGrp="1"/>
          </p:cNvSpPr>
          <p:nvPr>
            <p:ph sz="quarter" idx="13"/>
          </p:nvPr>
        </p:nvSpPr>
        <p:spPr>
          <a:xfrm>
            <a:off x="196088" y="329712"/>
            <a:ext cx="8751827" cy="4251997"/>
          </a:xfrm>
        </p:spPr>
        <p:txBody>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baseline="0">
                <a:solidFill>
                  <a:schemeClr val="tx1"/>
                </a:solidFill>
              </a:defRPr>
            </a:lvl1pPr>
            <a:lvl2pPr>
              <a:defRPr sz="2000" baseline="0"/>
            </a:lvl2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baseline="0"/>
            </a:lvl1pPr>
          </a:lstStyle>
          <a:p>
            <a:fld id="{13D0CE79-49FB-443D-BEF8-6B709DE8FD0C}" type="datetimeFigureOut">
              <a:rPr lang="zh-CN" altLang="en-US" smtClean="0"/>
              <a:pPr/>
              <a:t>2017/2/24</a:t>
            </a:fld>
            <a:endParaRPr lang="zh-CN" altLang="en-US"/>
          </a:p>
        </p:txBody>
      </p:sp>
      <p:sp>
        <p:nvSpPr>
          <p:cNvPr id="5" name="Rectangle 5"/>
          <p:cNvSpPr>
            <a:spLocks noGrp="1" noChangeArrowheads="1"/>
          </p:cNvSpPr>
          <p:nvPr>
            <p:ph type="ftr" sz="quarter" idx="11"/>
          </p:nvPr>
        </p:nvSpPr>
        <p:spPr/>
        <p:txBody>
          <a:bodyPr/>
          <a:lstStyle>
            <a:lvl1pPr>
              <a:defRPr baseline="0"/>
            </a:lvl1pPr>
          </a:lstStyle>
          <a:p>
            <a:endParaRPr lang="zh-CN" altLang="en-US" dirty="0"/>
          </a:p>
        </p:txBody>
      </p:sp>
      <p:sp>
        <p:nvSpPr>
          <p:cNvPr id="6" name="Rectangle 6"/>
          <p:cNvSpPr>
            <a:spLocks noGrp="1" noChangeArrowheads="1"/>
          </p:cNvSpPr>
          <p:nvPr>
            <p:ph type="sldNum" sz="quarter" idx="12"/>
          </p:nvPr>
        </p:nvSpPr>
        <p:spPr/>
        <p:txBody>
          <a:bodyPr/>
          <a:lstStyle>
            <a:lvl1pPr>
              <a:defRPr baseline="0"/>
            </a:lvl1pPr>
          </a:lstStyle>
          <a:p>
            <a:fld id="{EF906490-237C-474C-BA2E-D98840BC1F8F}"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hasCustomPrompt="1"/>
          </p:nvPr>
        </p:nvSpPr>
        <p:spPr>
          <a:xfrm>
            <a:off x="2419200" y="2075448"/>
            <a:ext cx="4471200" cy="708253"/>
          </a:xfrm>
        </p:spPr>
        <p:txBody>
          <a:bodyPr anchor="b"/>
          <a:lstStyle>
            <a:lvl1pPr>
              <a:defRPr sz="60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419200" y="2838460"/>
            <a:ext cx="5485548" cy="1113915"/>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a:r>
              <a:rPr lang="zh-CN" altLang="en-US" dirty="0" smtClean="0"/>
              <a:t>单击此处编辑母版文本样式</a:t>
            </a:r>
          </a:p>
        </p:txBody>
      </p:sp>
      <p:sp>
        <p:nvSpPr>
          <p:cNvPr id="5" name="日期占位符 3"/>
          <p:cNvSpPr>
            <a:spLocks noGrp="1"/>
          </p:cNvSpPr>
          <p:nvPr>
            <p:ph type="dt" sz="half" idx="10"/>
          </p:nvPr>
        </p:nvSpPr>
        <p:spPr/>
        <p:txBody>
          <a:bodyPr/>
          <a:lstStyle>
            <a:lvl1pPr>
              <a:defRPr smtClean="0"/>
            </a:lvl1pPr>
          </a:lstStyle>
          <a:p>
            <a:fld id="{13D0CE79-49FB-443D-BEF8-6B709DE8FD0C}" type="datetimeFigureOut">
              <a:rPr lang="zh-CN" altLang="en-US" smtClean="0"/>
              <a:pPr/>
              <a:t>2017/2/24</a:t>
            </a:fld>
            <a:endParaRPr lang="zh-CN" altLang="en-US"/>
          </a:p>
        </p:txBody>
      </p:sp>
      <p:sp>
        <p:nvSpPr>
          <p:cNvPr id="6" name="页脚占位符 4"/>
          <p:cNvSpPr>
            <a:spLocks noGrp="1"/>
          </p:cNvSpPr>
          <p:nvPr>
            <p:ph type="ftr" sz="quarter" idx="11"/>
          </p:nvPr>
        </p:nvSpPr>
        <p:spPr/>
        <p:txBody>
          <a:bodyPr/>
          <a:lstStyle>
            <a:lvl1pPr>
              <a:defRPr smtClean="0"/>
            </a:lvl1pPr>
          </a:lstStyle>
          <a:p>
            <a:endParaRPr lang="zh-CN" altLang="en-US"/>
          </a:p>
        </p:txBody>
      </p:sp>
      <p:sp>
        <p:nvSpPr>
          <p:cNvPr id="7" name="灯片编号占位符 5"/>
          <p:cNvSpPr>
            <a:spLocks noGrp="1"/>
          </p:cNvSpPr>
          <p:nvPr>
            <p:ph type="sldNum" sz="quarter" idx="12"/>
          </p:nvPr>
        </p:nvSpPr>
        <p:spPr/>
        <p:txBody>
          <a:bodyPr/>
          <a:lstStyle>
            <a:lvl1pPr>
              <a:defRPr smtClean="0"/>
            </a:lvl1pPr>
          </a:lstStyle>
          <a:p>
            <a:fld id="{EF906490-237C-474C-BA2E-D98840BC1F8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985" y="1010339"/>
            <a:ext cx="3959324" cy="3375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内容占位符 3"/>
          <p:cNvSpPr>
            <a:spLocks noGrp="1"/>
          </p:cNvSpPr>
          <p:nvPr>
            <p:ph sz="half" idx="2"/>
          </p:nvPr>
        </p:nvSpPr>
        <p:spPr>
          <a:xfrm>
            <a:off x="4735746" y="1010339"/>
            <a:ext cx="3963077" cy="3375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Rectangle 4"/>
          <p:cNvSpPr>
            <a:spLocks noGrp="1" noChangeArrowheads="1"/>
          </p:cNvSpPr>
          <p:nvPr>
            <p:ph type="dt" sz="half" idx="10"/>
          </p:nvPr>
        </p:nvSpPr>
        <p:spPr/>
        <p:txBody>
          <a:bodyPr/>
          <a:lstStyle>
            <a:lvl1pPr>
              <a:defRPr>
                <a:latin typeface="Arial" panose="020B0604020202020204" pitchFamily="34" charset="0"/>
                <a:ea typeface="黑体" panose="02010609060101010101" pitchFamily="49" charset="-122"/>
              </a:defRPr>
            </a:lvl1pPr>
          </a:lstStyle>
          <a:p>
            <a:fld id="{13D0CE79-49FB-443D-BEF8-6B709DE8FD0C}" type="datetimeFigureOut">
              <a:rPr lang="zh-CN" altLang="en-US" smtClean="0"/>
              <a:pPr/>
              <a:t>2017/2/24</a:t>
            </a:fld>
            <a:endParaRPr lang="zh-CN" altLang="en-US"/>
          </a:p>
        </p:txBody>
      </p:sp>
      <p:sp>
        <p:nvSpPr>
          <p:cNvPr id="6" name="Rectangle 5"/>
          <p:cNvSpPr>
            <a:spLocks noGrp="1" noChangeArrowheads="1"/>
          </p:cNvSpPr>
          <p:nvPr>
            <p:ph type="ftr" sz="quarter" idx="11"/>
          </p:nvPr>
        </p:nvSpPr>
        <p:spPr/>
        <p:txBody>
          <a:bodyPr/>
          <a:lstStyle>
            <a:lvl1pPr>
              <a:defRPr>
                <a:latin typeface="Arial" panose="020B0604020202020204" pitchFamily="34" charset="0"/>
                <a:ea typeface="黑体" panose="02010609060101010101" pitchFamily="49"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ea typeface="黑体" panose="02010609060101010101" pitchFamily="49" charset="-122"/>
              </a:defRPr>
            </a:lvl1pPr>
          </a:lstStyle>
          <a:p>
            <a:fld id="{EF906490-237C-474C-BA2E-D98840BC1F8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9800" y="194400"/>
            <a:ext cx="8229600" cy="432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9800" y="1044305"/>
            <a:ext cx="3868524" cy="617934"/>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69800" y="1752475"/>
            <a:ext cx="3868524" cy="2763441"/>
          </a:xfrm>
        </p:spPr>
        <p:txBody>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4811832" y="1044305"/>
            <a:ext cx="3887569" cy="617934"/>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811832" y="1752475"/>
            <a:ext cx="3887569" cy="2763441"/>
          </a:xfrm>
        </p:spPr>
        <p:txBody>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7" name="Rectangle 4"/>
          <p:cNvSpPr>
            <a:spLocks noGrp="1" noChangeArrowheads="1"/>
          </p:cNvSpPr>
          <p:nvPr>
            <p:ph type="dt" sz="half" idx="10"/>
          </p:nvPr>
        </p:nvSpPr>
        <p:spPr/>
        <p:txBody>
          <a:bodyPr/>
          <a:lstStyle>
            <a:lvl1pPr>
              <a:defRPr/>
            </a:lvl1pPr>
          </a:lstStyle>
          <a:p>
            <a:fld id="{C9E60F58-3108-4415-857A-6D0360DF626E}" type="datetimeFigureOut">
              <a:rPr lang="zh-CN" altLang="en-US" smtClean="0"/>
              <a:pPr/>
              <a:t>2017/2/24</a:t>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4AE85CE2-CEAD-46BB-861E-7D62265DC96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hasCustomPrompt="1"/>
          </p:nvPr>
        </p:nvSpPr>
        <p:spPr>
          <a:xfrm>
            <a:off x="2478600" y="2038500"/>
            <a:ext cx="4247100" cy="1074600"/>
          </a:xfrm>
        </p:spPr>
        <p:txBody>
          <a:bodyPr>
            <a:normAutofit/>
          </a:bodyPr>
          <a:lstStyle>
            <a:lvl1pPr algn="ctr">
              <a:defRPr sz="8800"/>
            </a:lvl1pPr>
          </a:lstStyle>
          <a:p>
            <a:r>
              <a:rPr lang="zh-CN" altLang="en-US" dirty="0" smtClean="0"/>
              <a:t>编辑标题</a:t>
            </a:r>
            <a:endParaRPr lang="zh-CN" altLang="en-US" dirty="0"/>
          </a:p>
        </p:txBody>
      </p:sp>
      <p:sp>
        <p:nvSpPr>
          <p:cNvPr id="3"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pPr/>
              <a:t>2017/2/24</a:t>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pPr/>
              <a:t>‹#›</a:t>
            </a:fld>
            <a:endParaRPr lang="zh-CN" altLang="en-US"/>
          </a:p>
        </p:txBody>
      </p:sp>
      <p:sp>
        <p:nvSpPr>
          <p:cNvPr id="6" name="圆角矩形 13"/>
          <p:cNvSpPr>
            <a:spLocks noChangeArrowheads="1"/>
          </p:cNvSpPr>
          <p:nvPr/>
        </p:nvSpPr>
        <p:spPr bwMode="auto">
          <a:xfrm>
            <a:off x="2867471" y="2976457"/>
            <a:ext cx="3429297" cy="277344"/>
          </a:xfrm>
          <a:prstGeom prst="roundRect">
            <a:avLst>
              <a:gd name="adj" fmla="val 50000"/>
            </a:avLst>
          </a:prstGeom>
          <a:solidFill>
            <a:schemeClr val="accent2">
              <a:alpha val="98999"/>
            </a:schemeClr>
          </a:solidFill>
          <a:ln>
            <a:noFill/>
          </a:ln>
          <a:extLst>
            <a:ext uri="{91240B29-F687-4F45-9708-019B960494DF}">
              <a14:hiddenLine xmlns:a14="http://schemas.microsoft.com/office/drawing/2010/main" xmlns="" w="9525">
                <a:solidFill>
                  <a:srgbClr val="000000"/>
                </a:solidFill>
                <a:round/>
              </a14:hiddenLine>
            </a:ext>
          </a:extLst>
        </p:spPr>
        <p:txBody>
          <a:bodyPr anchor="ctr">
            <a:normAutofit fontScale="500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en-US" sz="1500">
              <a:solidFill>
                <a:schemeClr val="accent2"/>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smtClean="0"/>
            </a:lvl1pPr>
          </a:lstStyle>
          <a:p>
            <a:fld id="{13D0CE79-49FB-443D-BEF8-6B709DE8FD0C}" type="datetimeFigureOut">
              <a:rPr lang="zh-CN" altLang="en-US" smtClean="0"/>
              <a:pPr/>
              <a:t>2017/2/24</a:t>
            </a:fld>
            <a:endParaRPr lang="zh-CN" altLang="en-US"/>
          </a:p>
        </p:txBody>
      </p:sp>
      <p:sp>
        <p:nvSpPr>
          <p:cNvPr id="4" name="页脚占位符 2"/>
          <p:cNvSpPr>
            <a:spLocks noGrp="1"/>
          </p:cNvSpPr>
          <p:nvPr>
            <p:ph type="ftr" sz="quarter" idx="11"/>
          </p:nvPr>
        </p:nvSpPr>
        <p:spPr/>
        <p:txBody>
          <a:bodyPr/>
          <a:lstStyle>
            <a:lvl1pPr>
              <a:defRPr smtClean="0"/>
            </a:lvl1pPr>
          </a:lstStyle>
          <a:p>
            <a:endParaRPr lang="zh-CN" altLang="en-US"/>
          </a:p>
        </p:txBody>
      </p:sp>
      <p:sp>
        <p:nvSpPr>
          <p:cNvPr id="5" name="灯片编号占位符 3"/>
          <p:cNvSpPr>
            <a:spLocks noGrp="1"/>
          </p:cNvSpPr>
          <p:nvPr>
            <p:ph type="sldNum" sz="quarter" idx="12"/>
          </p:nvPr>
        </p:nvSpPr>
        <p:spPr/>
        <p:txBody>
          <a:bodyPr/>
          <a:lstStyle>
            <a:lvl1pPr>
              <a:defRPr smtClean="0"/>
            </a:lvl1pPr>
          </a:lstStyle>
          <a:p>
            <a:fld id="{EF906490-237C-474C-BA2E-D98840BC1F8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a:xfrm>
            <a:off x="629840" y="536381"/>
            <a:ext cx="3123900" cy="120015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3888000" y="536381"/>
            <a:ext cx="4627800" cy="4052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0" y="1736531"/>
            <a:ext cx="3123900" cy="285869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2017/2/24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竖排标题 1"/>
          <p:cNvSpPr>
            <a:spLocks noGrp="1"/>
          </p:cNvSpPr>
          <p:nvPr>
            <p:ph type="title" orient="vert"/>
          </p:nvPr>
        </p:nvSpPr>
        <p:spPr>
          <a:xfrm>
            <a:off x="7871792" y="146958"/>
            <a:ext cx="827030" cy="4546759"/>
          </a:xfrm>
        </p:spPr>
        <p:txBody>
          <a:bodyPr vert="eaVert"/>
          <a:lstStyle>
            <a:lvl1pPr>
              <a:defRPr sz="2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083" y="146958"/>
            <a:ext cx="7245745" cy="4546759"/>
          </a:xfrm>
        </p:spPr>
        <p:txBody>
          <a:bodyPr vert="eaVert"/>
          <a:lstStyle>
            <a:lvl1pPr>
              <a:spcBef>
                <a:spcPts val="300"/>
              </a:spcBef>
              <a:spcAft>
                <a:spcPts val="300"/>
              </a:spcAft>
              <a:defRPr sz="2400">
                <a:solidFill>
                  <a:schemeClr val="tx1"/>
                </a:solidFill>
              </a:defRPr>
            </a:lvl1pPr>
            <a:lvl2pPr marL="356870" indent="-285750">
              <a:buFont typeface="Arial" panose="020B0604020202020204" pitchFamily="34" charset="0"/>
              <a:buChar char="•"/>
              <a:defRPr sz="2000"/>
            </a:lvl2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pPr/>
              <a:t>2017/2/24</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iamisis\Desktop\00.jpg"/>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2"/>
          <p:cNvSpPr>
            <a:spLocks noGrp="1" noChangeArrowheads="1"/>
          </p:cNvSpPr>
          <p:nvPr>
            <p:ph type="title"/>
            <p:custDataLst>
              <p:tags r:id="rId12"/>
            </p:custDataLst>
          </p:nvPr>
        </p:nvSpPr>
        <p:spPr bwMode="auto">
          <a:xfrm>
            <a:off x="468985" y="195264"/>
            <a:ext cx="8229838" cy="432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8" name="Rectangle 3"/>
          <p:cNvSpPr>
            <a:spLocks noGrp="1" noChangeArrowheads="1"/>
          </p:cNvSpPr>
          <p:nvPr>
            <p:ph type="body" idx="1"/>
            <p:custDataLst>
              <p:tags r:id="rId13"/>
            </p:custDataLst>
          </p:nvPr>
        </p:nvSpPr>
        <p:spPr bwMode="auto">
          <a:xfrm>
            <a:off x="468985" y="844153"/>
            <a:ext cx="8229838" cy="3671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2" name="Rectangle 4"/>
          <p:cNvSpPr>
            <a:spLocks noGrp="1" noChangeArrowheads="1"/>
          </p:cNvSpPr>
          <p:nvPr>
            <p:ph type="dt" sz="half" idx="2"/>
          </p:nvPr>
        </p:nvSpPr>
        <p:spPr bwMode="auto">
          <a:xfrm>
            <a:off x="457083" y="4683919"/>
            <a:ext cx="2134235" cy="357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aseline="0" smtClean="0">
                <a:latin typeface="Arial" panose="020B0604020202020204" pitchFamily="34" charset="0"/>
                <a:ea typeface="黑体" panose="02010609060101010101" pitchFamily="49" charset="-122"/>
              </a:defRPr>
            </a:lvl1pPr>
          </a:lstStyle>
          <a:p>
            <a:fld id="{13D0CE79-49FB-443D-BEF8-6B709DE8FD0C}" type="datetimeFigureOut">
              <a:rPr lang="zh-CN" altLang="en-US" smtClean="0"/>
              <a:pPr/>
              <a:t>2017/2/24</a:t>
            </a:fld>
            <a:endParaRPr lang="zh-CN" altLang="en-US"/>
          </a:p>
        </p:txBody>
      </p:sp>
      <p:sp>
        <p:nvSpPr>
          <p:cNvPr id="1029" name="Rectangle 5"/>
          <p:cNvSpPr>
            <a:spLocks noGrp="1" noChangeArrowheads="1"/>
          </p:cNvSpPr>
          <p:nvPr>
            <p:ph type="ftr" sz="quarter" idx="3"/>
          </p:nvPr>
        </p:nvSpPr>
        <p:spPr bwMode="auto">
          <a:xfrm>
            <a:off x="3124577" y="4683919"/>
            <a:ext cx="2894846" cy="357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aseline="0" smtClean="0">
                <a:latin typeface="Arial" panose="020B0604020202020204" pitchFamily="34" charset="0"/>
                <a:ea typeface="黑体" panose="02010609060101010101" pitchFamily="49" charset="-122"/>
              </a:defRPr>
            </a:lvl1pPr>
          </a:lstStyle>
          <a:p>
            <a:endParaRPr lang="zh-CN" altLang="en-US"/>
          </a:p>
        </p:txBody>
      </p:sp>
      <p:sp>
        <p:nvSpPr>
          <p:cNvPr id="1030" name="Rectangle 6"/>
          <p:cNvSpPr>
            <a:spLocks noGrp="1" noChangeArrowheads="1"/>
          </p:cNvSpPr>
          <p:nvPr>
            <p:ph type="sldNum" sz="quarter" idx="4"/>
          </p:nvPr>
        </p:nvSpPr>
        <p:spPr bwMode="auto">
          <a:xfrm>
            <a:off x="6552686" y="4683919"/>
            <a:ext cx="2134234" cy="357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aseline="0" smtClean="0">
                <a:latin typeface="Arial" panose="020B0604020202020204" pitchFamily="34" charset="0"/>
                <a:ea typeface="黑体" panose="02010609060101010101" pitchFamily="49" charset="-122"/>
              </a:defRPr>
            </a:lvl1pPr>
          </a:lstStyle>
          <a:p>
            <a:fld id="{EF906490-237C-474C-BA2E-D98840BC1F8F}" type="slidenum">
              <a:rPr lang="zh-CN" altLang="en-US" smtClean="0"/>
              <a:pPr/>
              <a:t>‹#›</a:t>
            </a:fld>
            <a:endParaRPr lang="zh-CN" altLang="en-US"/>
          </a:p>
        </p:txBody>
      </p:sp>
      <p:sp>
        <p:nvSpPr>
          <p:cNvPr id="1032" name="直接连接符 10"/>
          <p:cNvSpPr>
            <a:spLocks noChangeShapeType="1"/>
          </p:cNvSpPr>
          <p:nvPr/>
        </p:nvSpPr>
        <p:spPr bwMode="auto">
          <a:xfrm flipH="1">
            <a:off x="160694" y="631868"/>
            <a:ext cx="2322304" cy="0"/>
          </a:xfrm>
          <a:prstGeom prst="line">
            <a:avLst/>
          </a:prstGeom>
          <a:noFill/>
          <a:ln w="9525">
            <a:solidFill>
              <a:srgbClr val="00B0F0"/>
            </a:solidFill>
            <a:round/>
          </a:ln>
          <a:extLst>
            <a:ext uri="{909E8E84-426E-40DD-AFC4-6F175D3DCCD1}">
              <a14:hiddenFill xmlns:a14="http://schemas.microsoft.com/office/drawing/2010/main" xmlns="">
                <a:noFill/>
              </a14:hiddenFill>
            </a:ext>
          </a:extLst>
        </p:spPr>
        <p:txBody>
          <a:bodyPr/>
          <a:lstStyle/>
          <a:p>
            <a:endParaRPr lang="zh-CN" altLang="en-US" sz="1350" baseline="0">
              <a:latin typeface="Arial" panose="020B0604020202020204" pitchFamily="34" charset="0"/>
              <a:ea typeface="黑体" panose="02010609060101010101" pitchFamily="49" charset="-122"/>
            </a:endParaRPr>
          </a:p>
        </p:txBody>
      </p:sp>
      <p:sp>
        <p:nvSpPr>
          <p:cNvPr id="1033" name="Rectangle 7"/>
          <p:cNvSpPr>
            <a:spLocks noChangeArrowheads="1"/>
          </p:cNvSpPr>
          <p:nvPr/>
        </p:nvSpPr>
        <p:spPr bwMode="auto">
          <a:xfrm>
            <a:off x="2" y="603294"/>
            <a:ext cx="161883" cy="53578"/>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0" baseline="0">
              <a:solidFill>
                <a:srgbClr val="000000"/>
              </a:solidFill>
              <a:latin typeface="Arial" panose="020B0604020202020204" pitchFamily="34" charset="0"/>
              <a:ea typeface="黑体" panose="02010609060101010101" pitchFamily="49"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1" fontAlgn="base" hangingPunct="1">
        <a:spcBef>
          <a:spcPct val="0"/>
        </a:spcBef>
        <a:spcAft>
          <a:spcPct val="0"/>
        </a:spcAft>
        <a:defRPr sz="2400" kern="1200" baseline="0">
          <a:solidFill>
            <a:schemeClr val="accent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1" fontAlgn="base" hangingPunct="1">
        <a:spcBef>
          <a:spcPts val="300"/>
        </a:spcBef>
        <a:spcAft>
          <a:spcPts val="300"/>
        </a:spcAft>
        <a:buChar char="•"/>
        <a:defRPr sz="2400" kern="1200" baseline="0">
          <a:solidFill>
            <a:schemeClr val="tx1"/>
          </a:solidFill>
          <a:latin typeface="Arial" panose="020B0604020202020204" pitchFamily="34" charset="0"/>
          <a:ea typeface="黑体" panose="02010609060101010101" pitchFamily="49" charset="-122"/>
          <a:cs typeface="+mn-cs"/>
        </a:defRPr>
      </a:lvl1pPr>
      <a:lvl2pPr marL="356870" indent="-285750" algn="l" rtl="0" eaLnBrk="1" fontAlgn="base" hangingPunct="1">
        <a:lnSpc>
          <a:spcPct val="130000"/>
        </a:lnSpc>
        <a:spcBef>
          <a:spcPct val="20000"/>
        </a:spcBef>
        <a:spcAft>
          <a:spcPct val="0"/>
        </a:spcAft>
        <a:buFont typeface="Arial" panose="020B0604020202020204" pitchFamily="34" charset="0"/>
        <a:buChar char=" "/>
        <a:defRPr sz="1800" kern="1200" baseline="0">
          <a:solidFill>
            <a:schemeClr val="tx1"/>
          </a:solidFill>
          <a:latin typeface="Arial" panose="020B0604020202020204" pitchFamily="34" charset="0"/>
          <a:ea typeface="黑体" panose="02010609060101010101" pitchFamily="49" charset="-122"/>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440180"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41.xml"/></Relationships>
</file>

<file path=ppt/slides/_rels/slide13.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tags" Target="../tags/tag59.xml"/><Relationship Id="rId26" Type="http://schemas.openxmlformats.org/officeDocument/2006/relationships/tags" Target="../tags/tag67.xml"/><Relationship Id="rId3" Type="http://schemas.openxmlformats.org/officeDocument/2006/relationships/tags" Target="../tags/tag44.xml"/><Relationship Id="rId21" Type="http://schemas.openxmlformats.org/officeDocument/2006/relationships/tags" Target="../tags/tag62.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tags" Target="../tags/tag66.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29" Type="http://schemas.openxmlformats.org/officeDocument/2006/relationships/notesSlide" Target="../notesSlides/notesSlide9.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tags" Target="../tags/tag65.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tags" Target="../tags/tag64.xml"/><Relationship Id="rId28" Type="http://schemas.openxmlformats.org/officeDocument/2006/relationships/slideLayout" Target="../slideLayouts/slideLayout2.xml"/><Relationship Id="rId10" Type="http://schemas.openxmlformats.org/officeDocument/2006/relationships/tags" Target="../tags/tag51.xml"/><Relationship Id="rId19" Type="http://schemas.openxmlformats.org/officeDocument/2006/relationships/tags" Target="../tags/tag60.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 Id="rId27" Type="http://schemas.openxmlformats.org/officeDocument/2006/relationships/tags" Target="../tags/tag6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7.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3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0" y="518161"/>
            <a:ext cx="9144000" cy="640079"/>
          </a:xfrm>
        </p:spPr>
        <p:txBody>
          <a:bodyPr>
            <a:normAutofit fontScale="90000"/>
          </a:bodyPr>
          <a:lstStyle/>
          <a:p>
            <a:pPr algn="ctr"/>
            <a:r>
              <a:rPr lang="en-US" altLang="zh-CN" sz="3600" dirty="0" smtClean="0">
                <a:solidFill>
                  <a:schemeClr val="accent1"/>
                </a:solidFill>
                <a:effectLst>
                  <a:outerShdw blurRad="38100" dist="25400" dir="5400000" algn="ctr" rotWithShape="0">
                    <a:srgbClr val="6E747A">
                      <a:alpha val="43000"/>
                    </a:srgbClr>
                  </a:outerShdw>
                </a:effectLst>
                <a:latin typeface="+mj-lt"/>
                <a:ea typeface="+mj-ea"/>
              </a:rPr>
              <a:t/>
            </a:r>
            <a:br>
              <a:rPr lang="en-US" altLang="zh-CN" sz="3600" dirty="0" smtClean="0">
                <a:solidFill>
                  <a:schemeClr val="accent1"/>
                </a:solidFill>
                <a:effectLst>
                  <a:outerShdw blurRad="38100" dist="25400" dir="5400000" algn="ctr" rotWithShape="0">
                    <a:srgbClr val="6E747A">
                      <a:alpha val="43000"/>
                    </a:srgbClr>
                  </a:outerShdw>
                </a:effectLst>
                <a:latin typeface="+mj-lt"/>
                <a:ea typeface="+mj-ea"/>
              </a:rPr>
            </a:br>
            <a:r>
              <a:rPr lang="zh-CN" altLang="en-US" sz="3600" dirty="0" smtClean="0">
                <a:solidFill>
                  <a:schemeClr val="accent1"/>
                </a:solidFill>
                <a:effectLst>
                  <a:outerShdw blurRad="38100" dist="25400" dir="5400000" algn="ctr" rotWithShape="0">
                    <a:srgbClr val="6E747A">
                      <a:alpha val="43000"/>
                    </a:srgbClr>
                  </a:outerShdw>
                </a:effectLst>
                <a:latin typeface="+mj-lt"/>
                <a:ea typeface="+mj-ea"/>
              </a:rPr>
              <a:t>手</a:t>
            </a:r>
            <a:r>
              <a:rPr lang="zh-CN" altLang="en-US" sz="3600" dirty="0" smtClean="0">
                <a:solidFill>
                  <a:schemeClr val="accent1"/>
                </a:solidFill>
                <a:effectLst>
                  <a:outerShdw blurRad="38100" dist="25400" dir="5400000" algn="ctr" rotWithShape="0">
                    <a:srgbClr val="6E747A">
                      <a:alpha val="43000"/>
                    </a:srgbClr>
                  </a:outerShdw>
                </a:effectLst>
                <a:latin typeface="+mj-lt"/>
                <a:ea typeface="+mj-ea"/>
              </a:rPr>
              <a:t>功能</a:t>
            </a:r>
            <a:r>
              <a:rPr lang="zh-CN" altLang="en-US" sz="3600" dirty="0" smtClean="0">
                <a:solidFill>
                  <a:schemeClr val="accent1"/>
                </a:solidFill>
                <a:effectLst>
                  <a:outerShdw blurRad="38100" dist="25400" dir="5400000" algn="ctr" rotWithShape="0">
                    <a:srgbClr val="6E747A">
                      <a:alpha val="43000"/>
                    </a:srgbClr>
                  </a:outerShdw>
                </a:effectLst>
                <a:latin typeface="+mj-lt"/>
                <a:ea typeface="+mj-ea"/>
              </a:rPr>
              <a:t>康复训练机器人硬件系统的设计与实现</a:t>
            </a:r>
            <a:r>
              <a:rPr lang="zh-CN" altLang="en-US" sz="3300" dirty="0" smtClean="0">
                <a:solidFill>
                  <a:schemeClr val="accent1"/>
                </a:solidFill>
                <a:effectLst>
                  <a:outerShdw blurRad="38100" dist="25400" dir="5400000" algn="ctr" rotWithShape="0">
                    <a:srgbClr val="6E747A">
                      <a:alpha val="43000"/>
                    </a:srgbClr>
                  </a:outerShdw>
                </a:effectLst>
                <a:latin typeface="+mj-lt"/>
                <a:ea typeface="+mj-ea"/>
              </a:rPr>
              <a:t/>
            </a:r>
            <a:br>
              <a:rPr lang="zh-CN" altLang="en-US" sz="3300" dirty="0" smtClean="0">
                <a:solidFill>
                  <a:schemeClr val="accent1"/>
                </a:solidFill>
                <a:effectLst>
                  <a:outerShdw blurRad="38100" dist="25400" dir="5400000" algn="ctr" rotWithShape="0">
                    <a:srgbClr val="6E747A">
                      <a:alpha val="43000"/>
                    </a:srgbClr>
                  </a:outerShdw>
                </a:effectLst>
                <a:latin typeface="+mj-lt"/>
                <a:ea typeface="+mj-ea"/>
              </a:rPr>
            </a:br>
            <a:endParaRPr lang="zh-CN" altLang="en-US" sz="3300" dirty="0" smtClean="0">
              <a:solidFill>
                <a:schemeClr val="accent1"/>
              </a:solidFill>
              <a:effectLst>
                <a:outerShdw blurRad="38100" dist="25400" dir="5400000" algn="ctr" rotWithShape="0">
                  <a:srgbClr val="6E747A">
                    <a:alpha val="43000"/>
                  </a:srgbClr>
                </a:outerShdw>
              </a:effectLst>
              <a:latin typeface="+mj-lt"/>
              <a:ea typeface="+mj-ea"/>
            </a:endParaRPr>
          </a:p>
        </p:txBody>
      </p:sp>
      <p:sp>
        <p:nvSpPr>
          <p:cNvPr id="4099" name="Rectangle 3"/>
          <p:cNvSpPr>
            <a:spLocks noGrp="1" noChangeArrowheads="1"/>
          </p:cNvSpPr>
          <p:nvPr>
            <p:ph type="subTitle" idx="1"/>
            <p:custDataLst>
              <p:tags r:id="rId3"/>
            </p:custDataLst>
          </p:nvPr>
        </p:nvSpPr>
        <p:spPr>
          <a:xfrm>
            <a:off x="3253265" y="3065343"/>
            <a:ext cx="2833771" cy="1369100"/>
          </a:xfrm>
        </p:spPr>
        <p:txBody>
          <a:bodyPr>
            <a:normAutofit fontScale="55000" lnSpcReduction="20000"/>
          </a:bodyPr>
          <a:lstStyle/>
          <a:p>
            <a:pPr algn="l"/>
            <a:r>
              <a:rPr lang="zh-CN" altLang="en-US" sz="3600" dirty="0">
                <a:sym typeface="+mn-ea"/>
              </a:rPr>
              <a:t>姓名    </a:t>
            </a:r>
            <a:r>
              <a:rPr lang="zh-CN" altLang="en-US" sz="3600" dirty="0" smtClean="0">
                <a:sym typeface="+mn-ea"/>
              </a:rPr>
              <a:t>郭本浩</a:t>
            </a:r>
            <a:endParaRPr lang="zh-CN" altLang="en-US" sz="3600" dirty="0">
              <a:sym typeface="+mn-ea"/>
            </a:endParaRPr>
          </a:p>
          <a:p>
            <a:pPr algn="l"/>
            <a:r>
              <a:rPr lang="zh-CN" altLang="en-US" sz="3600" dirty="0">
                <a:sym typeface="+mn-ea"/>
              </a:rPr>
              <a:t>学号    </a:t>
            </a:r>
            <a:r>
              <a:rPr lang="en-US" altLang="zh-CN" sz="3600" dirty="0" smtClean="0">
                <a:sym typeface="+mn-ea"/>
              </a:rPr>
              <a:t>1503121831</a:t>
            </a:r>
            <a:endParaRPr lang="en-US" altLang="zh-CN" sz="3600" dirty="0">
              <a:sym typeface="+mn-ea"/>
            </a:endParaRPr>
          </a:p>
          <a:p>
            <a:pPr algn="l"/>
            <a:r>
              <a:rPr lang="zh-CN" altLang="en-US" sz="3600" dirty="0">
                <a:sym typeface="+mn-ea"/>
              </a:rPr>
              <a:t>专业    计算机技术</a:t>
            </a:r>
          </a:p>
          <a:p>
            <a:pPr algn="l"/>
            <a:r>
              <a:rPr lang="zh-CN" altLang="en-US" sz="3600" dirty="0" smtClean="0">
                <a:latin typeface="+mn-lt"/>
                <a:ea typeface="+mn-ea"/>
                <a:sym typeface="+mn-ea"/>
              </a:rPr>
              <a:t>导师    张彤</a:t>
            </a:r>
          </a:p>
          <a:p>
            <a:pPr algn="ctr"/>
            <a:endParaRPr lang="zh-CN" altLang="en-US" dirty="0"/>
          </a:p>
          <a:p>
            <a:pPr algn="ctr"/>
            <a:endParaRPr lang="zh-CN" altLang="en-US" dirty="0" smtClean="0">
              <a:latin typeface="+mn-lt"/>
              <a:ea typeface="+mn-ea"/>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Title"/>
          <p:cNvSpPr>
            <a:spLocks noChangeArrowheads="1"/>
          </p:cNvSpPr>
          <p:nvPr>
            <p:custDataLst>
              <p:tags r:id="rId2"/>
            </p:custDataLst>
          </p:nvPr>
        </p:nvSpPr>
        <p:spPr bwMode="auto">
          <a:xfrm>
            <a:off x="2086986" y="2194905"/>
            <a:ext cx="5555760" cy="1101028"/>
          </a:xfrm>
          <a:prstGeom prst="hexagon">
            <a:avLst>
              <a:gd name="adj" fmla="val 28232"/>
              <a:gd name="vf" fmla="val 115470"/>
            </a:avLst>
          </a:prstGeom>
          <a:solidFill>
            <a:schemeClr val="accent1"/>
          </a:solidFill>
          <a:ln w="57150" cmpd="sng">
            <a:solidFill>
              <a:srgbClr val="FFFFFF"/>
            </a:solidFill>
            <a:miter lim="800000"/>
          </a:ln>
        </p:spPr>
        <p:txBody>
          <a:bodyPr lIns="377901" tIns="0" rIns="0" bIns="26993"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4800" b="1" dirty="0" smtClean="0">
                <a:solidFill>
                  <a:schemeClr val="bg1"/>
                </a:solidFill>
                <a:latin typeface="楷体" pitchFamily="49" charset="-122"/>
                <a:ea typeface="楷体" pitchFamily="49" charset="-122"/>
                <a:cs typeface="+mj-cs"/>
              </a:rPr>
              <a:t>实验方案</a:t>
            </a:r>
            <a:endParaRPr lang="zh-CN" altLang="en-US" sz="4800" b="1" dirty="0">
              <a:solidFill>
                <a:schemeClr val="bg1"/>
              </a:solidFill>
              <a:latin typeface="楷体" pitchFamily="49" charset="-122"/>
              <a:ea typeface="楷体" pitchFamily="49" charset="-122"/>
              <a:cs typeface="+mj-cs"/>
            </a:endParaRPr>
          </a:p>
        </p:txBody>
      </p:sp>
      <p:sp>
        <p:nvSpPr>
          <p:cNvPr id="6" name="MH_Others_1"/>
          <p:cNvSpPr txBox="1">
            <a:spLocks noChangeArrowheads="1"/>
          </p:cNvSpPr>
          <p:nvPr>
            <p:custDataLst>
              <p:tags r:id="rId3"/>
            </p:custDataLst>
          </p:nvPr>
        </p:nvSpPr>
        <p:spPr bwMode="auto">
          <a:xfrm>
            <a:off x="1797563" y="1469506"/>
            <a:ext cx="2811438" cy="690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rPr>
              <a:t>Chapter</a:t>
            </a:r>
            <a:endParaRPr lang="zh-CN" alt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endParaRPr>
          </a:p>
        </p:txBody>
      </p:sp>
      <p:sp>
        <p:nvSpPr>
          <p:cNvPr id="7" name="MH_Number"/>
          <p:cNvSpPr/>
          <p:nvPr>
            <p:custDataLst>
              <p:tags r:id="rId4"/>
            </p:custDataLst>
          </p:nvPr>
        </p:nvSpPr>
        <p:spPr bwMode="auto">
          <a:xfrm>
            <a:off x="2074461" y="2210936"/>
            <a:ext cx="948177" cy="1084997"/>
          </a:xfrm>
          <a:custGeom>
            <a:avLst/>
            <a:gdLst>
              <a:gd name="T0" fmla="*/ 227806 w 373220"/>
              <a:gd name="T1" fmla="*/ 0 h 323217"/>
              <a:gd name="T2" fmla="*/ 683419 w 373220"/>
              <a:gd name="T3" fmla="*/ 0 h 323217"/>
              <a:gd name="T4" fmla="*/ 911225 w 373220"/>
              <a:gd name="T5" fmla="*/ 376239 h 323217"/>
              <a:gd name="T6" fmla="*/ 683419 w 373220"/>
              <a:gd name="T7" fmla="*/ 752475 h 323217"/>
              <a:gd name="T8" fmla="*/ 227809 w 373220"/>
              <a:gd name="T9" fmla="*/ 752473 h 323217"/>
              <a:gd name="T10" fmla="*/ 0 w 373220"/>
              <a:gd name="T11" fmla="*/ 376236 h 323217"/>
              <a:gd name="T12" fmla="*/ 22780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mpd="sng">
            <a:solidFill>
              <a:srgbClr val="FFFFFF"/>
            </a:solidFill>
            <a:miter lim="800000"/>
          </a:ln>
        </p:spPr>
        <p:txBody>
          <a:bodyPr lIns="0" tIns="0" rIns="134964" bIns="0" anchor="ctr">
            <a:noAutofit/>
          </a:bodyPr>
          <a:lstStyle>
            <a:lvl1pPr marL="142875">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dirty="0" smtClean="0">
                <a:solidFill>
                  <a:schemeClr val="bg1"/>
                </a:solidFill>
                <a:latin typeface="Times New Roman" pitchFamily="18" charset="0"/>
                <a:ea typeface="+mn-ea"/>
                <a:cs typeface="Times New Roman" pitchFamily="18" charset="0"/>
              </a:rPr>
              <a:t>4</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5264"/>
            <a:ext cx="8698823" cy="432197"/>
          </a:xfrm>
        </p:spPr>
        <p:txBody>
          <a:bodyPr/>
          <a:lstStyle/>
          <a:p>
            <a:r>
              <a:rPr lang="zh-CN" altLang="en-US" sz="3600" b="1" dirty="0" smtClean="0">
                <a:sym typeface="+mn-ea"/>
              </a:rPr>
              <a:t>实验方案</a:t>
            </a:r>
            <a:endParaRPr lang="zh-CN" altLang="en-US" sz="3600" b="1" dirty="0">
              <a:sym typeface="+mn-ea"/>
            </a:endParaRPr>
          </a:p>
        </p:txBody>
      </p:sp>
      <p:sp>
        <p:nvSpPr>
          <p:cNvPr id="3" name="内容占位符 2"/>
          <p:cNvSpPr>
            <a:spLocks noGrp="1"/>
          </p:cNvSpPr>
          <p:nvPr>
            <p:ph idx="1"/>
          </p:nvPr>
        </p:nvSpPr>
        <p:spPr>
          <a:xfrm>
            <a:off x="458825" y="915273"/>
            <a:ext cx="8229838" cy="3189367"/>
          </a:xfrm>
        </p:spPr>
        <p:txBody>
          <a:bodyPr/>
          <a:lstStyle/>
          <a:p>
            <a:pPr marL="0" indent="0">
              <a:lnSpc>
                <a:spcPts val="3500"/>
              </a:lnSpc>
              <a:buNone/>
            </a:pPr>
            <a:r>
              <a:rPr lang="en-US" altLang="zh-CN" sz="2600" b="1" dirty="0" smtClean="0">
                <a:solidFill>
                  <a:schemeClr val="tx1">
                    <a:lumMod val="50000"/>
                  </a:schemeClr>
                </a:solidFill>
                <a:latin typeface="Times New Roman" pitchFamily="18" charset="0"/>
                <a:ea typeface="宋体" pitchFamily="2" charset="-122"/>
              </a:rPr>
              <a:t>1.</a:t>
            </a:r>
            <a:r>
              <a:rPr lang="zh-CN" altLang="en-US" sz="2600" b="1" dirty="0" smtClean="0">
                <a:solidFill>
                  <a:schemeClr val="tx1">
                    <a:lumMod val="50000"/>
                  </a:schemeClr>
                </a:solidFill>
                <a:latin typeface="Times New Roman" pitchFamily="18" charset="0"/>
                <a:ea typeface="宋体" pitchFamily="2" charset="-122"/>
              </a:rPr>
              <a:t>收集手功能康复训练资料，利用康复理论专业知识知道手功能康复训练机器人的设计与优化。</a:t>
            </a:r>
            <a:br>
              <a:rPr lang="zh-CN" altLang="en-US" sz="2600" b="1" dirty="0" smtClean="0">
                <a:solidFill>
                  <a:schemeClr val="tx1">
                    <a:lumMod val="50000"/>
                  </a:schemeClr>
                </a:solidFill>
                <a:latin typeface="Times New Roman" pitchFamily="18" charset="0"/>
                <a:ea typeface="宋体" pitchFamily="2" charset="-122"/>
              </a:rPr>
            </a:br>
            <a:r>
              <a:rPr lang="en-US" altLang="zh-CN" sz="2600" b="1" dirty="0" smtClean="0">
                <a:solidFill>
                  <a:schemeClr val="tx1">
                    <a:lumMod val="50000"/>
                  </a:schemeClr>
                </a:solidFill>
                <a:latin typeface="Times New Roman" pitchFamily="18" charset="0"/>
                <a:ea typeface="宋体" pitchFamily="2" charset="-122"/>
              </a:rPr>
              <a:t>2.</a:t>
            </a:r>
            <a:r>
              <a:rPr lang="zh-CN" altLang="en-US" sz="2600" b="1" dirty="0" smtClean="0">
                <a:solidFill>
                  <a:schemeClr val="tx1">
                    <a:lumMod val="50000"/>
                  </a:schemeClr>
                </a:solidFill>
                <a:latin typeface="Times New Roman" pitchFamily="18" charset="0"/>
                <a:ea typeface="宋体" pitchFamily="2" charset="-122"/>
              </a:rPr>
              <a:t>学习</a:t>
            </a:r>
            <a:r>
              <a:rPr lang="en-US" altLang="zh-CN" sz="2600" b="1" dirty="0" smtClean="0">
                <a:solidFill>
                  <a:schemeClr val="tx1">
                    <a:lumMod val="50000"/>
                  </a:schemeClr>
                </a:solidFill>
                <a:latin typeface="Times New Roman" pitchFamily="18" charset="0"/>
                <a:ea typeface="宋体" pitchFamily="2" charset="-122"/>
              </a:rPr>
              <a:t>Stm32</a:t>
            </a:r>
            <a:r>
              <a:rPr lang="zh-CN" altLang="en-US" sz="2600" b="1" dirty="0" smtClean="0">
                <a:solidFill>
                  <a:schemeClr val="tx1">
                    <a:lumMod val="50000"/>
                  </a:schemeClr>
                </a:solidFill>
                <a:latin typeface="Times New Roman" pitchFamily="18" charset="0"/>
                <a:ea typeface="宋体" pitchFamily="2" charset="-122"/>
              </a:rPr>
              <a:t>的嵌入式开发，以及</a:t>
            </a:r>
            <a:r>
              <a:rPr lang="en-US" altLang="zh-CN" sz="2600" b="1" dirty="0" smtClean="0">
                <a:solidFill>
                  <a:schemeClr val="tx1">
                    <a:lumMod val="50000"/>
                  </a:schemeClr>
                </a:solidFill>
                <a:latin typeface="Times New Roman" pitchFamily="18" charset="0"/>
                <a:ea typeface="宋体" pitchFamily="2" charset="-122"/>
              </a:rPr>
              <a:t>MFC</a:t>
            </a:r>
            <a:r>
              <a:rPr lang="zh-CN" altLang="en-US" sz="2600" b="1" dirty="0" smtClean="0">
                <a:solidFill>
                  <a:schemeClr val="tx1">
                    <a:lumMod val="50000"/>
                  </a:schemeClr>
                </a:solidFill>
                <a:latin typeface="Times New Roman" pitchFamily="18" charset="0"/>
                <a:ea typeface="宋体" pitchFamily="2" charset="-122"/>
              </a:rPr>
              <a:t>的界面编程。</a:t>
            </a:r>
            <a:br>
              <a:rPr lang="zh-CN" altLang="en-US" sz="2600" b="1" dirty="0" smtClean="0">
                <a:solidFill>
                  <a:schemeClr val="tx1">
                    <a:lumMod val="50000"/>
                  </a:schemeClr>
                </a:solidFill>
                <a:latin typeface="Times New Roman" pitchFamily="18" charset="0"/>
                <a:ea typeface="宋体" pitchFamily="2" charset="-122"/>
              </a:rPr>
            </a:br>
            <a:r>
              <a:rPr lang="en-US" altLang="zh-CN" sz="2600" b="1" dirty="0" smtClean="0">
                <a:solidFill>
                  <a:schemeClr val="tx1">
                    <a:lumMod val="50000"/>
                  </a:schemeClr>
                </a:solidFill>
                <a:latin typeface="Times New Roman" pitchFamily="18" charset="0"/>
                <a:ea typeface="宋体" pitchFamily="2" charset="-122"/>
              </a:rPr>
              <a:t>3.</a:t>
            </a:r>
            <a:r>
              <a:rPr lang="zh-CN" altLang="en-US" sz="2600" b="1" dirty="0" smtClean="0">
                <a:solidFill>
                  <a:schemeClr val="tx1">
                    <a:lumMod val="50000"/>
                  </a:schemeClr>
                </a:solidFill>
                <a:latin typeface="Times New Roman" pitchFamily="18" charset="0"/>
                <a:ea typeface="宋体" pitchFamily="2" charset="-122"/>
              </a:rPr>
              <a:t>选择合适的压力采集装置和电机驱动装置，实现康复机器人的机械本体设计。</a:t>
            </a:r>
            <a:br>
              <a:rPr lang="zh-CN" altLang="en-US" sz="2600" b="1" dirty="0" smtClean="0">
                <a:solidFill>
                  <a:schemeClr val="tx1">
                    <a:lumMod val="50000"/>
                  </a:schemeClr>
                </a:solidFill>
                <a:latin typeface="Times New Roman" pitchFamily="18" charset="0"/>
                <a:ea typeface="宋体" pitchFamily="2" charset="-122"/>
              </a:rPr>
            </a:br>
            <a:r>
              <a:rPr lang="en-US" altLang="zh-CN" sz="2600" b="1" dirty="0" smtClean="0">
                <a:solidFill>
                  <a:schemeClr val="tx1">
                    <a:lumMod val="50000"/>
                  </a:schemeClr>
                </a:solidFill>
                <a:latin typeface="Times New Roman" pitchFamily="18" charset="0"/>
                <a:ea typeface="宋体" pitchFamily="2" charset="-122"/>
              </a:rPr>
              <a:t>4.</a:t>
            </a:r>
            <a:r>
              <a:rPr lang="zh-CN" altLang="en-US" sz="2600" b="1" dirty="0" smtClean="0">
                <a:solidFill>
                  <a:schemeClr val="tx1">
                    <a:lumMod val="50000"/>
                  </a:schemeClr>
                </a:solidFill>
                <a:latin typeface="Times New Roman" pitchFamily="18" charset="0"/>
                <a:ea typeface="宋体" pitchFamily="2" charset="-122"/>
              </a:rPr>
              <a:t>在被动模式、单次触发和随动模式的训练模式下，提出相应的训练算法。</a:t>
            </a:r>
            <a:endParaRPr lang="zh-CN" altLang="en-US" sz="2600" b="1" dirty="0">
              <a:solidFill>
                <a:schemeClr val="tx1">
                  <a:lumMod val="50000"/>
                </a:schemeClr>
              </a:solidFill>
              <a:latin typeface="Times New Roman" pitchFamily="18" charset="0"/>
              <a:ea typeface="宋体" pitchFamily="2" charset="-122"/>
            </a:endParaRPr>
          </a:p>
          <a:p>
            <a:pPr marL="0" indent="0">
              <a:buNone/>
            </a:pPr>
            <a:endParaRPr lang="zh-CN" altLang="en-US" dirty="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Title"/>
          <p:cNvSpPr>
            <a:spLocks noChangeArrowheads="1"/>
          </p:cNvSpPr>
          <p:nvPr>
            <p:custDataLst>
              <p:tags r:id="rId2"/>
            </p:custDataLst>
          </p:nvPr>
        </p:nvSpPr>
        <p:spPr bwMode="auto">
          <a:xfrm>
            <a:off x="2086986" y="2194905"/>
            <a:ext cx="5555760" cy="1101028"/>
          </a:xfrm>
          <a:prstGeom prst="hexagon">
            <a:avLst>
              <a:gd name="adj" fmla="val 28232"/>
              <a:gd name="vf" fmla="val 115470"/>
            </a:avLst>
          </a:prstGeom>
          <a:solidFill>
            <a:schemeClr val="accent1"/>
          </a:solidFill>
          <a:ln w="57150" cmpd="sng">
            <a:solidFill>
              <a:srgbClr val="FFFFFF"/>
            </a:solidFill>
            <a:miter lim="800000"/>
          </a:ln>
        </p:spPr>
        <p:txBody>
          <a:bodyPr lIns="377901" tIns="0" rIns="0" bIns="26993"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4800" b="1" dirty="0" smtClean="0">
                <a:solidFill>
                  <a:schemeClr val="bg1"/>
                </a:solidFill>
                <a:latin typeface="楷体" pitchFamily="49" charset="-122"/>
                <a:ea typeface="楷体" pitchFamily="49" charset="-122"/>
                <a:cs typeface="+mj-cs"/>
              </a:rPr>
              <a:t>进度安排</a:t>
            </a:r>
            <a:endParaRPr lang="zh-CN" altLang="en-US" sz="4800" b="1" dirty="0">
              <a:solidFill>
                <a:schemeClr val="bg1"/>
              </a:solidFill>
              <a:latin typeface="楷体" pitchFamily="49" charset="-122"/>
              <a:ea typeface="楷体" pitchFamily="49" charset="-122"/>
              <a:cs typeface="+mj-cs"/>
            </a:endParaRPr>
          </a:p>
        </p:txBody>
      </p:sp>
      <p:sp>
        <p:nvSpPr>
          <p:cNvPr id="6" name="MH_Others_1"/>
          <p:cNvSpPr txBox="1">
            <a:spLocks noChangeArrowheads="1"/>
          </p:cNvSpPr>
          <p:nvPr>
            <p:custDataLst>
              <p:tags r:id="rId3"/>
            </p:custDataLst>
          </p:nvPr>
        </p:nvSpPr>
        <p:spPr bwMode="auto">
          <a:xfrm>
            <a:off x="1797563" y="1469506"/>
            <a:ext cx="2811438" cy="690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rPr>
              <a:t>Chapter</a:t>
            </a:r>
            <a:endParaRPr lang="zh-CN" alt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endParaRPr>
          </a:p>
        </p:txBody>
      </p:sp>
      <p:sp>
        <p:nvSpPr>
          <p:cNvPr id="7" name="MH_Number"/>
          <p:cNvSpPr/>
          <p:nvPr>
            <p:custDataLst>
              <p:tags r:id="rId4"/>
            </p:custDataLst>
          </p:nvPr>
        </p:nvSpPr>
        <p:spPr bwMode="auto">
          <a:xfrm>
            <a:off x="2074461" y="2210936"/>
            <a:ext cx="948177" cy="1084997"/>
          </a:xfrm>
          <a:custGeom>
            <a:avLst/>
            <a:gdLst>
              <a:gd name="T0" fmla="*/ 227806 w 373220"/>
              <a:gd name="T1" fmla="*/ 0 h 323217"/>
              <a:gd name="T2" fmla="*/ 683419 w 373220"/>
              <a:gd name="T3" fmla="*/ 0 h 323217"/>
              <a:gd name="T4" fmla="*/ 911225 w 373220"/>
              <a:gd name="T5" fmla="*/ 376239 h 323217"/>
              <a:gd name="T6" fmla="*/ 683419 w 373220"/>
              <a:gd name="T7" fmla="*/ 752475 h 323217"/>
              <a:gd name="T8" fmla="*/ 227809 w 373220"/>
              <a:gd name="T9" fmla="*/ 752473 h 323217"/>
              <a:gd name="T10" fmla="*/ 0 w 373220"/>
              <a:gd name="T11" fmla="*/ 376236 h 323217"/>
              <a:gd name="T12" fmla="*/ 22780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mpd="sng">
            <a:solidFill>
              <a:srgbClr val="FFFFFF"/>
            </a:solidFill>
            <a:miter lim="800000"/>
          </a:ln>
        </p:spPr>
        <p:txBody>
          <a:bodyPr lIns="0" tIns="0" rIns="134964" bIns="0" anchor="ctr">
            <a:noAutofit/>
          </a:bodyPr>
          <a:lstStyle>
            <a:lvl1pPr marL="142875">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dirty="0" smtClean="0">
                <a:solidFill>
                  <a:schemeClr val="bg1"/>
                </a:solidFill>
                <a:latin typeface="Times New Roman" pitchFamily="18" charset="0"/>
                <a:ea typeface="+mn-ea"/>
                <a:cs typeface="Times New Roman" pitchFamily="18" charset="0"/>
              </a:rPr>
              <a:t>5</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圆角矩形 27"/>
          <p:cNvSpPr>
            <a:spLocks noChangeArrowheads="1"/>
          </p:cNvSpPr>
          <p:nvPr>
            <p:custDataLst>
              <p:tags r:id="rId2"/>
            </p:custDataLst>
          </p:nvPr>
        </p:nvSpPr>
        <p:spPr bwMode="auto">
          <a:xfrm>
            <a:off x="928448" y="3055552"/>
            <a:ext cx="7206167" cy="59813"/>
          </a:xfrm>
          <a:prstGeom prst="roundRect">
            <a:avLst>
              <a:gd name="adj" fmla="val 50000"/>
            </a:avLst>
          </a:prstGeom>
          <a:solidFill>
            <a:schemeClr val="bg1">
              <a:lumMod val="95000"/>
            </a:schemeClr>
          </a:solidFill>
          <a:ln>
            <a:noFill/>
          </a:ln>
        </p:spPr>
        <p:txBody>
          <a:bodyPr wrap="square" anchor="ctr">
            <a:normAutofit fontScale="250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zh-CN" altLang="en-US" sz="975">
              <a:solidFill>
                <a:srgbClr val="FFFFFF"/>
              </a:solidFill>
              <a:latin typeface="+mn-lt"/>
              <a:ea typeface="+mn-ea"/>
            </a:endParaRPr>
          </a:p>
        </p:txBody>
      </p:sp>
      <p:grpSp>
        <p:nvGrpSpPr>
          <p:cNvPr id="9" name="组合 8"/>
          <p:cNvGrpSpPr/>
          <p:nvPr>
            <p:custDataLst>
              <p:tags r:id="rId3"/>
            </p:custDataLst>
          </p:nvPr>
        </p:nvGrpSpPr>
        <p:grpSpPr>
          <a:xfrm>
            <a:off x="121920" y="914400"/>
            <a:ext cx="1584960" cy="3759200"/>
            <a:chOff x="1237928" y="1905286"/>
            <a:chExt cx="1574390" cy="3901535"/>
          </a:xfrm>
        </p:grpSpPr>
        <p:sp>
          <p:nvSpPr>
            <p:cNvPr id="20483" name="下箭头 21"/>
            <p:cNvSpPr>
              <a:spLocks noChangeArrowheads="1"/>
            </p:cNvSpPr>
            <p:nvPr>
              <p:custDataLst>
                <p:tags r:id="rId24"/>
              </p:custDataLst>
            </p:nvPr>
          </p:nvSpPr>
          <p:spPr bwMode="auto">
            <a:xfrm>
              <a:off x="1415682" y="2430611"/>
              <a:ext cx="1218883" cy="1617241"/>
            </a:xfrm>
            <a:prstGeom prst="downArrow">
              <a:avLst>
                <a:gd name="adj1" fmla="val 50000"/>
                <a:gd name="adj2" fmla="val 50002"/>
              </a:avLst>
            </a:prstGeom>
            <a:solidFill>
              <a:schemeClr val="tx1">
                <a:lumMod val="20000"/>
                <a:lumOff val="80000"/>
              </a:schemeClr>
            </a:solidFill>
            <a:ln>
              <a:noFill/>
            </a:ln>
          </p:spPr>
          <p:txBody>
            <a:bodyPr wrap="square"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zh-CN" altLang="en-US" sz="975">
                <a:solidFill>
                  <a:srgbClr val="FFFFFF"/>
                </a:solidFill>
                <a:latin typeface="+mn-lt"/>
                <a:ea typeface="+mn-ea"/>
              </a:endParaRPr>
            </a:p>
          </p:txBody>
        </p:sp>
        <p:sp>
          <p:nvSpPr>
            <p:cNvPr id="20484" name="椭圆 23"/>
            <p:cNvSpPr>
              <a:spLocks noChangeArrowheads="1"/>
            </p:cNvSpPr>
            <p:nvPr>
              <p:custDataLst>
                <p:tags r:id="rId25"/>
              </p:custDataLst>
            </p:nvPr>
          </p:nvSpPr>
          <p:spPr bwMode="auto">
            <a:xfrm>
              <a:off x="1509321" y="1905286"/>
              <a:ext cx="1030019" cy="1031606"/>
            </a:xfrm>
            <a:prstGeom prst="ellipse">
              <a:avLst/>
            </a:prstGeom>
            <a:solidFill>
              <a:schemeClr val="bg1"/>
            </a:solidFill>
            <a:ln w="190500" cmpd="sng">
              <a:solidFill>
                <a:schemeClr val="accent1"/>
              </a:solidFill>
              <a:round/>
            </a:ln>
          </p:spPr>
          <p:txBody>
            <a:bodyPr wrap="square" lIns="0" tIns="0" rIns="0" bIns="0" anchor="ctr">
              <a:normAutofit fontScale="95000" lnSpcReduction="1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b="1" dirty="0" smtClean="0">
                  <a:solidFill>
                    <a:schemeClr val="tx1">
                      <a:lumMod val="50000"/>
                    </a:schemeClr>
                  </a:solidFill>
                  <a:latin typeface="Times New Roman" pitchFamily="18" charset="0"/>
                  <a:cs typeface="Times New Roman" pitchFamily="18" charset="0"/>
                  <a:sym typeface="+mn-ea"/>
                </a:rPr>
                <a:t>201</a:t>
              </a:r>
              <a:r>
                <a:rPr lang="en-US" altLang="zh-CN" b="1" dirty="0" smtClean="0">
                  <a:solidFill>
                    <a:schemeClr val="tx1">
                      <a:lumMod val="50000"/>
                    </a:schemeClr>
                  </a:solidFill>
                  <a:latin typeface="Times New Roman" pitchFamily="18" charset="0"/>
                  <a:cs typeface="Times New Roman" pitchFamily="18" charset="0"/>
                  <a:sym typeface="+mn-ea"/>
                </a:rPr>
                <a:t>7</a:t>
              </a:r>
              <a:r>
                <a:rPr lang="zh-CN" altLang="en-US" b="1" dirty="0" smtClean="0">
                  <a:solidFill>
                    <a:schemeClr val="tx1">
                      <a:lumMod val="50000"/>
                    </a:schemeClr>
                  </a:solidFill>
                  <a:latin typeface="Times New Roman" pitchFamily="18" charset="0"/>
                  <a:cs typeface="Times New Roman" pitchFamily="18" charset="0"/>
                  <a:sym typeface="+mn-ea"/>
                </a:rPr>
                <a:t>.0</a:t>
              </a:r>
              <a:r>
                <a:rPr lang="en-US" altLang="zh-CN" b="1" dirty="0" smtClean="0">
                  <a:solidFill>
                    <a:schemeClr val="tx1">
                      <a:lumMod val="50000"/>
                    </a:schemeClr>
                  </a:solidFill>
                  <a:latin typeface="Times New Roman" pitchFamily="18" charset="0"/>
                  <a:cs typeface="Times New Roman" pitchFamily="18" charset="0"/>
                  <a:sym typeface="+mn-ea"/>
                </a:rPr>
                <a:t>1</a:t>
              </a:r>
              <a:r>
                <a:rPr lang="zh-CN" altLang="en-US" b="1" dirty="0" smtClean="0">
                  <a:solidFill>
                    <a:schemeClr val="tx1">
                      <a:lumMod val="50000"/>
                    </a:schemeClr>
                  </a:solidFill>
                  <a:latin typeface="Times New Roman" pitchFamily="18" charset="0"/>
                  <a:cs typeface="Times New Roman" pitchFamily="18" charset="0"/>
                  <a:sym typeface="+mn-ea"/>
                </a:rPr>
                <a:t>-201</a:t>
              </a:r>
              <a:r>
                <a:rPr lang="en-US" altLang="zh-CN" b="1" dirty="0" smtClean="0">
                  <a:solidFill>
                    <a:schemeClr val="tx1">
                      <a:lumMod val="50000"/>
                    </a:schemeClr>
                  </a:solidFill>
                  <a:latin typeface="Times New Roman" pitchFamily="18" charset="0"/>
                  <a:cs typeface="Times New Roman" pitchFamily="18" charset="0"/>
                  <a:sym typeface="+mn-ea"/>
                </a:rPr>
                <a:t>7</a:t>
              </a:r>
              <a:r>
                <a:rPr lang="zh-CN" altLang="en-US" b="1" dirty="0" smtClean="0">
                  <a:solidFill>
                    <a:schemeClr val="tx1">
                      <a:lumMod val="50000"/>
                    </a:schemeClr>
                  </a:solidFill>
                  <a:latin typeface="Times New Roman" pitchFamily="18" charset="0"/>
                  <a:cs typeface="Times New Roman" pitchFamily="18" charset="0"/>
                  <a:sym typeface="+mn-ea"/>
                </a:rPr>
                <a:t>.</a:t>
              </a:r>
              <a:r>
                <a:rPr lang="en-US" altLang="zh-CN" b="1" dirty="0" smtClean="0">
                  <a:solidFill>
                    <a:schemeClr val="tx1">
                      <a:lumMod val="50000"/>
                    </a:schemeClr>
                  </a:solidFill>
                  <a:latin typeface="Times New Roman" pitchFamily="18" charset="0"/>
                  <a:cs typeface="Times New Roman" pitchFamily="18" charset="0"/>
                  <a:sym typeface="+mn-ea"/>
                </a:rPr>
                <a:t>03</a:t>
              </a:r>
              <a:endParaRPr lang="zh-CN" altLang="en-US" b="1" dirty="0">
                <a:solidFill>
                  <a:schemeClr val="tx1">
                    <a:lumMod val="50000"/>
                  </a:schemeClr>
                </a:solidFill>
                <a:latin typeface="Times New Roman" pitchFamily="18" charset="0"/>
                <a:ea typeface="+mn-ea"/>
                <a:cs typeface="Times New Roman" pitchFamily="18" charset="0"/>
              </a:endParaRPr>
            </a:p>
          </p:txBody>
        </p:sp>
        <p:sp>
          <p:nvSpPr>
            <p:cNvPr id="20485" name="椭圆 28"/>
            <p:cNvSpPr>
              <a:spLocks noChangeArrowheads="1"/>
            </p:cNvSpPr>
            <p:nvPr>
              <p:custDataLst>
                <p:tags r:id="rId26"/>
              </p:custDataLst>
            </p:nvPr>
          </p:nvSpPr>
          <p:spPr bwMode="auto">
            <a:xfrm>
              <a:off x="1919237" y="4031172"/>
              <a:ext cx="171405" cy="169819"/>
            </a:xfrm>
            <a:prstGeom prst="ellipse">
              <a:avLst/>
            </a:prstGeom>
            <a:solidFill>
              <a:schemeClr val="bg1"/>
            </a:solidFill>
            <a:ln w="38100" cmpd="sng">
              <a:solidFill>
                <a:schemeClr val="accent1"/>
              </a:solidFill>
              <a:round/>
            </a:ln>
          </p:spPr>
          <p:txBody>
            <a:bodyPr wrap="square" anchor="ctr">
              <a:normAutofit fontScale="250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zh-CN" altLang="en-US" sz="975">
                <a:latin typeface="+mn-lt"/>
                <a:ea typeface="+mn-ea"/>
              </a:endParaRPr>
            </a:p>
          </p:txBody>
        </p:sp>
        <p:sp>
          <p:nvSpPr>
            <p:cNvPr id="20492" name="TextBox 39"/>
            <p:cNvSpPr txBox="1">
              <a:spLocks noChangeArrowheads="1"/>
            </p:cNvSpPr>
            <p:nvPr>
              <p:custDataLst>
                <p:tags r:id="rId27"/>
              </p:custDataLst>
            </p:nvPr>
          </p:nvSpPr>
          <p:spPr bwMode="auto">
            <a:xfrm>
              <a:off x="1237928" y="4325369"/>
              <a:ext cx="1574390" cy="1481452"/>
            </a:xfrm>
            <a:prstGeom prst="rect">
              <a:avLst/>
            </a:prstGeom>
            <a:solidFill>
              <a:schemeClr val="accent1">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nchor="t" anchorCtr="0">
              <a:no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30000"/>
                </a:lnSpc>
                <a:spcBef>
                  <a:spcPct val="0"/>
                </a:spcBef>
                <a:buClrTx/>
                <a:buSzTx/>
                <a:buNone/>
              </a:pPr>
              <a:r>
                <a:rPr lang="zh-CN" altLang="en-US" sz="1800" b="1" dirty="0" smtClean="0">
                  <a:solidFill>
                    <a:schemeClr val="tx1">
                      <a:lumMod val="50000"/>
                    </a:schemeClr>
                  </a:solidFill>
                  <a:latin typeface="宋体" pitchFamily="2" charset="-122"/>
                  <a:ea typeface="宋体" pitchFamily="2" charset="-122"/>
                  <a:sym typeface="+mn-ea"/>
                </a:rPr>
                <a:t>查看综述类文献，掌握背景知识以及研究现状。</a:t>
              </a:r>
              <a:endParaRPr lang="pt-BR" altLang="zh-CN" sz="1800" b="1" dirty="0">
                <a:solidFill>
                  <a:schemeClr val="tx1">
                    <a:lumMod val="50000"/>
                  </a:schemeClr>
                </a:solidFill>
                <a:latin typeface="宋体" pitchFamily="2" charset="-122"/>
                <a:ea typeface="宋体" pitchFamily="2" charset="-122"/>
              </a:endParaRPr>
            </a:p>
          </p:txBody>
        </p:sp>
      </p:grpSp>
      <p:grpSp>
        <p:nvGrpSpPr>
          <p:cNvPr id="35" name="组合 34"/>
          <p:cNvGrpSpPr/>
          <p:nvPr>
            <p:custDataLst>
              <p:tags r:id="rId4"/>
            </p:custDataLst>
          </p:nvPr>
        </p:nvGrpSpPr>
        <p:grpSpPr>
          <a:xfrm>
            <a:off x="3870065" y="863600"/>
            <a:ext cx="1575695" cy="3840481"/>
            <a:chOff x="1237928" y="1905286"/>
            <a:chExt cx="1574390" cy="3853069"/>
          </a:xfrm>
        </p:grpSpPr>
        <p:sp>
          <p:nvSpPr>
            <p:cNvPr id="36" name="下箭头 21"/>
            <p:cNvSpPr>
              <a:spLocks noChangeArrowheads="1"/>
            </p:cNvSpPr>
            <p:nvPr>
              <p:custDataLst>
                <p:tags r:id="rId20"/>
              </p:custDataLst>
            </p:nvPr>
          </p:nvSpPr>
          <p:spPr bwMode="auto">
            <a:xfrm>
              <a:off x="1415682" y="2430611"/>
              <a:ext cx="1218883" cy="1506484"/>
            </a:xfrm>
            <a:prstGeom prst="downArrow">
              <a:avLst>
                <a:gd name="adj1" fmla="val 50000"/>
                <a:gd name="adj2" fmla="val 50002"/>
              </a:avLst>
            </a:prstGeom>
            <a:solidFill>
              <a:schemeClr val="tx1">
                <a:lumMod val="20000"/>
                <a:lumOff val="80000"/>
              </a:schemeClr>
            </a:solidFill>
            <a:ln>
              <a:noFill/>
            </a:ln>
          </p:spPr>
          <p:txBody>
            <a:bodyPr wrap="square"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zh-CN" altLang="en-US" sz="975">
                <a:solidFill>
                  <a:srgbClr val="FFFFFF"/>
                </a:solidFill>
                <a:latin typeface="+mn-lt"/>
                <a:ea typeface="+mn-ea"/>
              </a:endParaRPr>
            </a:p>
          </p:txBody>
        </p:sp>
        <p:sp>
          <p:nvSpPr>
            <p:cNvPr id="37" name="椭圆 23"/>
            <p:cNvSpPr>
              <a:spLocks noChangeArrowheads="1"/>
            </p:cNvSpPr>
            <p:nvPr>
              <p:custDataLst>
                <p:tags r:id="rId21"/>
              </p:custDataLst>
            </p:nvPr>
          </p:nvSpPr>
          <p:spPr bwMode="auto">
            <a:xfrm>
              <a:off x="1509321" y="1905286"/>
              <a:ext cx="1030019" cy="1031606"/>
            </a:xfrm>
            <a:prstGeom prst="ellipse">
              <a:avLst/>
            </a:prstGeom>
            <a:solidFill>
              <a:schemeClr val="bg1"/>
            </a:solidFill>
            <a:ln w="190500" cmpd="sng">
              <a:solidFill>
                <a:schemeClr val="accent1"/>
              </a:solidFill>
              <a:round/>
            </a:ln>
          </p:spPr>
          <p:txBody>
            <a:bodyPr wrap="square" lIns="0" tIns="0" rIns="0" bIns="0" anchor="ctr">
              <a:normAutofit fontScale="95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1700" b="1" dirty="0" smtClean="0">
                  <a:solidFill>
                    <a:schemeClr val="tx1">
                      <a:lumMod val="50000"/>
                    </a:schemeClr>
                  </a:solidFill>
                  <a:latin typeface="Times New Roman" pitchFamily="18" charset="0"/>
                  <a:cs typeface="Times New Roman" pitchFamily="18" charset="0"/>
                  <a:sym typeface="+mn-ea"/>
                </a:rPr>
                <a:t>201</a:t>
              </a:r>
              <a:r>
                <a:rPr lang="en-US" altLang="zh-CN" sz="1700" b="1" dirty="0" smtClean="0">
                  <a:solidFill>
                    <a:schemeClr val="tx1">
                      <a:lumMod val="50000"/>
                    </a:schemeClr>
                  </a:solidFill>
                  <a:latin typeface="Times New Roman" pitchFamily="18" charset="0"/>
                  <a:cs typeface="Times New Roman" pitchFamily="18" charset="0"/>
                  <a:sym typeface="+mn-ea"/>
                </a:rPr>
                <a:t>7</a:t>
              </a:r>
              <a:r>
                <a:rPr lang="zh-CN" altLang="en-US" sz="1700" b="1" dirty="0" smtClean="0">
                  <a:solidFill>
                    <a:schemeClr val="tx1">
                      <a:lumMod val="50000"/>
                    </a:schemeClr>
                  </a:solidFill>
                  <a:latin typeface="Times New Roman" pitchFamily="18" charset="0"/>
                  <a:cs typeface="Times New Roman" pitchFamily="18" charset="0"/>
                  <a:sym typeface="+mn-ea"/>
                </a:rPr>
                <a:t>.0</a:t>
              </a:r>
              <a:r>
                <a:rPr lang="en-US" altLang="zh-CN" sz="1700" b="1" dirty="0" smtClean="0">
                  <a:solidFill>
                    <a:schemeClr val="tx1">
                      <a:lumMod val="50000"/>
                    </a:schemeClr>
                  </a:solidFill>
                  <a:latin typeface="Times New Roman" pitchFamily="18" charset="0"/>
                  <a:cs typeface="Times New Roman" pitchFamily="18" charset="0"/>
                  <a:sym typeface="+mn-ea"/>
                </a:rPr>
                <a:t>7</a:t>
              </a:r>
              <a:r>
                <a:rPr lang="zh-CN" altLang="en-US" sz="1700" b="1" dirty="0" smtClean="0">
                  <a:solidFill>
                    <a:schemeClr val="tx1">
                      <a:lumMod val="50000"/>
                    </a:schemeClr>
                  </a:solidFill>
                  <a:latin typeface="Times New Roman" pitchFamily="18" charset="0"/>
                  <a:cs typeface="Times New Roman" pitchFamily="18" charset="0"/>
                  <a:sym typeface="+mn-ea"/>
                </a:rPr>
                <a:t>-201</a:t>
              </a:r>
              <a:r>
                <a:rPr lang="en-US" altLang="zh-CN" sz="1700" b="1" dirty="0" smtClean="0">
                  <a:solidFill>
                    <a:schemeClr val="tx1">
                      <a:lumMod val="50000"/>
                    </a:schemeClr>
                  </a:solidFill>
                  <a:latin typeface="Times New Roman" pitchFamily="18" charset="0"/>
                  <a:cs typeface="Times New Roman" pitchFamily="18" charset="0"/>
                  <a:sym typeface="+mn-ea"/>
                </a:rPr>
                <a:t>7</a:t>
              </a:r>
              <a:r>
                <a:rPr lang="zh-CN" altLang="en-US" sz="1700" b="1" dirty="0" smtClean="0">
                  <a:solidFill>
                    <a:schemeClr val="tx1">
                      <a:lumMod val="50000"/>
                    </a:schemeClr>
                  </a:solidFill>
                  <a:latin typeface="Times New Roman" pitchFamily="18" charset="0"/>
                  <a:cs typeface="Times New Roman" pitchFamily="18" charset="0"/>
                  <a:sym typeface="+mn-ea"/>
                </a:rPr>
                <a:t>.</a:t>
              </a:r>
              <a:r>
                <a:rPr lang="en-US" altLang="zh-CN" sz="1700" b="1" dirty="0" smtClean="0">
                  <a:solidFill>
                    <a:schemeClr val="tx1">
                      <a:lumMod val="50000"/>
                    </a:schemeClr>
                  </a:solidFill>
                  <a:latin typeface="Times New Roman" pitchFamily="18" charset="0"/>
                  <a:cs typeface="Times New Roman" pitchFamily="18" charset="0"/>
                  <a:sym typeface="+mn-ea"/>
                </a:rPr>
                <a:t>09</a:t>
              </a:r>
              <a:endParaRPr lang="zh-CN" altLang="en-US" sz="1700" b="1" dirty="0">
                <a:solidFill>
                  <a:schemeClr val="tx1">
                    <a:lumMod val="50000"/>
                  </a:schemeClr>
                </a:solidFill>
                <a:latin typeface="Times New Roman" pitchFamily="18" charset="0"/>
                <a:cs typeface="Times New Roman" pitchFamily="18" charset="0"/>
                <a:sym typeface="+mn-ea"/>
              </a:endParaRPr>
            </a:p>
          </p:txBody>
        </p:sp>
        <p:sp>
          <p:nvSpPr>
            <p:cNvPr id="38" name="椭圆 28"/>
            <p:cNvSpPr>
              <a:spLocks noChangeArrowheads="1"/>
            </p:cNvSpPr>
            <p:nvPr>
              <p:custDataLst>
                <p:tags r:id="rId22"/>
              </p:custDataLst>
            </p:nvPr>
          </p:nvSpPr>
          <p:spPr bwMode="auto">
            <a:xfrm>
              <a:off x="1939421" y="3924572"/>
              <a:ext cx="171405" cy="169819"/>
            </a:xfrm>
            <a:prstGeom prst="ellipse">
              <a:avLst/>
            </a:prstGeom>
            <a:solidFill>
              <a:schemeClr val="bg1"/>
            </a:solidFill>
            <a:ln w="38100" cmpd="sng">
              <a:solidFill>
                <a:schemeClr val="accent1"/>
              </a:solidFill>
              <a:round/>
            </a:ln>
          </p:spPr>
          <p:txBody>
            <a:bodyPr wrap="square" anchor="ctr">
              <a:normAutofit fontScale="250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zh-CN" altLang="en-US" sz="975">
                <a:latin typeface="+mn-lt"/>
                <a:ea typeface="+mn-ea"/>
              </a:endParaRPr>
            </a:p>
          </p:txBody>
        </p:sp>
        <p:sp>
          <p:nvSpPr>
            <p:cNvPr id="39" name="TextBox 39"/>
            <p:cNvSpPr txBox="1">
              <a:spLocks noChangeArrowheads="1"/>
            </p:cNvSpPr>
            <p:nvPr>
              <p:custDataLst>
                <p:tags r:id="rId23"/>
              </p:custDataLst>
            </p:nvPr>
          </p:nvSpPr>
          <p:spPr bwMode="auto">
            <a:xfrm>
              <a:off x="1237928" y="4273976"/>
              <a:ext cx="1574390" cy="1484379"/>
            </a:xfrm>
            <a:prstGeom prst="rect">
              <a:avLst/>
            </a:prstGeom>
            <a:solidFill>
              <a:schemeClr val="accent1">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nchor="t" anchorCtr="0">
              <a:no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30000"/>
                </a:lnSpc>
                <a:spcBef>
                  <a:spcPct val="0"/>
                </a:spcBef>
                <a:buClrTx/>
                <a:buSzTx/>
                <a:buNone/>
              </a:pPr>
              <a:r>
                <a:rPr lang="zh-CN" altLang="en-US" sz="1800" b="1" dirty="0" smtClean="0">
                  <a:solidFill>
                    <a:schemeClr val="tx1">
                      <a:lumMod val="50000"/>
                    </a:schemeClr>
                  </a:solidFill>
                  <a:latin typeface="宋体" pitchFamily="2" charset="-122"/>
                  <a:ea typeface="宋体" pitchFamily="2" charset="-122"/>
                  <a:sym typeface="+mn-ea"/>
                </a:rPr>
                <a:t>给出较好的技术方案，并撰写小论文。</a:t>
              </a:r>
              <a:endParaRPr lang="pt-BR" altLang="zh-CN" sz="1800" b="1" dirty="0">
                <a:solidFill>
                  <a:schemeClr val="tx1">
                    <a:lumMod val="50000"/>
                  </a:schemeClr>
                </a:solidFill>
                <a:latin typeface="宋体" pitchFamily="2" charset="-122"/>
                <a:ea typeface="宋体" pitchFamily="2" charset="-122"/>
                <a:sym typeface="+mn-ea"/>
              </a:endParaRPr>
            </a:p>
          </p:txBody>
        </p:sp>
      </p:grpSp>
      <p:grpSp>
        <p:nvGrpSpPr>
          <p:cNvPr id="40" name="组合 39"/>
          <p:cNvGrpSpPr/>
          <p:nvPr>
            <p:custDataLst>
              <p:tags r:id="rId5"/>
            </p:custDataLst>
          </p:nvPr>
        </p:nvGrpSpPr>
        <p:grpSpPr>
          <a:xfrm>
            <a:off x="5772974" y="863600"/>
            <a:ext cx="1582866" cy="3810000"/>
            <a:chOff x="1237928" y="1905286"/>
            <a:chExt cx="1574390" cy="3901535"/>
          </a:xfrm>
        </p:grpSpPr>
        <p:sp>
          <p:nvSpPr>
            <p:cNvPr id="41" name="下箭头 21"/>
            <p:cNvSpPr>
              <a:spLocks noChangeArrowheads="1"/>
            </p:cNvSpPr>
            <p:nvPr>
              <p:custDataLst>
                <p:tags r:id="rId16"/>
              </p:custDataLst>
            </p:nvPr>
          </p:nvSpPr>
          <p:spPr bwMode="auto">
            <a:xfrm>
              <a:off x="1415682" y="2430611"/>
              <a:ext cx="1218883" cy="1744050"/>
            </a:xfrm>
            <a:prstGeom prst="downArrow">
              <a:avLst>
                <a:gd name="adj1" fmla="val 50000"/>
                <a:gd name="adj2" fmla="val 50002"/>
              </a:avLst>
            </a:prstGeom>
            <a:solidFill>
              <a:schemeClr val="tx1">
                <a:lumMod val="20000"/>
                <a:lumOff val="80000"/>
              </a:schemeClr>
            </a:solidFill>
            <a:ln>
              <a:noFill/>
            </a:ln>
          </p:spPr>
          <p:txBody>
            <a:bodyPr wrap="square"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zh-CN" altLang="en-US" sz="975">
                <a:solidFill>
                  <a:srgbClr val="FFFFFF"/>
                </a:solidFill>
                <a:latin typeface="+mn-lt"/>
                <a:ea typeface="+mn-ea"/>
              </a:endParaRPr>
            </a:p>
          </p:txBody>
        </p:sp>
        <p:sp>
          <p:nvSpPr>
            <p:cNvPr id="42" name="椭圆 23"/>
            <p:cNvSpPr>
              <a:spLocks noChangeArrowheads="1"/>
            </p:cNvSpPr>
            <p:nvPr>
              <p:custDataLst>
                <p:tags r:id="rId17"/>
              </p:custDataLst>
            </p:nvPr>
          </p:nvSpPr>
          <p:spPr bwMode="auto">
            <a:xfrm>
              <a:off x="1509321" y="1905286"/>
              <a:ext cx="1030019" cy="1031606"/>
            </a:xfrm>
            <a:prstGeom prst="ellipse">
              <a:avLst/>
            </a:prstGeom>
            <a:solidFill>
              <a:schemeClr val="bg1"/>
            </a:solidFill>
            <a:ln w="190500" cmpd="sng">
              <a:solidFill>
                <a:schemeClr val="accent1"/>
              </a:solidFill>
              <a:round/>
            </a:ln>
          </p:spPr>
          <p:txBody>
            <a:bodyPr wrap="square" lIns="0" tIns="0" rIns="0" bIns="0" anchor="ctr">
              <a:normAutofit fontScale="95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1700" b="1" dirty="0" smtClean="0">
                  <a:solidFill>
                    <a:schemeClr val="tx1">
                      <a:lumMod val="50000"/>
                    </a:schemeClr>
                  </a:solidFill>
                  <a:latin typeface="Times New Roman" pitchFamily="18" charset="0"/>
                  <a:cs typeface="Times New Roman" pitchFamily="18" charset="0"/>
                  <a:sym typeface="+mn-ea"/>
                </a:rPr>
                <a:t>201</a:t>
              </a:r>
              <a:r>
                <a:rPr lang="en-US" altLang="zh-CN" sz="1700" b="1" dirty="0" smtClean="0">
                  <a:solidFill>
                    <a:schemeClr val="tx1">
                      <a:lumMod val="50000"/>
                    </a:schemeClr>
                  </a:solidFill>
                  <a:latin typeface="Times New Roman" pitchFamily="18" charset="0"/>
                  <a:cs typeface="Times New Roman" pitchFamily="18" charset="0"/>
                  <a:sym typeface="+mn-ea"/>
                </a:rPr>
                <a:t>7</a:t>
              </a:r>
              <a:r>
                <a:rPr lang="zh-CN" altLang="en-US" sz="1700" b="1" dirty="0" smtClean="0">
                  <a:solidFill>
                    <a:schemeClr val="tx1">
                      <a:lumMod val="50000"/>
                    </a:schemeClr>
                  </a:solidFill>
                  <a:latin typeface="Times New Roman" pitchFamily="18" charset="0"/>
                  <a:cs typeface="Times New Roman" pitchFamily="18" charset="0"/>
                  <a:sym typeface="+mn-ea"/>
                </a:rPr>
                <a:t>.</a:t>
              </a:r>
              <a:r>
                <a:rPr lang="en-US" altLang="zh-CN" sz="1700" b="1" dirty="0" smtClean="0">
                  <a:solidFill>
                    <a:schemeClr val="tx1">
                      <a:lumMod val="50000"/>
                    </a:schemeClr>
                  </a:solidFill>
                  <a:latin typeface="Times New Roman" pitchFamily="18" charset="0"/>
                  <a:cs typeface="Times New Roman" pitchFamily="18" charset="0"/>
                  <a:sym typeface="+mn-ea"/>
                </a:rPr>
                <a:t>10</a:t>
              </a:r>
              <a:r>
                <a:rPr lang="zh-CN" altLang="en-US" sz="1700" b="1" dirty="0" smtClean="0">
                  <a:solidFill>
                    <a:schemeClr val="tx1">
                      <a:lumMod val="50000"/>
                    </a:schemeClr>
                  </a:solidFill>
                  <a:latin typeface="Times New Roman" pitchFamily="18" charset="0"/>
                  <a:cs typeface="Times New Roman" pitchFamily="18" charset="0"/>
                  <a:sym typeface="+mn-ea"/>
                </a:rPr>
                <a:t>-201</a:t>
              </a:r>
              <a:r>
                <a:rPr lang="en-US" altLang="zh-CN" sz="1700" b="1" dirty="0" smtClean="0">
                  <a:solidFill>
                    <a:schemeClr val="tx1">
                      <a:lumMod val="50000"/>
                    </a:schemeClr>
                  </a:solidFill>
                  <a:latin typeface="Times New Roman" pitchFamily="18" charset="0"/>
                  <a:cs typeface="Times New Roman" pitchFamily="18" charset="0"/>
                  <a:sym typeface="+mn-ea"/>
                </a:rPr>
                <a:t>8</a:t>
              </a:r>
              <a:r>
                <a:rPr lang="zh-CN" altLang="en-US" sz="1700" b="1" dirty="0" smtClean="0">
                  <a:solidFill>
                    <a:schemeClr val="tx1">
                      <a:lumMod val="50000"/>
                    </a:schemeClr>
                  </a:solidFill>
                  <a:latin typeface="Times New Roman" pitchFamily="18" charset="0"/>
                  <a:cs typeface="Times New Roman" pitchFamily="18" charset="0"/>
                  <a:sym typeface="+mn-ea"/>
                </a:rPr>
                <a:t>.</a:t>
              </a:r>
              <a:r>
                <a:rPr lang="en-US" altLang="zh-CN" sz="1700" b="1" dirty="0" smtClean="0">
                  <a:solidFill>
                    <a:schemeClr val="tx1">
                      <a:lumMod val="50000"/>
                    </a:schemeClr>
                  </a:solidFill>
                  <a:latin typeface="Times New Roman" pitchFamily="18" charset="0"/>
                  <a:cs typeface="Times New Roman" pitchFamily="18" charset="0"/>
                  <a:sym typeface="+mn-ea"/>
                </a:rPr>
                <a:t>02</a:t>
              </a:r>
              <a:endParaRPr lang="zh-CN" altLang="en-US" sz="1700" b="1" dirty="0">
                <a:solidFill>
                  <a:schemeClr val="tx1">
                    <a:lumMod val="50000"/>
                  </a:schemeClr>
                </a:solidFill>
                <a:latin typeface="Times New Roman" pitchFamily="18" charset="0"/>
                <a:cs typeface="Times New Roman" pitchFamily="18" charset="0"/>
                <a:sym typeface="+mn-ea"/>
              </a:endParaRPr>
            </a:p>
          </p:txBody>
        </p:sp>
        <p:sp>
          <p:nvSpPr>
            <p:cNvPr id="43" name="椭圆 28"/>
            <p:cNvSpPr>
              <a:spLocks noChangeArrowheads="1"/>
            </p:cNvSpPr>
            <p:nvPr>
              <p:custDataLst>
                <p:tags r:id="rId18"/>
              </p:custDataLst>
            </p:nvPr>
          </p:nvSpPr>
          <p:spPr bwMode="auto">
            <a:xfrm>
              <a:off x="1939421" y="4089661"/>
              <a:ext cx="171405" cy="169819"/>
            </a:xfrm>
            <a:prstGeom prst="ellipse">
              <a:avLst/>
            </a:prstGeom>
            <a:solidFill>
              <a:schemeClr val="bg1"/>
            </a:solidFill>
            <a:ln w="38100" cmpd="sng">
              <a:solidFill>
                <a:schemeClr val="accent1"/>
              </a:solidFill>
              <a:round/>
            </a:ln>
          </p:spPr>
          <p:txBody>
            <a:bodyPr wrap="square" anchor="ctr">
              <a:normAutofit fontScale="250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zh-CN" altLang="en-US" sz="975">
                <a:latin typeface="+mn-lt"/>
                <a:ea typeface="+mn-ea"/>
              </a:endParaRPr>
            </a:p>
          </p:txBody>
        </p:sp>
        <p:sp>
          <p:nvSpPr>
            <p:cNvPr id="44" name="TextBox 39"/>
            <p:cNvSpPr txBox="1">
              <a:spLocks noChangeArrowheads="1"/>
            </p:cNvSpPr>
            <p:nvPr>
              <p:custDataLst>
                <p:tags r:id="rId19"/>
              </p:custDataLst>
            </p:nvPr>
          </p:nvSpPr>
          <p:spPr bwMode="auto">
            <a:xfrm>
              <a:off x="1237928" y="4364707"/>
              <a:ext cx="1574390" cy="1442114"/>
            </a:xfrm>
            <a:prstGeom prst="rect">
              <a:avLst/>
            </a:prstGeom>
            <a:solidFill>
              <a:schemeClr val="accent1">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nchor="t" anchorCtr="0">
              <a:normAutofit fontScale="97500"/>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30000"/>
                </a:lnSpc>
                <a:spcBef>
                  <a:spcPct val="0"/>
                </a:spcBef>
                <a:buClrTx/>
                <a:buSzTx/>
                <a:buNone/>
              </a:pPr>
              <a:r>
                <a:rPr lang="zh-CN" altLang="en-US" sz="1800" b="1" dirty="0" smtClean="0">
                  <a:solidFill>
                    <a:schemeClr val="tx1">
                      <a:lumMod val="50000"/>
                    </a:schemeClr>
                  </a:solidFill>
                  <a:latin typeface="宋体" pitchFamily="2" charset="-122"/>
                  <a:ea typeface="宋体" pitchFamily="2" charset="-122"/>
                  <a:sym typeface="+mn-ea"/>
                </a:rPr>
                <a:t>实现整个系统。</a:t>
              </a:r>
              <a:endParaRPr lang="pt-BR" altLang="zh-CN" sz="1800" b="1" dirty="0">
                <a:solidFill>
                  <a:schemeClr val="tx1">
                    <a:lumMod val="50000"/>
                  </a:schemeClr>
                </a:solidFill>
                <a:latin typeface="宋体" pitchFamily="2" charset="-122"/>
                <a:ea typeface="宋体" pitchFamily="2" charset="-122"/>
                <a:sym typeface="+mn-ea"/>
              </a:endParaRPr>
            </a:p>
          </p:txBody>
        </p:sp>
      </p:grpSp>
      <p:grpSp>
        <p:nvGrpSpPr>
          <p:cNvPr id="46" name="组合 45"/>
          <p:cNvGrpSpPr/>
          <p:nvPr>
            <p:custDataLst>
              <p:tags r:id="rId6"/>
            </p:custDataLst>
          </p:nvPr>
        </p:nvGrpSpPr>
        <p:grpSpPr>
          <a:xfrm>
            <a:off x="1906796" y="914400"/>
            <a:ext cx="1649204" cy="3749040"/>
            <a:chOff x="1237928" y="1905286"/>
            <a:chExt cx="1574390" cy="3901535"/>
          </a:xfrm>
        </p:grpSpPr>
        <p:sp>
          <p:nvSpPr>
            <p:cNvPr id="47" name="下箭头 21"/>
            <p:cNvSpPr>
              <a:spLocks noChangeArrowheads="1"/>
            </p:cNvSpPr>
            <p:nvPr>
              <p:custDataLst>
                <p:tags r:id="rId12"/>
              </p:custDataLst>
            </p:nvPr>
          </p:nvSpPr>
          <p:spPr bwMode="auto">
            <a:xfrm>
              <a:off x="1415682" y="2430611"/>
              <a:ext cx="1218883" cy="1617241"/>
            </a:xfrm>
            <a:prstGeom prst="downArrow">
              <a:avLst>
                <a:gd name="adj1" fmla="val 50000"/>
                <a:gd name="adj2" fmla="val 50002"/>
              </a:avLst>
            </a:prstGeom>
            <a:solidFill>
              <a:schemeClr val="tx1">
                <a:lumMod val="20000"/>
                <a:lumOff val="80000"/>
              </a:schemeClr>
            </a:solidFill>
            <a:ln>
              <a:noFill/>
            </a:ln>
          </p:spPr>
          <p:txBody>
            <a:bodyPr wrap="square"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zh-CN" altLang="en-US" sz="975">
                <a:solidFill>
                  <a:srgbClr val="FFFFFF"/>
                </a:solidFill>
                <a:latin typeface="+mn-lt"/>
                <a:ea typeface="+mn-ea"/>
              </a:endParaRPr>
            </a:p>
          </p:txBody>
        </p:sp>
        <p:sp>
          <p:nvSpPr>
            <p:cNvPr id="48" name="椭圆 23"/>
            <p:cNvSpPr>
              <a:spLocks noChangeArrowheads="1"/>
            </p:cNvSpPr>
            <p:nvPr>
              <p:custDataLst>
                <p:tags r:id="rId13"/>
              </p:custDataLst>
            </p:nvPr>
          </p:nvSpPr>
          <p:spPr bwMode="auto">
            <a:xfrm>
              <a:off x="1509321" y="1905286"/>
              <a:ext cx="1030019" cy="1031606"/>
            </a:xfrm>
            <a:prstGeom prst="ellipse">
              <a:avLst/>
            </a:prstGeom>
            <a:solidFill>
              <a:schemeClr val="bg1"/>
            </a:solidFill>
            <a:ln w="190500" cmpd="sng">
              <a:solidFill>
                <a:schemeClr val="accent1"/>
              </a:solidFill>
              <a:round/>
            </a:ln>
          </p:spPr>
          <p:txBody>
            <a:bodyPr wrap="square" lIns="0" tIns="0" rIns="0" bIns="0" anchor="ctr">
              <a:normAutofit fontScale="95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1700" b="1" dirty="0" smtClean="0">
                  <a:solidFill>
                    <a:schemeClr val="tx1">
                      <a:lumMod val="50000"/>
                    </a:schemeClr>
                  </a:solidFill>
                  <a:latin typeface="Times New Roman" pitchFamily="18" charset="0"/>
                  <a:cs typeface="Times New Roman" pitchFamily="18" charset="0"/>
                  <a:sym typeface="+mn-ea"/>
                </a:rPr>
                <a:t>201</a:t>
              </a:r>
              <a:r>
                <a:rPr lang="en-US" altLang="zh-CN" sz="1700" b="1" dirty="0" smtClean="0">
                  <a:solidFill>
                    <a:schemeClr val="tx1">
                      <a:lumMod val="50000"/>
                    </a:schemeClr>
                  </a:solidFill>
                  <a:latin typeface="Times New Roman" pitchFamily="18" charset="0"/>
                  <a:cs typeface="Times New Roman" pitchFamily="18" charset="0"/>
                  <a:sym typeface="+mn-ea"/>
                </a:rPr>
                <a:t>7</a:t>
              </a:r>
              <a:r>
                <a:rPr lang="zh-CN" altLang="en-US" sz="1700" b="1" dirty="0" smtClean="0">
                  <a:solidFill>
                    <a:schemeClr val="tx1">
                      <a:lumMod val="50000"/>
                    </a:schemeClr>
                  </a:solidFill>
                  <a:latin typeface="Times New Roman" pitchFamily="18" charset="0"/>
                  <a:cs typeface="Times New Roman" pitchFamily="18" charset="0"/>
                  <a:sym typeface="+mn-ea"/>
                </a:rPr>
                <a:t>.</a:t>
              </a:r>
              <a:r>
                <a:rPr lang="en-US" altLang="zh-CN" sz="1700" b="1" dirty="0" smtClean="0">
                  <a:solidFill>
                    <a:schemeClr val="tx1">
                      <a:lumMod val="50000"/>
                    </a:schemeClr>
                  </a:solidFill>
                  <a:latin typeface="Times New Roman" pitchFamily="18" charset="0"/>
                  <a:cs typeface="Times New Roman" pitchFamily="18" charset="0"/>
                  <a:sym typeface="+mn-ea"/>
                </a:rPr>
                <a:t>04</a:t>
              </a:r>
              <a:r>
                <a:rPr lang="zh-CN" altLang="en-US" sz="1700" b="1" dirty="0" smtClean="0">
                  <a:solidFill>
                    <a:schemeClr val="tx1">
                      <a:lumMod val="50000"/>
                    </a:schemeClr>
                  </a:solidFill>
                  <a:latin typeface="Times New Roman" pitchFamily="18" charset="0"/>
                  <a:cs typeface="Times New Roman" pitchFamily="18" charset="0"/>
                  <a:sym typeface="+mn-ea"/>
                </a:rPr>
                <a:t>-201</a:t>
              </a:r>
              <a:r>
                <a:rPr lang="en-US" altLang="zh-CN" sz="1700" b="1" dirty="0" smtClean="0">
                  <a:solidFill>
                    <a:schemeClr val="tx1">
                      <a:lumMod val="50000"/>
                    </a:schemeClr>
                  </a:solidFill>
                  <a:latin typeface="Times New Roman" pitchFamily="18" charset="0"/>
                  <a:cs typeface="Times New Roman" pitchFamily="18" charset="0"/>
                  <a:sym typeface="+mn-ea"/>
                </a:rPr>
                <a:t>7</a:t>
              </a:r>
              <a:r>
                <a:rPr lang="zh-CN" altLang="en-US" sz="1700" b="1" dirty="0" smtClean="0">
                  <a:solidFill>
                    <a:schemeClr val="tx1">
                      <a:lumMod val="50000"/>
                    </a:schemeClr>
                  </a:solidFill>
                  <a:latin typeface="Times New Roman" pitchFamily="18" charset="0"/>
                  <a:cs typeface="Times New Roman" pitchFamily="18" charset="0"/>
                  <a:sym typeface="+mn-ea"/>
                </a:rPr>
                <a:t>.</a:t>
              </a:r>
              <a:r>
                <a:rPr lang="en-US" altLang="zh-CN" sz="1700" b="1" dirty="0" smtClean="0">
                  <a:solidFill>
                    <a:schemeClr val="tx1">
                      <a:lumMod val="50000"/>
                    </a:schemeClr>
                  </a:solidFill>
                  <a:latin typeface="Times New Roman" pitchFamily="18" charset="0"/>
                  <a:cs typeface="Times New Roman" pitchFamily="18" charset="0"/>
                  <a:sym typeface="+mn-ea"/>
                </a:rPr>
                <a:t>06</a:t>
              </a:r>
              <a:endParaRPr lang="zh-CN" altLang="en-US" sz="1700" b="1" dirty="0">
                <a:solidFill>
                  <a:schemeClr val="tx1">
                    <a:lumMod val="50000"/>
                  </a:schemeClr>
                </a:solidFill>
                <a:latin typeface="Times New Roman" pitchFamily="18" charset="0"/>
                <a:cs typeface="Times New Roman" pitchFamily="18" charset="0"/>
                <a:sym typeface="+mn-ea"/>
              </a:endParaRPr>
            </a:p>
          </p:txBody>
        </p:sp>
        <p:sp>
          <p:nvSpPr>
            <p:cNvPr id="49" name="椭圆 28"/>
            <p:cNvSpPr>
              <a:spLocks noChangeArrowheads="1"/>
            </p:cNvSpPr>
            <p:nvPr>
              <p:custDataLst>
                <p:tags r:id="rId14"/>
              </p:custDataLst>
            </p:nvPr>
          </p:nvSpPr>
          <p:spPr bwMode="auto">
            <a:xfrm>
              <a:off x="1939421" y="4021910"/>
              <a:ext cx="171405" cy="169819"/>
            </a:xfrm>
            <a:prstGeom prst="ellipse">
              <a:avLst/>
            </a:prstGeom>
            <a:solidFill>
              <a:schemeClr val="bg1"/>
            </a:solidFill>
            <a:ln w="38100" cmpd="sng">
              <a:solidFill>
                <a:schemeClr val="accent1"/>
              </a:solidFill>
              <a:round/>
            </a:ln>
          </p:spPr>
          <p:txBody>
            <a:bodyPr wrap="square" anchor="ctr">
              <a:normAutofit fontScale="250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zh-CN" altLang="en-US" sz="975">
                <a:latin typeface="+mn-lt"/>
                <a:ea typeface="+mn-ea"/>
              </a:endParaRPr>
            </a:p>
          </p:txBody>
        </p:sp>
        <p:sp>
          <p:nvSpPr>
            <p:cNvPr id="50" name="TextBox 39"/>
            <p:cNvSpPr txBox="1">
              <a:spLocks noChangeArrowheads="1"/>
            </p:cNvSpPr>
            <p:nvPr>
              <p:custDataLst>
                <p:tags r:id="rId15"/>
              </p:custDataLst>
            </p:nvPr>
          </p:nvSpPr>
          <p:spPr bwMode="auto">
            <a:xfrm>
              <a:off x="1237928" y="4326928"/>
              <a:ext cx="1574390" cy="1479893"/>
            </a:xfrm>
            <a:prstGeom prst="rect">
              <a:avLst/>
            </a:prstGeom>
            <a:solidFill>
              <a:schemeClr val="accent1">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nchor="t" anchorCtr="0">
              <a:no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30000"/>
                </a:lnSpc>
                <a:spcBef>
                  <a:spcPct val="0"/>
                </a:spcBef>
                <a:buClrTx/>
                <a:buSzTx/>
                <a:buNone/>
              </a:pPr>
              <a:r>
                <a:rPr lang="zh-CN" altLang="en-US" sz="1800" b="1" dirty="0" smtClean="0">
                  <a:solidFill>
                    <a:schemeClr val="tx1">
                      <a:lumMod val="50000"/>
                    </a:schemeClr>
                  </a:solidFill>
                  <a:latin typeface="宋体" pitchFamily="2" charset="-122"/>
                  <a:ea typeface="宋体" pitchFamily="2" charset="-122"/>
                  <a:sym typeface="+mn-ea"/>
                </a:rPr>
                <a:t>对实验进行仿真，明确现有技术方案优缺点。</a:t>
              </a:r>
              <a:endParaRPr lang="pt-BR" altLang="zh-CN" sz="1800" b="1" dirty="0">
                <a:solidFill>
                  <a:schemeClr val="tx1">
                    <a:lumMod val="50000"/>
                  </a:schemeClr>
                </a:solidFill>
                <a:latin typeface="宋体" pitchFamily="2" charset="-122"/>
                <a:ea typeface="宋体" pitchFamily="2" charset="-122"/>
                <a:sym typeface="+mn-ea"/>
              </a:endParaRPr>
            </a:p>
          </p:txBody>
        </p:sp>
      </p:grpSp>
      <p:sp>
        <p:nvSpPr>
          <p:cNvPr id="24" name="标题 1"/>
          <p:cNvSpPr>
            <a:spLocks noGrp="1"/>
          </p:cNvSpPr>
          <p:nvPr>
            <p:ph type="title"/>
          </p:nvPr>
        </p:nvSpPr>
        <p:spPr>
          <a:xfrm>
            <a:off x="0" y="195264"/>
            <a:ext cx="8698823" cy="432197"/>
          </a:xfrm>
        </p:spPr>
        <p:txBody>
          <a:bodyPr/>
          <a:lstStyle/>
          <a:p>
            <a:r>
              <a:rPr lang="zh-CN" altLang="en-US" sz="3600" b="1" dirty="0" smtClean="0">
                <a:sym typeface="+mn-ea"/>
              </a:rPr>
              <a:t>进度安排</a:t>
            </a:r>
            <a:endParaRPr lang="zh-CN" altLang="en-US" sz="3600" b="1" dirty="0">
              <a:sym typeface="+mn-ea"/>
            </a:endParaRPr>
          </a:p>
        </p:txBody>
      </p:sp>
      <p:grpSp>
        <p:nvGrpSpPr>
          <p:cNvPr id="25" name="组合 24"/>
          <p:cNvGrpSpPr/>
          <p:nvPr>
            <p:custDataLst>
              <p:tags r:id="rId7"/>
            </p:custDataLst>
          </p:nvPr>
        </p:nvGrpSpPr>
        <p:grpSpPr>
          <a:xfrm>
            <a:off x="7561134" y="863600"/>
            <a:ext cx="1582866" cy="3820160"/>
            <a:chOff x="1237928" y="1905286"/>
            <a:chExt cx="1574390" cy="3901535"/>
          </a:xfrm>
        </p:grpSpPr>
        <p:sp>
          <p:nvSpPr>
            <p:cNvPr id="26" name="下箭头 21"/>
            <p:cNvSpPr>
              <a:spLocks noChangeArrowheads="1"/>
            </p:cNvSpPr>
            <p:nvPr>
              <p:custDataLst>
                <p:tags r:id="rId8"/>
              </p:custDataLst>
            </p:nvPr>
          </p:nvSpPr>
          <p:spPr bwMode="auto">
            <a:xfrm>
              <a:off x="1415682" y="2430611"/>
              <a:ext cx="1218883" cy="1617241"/>
            </a:xfrm>
            <a:prstGeom prst="downArrow">
              <a:avLst>
                <a:gd name="adj1" fmla="val 50000"/>
                <a:gd name="adj2" fmla="val 50002"/>
              </a:avLst>
            </a:prstGeom>
            <a:solidFill>
              <a:schemeClr val="tx1">
                <a:lumMod val="20000"/>
                <a:lumOff val="80000"/>
              </a:schemeClr>
            </a:solidFill>
            <a:ln>
              <a:noFill/>
            </a:ln>
          </p:spPr>
          <p:txBody>
            <a:bodyPr wrap="square"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zh-CN" altLang="en-US" sz="975">
                <a:solidFill>
                  <a:srgbClr val="FFFFFF"/>
                </a:solidFill>
                <a:latin typeface="+mn-lt"/>
                <a:ea typeface="+mn-ea"/>
              </a:endParaRPr>
            </a:p>
          </p:txBody>
        </p:sp>
        <p:sp>
          <p:nvSpPr>
            <p:cNvPr id="27" name="椭圆 23"/>
            <p:cNvSpPr>
              <a:spLocks noChangeArrowheads="1"/>
            </p:cNvSpPr>
            <p:nvPr>
              <p:custDataLst>
                <p:tags r:id="rId9"/>
              </p:custDataLst>
            </p:nvPr>
          </p:nvSpPr>
          <p:spPr bwMode="auto">
            <a:xfrm>
              <a:off x="1509321" y="1905286"/>
              <a:ext cx="1030019" cy="1031606"/>
            </a:xfrm>
            <a:prstGeom prst="ellipse">
              <a:avLst/>
            </a:prstGeom>
            <a:solidFill>
              <a:schemeClr val="bg1"/>
            </a:solidFill>
            <a:ln w="190500" cmpd="sng">
              <a:solidFill>
                <a:schemeClr val="accent1"/>
              </a:solidFill>
              <a:round/>
            </a:ln>
          </p:spPr>
          <p:txBody>
            <a:bodyPr wrap="square" lIns="0" tIns="0" rIns="0" bIns="0" anchor="ctr">
              <a:normAutofit fontScale="95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1700" b="1" dirty="0" smtClean="0">
                  <a:solidFill>
                    <a:schemeClr val="tx1">
                      <a:lumMod val="50000"/>
                    </a:schemeClr>
                  </a:solidFill>
                  <a:latin typeface="Times New Roman" pitchFamily="18" charset="0"/>
                  <a:cs typeface="Times New Roman" pitchFamily="18" charset="0"/>
                  <a:sym typeface="+mn-ea"/>
                </a:rPr>
                <a:t>201</a:t>
              </a:r>
              <a:r>
                <a:rPr lang="en-US" altLang="zh-CN" sz="1700" b="1" dirty="0" smtClean="0">
                  <a:solidFill>
                    <a:schemeClr val="tx1">
                      <a:lumMod val="50000"/>
                    </a:schemeClr>
                  </a:solidFill>
                  <a:latin typeface="Times New Roman" pitchFamily="18" charset="0"/>
                  <a:cs typeface="Times New Roman" pitchFamily="18" charset="0"/>
                  <a:sym typeface="+mn-ea"/>
                </a:rPr>
                <a:t>8</a:t>
              </a:r>
              <a:r>
                <a:rPr lang="zh-CN" altLang="en-US" sz="1700" b="1" dirty="0" smtClean="0">
                  <a:solidFill>
                    <a:schemeClr val="tx1">
                      <a:lumMod val="50000"/>
                    </a:schemeClr>
                  </a:solidFill>
                  <a:latin typeface="Times New Roman" pitchFamily="18" charset="0"/>
                  <a:cs typeface="Times New Roman" pitchFamily="18" charset="0"/>
                  <a:sym typeface="+mn-ea"/>
                </a:rPr>
                <a:t>.</a:t>
              </a:r>
              <a:r>
                <a:rPr lang="en-US" altLang="zh-CN" sz="1700" b="1" dirty="0" smtClean="0">
                  <a:solidFill>
                    <a:schemeClr val="tx1">
                      <a:lumMod val="50000"/>
                    </a:schemeClr>
                  </a:solidFill>
                  <a:latin typeface="Times New Roman" pitchFamily="18" charset="0"/>
                  <a:cs typeface="Times New Roman" pitchFamily="18" charset="0"/>
                  <a:sym typeface="+mn-ea"/>
                </a:rPr>
                <a:t>02</a:t>
              </a:r>
              <a:r>
                <a:rPr lang="zh-CN" altLang="en-US" sz="1700" b="1" dirty="0" smtClean="0">
                  <a:solidFill>
                    <a:schemeClr val="tx1">
                      <a:lumMod val="50000"/>
                    </a:schemeClr>
                  </a:solidFill>
                  <a:latin typeface="Times New Roman" pitchFamily="18" charset="0"/>
                  <a:cs typeface="Times New Roman" pitchFamily="18" charset="0"/>
                  <a:sym typeface="+mn-ea"/>
                </a:rPr>
                <a:t>-201</a:t>
              </a:r>
              <a:r>
                <a:rPr lang="en-US" altLang="zh-CN" sz="1700" b="1" dirty="0" smtClean="0">
                  <a:solidFill>
                    <a:schemeClr val="tx1">
                      <a:lumMod val="50000"/>
                    </a:schemeClr>
                  </a:solidFill>
                  <a:latin typeface="Times New Roman" pitchFamily="18" charset="0"/>
                  <a:cs typeface="Times New Roman" pitchFamily="18" charset="0"/>
                  <a:sym typeface="+mn-ea"/>
                </a:rPr>
                <a:t>8</a:t>
              </a:r>
              <a:r>
                <a:rPr lang="zh-CN" altLang="en-US" sz="1700" b="1" dirty="0" smtClean="0">
                  <a:solidFill>
                    <a:schemeClr val="tx1">
                      <a:lumMod val="50000"/>
                    </a:schemeClr>
                  </a:solidFill>
                  <a:latin typeface="Times New Roman" pitchFamily="18" charset="0"/>
                  <a:cs typeface="Times New Roman" pitchFamily="18" charset="0"/>
                  <a:sym typeface="+mn-ea"/>
                </a:rPr>
                <a:t>.</a:t>
              </a:r>
              <a:r>
                <a:rPr lang="en-US" altLang="zh-CN" sz="1700" b="1" dirty="0" smtClean="0">
                  <a:solidFill>
                    <a:schemeClr val="tx1">
                      <a:lumMod val="50000"/>
                    </a:schemeClr>
                  </a:solidFill>
                  <a:latin typeface="Times New Roman" pitchFamily="18" charset="0"/>
                  <a:cs typeface="Times New Roman" pitchFamily="18" charset="0"/>
                  <a:sym typeface="+mn-ea"/>
                </a:rPr>
                <a:t>06</a:t>
              </a:r>
              <a:endParaRPr lang="zh-CN" altLang="en-US" sz="1700" b="1" dirty="0">
                <a:solidFill>
                  <a:schemeClr val="tx1">
                    <a:lumMod val="50000"/>
                  </a:schemeClr>
                </a:solidFill>
                <a:latin typeface="Times New Roman" pitchFamily="18" charset="0"/>
                <a:cs typeface="Times New Roman" pitchFamily="18" charset="0"/>
                <a:sym typeface="+mn-ea"/>
              </a:endParaRPr>
            </a:p>
          </p:txBody>
        </p:sp>
        <p:sp>
          <p:nvSpPr>
            <p:cNvPr id="28" name="椭圆 28"/>
            <p:cNvSpPr>
              <a:spLocks noChangeArrowheads="1"/>
            </p:cNvSpPr>
            <p:nvPr>
              <p:custDataLst>
                <p:tags r:id="rId10"/>
              </p:custDataLst>
            </p:nvPr>
          </p:nvSpPr>
          <p:spPr bwMode="auto">
            <a:xfrm>
              <a:off x="1939421" y="4044944"/>
              <a:ext cx="171405" cy="169819"/>
            </a:xfrm>
            <a:prstGeom prst="ellipse">
              <a:avLst/>
            </a:prstGeom>
            <a:solidFill>
              <a:schemeClr val="bg1"/>
            </a:solidFill>
            <a:ln w="38100" cmpd="sng">
              <a:solidFill>
                <a:schemeClr val="accent1"/>
              </a:solidFill>
              <a:round/>
            </a:ln>
          </p:spPr>
          <p:txBody>
            <a:bodyPr wrap="square" anchor="ctr">
              <a:normAutofit fontScale="250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zh-CN" altLang="en-US" sz="975">
                <a:latin typeface="+mn-lt"/>
                <a:ea typeface="+mn-ea"/>
              </a:endParaRPr>
            </a:p>
          </p:txBody>
        </p:sp>
        <p:sp>
          <p:nvSpPr>
            <p:cNvPr id="29" name="TextBox 39"/>
            <p:cNvSpPr txBox="1">
              <a:spLocks noChangeArrowheads="1"/>
            </p:cNvSpPr>
            <p:nvPr>
              <p:custDataLst>
                <p:tags r:id="rId11"/>
              </p:custDataLst>
            </p:nvPr>
          </p:nvSpPr>
          <p:spPr bwMode="auto">
            <a:xfrm>
              <a:off x="1237928" y="4375886"/>
              <a:ext cx="1574390" cy="1430935"/>
            </a:xfrm>
            <a:prstGeom prst="rect">
              <a:avLst/>
            </a:prstGeom>
            <a:solidFill>
              <a:schemeClr val="accent1">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nchor="t" anchorCtr="0">
              <a:normAutofit fontScale="97500"/>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anose="02010509060101010101" pitchFamily="49" charset="-122"/>
                <a:buChar char=" "/>
                <a:defRPr sz="2000">
                  <a:solidFill>
                    <a:srgbClr val="7D7D7D"/>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30000"/>
                </a:lnSpc>
                <a:spcBef>
                  <a:spcPct val="0"/>
                </a:spcBef>
                <a:buClrTx/>
                <a:buSzTx/>
                <a:buNone/>
              </a:pPr>
              <a:r>
                <a:rPr lang="zh-CN" altLang="en-US" sz="1800" b="1" dirty="0" smtClean="0">
                  <a:solidFill>
                    <a:schemeClr val="tx1">
                      <a:lumMod val="50000"/>
                    </a:schemeClr>
                  </a:solidFill>
                  <a:latin typeface="宋体" pitchFamily="2" charset="-122"/>
                  <a:ea typeface="宋体" pitchFamily="2" charset="-122"/>
                  <a:sym typeface="+mn-ea"/>
                </a:rPr>
                <a:t>对系统进行优化撰写毕业论文。</a:t>
              </a:r>
              <a:endParaRPr lang="pt-BR" altLang="zh-CN" sz="1800" b="1" dirty="0">
                <a:solidFill>
                  <a:schemeClr val="tx1">
                    <a:lumMod val="50000"/>
                  </a:schemeClr>
                </a:solidFill>
                <a:latin typeface="宋体" pitchFamily="2" charset="-122"/>
                <a:ea typeface="宋体" pitchFamily="2" charset="-122"/>
                <a:sym typeface="+mn-ea"/>
              </a:endParaRPr>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2"/>
          <p:cNvSpPr>
            <a:spLocks noGrp="1"/>
          </p:cNvSpPr>
          <p:nvPr>
            <p:ph type="title"/>
            <p:custDataLst>
              <p:tags r:id="rId2"/>
            </p:custDataLst>
          </p:nvPr>
        </p:nvSpPr>
        <p:spPr>
          <a:xfrm>
            <a:off x="2052320" y="2171701"/>
            <a:ext cx="4856479" cy="806351"/>
          </a:xfrm>
        </p:spPr>
        <p:txBody>
          <a:bodyPr wrap="square" lIns="68580" tIns="34290" rIns="68580" bIns="34290" anchor="ctr">
            <a:normAutofit fontScale="90000"/>
          </a:bodyPr>
          <a:lstStyle/>
          <a:p>
            <a:r>
              <a:rPr lang="en-US" altLang="zh-CN" kern="1200" baseline="0" dirty="0">
                <a:latin typeface="Times New Roman" pitchFamily="18" charset="0"/>
                <a:cs typeface="Times New Roman" pitchFamily="18" charset="0"/>
              </a:rPr>
              <a:t>THANKS</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组合 14"/>
          <p:cNvGrpSpPr/>
          <p:nvPr/>
        </p:nvGrpSpPr>
        <p:grpSpPr>
          <a:xfrm>
            <a:off x="4018346" y="0"/>
            <a:ext cx="4951418" cy="738926"/>
            <a:chOff x="5043763" y="1722785"/>
            <a:chExt cx="4537481" cy="509455"/>
          </a:xfrm>
        </p:grpSpPr>
        <p:sp>
          <p:nvSpPr>
            <p:cNvPr id="12290" name="MH_Entry_1"/>
            <p:cNvSpPr/>
            <p:nvPr>
              <p:custDataLst>
                <p:tags r:id="rId11"/>
              </p:custDataLst>
            </p:nvPr>
          </p:nvSpPr>
          <p:spPr>
            <a:xfrm>
              <a:off x="5043763" y="1722786"/>
              <a:ext cx="4537481" cy="509454"/>
            </a:xfrm>
            <a:prstGeom prst="hexagon">
              <a:avLst>
                <a:gd name="adj" fmla="val 28242"/>
                <a:gd name="vf" fmla="val 115470"/>
              </a:avLst>
            </a:prstGeom>
            <a:solidFill>
              <a:schemeClr val="accent1"/>
            </a:solidFill>
            <a:ln w="34925" cap="flat" cmpd="sng">
              <a:solidFill>
                <a:srgbClr val="FFFFFF"/>
              </a:solidFill>
              <a:prstDash val="solid"/>
              <a:miter/>
              <a:headEnd type="none" w="med" len="med"/>
              <a:tailEnd type="none" w="med" len="med"/>
            </a:ln>
          </p:spPr>
          <p:txBody>
            <a:bodyPr wrap="square" lIns="350908" tIns="0" rIns="53985" bIns="0" anchor="ctr"/>
            <a:lstStyle/>
            <a:p>
              <a:pPr lvl="0" indent="0" algn="ctr"/>
              <a:r>
                <a:rPr lang="zh-CN" altLang="en-US" sz="4800" dirty="0">
                  <a:solidFill>
                    <a:srgbClr val="FFFFFF"/>
                  </a:solidFill>
                  <a:latin typeface="Arial" panose="020B0604020202020204" pitchFamily="34" charset="0"/>
                  <a:ea typeface="黑体" panose="02010609060101010101" pitchFamily="49" charset="-122"/>
                </a:rPr>
                <a:t>概述</a:t>
              </a:r>
            </a:p>
          </p:txBody>
        </p:sp>
        <p:sp>
          <p:nvSpPr>
            <p:cNvPr id="12291" name="MH_Number_1"/>
            <p:cNvSpPr/>
            <p:nvPr>
              <p:custDataLst>
                <p:tags r:id="rId12"/>
              </p:custDataLst>
            </p:nvPr>
          </p:nvSpPr>
          <p:spPr>
            <a:xfrm>
              <a:off x="5186600" y="1722785"/>
              <a:ext cx="585635" cy="507868"/>
            </a:xfrm>
            <a:custGeom>
              <a:avLst/>
              <a:gdLst>
                <a:gd name="txL" fmla="*/ 0 w 373220"/>
                <a:gd name="txT" fmla="*/ 0 h 323217"/>
                <a:gd name="txR" fmla="*/ 373220 w 373220"/>
                <a:gd name="txB" fmla="*/ 323217 h 323217"/>
              </a:gdLst>
              <a:ahLst/>
              <a:cxnLst>
                <a:cxn ang="0">
                  <a:pos x="361654" y="0"/>
                </a:cxn>
                <a:cxn ang="0">
                  <a:pos x="1084959" y="0"/>
                </a:cxn>
                <a:cxn ang="0">
                  <a:pos x="1446613" y="627279"/>
                </a:cxn>
                <a:cxn ang="0">
                  <a:pos x="1084959" y="1254554"/>
                </a:cxn>
                <a:cxn ang="0">
                  <a:pos x="361655" y="1254550"/>
                </a:cxn>
                <a:cxn ang="0">
                  <a:pos x="0" y="627275"/>
                </a:cxn>
                <a:cxn ang="0">
                  <a:pos x="361654" y="0"/>
                </a:cxn>
              </a:cxnLst>
              <a:rect l="txL" t="txT" r="txR" b="txB"/>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34925" cap="flat" cmpd="sng">
              <a:solidFill>
                <a:srgbClr val="FFFFFF"/>
              </a:solidFill>
              <a:prstDash val="solid"/>
              <a:miter/>
              <a:headEnd type="none" w="med" len="med"/>
              <a:tailEnd type="none" w="med" len="med"/>
            </a:ln>
          </p:spPr>
          <p:txBody>
            <a:bodyPr wrap="square" lIns="0" tIns="0" rIns="0" bIns="0" anchor="ctr"/>
            <a:lstStyle/>
            <a:p>
              <a:pPr lvl="0" indent="0" algn="ctr"/>
              <a:r>
                <a:rPr lang="en-US" altLang="en-US" sz="4800" dirty="0">
                  <a:solidFill>
                    <a:srgbClr val="FFFFFF"/>
                  </a:solidFill>
                  <a:latin typeface="Times New Roman" pitchFamily="18" charset="0"/>
                  <a:ea typeface="黑体" panose="02010609060101010101" pitchFamily="49" charset="-122"/>
                  <a:cs typeface="Times New Roman" pitchFamily="18" charset="0"/>
                </a:rPr>
                <a:t>1</a:t>
              </a:r>
              <a:endParaRPr lang="zh-CN" altLang="en-US" sz="4800" dirty="0">
                <a:solidFill>
                  <a:srgbClr val="FFFFFF"/>
                </a:solidFill>
                <a:latin typeface="Times New Roman" pitchFamily="18" charset="0"/>
                <a:ea typeface="黑体" panose="02010609060101010101" pitchFamily="49" charset="-122"/>
                <a:cs typeface="Times New Roman" pitchFamily="18" charset="0"/>
              </a:endParaRPr>
            </a:p>
          </p:txBody>
        </p:sp>
      </p:grpSp>
      <p:grpSp>
        <p:nvGrpSpPr>
          <p:cNvPr id="12292" name="组合 18"/>
          <p:cNvGrpSpPr/>
          <p:nvPr/>
        </p:nvGrpSpPr>
        <p:grpSpPr>
          <a:xfrm>
            <a:off x="3984073" y="955645"/>
            <a:ext cx="5006011" cy="754283"/>
            <a:chOff x="5089808" y="2208350"/>
            <a:chExt cx="4537481" cy="521928"/>
          </a:xfrm>
        </p:grpSpPr>
        <p:sp>
          <p:nvSpPr>
            <p:cNvPr id="12293" name="MH_Entry_2"/>
            <p:cNvSpPr/>
            <p:nvPr>
              <p:custDataLst>
                <p:tags r:id="rId9"/>
              </p:custDataLst>
            </p:nvPr>
          </p:nvSpPr>
          <p:spPr>
            <a:xfrm>
              <a:off x="5089808" y="2208350"/>
              <a:ext cx="4537481" cy="509455"/>
            </a:xfrm>
            <a:prstGeom prst="hexagon">
              <a:avLst>
                <a:gd name="adj" fmla="val 28242"/>
                <a:gd name="vf" fmla="val 115470"/>
              </a:avLst>
            </a:prstGeom>
            <a:solidFill>
              <a:schemeClr val="accent2"/>
            </a:solidFill>
            <a:ln w="34925" cap="flat" cmpd="sng">
              <a:solidFill>
                <a:srgbClr val="FFFFFF"/>
              </a:solidFill>
              <a:prstDash val="solid"/>
              <a:miter/>
              <a:headEnd type="none" w="med" len="med"/>
              <a:tailEnd type="none" w="med" len="med"/>
            </a:ln>
          </p:spPr>
          <p:txBody>
            <a:bodyPr wrap="square" lIns="350908" tIns="0" rIns="53985" bIns="0" anchor="ctr"/>
            <a:lstStyle/>
            <a:p>
              <a:pPr lvl="0" indent="0" algn="ctr"/>
              <a:r>
                <a:rPr lang="zh-CN" altLang="en-US" sz="4800" dirty="0" smtClean="0">
                  <a:solidFill>
                    <a:srgbClr val="FFFFFF"/>
                  </a:solidFill>
                  <a:latin typeface="Arial" panose="020B0604020202020204" pitchFamily="34" charset="0"/>
                  <a:ea typeface="黑体" panose="02010609060101010101" pitchFamily="49" charset="-122"/>
                </a:rPr>
                <a:t>关键问题</a:t>
              </a:r>
              <a:endParaRPr lang="zh-CN" altLang="en-US" sz="4800" dirty="0">
                <a:solidFill>
                  <a:srgbClr val="FFFFFF"/>
                </a:solidFill>
                <a:latin typeface="Arial" panose="020B0604020202020204" pitchFamily="34" charset="0"/>
                <a:ea typeface="黑体" panose="02010609060101010101" pitchFamily="49" charset="-122"/>
              </a:endParaRPr>
            </a:p>
          </p:txBody>
        </p:sp>
        <p:sp>
          <p:nvSpPr>
            <p:cNvPr id="12294" name="MH_Number_2"/>
            <p:cNvSpPr/>
            <p:nvPr>
              <p:custDataLst>
                <p:tags r:id="rId10"/>
              </p:custDataLst>
            </p:nvPr>
          </p:nvSpPr>
          <p:spPr>
            <a:xfrm>
              <a:off x="5195809" y="2222410"/>
              <a:ext cx="585635" cy="507868"/>
            </a:xfrm>
            <a:custGeom>
              <a:avLst/>
              <a:gdLst>
                <a:gd name="txL" fmla="*/ 0 w 373220"/>
                <a:gd name="txT" fmla="*/ 0 h 323217"/>
                <a:gd name="txR" fmla="*/ 373220 w 373220"/>
                <a:gd name="txB" fmla="*/ 323217 h 323217"/>
              </a:gdLst>
              <a:ahLst/>
              <a:cxnLst>
                <a:cxn ang="0">
                  <a:pos x="360676" y="0"/>
                </a:cxn>
                <a:cxn ang="0">
                  <a:pos x="1082026" y="0"/>
                </a:cxn>
                <a:cxn ang="0">
                  <a:pos x="1442701" y="627279"/>
                </a:cxn>
                <a:cxn ang="0">
                  <a:pos x="1082026" y="1254554"/>
                </a:cxn>
                <a:cxn ang="0">
                  <a:pos x="360678" y="1254550"/>
                </a:cxn>
                <a:cxn ang="0">
                  <a:pos x="0" y="627275"/>
                </a:cxn>
                <a:cxn ang="0">
                  <a:pos x="360676" y="0"/>
                </a:cxn>
              </a:cxnLst>
              <a:rect l="txL" t="txT" r="txR" b="txB"/>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2"/>
            </a:solidFill>
            <a:ln w="34925" cap="flat" cmpd="sng">
              <a:solidFill>
                <a:srgbClr val="FFFFFF"/>
              </a:solidFill>
              <a:prstDash val="solid"/>
              <a:miter/>
              <a:headEnd type="none" w="med" len="med"/>
              <a:tailEnd type="none" w="med" len="med"/>
            </a:ln>
          </p:spPr>
          <p:txBody>
            <a:bodyPr wrap="square" lIns="0" tIns="0" rIns="0" bIns="0" anchor="ctr"/>
            <a:lstStyle/>
            <a:p>
              <a:pPr lvl="0" indent="0" algn="ctr">
                <a:lnSpc>
                  <a:spcPct val="110000"/>
                </a:lnSpc>
                <a:buFont typeface="Webdings" panose="05030102010509060703" pitchFamily="18" charset="2"/>
                <a:buNone/>
              </a:pPr>
              <a:r>
                <a:rPr lang="en-US" altLang="en-US" sz="4800" dirty="0">
                  <a:solidFill>
                    <a:srgbClr val="FFFFFF"/>
                  </a:solidFill>
                  <a:latin typeface="Times New Roman" pitchFamily="18" charset="0"/>
                  <a:ea typeface="黑体" panose="02010609060101010101" pitchFamily="49" charset="-122"/>
                  <a:cs typeface="Times New Roman" pitchFamily="18" charset="0"/>
                </a:rPr>
                <a:t>2</a:t>
              </a:r>
              <a:endParaRPr lang="zh-CN" altLang="en-US" sz="4800" dirty="0">
                <a:solidFill>
                  <a:srgbClr val="FFFFFF"/>
                </a:solidFill>
                <a:latin typeface="Times New Roman" pitchFamily="18" charset="0"/>
                <a:ea typeface="黑体" panose="02010609060101010101" pitchFamily="49" charset="-122"/>
                <a:cs typeface="Times New Roman" pitchFamily="18" charset="0"/>
              </a:endParaRPr>
            </a:p>
          </p:txBody>
        </p:sp>
      </p:grpSp>
      <p:grpSp>
        <p:nvGrpSpPr>
          <p:cNvPr id="12295" name="组合 21"/>
          <p:cNvGrpSpPr/>
          <p:nvPr/>
        </p:nvGrpSpPr>
        <p:grpSpPr>
          <a:xfrm>
            <a:off x="3933275" y="1846392"/>
            <a:ext cx="5046952" cy="785657"/>
            <a:chOff x="5043763" y="3036887"/>
            <a:chExt cx="4537481" cy="514520"/>
          </a:xfrm>
        </p:grpSpPr>
        <p:sp>
          <p:nvSpPr>
            <p:cNvPr id="12296" name="MH_Entry_3"/>
            <p:cNvSpPr/>
            <p:nvPr>
              <p:custDataLst>
                <p:tags r:id="rId7"/>
              </p:custDataLst>
            </p:nvPr>
          </p:nvSpPr>
          <p:spPr>
            <a:xfrm>
              <a:off x="5043763" y="3036887"/>
              <a:ext cx="4537481" cy="509454"/>
            </a:xfrm>
            <a:prstGeom prst="hexagon">
              <a:avLst>
                <a:gd name="adj" fmla="val 28242"/>
                <a:gd name="vf" fmla="val 115470"/>
              </a:avLst>
            </a:prstGeom>
            <a:solidFill>
              <a:schemeClr val="accent1"/>
            </a:solidFill>
            <a:ln w="34925" cap="flat" cmpd="sng">
              <a:solidFill>
                <a:srgbClr val="FFFFFF"/>
              </a:solidFill>
              <a:prstDash val="solid"/>
              <a:miter/>
              <a:headEnd type="none" w="med" len="med"/>
              <a:tailEnd type="none" w="med" len="med"/>
            </a:ln>
          </p:spPr>
          <p:txBody>
            <a:bodyPr wrap="square" lIns="350908" tIns="0" rIns="53985" bIns="0" anchor="ctr"/>
            <a:lstStyle/>
            <a:p>
              <a:pPr lvl="0" indent="0" algn="ctr"/>
              <a:r>
                <a:rPr lang="zh-CN" altLang="en-US" sz="4800" dirty="0" smtClean="0">
                  <a:solidFill>
                    <a:srgbClr val="FFFFFF"/>
                  </a:solidFill>
                  <a:latin typeface="Arial" panose="020B0604020202020204" pitchFamily="34" charset="0"/>
                  <a:ea typeface="黑体" panose="02010609060101010101" pitchFamily="49" charset="-122"/>
                </a:rPr>
                <a:t>技术路线</a:t>
              </a:r>
              <a:endParaRPr lang="zh-CN" altLang="en-US" sz="4800" dirty="0">
                <a:solidFill>
                  <a:srgbClr val="FFFFFF"/>
                </a:solidFill>
                <a:latin typeface="Arial" panose="020B0604020202020204" pitchFamily="34" charset="0"/>
                <a:ea typeface="黑体" panose="02010609060101010101" pitchFamily="49" charset="-122"/>
              </a:endParaRPr>
            </a:p>
          </p:txBody>
        </p:sp>
        <p:sp>
          <p:nvSpPr>
            <p:cNvPr id="12297" name="MH_Number_3"/>
            <p:cNvSpPr/>
            <p:nvPr>
              <p:custDataLst>
                <p:tags r:id="rId8"/>
              </p:custDataLst>
            </p:nvPr>
          </p:nvSpPr>
          <p:spPr>
            <a:xfrm>
              <a:off x="5168331" y="3043539"/>
              <a:ext cx="585635" cy="507868"/>
            </a:xfrm>
            <a:custGeom>
              <a:avLst/>
              <a:gdLst>
                <a:gd name="txL" fmla="*/ 0 w 373220"/>
                <a:gd name="txT" fmla="*/ 0 h 323217"/>
                <a:gd name="txR" fmla="*/ 373220 w 373220"/>
                <a:gd name="txB" fmla="*/ 323217 h 323217"/>
              </a:gdLst>
              <a:ahLst/>
              <a:cxnLst>
                <a:cxn ang="0">
                  <a:pos x="361654" y="0"/>
                </a:cxn>
                <a:cxn ang="0">
                  <a:pos x="1084959" y="0"/>
                </a:cxn>
                <a:cxn ang="0">
                  <a:pos x="1446613" y="627279"/>
                </a:cxn>
                <a:cxn ang="0">
                  <a:pos x="1084959" y="1254554"/>
                </a:cxn>
                <a:cxn ang="0">
                  <a:pos x="361655" y="1254550"/>
                </a:cxn>
                <a:cxn ang="0">
                  <a:pos x="0" y="627275"/>
                </a:cxn>
                <a:cxn ang="0">
                  <a:pos x="361654" y="0"/>
                </a:cxn>
              </a:cxnLst>
              <a:rect l="txL" t="txT" r="txR" b="txB"/>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34925" cap="flat" cmpd="sng">
              <a:solidFill>
                <a:srgbClr val="FFFFFF"/>
              </a:solidFill>
              <a:prstDash val="solid"/>
              <a:miter/>
              <a:headEnd type="none" w="med" len="med"/>
              <a:tailEnd type="none" w="med" len="med"/>
            </a:ln>
          </p:spPr>
          <p:txBody>
            <a:bodyPr wrap="square" lIns="0" tIns="0" rIns="0" bIns="0" anchor="ctr"/>
            <a:lstStyle/>
            <a:p>
              <a:pPr lvl="0" indent="0" algn="ctr"/>
              <a:r>
                <a:rPr lang="en-US" altLang="en-US" sz="4800" dirty="0">
                  <a:solidFill>
                    <a:srgbClr val="FFFFFF"/>
                  </a:solidFill>
                  <a:latin typeface="Times New Roman" pitchFamily="18" charset="0"/>
                  <a:ea typeface="黑体" panose="02010609060101010101" pitchFamily="49" charset="-122"/>
                  <a:cs typeface="Times New Roman" pitchFamily="18" charset="0"/>
                </a:rPr>
                <a:t>3</a:t>
              </a:r>
              <a:endParaRPr lang="zh-CN" altLang="en-US" sz="4800" dirty="0">
                <a:solidFill>
                  <a:srgbClr val="FFFFFF"/>
                </a:solidFill>
                <a:latin typeface="Times New Roman" pitchFamily="18" charset="0"/>
                <a:ea typeface="黑体" panose="02010609060101010101" pitchFamily="49" charset="-122"/>
                <a:cs typeface="Times New Roman" pitchFamily="18" charset="0"/>
              </a:endParaRPr>
            </a:p>
          </p:txBody>
        </p:sp>
      </p:grpSp>
      <p:sp>
        <p:nvSpPr>
          <p:cNvPr id="12298" name="MH_Others_1"/>
          <p:cNvSpPr txBox="1"/>
          <p:nvPr>
            <p:custDataLst>
              <p:tags r:id="rId2"/>
            </p:custDataLst>
          </p:nvPr>
        </p:nvSpPr>
        <p:spPr>
          <a:xfrm>
            <a:off x="0" y="2096544"/>
            <a:ext cx="3875964" cy="697835"/>
          </a:xfrm>
          <a:prstGeom prst="rect">
            <a:avLst/>
          </a:prstGeom>
          <a:noFill/>
          <a:ln w="9525">
            <a:noFill/>
          </a:ln>
        </p:spPr>
        <p:txBody>
          <a:bodyPr wrap="square" anchor="t"/>
          <a:lstStyle/>
          <a:p>
            <a:pPr lvl="0" indent="0" algn="ctr"/>
            <a:r>
              <a:rPr lang="en-US" altLang="en-US" sz="4800" b="1" dirty="0">
                <a:solidFill>
                  <a:srgbClr val="7F7F7F"/>
                </a:solidFill>
                <a:latin typeface="Times New Roman" pitchFamily="18" charset="0"/>
                <a:ea typeface="黑体" panose="02010609060101010101" pitchFamily="49" charset="-122"/>
                <a:cs typeface="Times New Roman" pitchFamily="18" charset="0"/>
              </a:rPr>
              <a:t>CONTENTS</a:t>
            </a:r>
          </a:p>
        </p:txBody>
      </p:sp>
      <p:grpSp>
        <p:nvGrpSpPr>
          <p:cNvPr id="3" name="组合 21"/>
          <p:cNvGrpSpPr/>
          <p:nvPr/>
        </p:nvGrpSpPr>
        <p:grpSpPr>
          <a:xfrm>
            <a:off x="3953916" y="2771386"/>
            <a:ext cx="5002201" cy="754441"/>
            <a:chOff x="5071411" y="2913897"/>
            <a:chExt cx="4537481" cy="546614"/>
          </a:xfrm>
        </p:grpSpPr>
        <p:sp>
          <p:nvSpPr>
            <p:cNvPr id="4" name="MH_Entry_3"/>
            <p:cNvSpPr/>
            <p:nvPr>
              <p:custDataLst>
                <p:tags r:id="rId5"/>
              </p:custDataLst>
            </p:nvPr>
          </p:nvSpPr>
          <p:spPr>
            <a:xfrm>
              <a:off x="5071411" y="2926485"/>
              <a:ext cx="4537481" cy="509455"/>
            </a:xfrm>
            <a:prstGeom prst="hexagon">
              <a:avLst>
                <a:gd name="adj" fmla="val 28242"/>
                <a:gd name="vf" fmla="val 115470"/>
              </a:avLst>
            </a:prstGeom>
            <a:solidFill>
              <a:srgbClr val="00B050"/>
            </a:solidFill>
            <a:ln w="34925" cap="flat" cmpd="sng">
              <a:solidFill>
                <a:srgbClr val="00B050"/>
              </a:solidFill>
              <a:prstDash val="solid"/>
              <a:miter/>
              <a:headEnd type="none" w="med" len="med"/>
              <a:tailEnd type="none" w="med" len="med"/>
            </a:ln>
          </p:spPr>
          <p:txBody>
            <a:bodyPr wrap="square" lIns="350908" tIns="0" rIns="53985" bIns="0" anchor="ctr"/>
            <a:lstStyle/>
            <a:p>
              <a:pPr lvl="0" indent="0" algn="ctr"/>
              <a:r>
                <a:rPr lang="zh-CN" altLang="en-US" sz="4800" dirty="0" smtClean="0">
                  <a:solidFill>
                    <a:srgbClr val="FFFFFF"/>
                  </a:solidFill>
                  <a:latin typeface="Arial" panose="020B0604020202020204" pitchFamily="34" charset="0"/>
                  <a:ea typeface="黑体" panose="02010609060101010101" pitchFamily="49" charset="-122"/>
                </a:rPr>
                <a:t>实验方案</a:t>
              </a:r>
              <a:endParaRPr lang="zh-CN" altLang="en-US" sz="4800" dirty="0">
                <a:solidFill>
                  <a:srgbClr val="FFFFFF"/>
                </a:solidFill>
                <a:latin typeface="Arial" panose="020B0604020202020204" pitchFamily="34" charset="0"/>
                <a:ea typeface="黑体" panose="02010609060101010101" pitchFamily="49" charset="-122"/>
              </a:endParaRPr>
            </a:p>
          </p:txBody>
        </p:sp>
        <p:sp>
          <p:nvSpPr>
            <p:cNvPr id="5" name="MH_Number_3"/>
            <p:cNvSpPr/>
            <p:nvPr>
              <p:custDataLst>
                <p:tags r:id="rId6"/>
              </p:custDataLst>
            </p:nvPr>
          </p:nvSpPr>
          <p:spPr>
            <a:xfrm>
              <a:off x="5182602" y="2913897"/>
              <a:ext cx="602482" cy="546614"/>
            </a:xfrm>
            <a:custGeom>
              <a:avLst/>
              <a:gdLst>
                <a:gd name="txL" fmla="*/ 0 w 373220"/>
                <a:gd name="txT" fmla="*/ 0 h 323217"/>
                <a:gd name="txR" fmla="*/ 373220 w 373220"/>
                <a:gd name="txB" fmla="*/ 323217 h 323217"/>
              </a:gdLst>
              <a:ahLst/>
              <a:cxnLst>
                <a:cxn ang="0">
                  <a:pos x="361654" y="0"/>
                </a:cxn>
                <a:cxn ang="0">
                  <a:pos x="1084959" y="0"/>
                </a:cxn>
                <a:cxn ang="0">
                  <a:pos x="1446613" y="627279"/>
                </a:cxn>
                <a:cxn ang="0">
                  <a:pos x="1084959" y="1254554"/>
                </a:cxn>
                <a:cxn ang="0">
                  <a:pos x="361655" y="1254550"/>
                </a:cxn>
                <a:cxn ang="0">
                  <a:pos x="0" y="627275"/>
                </a:cxn>
                <a:cxn ang="0">
                  <a:pos x="361654" y="0"/>
                </a:cxn>
              </a:cxnLst>
              <a:rect l="txL" t="txT" r="txR" b="txB"/>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rgbClr val="00B050"/>
            </a:solidFill>
            <a:ln w="34925" cap="flat" cmpd="sng">
              <a:solidFill>
                <a:srgbClr val="FFFFFF"/>
              </a:solidFill>
              <a:prstDash val="solid"/>
              <a:miter/>
              <a:headEnd type="none" w="med" len="med"/>
              <a:tailEnd type="none" w="med" len="med"/>
            </a:ln>
          </p:spPr>
          <p:txBody>
            <a:bodyPr wrap="square" lIns="0" tIns="0" rIns="0" bIns="0" anchor="ctr"/>
            <a:lstStyle/>
            <a:p>
              <a:pPr lvl="0" indent="0" algn="ctr"/>
              <a:r>
                <a:rPr lang="en-US" sz="4800" dirty="0">
                  <a:solidFill>
                    <a:srgbClr val="FFFFFF"/>
                  </a:solidFill>
                  <a:latin typeface="Times New Roman" pitchFamily="18" charset="0"/>
                  <a:ea typeface="黑体" panose="02010609060101010101" pitchFamily="49" charset="-122"/>
                  <a:cs typeface="Times New Roman" pitchFamily="18" charset="0"/>
                </a:rPr>
                <a:t>4</a:t>
              </a:r>
            </a:p>
          </p:txBody>
        </p:sp>
      </p:grpSp>
      <p:sp>
        <p:nvSpPr>
          <p:cNvPr id="18" name="MH_Entry_2"/>
          <p:cNvSpPr/>
          <p:nvPr>
            <p:custDataLst>
              <p:tags r:id="rId3"/>
            </p:custDataLst>
          </p:nvPr>
        </p:nvSpPr>
        <p:spPr>
          <a:xfrm>
            <a:off x="3882473" y="3769967"/>
            <a:ext cx="5006011" cy="736258"/>
          </a:xfrm>
          <a:prstGeom prst="hexagon">
            <a:avLst>
              <a:gd name="adj" fmla="val 28242"/>
              <a:gd name="vf" fmla="val 115470"/>
            </a:avLst>
          </a:prstGeom>
          <a:solidFill>
            <a:schemeClr val="accent2"/>
          </a:solidFill>
          <a:ln w="34925" cap="flat" cmpd="sng">
            <a:solidFill>
              <a:srgbClr val="FFFFFF"/>
            </a:solidFill>
            <a:prstDash val="solid"/>
            <a:miter/>
            <a:headEnd type="none" w="med" len="med"/>
            <a:tailEnd type="none" w="med" len="med"/>
          </a:ln>
        </p:spPr>
        <p:txBody>
          <a:bodyPr wrap="square" lIns="350908" tIns="0" rIns="53985" bIns="0" anchor="ctr"/>
          <a:lstStyle/>
          <a:p>
            <a:pPr lvl="0" indent="0" algn="ctr"/>
            <a:r>
              <a:rPr lang="zh-CN" altLang="en-US" sz="4800" dirty="0" smtClean="0">
                <a:solidFill>
                  <a:srgbClr val="FFFFFF"/>
                </a:solidFill>
                <a:latin typeface="Arial" panose="020B0604020202020204" pitchFamily="34" charset="0"/>
                <a:ea typeface="黑体" panose="02010609060101010101" pitchFamily="49" charset="-122"/>
              </a:rPr>
              <a:t>进度安排</a:t>
            </a:r>
            <a:endParaRPr lang="zh-CN" altLang="en-US" sz="4800" dirty="0">
              <a:solidFill>
                <a:srgbClr val="FFFFFF"/>
              </a:solidFill>
              <a:latin typeface="Arial" panose="020B0604020202020204" pitchFamily="34" charset="0"/>
              <a:ea typeface="黑体" panose="02010609060101010101" pitchFamily="49" charset="-122"/>
            </a:endParaRPr>
          </a:p>
        </p:txBody>
      </p:sp>
      <p:sp>
        <p:nvSpPr>
          <p:cNvPr id="19" name="MH_Number_2"/>
          <p:cNvSpPr/>
          <p:nvPr>
            <p:custDataLst>
              <p:tags r:id="rId4"/>
            </p:custDataLst>
          </p:nvPr>
        </p:nvSpPr>
        <p:spPr>
          <a:xfrm>
            <a:off x="3999419" y="3790286"/>
            <a:ext cx="646106" cy="733964"/>
          </a:xfrm>
          <a:custGeom>
            <a:avLst/>
            <a:gdLst>
              <a:gd name="txL" fmla="*/ 0 w 373220"/>
              <a:gd name="txT" fmla="*/ 0 h 323217"/>
              <a:gd name="txR" fmla="*/ 373220 w 373220"/>
              <a:gd name="txB" fmla="*/ 323217 h 323217"/>
            </a:gdLst>
            <a:ahLst/>
            <a:cxnLst>
              <a:cxn ang="0">
                <a:pos x="360676" y="0"/>
              </a:cxn>
              <a:cxn ang="0">
                <a:pos x="1082026" y="0"/>
              </a:cxn>
              <a:cxn ang="0">
                <a:pos x="1442701" y="627279"/>
              </a:cxn>
              <a:cxn ang="0">
                <a:pos x="1082026" y="1254554"/>
              </a:cxn>
              <a:cxn ang="0">
                <a:pos x="360678" y="1254550"/>
              </a:cxn>
              <a:cxn ang="0">
                <a:pos x="0" y="627275"/>
              </a:cxn>
              <a:cxn ang="0">
                <a:pos x="360676" y="0"/>
              </a:cxn>
            </a:cxnLst>
            <a:rect l="txL" t="txT" r="txR" b="txB"/>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2"/>
          </a:solidFill>
          <a:ln w="34925" cap="flat" cmpd="sng">
            <a:solidFill>
              <a:srgbClr val="FFFFFF"/>
            </a:solidFill>
            <a:prstDash val="solid"/>
            <a:miter/>
            <a:headEnd type="none" w="med" len="med"/>
            <a:tailEnd type="none" w="med" len="med"/>
          </a:ln>
        </p:spPr>
        <p:txBody>
          <a:bodyPr wrap="square" lIns="0" tIns="0" rIns="0" bIns="0" anchor="ctr"/>
          <a:lstStyle/>
          <a:p>
            <a:pPr lvl="0" indent="0" algn="ctr">
              <a:lnSpc>
                <a:spcPct val="110000"/>
              </a:lnSpc>
              <a:buFont typeface="Webdings" panose="05030102010509060703" pitchFamily="18" charset="2"/>
              <a:buNone/>
            </a:pPr>
            <a:r>
              <a:rPr lang="en-US" altLang="zh-CN" sz="4800" dirty="0" smtClean="0">
                <a:solidFill>
                  <a:srgbClr val="FFFFFF"/>
                </a:solidFill>
                <a:latin typeface="Times New Roman" pitchFamily="18" charset="0"/>
                <a:ea typeface="黑体" panose="02010609060101010101" pitchFamily="49" charset="-122"/>
                <a:cs typeface="Times New Roman" pitchFamily="18" charset="0"/>
              </a:rPr>
              <a:t>5</a:t>
            </a:r>
            <a:endParaRPr lang="zh-CN" altLang="en-US" sz="4800" dirty="0">
              <a:solidFill>
                <a:srgbClr val="FFFFFF"/>
              </a:solidFill>
              <a:latin typeface="Times New Roman" pitchFamily="18" charset="0"/>
              <a:ea typeface="黑体" panose="02010609060101010101" pitchFamily="49" charset="-122"/>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MH_Title"/>
          <p:cNvSpPr>
            <a:spLocks noChangeArrowheads="1"/>
          </p:cNvSpPr>
          <p:nvPr>
            <p:custDataLst>
              <p:tags r:id="rId2"/>
            </p:custDataLst>
          </p:nvPr>
        </p:nvSpPr>
        <p:spPr bwMode="auto">
          <a:xfrm>
            <a:off x="2086986" y="2194905"/>
            <a:ext cx="5555760" cy="1101028"/>
          </a:xfrm>
          <a:prstGeom prst="hexagon">
            <a:avLst>
              <a:gd name="adj" fmla="val 28232"/>
              <a:gd name="vf" fmla="val 115470"/>
            </a:avLst>
          </a:prstGeom>
          <a:solidFill>
            <a:schemeClr val="accent1"/>
          </a:solidFill>
          <a:ln w="57150" cmpd="sng">
            <a:solidFill>
              <a:srgbClr val="FFFFFF"/>
            </a:solidFill>
            <a:miter lim="800000"/>
          </a:ln>
        </p:spPr>
        <p:txBody>
          <a:bodyPr lIns="377901" tIns="0" rIns="0" bIns="26993"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4800" b="1" dirty="0">
                <a:solidFill>
                  <a:schemeClr val="bg1"/>
                </a:solidFill>
                <a:latin typeface="楷体" pitchFamily="49" charset="-122"/>
                <a:ea typeface="楷体" pitchFamily="49" charset="-122"/>
                <a:cs typeface="+mj-cs"/>
              </a:rPr>
              <a:t>概述</a:t>
            </a:r>
          </a:p>
        </p:txBody>
      </p:sp>
      <p:sp>
        <p:nvSpPr>
          <p:cNvPr id="11267" name="MH_Number"/>
          <p:cNvSpPr/>
          <p:nvPr>
            <p:custDataLst>
              <p:tags r:id="rId3"/>
            </p:custDataLst>
          </p:nvPr>
        </p:nvSpPr>
        <p:spPr bwMode="auto">
          <a:xfrm>
            <a:off x="2074461" y="2210936"/>
            <a:ext cx="948177" cy="1084997"/>
          </a:xfrm>
          <a:custGeom>
            <a:avLst/>
            <a:gdLst>
              <a:gd name="T0" fmla="*/ 227806 w 373220"/>
              <a:gd name="T1" fmla="*/ 0 h 323217"/>
              <a:gd name="T2" fmla="*/ 683419 w 373220"/>
              <a:gd name="T3" fmla="*/ 0 h 323217"/>
              <a:gd name="T4" fmla="*/ 911225 w 373220"/>
              <a:gd name="T5" fmla="*/ 376239 h 323217"/>
              <a:gd name="T6" fmla="*/ 683419 w 373220"/>
              <a:gd name="T7" fmla="*/ 752475 h 323217"/>
              <a:gd name="T8" fmla="*/ 227809 w 373220"/>
              <a:gd name="T9" fmla="*/ 752473 h 323217"/>
              <a:gd name="T10" fmla="*/ 0 w 373220"/>
              <a:gd name="T11" fmla="*/ 376236 h 323217"/>
              <a:gd name="T12" fmla="*/ 22780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mpd="sng">
            <a:solidFill>
              <a:srgbClr val="FFFFFF"/>
            </a:solidFill>
            <a:miter lim="800000"/>
          </a:ln>
        </p:spPr>
        <p:txBody>
          <a:bodyPr lIns="0" tIns="0" rIns="134964" bIns="0" anchor="ctr">
            <a:noAutofit/>
          </a:bodyPr>
          <a:lstStyle>
            <a:lvl1pPr marL="142875">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dirty="0" smtClean="0">
                <a:solidFill>
                  <a:schemeClr val="bg1"/>
                </a:solidFill>
                <a:latin typeface="Times New Roman" pitchFamily="18" charset="0"/>
                <a:ea typeface="+mn-ea"/>
                <a:cs typeface="Times New Roman" pitchFamily="18" charset="0"/>
              </a:rPr>
              <a:t>1</a:t>
            </a:r>
          </a:p>
        </p:txBody>
      </p:sp>
      <p:sp>
        <p:nvSpPr>
          <p:cNvPr id="11268" name="MH_Others_1"/>
          <p:cNvSpPr txBox="1">
            <a:spLocks noChangeArrowheads="1"/>
          </p:cNvSpPr>
          <p:nvPr>
            <p:custDataLst>
              <p:tags r:id="rId4"/>
            </p:custDataLst>
          </p:nvPr>
        </p:nvSpPr>
        <p:spPr bwMode="auto">
          <a:xfrm>
            <a:off x="2183643" y="1469506"/>
            <a:ext cx="2811438" cy="690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rPr>
              <a:t>Chapter</a:t>
            </a:r>
            <a:endParaRPr lang="zh-CN" alt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a:xfrm>
            <a:off x="0" y="195264"/>
            <a:ext cx="8698823" cy="432197"/>
          </a:xfrm>
          <a:noFill/>
        </p:spPr>
        <p:txBody>
          <a:bodyPr>
            <a:noAutofit/>
          </a:bodyPr>
          <a:lstStyle/>
          <a:p>
            <a:r>
              <a:rPr lang="zh-CN" altLang="en-US" sz="3600" b="1" dirty="0">
                <a:latin typeface="+mn-ea"/>
                <a:ea typeface="+mn-ea"/>
              </a:rPr>
              <a:t>概述</a:t>
            </a:r>
          </a:p>
        </p:txBody>
      </p:sp>
      <p:sp>
        <p:nvSpPr>
          <p:cNvPr id="5123" name="Rectangle 3"/>
          <p:cNvSpPr>
            <a:spLocks noGrp="1"/>
          </p:cNvSpPr>
          <p:nvPr>
            <p:ph idx="1"/>
            <p:custDataLst>
              <p:tags r:id="rId3"/>
            </p:custDataLst>
          </p:nvPr>
        </p:nvSpPr>
        <p:spPr>
          <a:xfrm>
            <a:off x="152400" y="721095"/>
            <a:ext cx="8310880" cy="3905269"/>
          </a:xfrm>
        </p:spPr>
        <p:txBody>
          <a:bodyPr>
            <a:noAutofit/>
          </a:bodyPr>
          <a:lstStyle/>
          <a:p>
            <a:pPr marL="0" indent="457200">
              <a:lnSpc>
                <a:spcPts val="3500"/>
              </a:lnSpc>
              <a:buNone/>
            </a:pPr>
            <a:r>
              <a:rPr lang="zh-CN" altLang="en-US" sz="2600" b="1" dirty="0" smtClean="0">
                <a:solidFill>
                  <a:schemeClr val="tx1">
                    <a:lumMod val="50000"/>
                  </a:schemeClr>
                </a:solidFill>
                <a:latin typeface="Times New Roman" pitchFamily="18" charset="0"/>
                <a:ea typeface="宋体" pitchFamily="2" charset="-122"/>
              </a:rPr>
              <a:t>脑卒中又名脑中风，中风后患者多有偏瘫等后遗症，其中约</a:t>
            </a:r>
            <a:r>
              <a:rPr lang="en-US" altLang="en-US" sz="2600" b="1" dirty="0" smtClean="0">
                <a:solidFill>
                  <a:schemeClr val="tx1">
                    <a:lumMod val="50000"/>
                  </a:schemeClr>
                </a:solidFill>
                <a:latin typeface="Times New Roman" pitchFamily="18" charset="0"/>
                <a:ea typeface="宋体" pitchFamily="2" charset="-122"/>
              </a:rPr>
              <a:t>60%</a:t>
            </a:r>
            <a:r>
              <a:rPr lang="zh-CN" altLang="en-US" sz="2600" b="1" dirty="0" smtClean="0">
                <a:solidFill>
                  <a:schemeClr val="tx1">
                    <a:lumMod val="50000"/>
                  </a:schemeClr>
                </a:solidFill>
                <a:latin typeface="Times New Roman" pitchFamily="18" charset="0"/>
                <a:ea typeface="宋体" pitchFamily="2" charset="-122"/>
              </a:rPr>
              <a:t>的偏瘫患者存在不同程度的手功能运动障碍。现有康复机器人个体适配性，低往往只关注单一训练模式和四指联动训练，不满足整个手部功能训练需求。本文旨在针对上述问题优化和完善手功能康复训练机器人的设计，使之更好地满足临床康复训练的需求，提升脑卒中患者手功能康复训练的效果。</a:t>
            </a:r>
            <a:endParaRPr lang="zh-CN" altLang="zh-CN" sz="2600" b="1" dirty="0">
              <a:solidFill>
                <a:schemeClr val="tx1">
                  <a:lumMod val="50000"/>
                </a:schemeClr>
              </a:solidFill>
              <a:latin typeface="Times New Roman" pitchFamily="18" charset="0"/>
              <a:ea typeface="宋体" pitchFamily="2" charset="-122"/>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5264"/>
            <a:ext cx="8698823" cy="432197"/>
          </a:xfrm>
        </p:spPr>
        <p:txBody>
          <a:bodyPr/>
          <a:lstStyle/>
          <a:p>
            <a:r>
              <a:rPr lang="zh-CN" altLang="en-US" sz="3600" b="1" dirty="0"/>
              <a:t>概述</a:t>
            </a:r>
          </a:p>
        </p:txBody>
      </p:sp>
      <p:sp>
        <p:nvSpPr>
          <p:cNvPr id="3" name="内容占位符 2"/>
          <p:cNvSpPr>
            <a:spLocks noGrp="1"/>
          </p:cNvSpPr>
          <p:nvPr>
            <p:ph sz="half" idx="1"/>
          </p:nvPr>
        </p:nvSpPr>
        <p:spPr>
          <a:xfrm>
            <a:off x="274320" y="833120"/>
            <a:ext cx="8267224" cy="3788887"/>
          </a:xfrm>
        </p:spPr>
        <p:txBody>
          <a:bodyPr/>
          <a:lstStyle/>
          <a:p>
            <a:pPr marL="0" indent="0">
              <a:buNone/>
            </a:pPr>
            <a:r>
              <a:rPr lang="en-US" altLang="zh-CN" dirty="0"/>
              <a:t>    </a:t>
            </a:r>
          </a:p>
          <a:p>
            <a:pPr marL="0" indent="612000">
              <a:lnSpc>
                <a:spcPts val="3500"/>
              </a:lnSpc>
              <a:buNone/>
            </a:pPr>
            <a:endParaRPr lang="en-US" altLang="zh-CN" sz="2600" b="1" dirty="0" smtClean="0">
              <a:solidFill>
                <a:schemeClr val="tx1">
                  <a:lumMod val="50000"/>
                </a:schemeClr>
              </a:solidFill>
              <a:latin typeface="宋体" pitchFamily="2" charset="-122"/>
              <a:ea typeface="宋体" pitchFamily="2" charset="-122"/>
            </a:endParaRPr>
          </a:p>
          <a:p>
            <a:pPr marL="0" indent="612000">
              <a:lnSpc>
                <a:spcPts val="3500"/>
              </a:lnSpc>
              <a:buNone/>
            </a:pPr>
            <a:r>
              <a:rPr lang="zh-CN" altLang="en-US" sz="2600" b="1" dirty="0" smtClean="0">
                <a:solidFill>
                  <a:schemeClr val="tx1">
                    <a:lumMod val="50000"/>
                  </a:schemeClr>
                </a:solidFill>
                <a:latin typeface="宋体" pitchFamily="2" charset="-122"/>
                <a:ea typeface="宋体" pitchFamily="2" charset="-122"/>
              </a:rPr>
              <a:t>本文的主要目的在于研制一种具有较高机械结构个体适配性，提供多种训练模式以满足不同康复时期患者的训练需求，同时利用上位机软件实现与康复训练进行通信、训练模式的选择和实时数据的处理与显示。</a:t>
            </a:r>
            <a:endParaRPr lang="en-US" altLang="zh-CN" sz="2600" b="1" dirty="0" smtClean="0">
              <a:solidFill>
                <a:schemeClr val="tx1">
                  <a:lumMod val="50000"/>
                </a:schemeClr>
              </a:solidFill>
              <a:latin typeface="宋体" pitchFamily="2" charset="-122"/>
              <a:ea typeface="宋体" pitchFamily="2" charset="-122"/>
            </a:endParaRPr>
          </a:p>
        </p:txBody>
      </p:sp>
      <p:sp>
        <p:nvSpPr>
          <p:cNvPr id="4" name="文本框 3"/>
          <p:cNvSpPr txBox="1"/>
          <p:nvPr/>
        </p:nvSpPr>
        <p:spPr>
          <a:xfrm>
            <a:off x="185738" y="911900"/>
            <a:ext cx="1587818" cy="553998"/>
          </a:xfrm>
          <a:prstGeom prst="rect">
            <a:avLst/>
          </a:prstGeom>
          <a:noFill/>
        </p:spPr>
        <p:txBody>
          <a:bodyPr wrap="square" rtlCol="0">
            <a:spAutoFit/>
            <a:scene3d>
              <a:camera prst="orthographicFront"/>
              <a:lightRig rig="threePt" dir="t"/>
            </a:scene3d>
          </a:bodyPr>
          <a:lstStyle/>
          <a:p>
            <a:r>
              <a:rPr lang="zh-CN" altLang="en-US" sz="3000" dirty="0" smtClean="0">
                <a:solidFill>
                  <a:schemeClr val="accent1"/>
                </a:solidFill>
                <a:effectLst>
                  <a:outerShdw blurRad="38100" dist="25400" dir="5400000" algn="ctr" rotWithShape="0">
                    <a:srgbClr val="6E747A">
                      <a:alpha val="43000"/>
                    </a:srgbClr>
                  </a:outerShdw>
                </a:effectLst>
              </a:rPr>
              <a:t>目标</a:t>
            </a:r>
            <a:endParaRPr lang="zh-CN" altLang="en-US" sz="3000" dirty="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Title"/>
          <p:cNvSpPr>
            <a:spLocks noChangeArrowheads="1"/>
          </p:cNvSpPr>
          <p:nvPr>
            <p:custDataLst>
              <p:tags r:id="rId2"/>
            </p:custDataLst>
          </p:nvPr>
        </p:nvSpPr>
        <p:spPr bwMode="auto">
          <a:xfrm>
            <a:off x="2086986" y="2194905"/>
            <a:ext cx="5555760" cy="1101028"/>
          </a:xfrm>
          <a:prstGeom prst="hexagon">
            <a:avLst>
              <a:gd name="adj" fmla="val 28232"/>
              <a:gd name="vf" fmla="val 115470"/>
            </a:avLst>
          </a:prstGeom>
          <a:solidFill>
            <a:schemeClr val="accent1"/>
          </a:solidFill>
          <a:ln w="57150" cmpd="sng">
            <a:solidFill>
              <a:srgbClr val="FFFFFF"/>
            </a:solidFill>
            <a:miter lim="800000"/>
          </a:ln>
        </p:spPr>
        <p:txBody>
          <a:bodyPr lIns="377901" tIns="0" rIns="0" bIns="26993"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4800" b="1" dirty="0" smtClean="0">
                <a:solidFill>
                  <a:schemeClr val="bg1"/>
                </a:solidFill>
                <a:latin typeface="楷体" pitchFamily="49" charset="-122"/>
                <a:ea typeface="楷体" pitchFamily="49" charset="-122"/>
                <a:cs typeface="+mj-cs"/>
              </a:rPr>
              <a:t>关键问题</a:t>
            </a:r>
            <a:endParaRPr lang="zh-CN" altLang="en-US" sz="4800" b="1" dirty="0">
              <a:solidFill>
                <a:schemeClr val="bg1"/>
              </a:solidFill>
              <a:latin typeface="楷体" pitchFamily="49" charset="-122"/>
              <a:ea typeface="楷体" pitchFamily="49" charset="-122"/>
              <a:cs typeface="+mj-cs"/>
            </a:endParaRPr>
          </a:p>
        </p:txBody>
      </p:sp>
      <p:sp>
        <p:nvSpPr>
          <p:cNvPr id="6" name="MH_Others_1"/>
          <p:cNvSpPr txBox="1">
            <a:spLocks noChangeArrowheads="1"/>
          </p:cNvSpPr>
          <p:nvPr>
            <p:custDataLst>
              <p:tags r:id="rId3"/>
            </p:custDataLst>
          </p:nvPr>
        </p:nvSpPr>
        <p:spPr bwMode="auto">
          <a:xfrm>
            <a:off x="1797563" y="1469506"/>
            <a:ext cx="2811438" cy="690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rPr>
              <a:t>Chapter</a:t>
            </a:r>
            <a:endParaRPr lang="zh-CN" alt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endParaRPr>
          </a:p>
        </p:txBody>
      </p:sp>
      <p:sp>
        <p:nvSpPr>
          <p:cNvPr id="7" name="MH_Number"/>
          <p:cNvSpPr/>
          <p:nvPr>
            <p:custDataLst>
              <p:tags r:id="rId4"/>
            </p:custDataLst>
          </p:nvPr>
        </p:nvSpPr>
        <p:spPr bwMode="auto">
          <a:xfrm>
            <a:off x="2074461" y="2210936"/>
            <a:ext cx="948177" cy="1084997"/>
          </a:xfrm>
          <a:custGeom>
            <a:avLst/>
            <a:gdLst>
              <a:gd name="T0" fmla="*/ 227806 w 373220"/>
              <a:gd name="T1" fmla="*/ 0 h 323217"/>
              <a:gd name="T2" fmla="*/ 683419 w 373220"/>
              <a:gd name="T3" fmla="*/ 0 h 323217"/>
              <a:gd name="T4" fmla="*/ 911225 w 373220"/>
              <a:gd name="T5" fmla="*/ 376239 h 323217"/>
              <a:gd name="T6" fmla="*/ 683419 w 373220"/>
              <a:gd name="T7" fmla="*/ 752475 h 323217"/>
              <a:gd name="T8" fmla="*/ 227809 w 373220"/>
              <a:gd name="T9" fmla="*/ 752473 h 323217"/>
              <a:gd name="T10" fmla="*/ 0 w 373220"/>
              <a:gd name="T11" fmla="*/ 376236 h 323217"/>
              <a:gd name="T12" fmla="*/ 22780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mpd="sng">
            <a:solidFill>
              <a:srgbClr val="FFFFFF"/>
            </a:solidFill>
            <a:miter lim="800000"/>
          </a:ln>
        </p:spPr>
        <p:txBody>
          <a:bodyPr lIns="0" tIns="0" rIns="134964" bIns="0" anchor="ctr">
            <a:noAutofit/>
          </a:bodyPr>
          <a:lstStyle>
            <a:lvl1pPr marL="142875">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dirty="0" smtClean="0">
                <a:solidFill>
                  <a:schemeClr val="bg1"/>
                </a:solidFill>
                <a:latin typeface="Times New Roman" pitchFamily="18" charset="0"/>
                <a:ea typeface="+mn-ea"/>
                <a:cs typeface="Times New Roman" pitchFamily="18" charset="0"/>
              </a:rPr>
              <a:t>2</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5264"/>
            <a:ext cx="8698823" cy="432197"/>
          </a:xfrm>
        </p:spPr>
        <p:txBody>
          <a:bodyPr/>
          <a:lstStyle/>
          <a:p>
            <a:r>
              <a:rPr lang="zh-CN" altLang="en-US" sz="3600" b="1" dirty="0">
                <a:solidFill>
                  <a:schemeClr val="accent1"/>
                </a:solidFill>
                <a:effectLst>
                  <a:outerShdw blurRad="38100" dist="25400" dir="5400000" algn="ctr" rotWithShape="0">
                    <a:srgbClr val="6E747A">
                      <a:alpha val="43000"/>
                    </a:srgbClr>
                  </a:outerShdw>
                </a:effectLst>
                <a:sym typeface="+mn-ea"/>
              </a:rPr>
              <a:t>关键问题</a:t>
            </a:r>
          </a:p>
        </p:txBody>
      </p:sp>
      <p:sp>
        <p:nvSpPr>
          <p:cNvPr id="3" name="内容占位符 2"/>
          <p:cNvSpPr>
            <a:spLocks noGrp="1"/>
          </p:cNvSpPr>
          <p:nvPr>
            <p:ph idx="1"/>
          </p:nvPr>
        </p:nvSpPr>
        <p:spPr>
          <a:xfrm>
            <a:off x="428345" y="863600"/>
            <a:ext cx="8229838" cy="3769360"/>
          </a:xfrm>
        </p:spPr>
        <p:txBody>
          <a:bodyPr/>
          <a:lstStyle/>
          <a:p>
            <a:pPr marL="0" indent="0">
              <a:lnSpc>
                <a:spcPts val="3500"/>
              </a:lnSpc>
              <a:buNone/>
            </a:pPr>
            <a:r>
              <a:rPr lang="en-US" altLang="zh-CN" sz="2600" b="1" dirty="0" smtClean="0">
                <a:solidFill>
                  <a:schemeClr val="tx1">
                    <a:lumMod val="50000"/>
                  </a:schemeClr>
                </a:solidFill>
                <a:latin typeface="Times New Roman" pitchFamily="18" charset="0"/>
                <a:ea typeface="宋体" pitchFamily="2" charset="-122"/>
              </a:rPr>
              <a:t>1.</a:t>
            </a:r>
            <a:r>
              <a:rPr lang="zh-CN" altLang="en-US" sz="2600" b="1" dirty="0" smtClean="0">
                <a:solidFill>
                  <a:schemeClr val="tx1">
                    <a:lumMod val="50000"/>
                  </a:schemeClr>
                </a:solidFill>
                <a:latin typeface="Times New Roman" pitchFamily="18" charset="0"/>
                <a:ea typeface="宋体" pitchFamily="2" charset="-122"/>
              </a:rPr>
              <a:t>上位机与康复训练机器人通过串口通信实时训练模式的选择和训练数据的实时上传，并对实时上传的数据进行处理和转发。</a:t>
            </a:r>
          </a:p>
          <a:p>
            <a:pPr marL="0" indent="0">
              <a:lnSpc>
                <a:spcPts val="3500"/>
              </a:lnSpc>
              <a:buNone/>
            </a:pPr>
            <a:r>
              <a:rPr lang="en-US" altLang="zh-CN" sz="2600" b="1" dirty="0" smtClean="0">
                <a:solidFill>
                  <a:schemeClr val="tx1">
                    <a:lumMod val="50000"/>
                  </a:schemeClr>
                </a:solidFill>
                <a:latin typeface="Times New Roman" pitchFamily="18" charset="0"/>
                <a:ea typeface="宋体" pitchFamily="2" charset="-122"/>
              </a:rPr>
              <a:t>2.</a:t>
            </a:r>
            <a:r>
              <a:rPr lang="zh-CN" altLang="en-US" sz="2600" b="1" dirty="0" smtClean="0">
                <a:solidFill>
                  <a:schemeClr val="tx1">
                    <a:lumMod val="50000"/>
                  </a:schemeClr>
                </a:solidFill>
                <a:latin typeface="Times New Roman" pitchFamily="18" charset="0"/>
                <a:ea typeface="宋体" pitchFamily="2" charset="-122"/>
              </a:rPr>
              <a:t>机器本体的设计，提高机器本体的适配性和舒适性，同时可以实时的检测患者指端压力和运动范围，以控制电机的移动。</a:t>
            </a:r>
          </a:p>
          <a:p>
            <a:pPr marL="0" indent="0">
              <a:lnSpc>
                <a:spcPts val="3500"/>
              </a:lnSpc>
              <a:buNone/>
            </a:pPr>
            <a:r>
              <a:rPr lang="en-US" altLang="zh-CN" sz="2600" b="1" dirty="0" smtClean="0">
                <a:solidFill>
                  <a:schemeClr val="tx1">
                    <a:lumMod val="50000"/>
                  </a:schemeClr>
                </a:solidFill>
                <a:latin typeface="Times New Roman" pitchFamily="18" charset="0"/>
                <a:ea typeface="宋体" pitchFamily="2" charset="-122"/>
              </a:rPr>
              <a:t>3.</a:t>
            </a:r>
            <a:r>
              <a:rPr lang="zh-CN" altLang="en-US" sz="2600" b="1" dirty="0" smtClean="0">
                <a:solidFill>
                  <a:schemeClr val="tx1">
                    <a:lumMod val="50000"/>
                  </a:schemeClr>
                </a:solidFill>
                <a:latin typeface="Times New Roman" pitchFamily="18" charset="0"/>
                <a:ea typeface="宋体" pitchFamily="2" charset="-122"/>
              </a:rPr>
              <a:t>针对不同损伤程度或处于不同康复阶段的患者提出三种康复训练方式。</a:t>
            </a:r>
            <a:endParaRPr lang="zh-CN" altLang="en-US" sz="2600" b="1" dirty="0">
              <a:solidFill>
                <a:schemeClr val="tx1">
                  <a:lumMod val="50000"/>
                </a:schemeClr>
              </a:solidFill>
              <a:latin typeface="Times New Roman" pitchFamily="18" charset="0"/>
              <a:ea typeface="宋体" pitchFamily="2" charset="-122"/>
            </a:endParaRPr>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Title"/>
          <p:cNvSpPr>
            <a:spLocks noChangeArrowheads="1"/>
          </p:cNvSpPr>
          <p:nvPr>
            <p:custDataLst>
              <p:tags r:id="rId2"/>
            </p:custDataLst>
          </p:nvPr>
        </p:nvSpPr>
        <p:spPr bwMode="auto">
          <a:xfrm>
            <a:off x="2086986" y="2194905"/>
            <a:ext cx="5555760" cy="1101028"/>
          </a:xfrm>
          <a:prstGeom prst="hexagon">
            <a:avLst>
              <a:gd name="adj" fmla="val 28232"/>
              <a:gd name="vf" fmla="val 115470"/>
            </a:avLst>
          </a:prstGeom>
          <a:solidFill>
            <a:schemeClr val="accent1"/>
          </a:solidFill>
          <a:ln w="57150" cmpd="sng">
            <a:solidFill>
              <a:srgbClr val="FFFFFF"/>
            </a:solidFill>
            <a:miter lim="800000"/>
          </a:ln>
        </p:spPr>
        <p:txBody>
          <a:bodyPr lIns="377901" tIns="0" rIns="0" bIns="26993" anchor="ct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zh-CN" altLang="en-US" sz="4800" b="1" dirty="0" smtClean="0">
                <a:solidFill>
                  <a:schemeClr val="bg1"/>
                </a:solidFill>
                <a:latin typeface="楷体" pitchFamily="49" charset="-122"/>
                <a:ea typeface="楷体" pitchFamily="49" charset="-122"/>
                <a:cs typeface="+mj-cs"/>
              </a:rPr>
              <a:t>技术路线</a:t>
            </a:r>
            <a:endParaRPr lang="zh-CN" altLang="en-US" sz="4800" b="1" dirty="0">
              <a:solidFill>
                <a:schemeClr val="bg1"/>
              </a:solidFill>
              <a:latin typeface="楷体" pitchFamily="49" charset="-122"/>
              <a:ea typeface="楷体" pitchFamily="49" charset="-122"/>
              <a:cs typeface="+mj-cs"/>
            </a:endParaRPr>
          </a:p>
        </p:txBody>
      </p:sp>
      <p:sp>
        <p:nvSpPr>
          <p:cNvPr id="6" name="MH_Others_1"/>
          <p:cNvSpPr txBox="1">
            <a:spLocks noChangeArrowheads="1"/>
          </p:cNvSpPr>
          <p:nvPr>
            <p:custDataLst>
              <p:tags r:id="rId3"/>
            </p:custDataLst>
          </p:nvPr>
        </p:nvSpPr>
        <p:spPr bwMode="auto">
          <a:xfrm>
            <a:off x="1797563" y="1469506"/>
            <a:ext cx="2811438" cy="690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rPr>
              <a:t>Chapter</a:t>
            </a:r>
            <a:endParaRPr lang="zh-CN" altLang="en-US" sz="4800" b="1" i="1" dirty="0">
              <a:solidFill>
                <a:schemeClr val="accent1"/>
              </a:solidFill>
              <a:effectLst>
                <a:outerShdw blurRad="38100" dist="38100" dir="2700000" algn="tl">
                  <a:srgbClr val="C0C0C0"/>
                </a:outerShdw>
              </a:effectLst>
              <a:latin typeface="Times New Roman" pitchFamily="18" charset="0"/>
              <a:ea typeface="黑体" panose="02010609060101010101" pitchFamily="49" charset="-122"/>
              <a:cs typeface="Times New Roman" pitchFamily="18" charset="0"/>
            </a:endParaRPr>
          </a:p>
        </p:txBody>
      </p:sp>
      <p:sp>
        <p:nvSpPr>
          <p:cNvPr id="7" name="MH_Number"/>
          <p:cNvSpPr/>
          <p:nvPr>
            <p:custDataLst>
              <p:tags r:id="rId4"/>
            </p:custDataLst>
          </p:nvPr>
        </p:nvSpPr>
        <p:spPr bwMode="auto">
          <a:xfrm>
            <a:off x="2074461" y="2210936"/>
            <a:ext cx="948177" cy="1084997"/>
          </a:xfrm>
          <a:custGeom>
            <a:avLst/>
            <a:gdLst>
              <a:gd name="T0" fmla="*/ 227806 w 373220"/>
              <a:gd name="T1" fmla="*/ 0 h 323217"/>
              <a:gd name="T2" fmla="*/ 683419 w 373220"/>
              <a:gd name="T3" fmla="*/ 0 h 323217"/>
              <a:gd name="T4" fmla="*/ 911225 w 373220"/>
              <a:gd name="T5" fmla="*/ 376239 h 323217"/>
              <a:gd name="T6" fmla="*/ 683419 w 373220"/>
              <a:gd name="T7" fmla="*/ 752475 h 323217"/>
              <a:gd name="T8" fmla="*/ 227809 w 373220"/>
              <a:gd name="T9" fmla="*/ 752473 h 323217"/>
              <a:gd name="T10" fmla="*/ 0 w 373220"/>
              <a:gd name="T11" fmla="*/ 376236 h 323217"/>
              <a:gd name="T12" fmla="*/ 22780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mpd="sng">
            <a:solidFill>
              <a:srgbClr val="FFFFFF"/>
            </a:solidFill>
            <a:miter lim="800000"/>
          </a:ln>
        </p:spPr>
        <p:txBody>
          <a:bodyPr lIns="0" tIns="0" rIns="134964" bIns="0" anchor="ctr">
            <a:noAutofit/>
          </a:bodyPr>
          <a:lstStyle>
            <a:lvl1pPr marL="142875">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r>
              <a:rPr lang="en-US" sz="4800" b="1" dirty="0" smtClean="0">
                <a:solidFill>
                  <a:schemeClr val="bg1"/>
                </a:solidFill>
                <a:latin typeface="Times New Roman" pitchFamily="18" charset="0"/>
                <a:ea typeface="+mn-ea"/>
                <a:cs typeface="Times New Roman" pitchFamily="18" charset="0"/>
              </a:rPr>
              <a:t>3</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5264"/>
            <a:ext cx="8698823" cy="432197"/>
          </a:xfrm>
        </p:spPr>
        <p:txBody>
          <a:bodyPr/>
          <a:lstStyle/>
          <a:p>
            <a:r>
              <a:rPr lang="zh-CN" altLang="en-US" sz="3600" b="1" dirty="0"/>
              <a:t>技术路线</a:t>
            </a:r>
          </a:p>
        </p:txBody>
      </p:sp>
      <p:sp>
        <p:nvSpPr>
          <p:cNvPr id="29705" name="文本框 18"/>
          <p:cNvSpPr txBox="1">
            <a:spLocks noChangeArrowheads="1"/>
          </p:cNvSpPr>
          <p:nvPr>
            <p:custDataLst>
              <p:tags r:id="rId1"/>
            </p:custDataLst>
          </p:nvPr>
        </p:nvSpPr>
        <p:spPr bwMode="auto">
          <a:xfrm>
            <a:off x="4766310" y="1537335"/>
            <a:ext cx="1043940" cy="64960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46990" rIns="0" bIns="46990">
            <a:normAutofit/>
          </a:bodyPr>
          <a:lstStyle>
            <a:lvl1pPr algn="just" eaLnBrk="0" hangingPunct="0">
              <a:lnSpc>
                <a:spcPct val="130000"/>
              </a:lnSpc>
              <a:spcBef>
                <a:spcPct val="20000"/>
              </a:spcBef>
              <a:defRPr>
                <a:solidFill>
                  <a:schemeClr val="tx1"/>
                </a:solidFill>
                <a:latin typeface="Arial" panose="020B0604020202020204" pitchFamily="34" charset="0"/>
                <a:ea typeface="黑体" panose="02010609060101010101" pitchFamily="49" charset="-122"/>
                <a:sym typeface="Arial" panose="020B0604020202020204" pitchFamily="34" charset="0"/>
              </a:defRPr>
            </a:lvl1pPr>
            <a:lvl2pPr marL="742950" indent="-285750" algn="just" eaLnBrk="0" hangingPunct="0">
              <a:lnSpc>
                <a:spcPct val="130000"/>
              </a:lnSpc>
              <a:spcBef>
                <a:spcPct val="20000"/>
              </a:spcBef>
              <a:defRPr>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lgn="just" eaLnBrk="0" hangingPunct="0">
              <a:lnSpc>
                <a:spcPct val="130000"/>
              </a:lnSpc>
              <a:spcBef>
                <a:spcPct val="20000"/>
              </a:spcBef>
              <a:defRPr>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lgn="just" eaLnBrk="0" hangingPunct="0">
              <a:lnSpc>
                <a:spcPct val="130000"/>
              </a:lnSpc>
              <a:spcBef>
                <a:spcPct val="20000"/>
              </a:spcBef>
              <a:defRPr>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lgn="just" eaLnBrk="0" hangingPunct="0">
              <a:lnSpc>
                <a:spcPct val="130000"/>
              </a:lnSpc>
              <a:spcBef>
                <a:spcPct val="20000"/>
              </a:spcBef>
              <a:defRPr>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2514600" indent="-228600" algn="just" eaLnBrk="0" fontAlgn="base" hangingPunct="0">
              <a:lnSpc>
                <a:spcPct val="130000"/>
              </a:lnSpc>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2971800" indent="-228600" algn="just" eaLnBrk="0" fontAlgn="base" hangingPunct="0">
              <a:lnSpc>
                <a:spcPct val="130000"/>
              </a:lnSpc>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3429000" indent="-228600" algn="just" eaLnBrk="0" fontAlgn="base" hangingPunct="0">
              <a:lnSpc>
                <a:spcPct val="130000"/>
              </a:lnSpc>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3886200" indent="-228600" algn="just" eaLnBrk="0" fontAlgn="base" hangingPunct="0">
              <a:lnSpc>
                <a:spcPct val="130000"/>
              </a:lnSpc>
              <a:spcBef>
                <a:spcPct val="2000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sym typeface="Arial" panose="020B0604020202020204" pitchFamily="34" charset="0"/>
              </a:defRPr>
            </a:lvl9pPr>
          </a:lstStyle>
          <a:p>
            <a:pPr algn="ctr">
              <a:spcBef>
                <a:spcPct val="0"/>
              </a:spcBef>
            </a:pPr>
            <a:endParaRPr lang="zh-CN" altLang="zh-CN" dirty="0">
              <a:solidFill>
                <a:schemeClr val="accent3"/>
              </a:solidFill>
              <a:latin typeface="+mn-lt"/>
              <a:ea typeface="+mn-ea"/>
            </a:endParaRPr>
          </a:p>
        </p:txBody>
      </p:sp>
      <p:sp>
        <p:nvSpPr>
          <p:cNvPr id="12" name="内容占位符 2"/>
          <p:cNvSpPr>
            <a:spLocks noGrp="1"/>
          </p:cNvSpPr>
          <p:nvPr>
            <p:ph idx="1"/>
          </p:nvPr>
        </p:nvSpPr>
        <p:spPr>
          <a:xfrm>
            <a:off x="304800" y="690880"/>
            <a:ext cx="8686799" cy="4452620"/>
          </a:xfrm>
        </p:spPr>
        <p:txBody>
          <a:bodyPr/>
          <a:lstStyle/>
          <a:p>
            <a:pPr marL="0" indent="0">
              <a:lnSpc>
                <a:spcPts val="3500"/>
              </a:lnSpc>
              <a:buNone/>
            </a:pPr>
            <a:r>
              <a:rPr lang="en-US" altLang="zh-CN" sz="2600" b="1" dirty="0" smtClean="0">
                <a:solidFill>
                  <a:schemeClr val="tx1">
                    <a:lumMod val="50000"/>
                  </a:schemeClr>
                </a:solidFill>
                <a:latin typeface="Times New Roman" pitchFamily="18" charset="0"/>
                <a:ea typeface="宋体" pitchFamily="2" charset="-122"/>
              </a:rPr>
              <a:t>1.</a:t>
            </a:r>
            <a:r>
              <a:rPr lang="zh-CN" altLang="en-US" sz="2600" b="1" dirty="0" smtClean="0">
                <a:solidFill>
                  <a:schemeClr val="tx1">
                    <a:lumMod val="50000"/>
                  </a:schemeClr>
                </a:solidFill>
                <a:latin typeface="Times New Roman" pitchFamily="18" charset="0"/>
                <a:ea typeface="宋体" pitchFamily="2" charset="-122"/>
              </a:rPr>
              <a:t>机械本体模块进行设计，机械结构优化设计和控制程序设计，为不同的训练模式提供机械结构基础。其中手指的部分机械结构采用</a:t>
            </a:r>
            <a:r>
              <a:rPr lang="en-US" altLang="zh-CN" sz="2600" b="1" dirty="0" smtClean="0">
                <a:solidFill>
                  <a:schemeClr val="tx1">
                    <a:lumMod val="50000"/>
                  </a:schemeClr>
                </a:solidFill>
                <a:latin typeface="Times New Roman" pitchFamily="18" charset="0"/>
                <a:ea typeface="宋体" pitchFamily="2" charset="-122"/>
              </a:rPr>
              <a:t>3D</a:t>
            </a:r>
            <a:r>
              <a:rPr lang="zh-CN" altLang="en-US" sz="2600" b="1" dirty="0" smtClean="0">
                <a:solidFill>
                  <a:schemeClr val="tx1">
                    <a:lumMod val="50000"/>
                  </a:schemeClr>
                </a:solidFill>
                <a:latin typeface="Times New Roman" pitchFamily="18" charset="0"/>
                <a:ea typeface="宋体" pitchFamily="2" charset="-122"/>
              </a:rPr>
              <a:t>打印技术进行打印，机械本体的控制单元采用</a:t>
            </a:r>
            <a:r>
              <a:rPr lang="en-US" altLang="zh-CN" sz="2600" b="1" dirty="0" smtClean="0">
                <a:solidFill>
                  <a:schemeClr val="tx1">
                    <a:lumMod val="50000"/>
                  </a:schemeClr>
                </a:solidFill>
                <a:latin typeface="Times New Roman" pitchFamily="18" charset="0"/>
                <a:ea typeface="宋体" pitchFamily="2" charset="-122"/>
              </a:rPr>
              <a:t>STM32</a:t>
            </a:r>
            <a:r>
              <a:rPr lang="zh-CN" altLang="en-US" sz="2600" b="1" dirty="0" smtClean="0">
                <a:solidFill>
                  <a:schemeClr val="tx1">
                    <a:lumMod val="50000"/>
                  </a:schemeClr>
                </a:solidFill>
                <a:latin typeface="Times New Roman" pitchFamily="18" charset="0"/>
                <a:ea typeface="宋体" pitchFamily="2" charset="-122"/>
              </a:rPr>
              <a:t>单片机进行设计。</a:t>
            </a:r>
            <a:br>
              <a:rPr lang="zh-CN" altLang="en-US" sz="2600" b="1" dirty="0" smtClean="0">
                <a:solidFill>
                  <a:schemeClr val="tx1">
                    <a:lumMod val="50000"/>
                  </a:schemeClr>
                </a:solidFill>
                <a:latin typeface="Times New Roman" pitchFamily="18" charset="0"/>
                <a:ea typeface="宋体" pitchFamily="2" charset="-122"/>
              </a:rPr>
            </a:br>
            <a:r>
              <a:rPr lang="en-US" altLang="zh-CN" sz="2600" b="1" dirty="0" smtClean="0">
                <a:solidFill>
                  <a:schemeClr val="tx1">
                    <a:lumMod val="50000"/>
                  </a:schemeClr>
                </a:solidFill>
                <a:latin typeface="Times New Roman" pitchFamily="18" charset="0"/>
                <a:ea typeface="宋体" pitchFamily="2" charset="-122"/>
              </a:rPr>
              <a:t>2.</a:t>
            </a:r>
            <a:r>
              <a:rPr lang="zh-CN" altLang="en-US" sz="2600" b="1" dirty="0" smtClean="0">
                <a:solidFill>
                  <a:schemeClr val="tx1">
                    <a:lumMod val="50000"/>
                  </a:schemeClr>
                </a:solidFill>
                <a:latin typeface="Times New Roman" pitchFamily="18" charset="0"/>
                <a:ea typeface="宋体" pitchFamily="2" charset="-122"/>
              </a:rPr>
              <a:t>采用</a:t>
            </a:r>
            <a:r>
              <a:rPr lang="en-US" altLang="zh-CN" sz="2600" b="1" dirty="0" smtClean="0">
                <a:solidFill>
                  <a:schemeClr val="tx1">
                    <a:lumMod val="50000"/>
                  </a:schemeClr>
                </a:solidFill>
                <a:latin typeface="Times New Roman" pitchFamily="18" charset="0"/>
                <a:ea typeface="宋体" pitchFamily="2" charset="-122"/>
              </a:rPr>
              <a:t>MFC</a:t>
            </a:r>
            <a:r>
              <a:rPr lang="zh-CN" altLang="en-US" sz="2600" b="1" dirty="0" smtClean="0">
                <a:solidFill>
                  <a:schemeClr val="tx1">
                    <a:lumMod val="50000"/>
                  </a:schemeClr>
                </a:solidFill>
                <a:latin typeface="Times New Roman" pitchFamily="18" charset="0"/>
                <a:ea typeface="宋体" pitchFamily="2" charset="-122"/>
              </a:rPr>
              <a:t>编写上位机程序，在上位机下达手功能康复机器人的训练指令，并对康复机器人传递的实时数据处理后进行显示和转发。</a:t>
            </a:r>
            <a:br>
              <a:rPr lang="zh-CN" altLang="en-US" sz="2600" b="1" dirty="0" smtClean="0">
                <a:solidFill>
                  <a:schemeClr val="tx1">
                    <a:lumMod val="50000"/>
                  </a:schemeClr>
                </a:solidFill>
                <a:latin typeface="Times New Roman" pitchFamily="18" charset="0"/>
                <a:ea typeface="宋体" pitchFamily="2" charset="-122"/>
              </a:rPr>
            </a:br>
            <a:r>
              <a:rPr lang="en-US" altLang="zh-CN" sz="2600" b="1" dirty="0" smtClean="0">
                <a:solidFill>
                  <a:schemeClr val="tx1">
                    <a:lumMod val="50000"/>
                  </a:schemeClr>
                </a:solidFill>
                <a:latin typeface="Times New Roman" pitchFamily="18" charset="0"/>
                <a:ea typeface="宋体" pitchFamily="2" charset="-122"/>
              </a:rPr>
              <a:t>3.</a:t>
            </a:r>
            <a:r>
              <a:rPr lang="zh-CN" altLang="en-US" sz="2600" b="1" dirty="0" smtClean="0">
                <a:solidFill>
                  <a:schemeClr val="tx1">
                    <a:lumMod val="50000"/>
                  </a:schemeClr>
                </a:solidFill>
                <a:latin typeface="Times New Roman" pitchFamily="18" charset="0"/>
                <a:ea typeface="宋体" pitchFamily="2" charset="-122"/>
              </a:rPr>
              <a:t>针对不同损伤程度或处于不同康复阶段的患者提出三种康复训练模式，并对这三种训练模式分别设计出不同的算法实现。</a:t>
            </a:r>
            <a:endParaRPr lang="en-US" altLang="zh-CN" sz="2600" b="1" dirty="0" smtClean="0">
              <a:solidFill>
                <a:schemeClr val="tx1">
                  <a:lumMod val="50000"/>
                </a:schemeClr>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h_f"/>
  <p:tag name="KSO_WM_UNIT_INDEX" val="1_3_1"/>
  <p:tag name="KSO_WM_UNIT_ID" val="custom437_9*l_h_f*1_3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i"/>
  <p:tag name="KSO_WM_UNIT_INDEX" val="1_3"/>
  <p:tag name="KSO_WM_UNIT_ID" val="custom437_9*l_i*1_3"/>
  <p:tag name="KSO_WM_UNIT_CLEAR" val="1"/>
  <p:tag name="KSO_WM_UNIT_LAYERLEVEL" val="1_1"/>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h_f"/>
  <p:tag name="KSO_WM_UNIT_INDEX" val="1_3_1"/>
  <p:tag name="KSO_WM_UNIT_ID" val="custom437_9*l_h_f*1_3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i"/>
  <p:tag name="KSO_WM_UNIT_INDEX" val="1_3"/>
  <p:tag name="KSO_WM_UNIT_ID" val="custom437_9*l_i*1_3"/>
  <p:tag name="KSO_WM_UNIT_CLEAR" val="1"/>
  <p:tag name="KSO_WM_UNIT_LAYERLEVEL" val="1_1"/>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h_f"/>
  <p:tag name="KSO_WM_UNIT_INDEX" val="1_2_1"/>
  <p:tag name="KSO_WM_UNIT_ID" val="custom437_9*l_h_f*1_2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i"/>
  <p:tag name="KSO_WM_UNIT_INDEX" val="1_2"/>
  <p:tag name="KSO_WM_UNIT_ID" val="custom437_9*l_i*1_2"/>
  <p:tag name="KSO_WM_UNIT_CLEAR" val="1"/>
  <p:tag name="KSO_WM_UNIT_LAYERLEVEL" val="1_1"/>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h_f"/>
  <p:tag name="KSO_WM_UNIT_INDEX" val="1_1_1"/>
  <p:tag name="KSO_WM_UNIT_ID" val="custom437_9*l_h_f*1_1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i"/>
  <p:tag name="KSO_WM_UNIT_INDEX" val="1_1"/>
  <p:tag name="KSO_WM_UNIT_ID" val="custom437_9*l_i*1_1"/>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4、5、9、12、15、20、25、26、28、29"/>
  <p:tag name="KSO_WM_TEMPLATE_CATEGORY" val="custom"/>
  <p:tag name="KSO_WM_TEMPLATE_INDEX" val="160337"/>
  <p:tag name="KSO_WM_TAG_VERSION" val="1.0"/>
  <p:tag name="KSO_WM_SLIDE_ID" val="custom160337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9"/>
  <p:tag name="KSO_WM_UNIT_TYPE" val="l_i"/>
  <p:tag name="KSO_WM_UNIT_INDEX" val="1_5"/>
  <p:tag name="KSO_WM_UNIT_CLEAR" val="1"/>
  <p:tag name="KSO_WM_UNIT_LAYERLEVEL" val="1_1"/>
  <p:tag name="KSO_WM_UNIT_ID" val="custom9_29*l_i*1_5"/>
  <p:tag name="KSO_WM_DIAGRAM_GROUP_CODE" val="l1-8"/>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8"/>
  <p:tag name="KSO_WM_SLIDE_INDEX" val="18"/>
  <p:tag name="KSO_WM_SLIDE_ITEM_CNT" val="6"/>
  <p:tag name="KSO_WM_SLIDE_LAYOUT" val="a_l"/>
  <p:tag name="KSO_WM_SLIDE_LAYOUT_CNT" val="1_1"/>
  <p:tag name="KSO_WM_SLIDE_TYPE" val="text"/>
  <p:tag name="KSO_WM_BEAUTIFY_FLAG" val="#wm#"/>
  <p:tag name="KSO_WM_SLIDE_POSITION" val="97*150"/>
  <p:tag name="KSO_WM_SLIDE_SIZE" val="766*307"/>
  <p:tag name="KSO_WM_DIAGRAM_GROUP_CODE" val="l1-2"/>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1"/>
  <p:tag name="KSO_WM_UNIT_ID" val="custom160337_18*l_i*1_1"/>
  <p:tag name="KSO_WM_UNIT_CLEAR" val="1"/>
  <p:tag name="KSO_WM_UNIT_LAYERLEVEL" val="1_1"/>
  <p:tag name="KSO_WM_DIAGRAM_GROUP_CODE" val="l1-2"/>
  <p:tag name="KSO_WM_UNIT_FILL_FORE_SCHEMECOLOR_INDEX" val="14"/>
  <p:tag name="KSO_WM_UNI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8*i*1"/>
  <p:tag name="KSO_WM_TEMPLATE_CATEGORY" val="custom"/>
  <p:tag name="KSO_WM_TEMPLATE_INDEX" val="160337"/>
  <p:tag name="KSO_WM_UNIT_INDEX"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8*i*1"/>
  <p:tag name="KSO_WM_TEMPLATE_CATEGORY" val="custom"/>
  <p:tag name="KSO_WM_TEMPLATE_INDEX" val="160337"/>
  <p:tag name="KSO_WM_UNIT_INDEX"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8*i*1"/>
  <p:tag name="KSO_WM_TEMPLATE_CATEGORY" val="custom"/>
  <p:tag name="KSO_WM_TEMPLATE_INDEX" val="160337"/>
  <p:tag name="KSO_WM_UNIT_INDEX" val="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8*i*1"/>
  <p:tag name="KSO_WM_TEMPLATE_CATEGORY" val="custom"/>
  <p:tag name="KSO_WM_TEMPLATE_INDEX" val="160337"/>
  <p:tag name="KSO_WM_UNIT_INDEX" val="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8*i*1"/>
  <p:tag name="KSO_WM_TEMPLATE_CATEGORY" val="custom"/>
  <p:tag name="KSO_WM_TEMPLATE_INDEX" val="160337"/>
  <p:tag name="KSO_WM_UNIT_INDEX" val="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8*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b"/>
  <p:tag name="KSO_WM_UNIT_INDEX" val="1"/>
  <p:tag name="KSO_WM_UNIT_ID" val="custom160337_1*b*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8*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8*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8*l_h_f*1_1_1"/>
  <p:tag name="KSO_WM_UNIT_CLEAR" val="1"/>
  <p:tag name="KSO_WM_UNIT_LAYERLEVEL" val="1_1_1"/>
  <p:tag name="KSO_WM_UNIT_VALUE" val="18"/>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8*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8*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8*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8*l_h_f*1_1_1"/>
  <p:tag name="KSO_WM_UNIT_CLEAR" val="1"/>
  <p:tag name="KSO_WM_UNIT_LAYERLEVEL" val="1_1_1"/>
  <p:tag name="KSO_WM_UNIT_VALUE" val="18"/>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8*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8*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8*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37"/>
  <p:tag name="KSO_WM_TAG_VERSION" val="1.0"/>
  <p:tag name="KSO_WM_SLIDE_ID" val="custom43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8*l_h_f*1_1_1"/>
  <p:tag name="KSO_WM_UNIT_CLEAR" val="1"/>
  <p:tag name="KSO_WM_UNIT_LAYERLEVEL" val="1_1_1"/>
  <p:tag name="KSO_WM_UNIT_VALUE" val="18"/>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8*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8*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8*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8*l_h_f*1_1_1"/>
  <p:tag name="KSO_WM_UNIT_CLEAR" val="1"/>
  <p:tag name="KSO_WM_UNIT_LAYERLEVEL" val="1_1_1"/>
  <p:tag name="KSO_WM_UNIT_VALUE" val="18"/>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8*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8*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8*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8*l_h_f*1_1_1"/>
  <p:tag name="KSO_WM_UNIT_CLEAR" val="1"/>
  <p:tag name="KSO_WM_UNIT_LAYERLEVEL" val="1_1_1"/>
  <p:tag name="KSO_WM_UNIT_VALUE" val="18"/>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37"/>
  <p:tag name="KSO_WM_TAG_VERSION" val="1.0"/>
  <p:tag name="KSO_WM_SLIDE_ID" val="custom437_29"/>
  <p:tag name="KSO_WM_SLIDE_INDEX" val="29"/>
  <p:tag name="KSO_WM_SLIDE_ITEM_CNT" val="1"/>
  <p:tag name="KSO_WM_SLIDE_LAYOUT" val="a"/>
  <p:tag name="KSO_WM_SLIDE_LAYOUT_CNT" val="1"/>
  <p:tag name="KSO_WM_SLIDE_TYPE" val="endPage"/>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a"/>
  <p:tag name="KSO_WM_UNIT_INDEX" val="1"/>
  <p:tag name="KSO_WM_UNIT_ID" val="custom437_9*a*1"/>
  <p:tag name="KSO_WM_UNIT_CLEAR" val="1"/>
  <p:tag name="KSO_WM_UNIT_LAYERLEVEL" val="1"/>
  <p:tag name="KSO_WM_UNIT_VALUE" val="7"/>
  <p:tag name="KSO_WM_UNIT_ISCONTENTSTITLE" val="0"/>
  <p:tag name="KSO_WM_UNIT_HIGHLIGHT" val="0"/>
  <p:tag name="KSO_WM_UNIT_COMPATIBLE" val="0"/>
  <p:tag name="KSO_WM_UNIT_PRESET_TEXT" val="CONTENTS"/>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a"/>
  <p:tag name="KSO_WM_UNIT_INDEX" val="1"/>
  <p:tag name="KSO_WM_UNIT_ID" val="custom437_29*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h_f"/>
  <p:tag name="KSO_WM_UNIT_INDEX" val="1_2_1"/>
  <p:tag name="KSO_WM_UNIT_ID" val="custom437_9*l_h_f*1_2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437"/>
  <p:tag name="KSO_WM_UNIT_TYPE" val="l_i"/>
  <p:tag name="KSO_WM_UNIT_INDEX" val="1_2"/>
  <p:tag name="KSO_WM_UNIT_ID" val="custom437_9*l_i*1_2"/>
  <p:tag name="KSO_WM_UNIT_CLEAR" val="1"/>
  <p:tag name="KSO_WM_UNIT_LAYERLEVEL" val="1_1"/>
  <p:tag name="KSO_WM_DIAGRAM_GROUP_CODE" val="l1-1"/>
</p:tagLst>
</file>

<file path=ppt/theme/theme1.xml><?xml version="1.0" encoding="utf-8"?>
<a:theme xmlns:a="http://schemas.openxmlformats.org/drawingml/2006/main" name="1_A000120141114A22KWBG">
  <a:themeElements>
    <a:clrScheme name="自定义 132">
      <a:dk1>
        <a:srgbClr val="3D3F41"/>
      </a:dk1>
      <a:lt1>
        <a:srgbClr val="FFFFFF"/>
      </a:lt1>
      <a:dk2>
        <a:srgbClr val="3D3F41"/>
      </a:dk2>
      <a:lt2>
        <a:srgbClr val="EAF5FC"/>
      </a:lt2>
      <a:accent1>
        <a:srgbClr val="04AEDA"/>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368</TotalTime>
  <Words>458</Words>
  <Application>WPS 演示</Application>
  <PresentationFormat>全屏显示(16:9)</PresentationFormat>
  <Paragraphs>66</Paragraphs>
  <Slides>14</Slides>
  <Notes>10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1_A000120141114A22KWBG</vt:lpstr>
      <vt:lpstr> 手功能康复训练机器人硬件系统的设计与实现 </vt:lpstr>
      <vt:lpstr>幻灯片 2</vt:lpstr>
      <vt:lpstr>幻灯片 3</vt:lpstr>
      <vt:lpstr>概述</vt:lpstr>
      <vt:lpstr>概述</vt:lpstr>
      <vt:lpstr>幻灯片 6</vt:lpstr>
      <vt:lpstr>关键问题</vt:lpstr>
      <vt:lpstr>幻灯片 8</vt:lpstr>
      <vt:lpstr>技术路线</vt:lpstr>
      <vt:lpstr>幻灯片 10</vt:lpstr>
      <vt:lpstr>实验方案</vt:lpstr>
      <vt:lpstr>幻灯片 12</vt:lpstr>
      <vt:lpstr>进度安排</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郜园园</dc:creator>
  <cp:lastModifiedBy>guobenhao</cp:lastModifiedBy>
  <cp:revision>120</cp:revision>
  <dcterms:created xsi:type="dcterms:W3CDTF">2017-01-01T01:54:00Z</dcterms:created>
  <dcterms:modified xsi:type="dcterms:W3CDTF">2017-02-24T03:55:32Z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2052-10.1.0.6159</vt:lpwstr>
  </property>
</Properties>
</file>