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8"/>
  </p:notesMasterIdLst>
  <p:sldIdLst>
    <p:sldId id="256" r:id="rId3"/>
    <p:sldId id="297" r:id="rId4"/>
    <p:sldId id="332" r:id="rId5"/>
    <p:sldId id="356" r:id="rId6"/>
    <p:sldId id="390" r:id="rId7"/>
    <p:sldId id="427" r:id="rId8"/>
    <p:sldId id="428" r:id="rId9"/>
    <p:sldId id="391" r:id="rId10"/>
    <p:sldId id="429" r:id="rId11"/>
    <p:sldId id="430" r:id="rId12"/>
    <p:sldId id="431" r:id="rId13"/>
    <p:sldId id="395" r:id="rId14"/>
    <p:sldId id="392" r:id="rId15"/>
    <p:sldId id="367" r:id="rId16"/>
    <p:sldId id="393" r:id="rId17"/>
    <p:sldId id="394" r:id="rId18"/>
    <p:sldId id="411" r:id="rId19"/>
    <p:sldId id="412" r:id="rId20"/>
    <p:sldId id="448" r:id="rId21"/>
    <p:sldId id="372" r:id="rId22"/>
    <p:sldId id="383" r:id="rId23"/>
    <p:sldId id="373" r:id="rId24"/>
    <p:sldId id="380" r:id="rId25"/>
    <p:sldId id="379" r:id="rId26"/>
    <p:sldId id="26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51C"/>
    <a:srgbClr val="C5C5C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93" autoAdjust="0"/>
    <p:restoredTop sz="94660"/>
  </p:normalViewPr>
  <p:slideViewPr>
    <p:cSldViewPr snapToGrid="0">
      <p:cViewPr>
        <p:scale>
          <a:sx n="50" d="100"/>
          <a:sy n="50" d="100"/>
        </p:scale>
        <p:origin x="8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7A84B-E0B9-4FA8-80C6-CA154C209B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FFC45-8623-4CCC-A967-FF3393D699A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 263"/>
          <p:cNvSpPr/>
          <p:nvPr userDrawn="1"/>
        </p:nvSpPr>
        <p:spPr bwMode="auto">
          <a:xfrm rot="10800000">
            <a:off x="9285241" y="4741"/>
            <a:ext cx="2871880" cy="2359068"/>
          </a:xfrm>
          <a:custGeom>
            <a:avLst/>
            <a:gdLst>
              <a:gd name="T0" fmla="*/ 1797 w 1797"/>
              <a:gd name="T1" fmla="*/ 1316 h 1316"/>
              <a:gd name="T2" fmla="*/ 0 w 1797"/>
              <a:gd name="T3" fmla="*/ 1316 h 1316"/>
              <a:gd name="T4" fmla="*/ 0 w 1797"/>
              <a:gd name="T5" fmla="*/ 0 h 1316"/>
              <a:gd name="T6" fmla="*/ 1797 w 1797"/>
              <a:gd name="T7" fmla="*/ 1316 h 1316"/>
              <a:gd name="connsiteX0" fmla="*/ 10000 w 10000"/>
              <a:gd name="connsiteY0" fmla="*/ 11292 h 11292"/>
              <a:gd name="connsiteX1" fmla="*/ 0 w 10000"/>
              <a:gd name="connsiteY1" fmla="*/ 11292 h 11292"/>
              <a:gd name="connsiteX2" fmla="*/ 122 w 10000"/>
              <a:gd name="connsiteY2" fmla="*/ 0 h 11292"/>
              <a:gd name="connsiteX3" fmla="*/ 10000 w 10000"/>
              <a:gd name="connsiteY3" fmla="*/ 11292 h 1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1292">
                <a:moveTo>
                  <a:pt x="10000" y="11292"/>
                </a:moveTo>
                <a:lnTo>
                  <a:pt x="0" y="11292"/>
                </a:lnTo>
                <a:cubicBezTo>
                  <a:pt x="41" y="7528"/>
                  <a:pt x="81" y="3764"/>
                  <a:pt x="122" y="0"/>
                </a:cubicBezTo>
                <a:lnTo>
                  <a:pt x="10000" y="1129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3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" name="Freeform 263"/>
          <p:cNvSpPr/>
          <p:nvPr userDrawn="1"/>
        </p:nvSpPr>
        <p:spPr bwMode="auto">
          <a:xfrm>
            <a:off x="-41275" y="4530682"/>
            <a:ext cx="2871880" cy="2359068"/>
          </a:xfrm>
          <a:custGeom>
            <a:avLst/>
            <a:gdLst>
              <a:gd name="T0" fmla="*/ 1797 w 1797"/>
              <a:gd name="T1" fmla="*/ 1316 h 1316"/>
              <a:gd name="T2" fmla="*/ 0 w 1797"/>
              <a:gd name="T3" fmla="*/ 1316 h 1316"/>
              <a:gd name="T4" fmla="*/ 0 w 1797"/>
              <a:gd name="T5" fmla="*/ 0 h 1316"/>
              <a:gd name="T6" fmla="*/ 1797 w 1797"/>
              <a:gd name="T7" fmla="*/ 1316 h 1316"/>
              <a:gd name="connsiteX0" fmla="*/ 10000 w 10000"/>
              <a:gd name="connsiteY0" fmla="*/ 11292 h 11292"/>
              <a:gd name="connsiteX1" fmla="*/ 0 w 10000"/>
              <a:gd name="connsiteY1" fmla="*/ 11292 h 11292"/>
              <a:gd name="connsiteX2" fmla="*/ 122 w 10000"/>
              <a:gd name="connsiteY2" fmla="*/ 0 h 11292"/>
              <a:gd name="connsiteX3" fmla="*/ 10000 w 10000"/>
              <a:gd name="connsiteY3" fmla="*/ 11292 h 1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1292">
                <a:moveTo>
                  <a:pt x="10000" y="11292"/>
                </a:moveTo>
                <a:lnTo>
                  <a:pt x="0" y="11292"/>
                </a:lnTo>
                <a:cubicBezTo>
                  <a:pt x="41" y="7528"/>
                  <a:pt x="81" y="3764"/>
                  <a:pt x="122" y="0"/>
                </a:cubicBezTo>
                <a:lnTo>
                  <a:pt x="10000" y="1129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3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31750"/>
            <a:ext cx="12218988" cy="682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45" name="组合 444"/>
          <p:cNvGrpSpPr/>
          <p:nvPr/>
        </p:nvGrpSpPr>
        <p:grpSpPr>
          <a:xfrm>
            <a:off x="4022725" y="306388"/>
            <a:ext cx="4186238" cy="5992812"/>
            <a:chOff x="4022725" y="306388"/>
            <a:chExt cx="4186238" cy="5992812"/>
          </a:xfrm>
        </p:grpSpPr>
        <p:sp>
          <p:nvSpPr>
            <p:cNvPr id="333" name="Freeform 165"/>
            <p:cNvSpPr/>
            <p:nvPr/>
          </p:nvSpPr>
          <p:spPr bwMode="auto">
            <a:xfrm>
              <a:off x="6007100" y="5683250"/>
              <a:ext cx="187325" cy="557213"/>
            </a:xfrm>
            <a:custGeom>
              <a:avLst/>
              <a:gdLst>
                <a:gd name="T0" fmla="*/ 82 w 118"/>
                <a:gd name="T1" fmla="*/ 287 h 351"/>
                <a:gd name="T2" fmla="*/ 47 w 118"/>
                <a:gd name="T3" fmla="*/ 351 h 351"/>
                <a:gd name="T4" fmla="*/ 17 w 118"/>
                <a:gd name="T5" fmla="*/ 347 h 351"/>
                <a:gd name="T6" fmla="*/ 0 w 118"/>
                <a:gd name="T7" fmla="*/ 276 h 351"/>
                <a:gd name="T8" fmla="*/ 37 w 118"/>
                <a:gd name="T9" fmla="*/ 0 h 351"/>
                <a:gd name="T10" fmla="*/ 118 w 118"/>
                <a:gd name="T11" fmla="*/ 11 h 351"/>
                <a:gd name="T12" fmla="*/ 82 w 118"/>
                <a:gd name="T13" fmla="*/ 287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351">
                  <a:moveTo>
                    <a:pt x="82" y="287"/>
                  </a:moveTo>
                  <a:lnTo>
                    <a:pt x="47" y="351"/>
                  </a:lnTo>
                  <a:lnTo>
                    <a:pt x="17" y="347"/>
                  </a:lnTo>
                  <a:lnTo>
                    <a:pt x="0" y="276"/>
                  </a:lnTo>
                  <a:lnTo>
                    <a:pt x="37" y="0"/>
                  </a:lnTo>
                  <a:lnTo>
                    <a:pt x="118" y="11"/>
                  </a:lnTo>
                  <a:lnTo>
                    <a:pt x="82" y="287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Freeform 166"/>
            <p:cNvSpPr/>
            <p:nvPr/>
          </p:nvSpPr>
          <p:spPr bwMode="auto">
            <a:xfrm>
              <a:off x="6062663" y="5581650"/>
              <a:ext cx="144463" cy="173038"/>
            </a:xfrm>
            <a:custGeom>
              <a:avLst/>
              <a:gdLst>
                <a:gd name="T0" fmla="*/ 70 w 76"/>
                <a:gd name="T1" fmla="*/ 59 h 90"/>
                <a:gd name="T2" fmla="*/ 32 w 76"/>
                <a:gd name="T3" fmla="*/ 88 h 90"/>
                <a:gd name="T4" fmla="*/ 31 w 76"/>
                <a:gd name="T5" fmla="*/ 88 h 90"/>
                <a:gd name="T6" fmla="*/ 2 w 76"/>
                <a:gd name="T7" fmla="*/ 50 h 90"/>
                <a:gd name="T8" fmla="*/ 6 w 76"/>
                <a:gd name="T9" fmla="*/ 19 h 90"/>
                <a:gd name="T10" fmla="*/ 41 w 76"/>
                <a:gd name="T11" fmla="*/ 9 h 90"/>
                <a:gd name="T12" fmla="*/ 42 w 76"/>
                <a:gd name="T13" fmla="*/ 9 h 90"/>
                <a:gd name="T14" fmla="*/ 74 w 76"/>
                <a:gd name="T15" fmla="*/ 28 h 90"/>
                <a:gd name="T16" fmla="*/ 70 w 76"/>
                <a:gd name="T17" fmla="*/ 5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0">
                  <a:moveTo>
                    <a:pt x="70" y="59"/>
                  </a:moveTo>
                  <a:cubicBezTo>
                    <a:pt x="67" y="77"/>
                    <a:pt x="50" y="90"/>
                    <a:pt x="32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13" y="85"/>
                    <a:pt x="0" y="68"/>
                    <a:pt x="2" y="5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9" y="0"/>
                    <a:pt x="23" y="6"/>
                    <a:pt x="41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61" y="11"/>
                    <a:pt x="76" y="9"/>
                    <a:pt x="74" y="28"/>
                  </a:cubicBezTo>
                  <a:lnTo>
                    <a:pt x="70" y="59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Freeform 167"/>
            <p:cNvSpPr/>
            <p:nvPr/>
          </p:nvSpPr>
          <p:spPr bwMode="auto">
            <a:xfrm>
              <a:off x="6045200" y="5646738"/>
              <a:ext cx="160338" cy="155575"/>
            </a:xfrm>
            <a:custGeom>
              <a:avLst/>
              <a:gdLst>
                <a:gd name="T0" fmla="*/ 90 w 101"/>
                <a:gd name="T1" fmla="*/ 98 h 98"/>
                <a:gd name="T2" fmla="*/ 0 w 101"/>
                <a:gd name="T3" fmla="*/ 86 h 98"/>
                <a:gd name="T4" fmla="*/ 11 w 101"/>
                <a:gd name="T5" fmla="*/ 0 h 98"/>
                <a:gd name="T6" fmla="*/ 101 w 101"/>
                <a:gd name="T7" fmla="*/ 12 h 98"/>
                <a:gd name="T8" fmla="*/ 90 w 101"/>
                <a:gd name="T9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98">
                  <a:moveTo>
                    <a:pt x="90" y="98"/>
                  </a:moveTo>
                  <a:lnTo>
                    <a:pt x="0" y="86"/>
                  </a:lnTo>
                  <a:lnTo>
                    <a:pt x="11" y="0"/>
                  </a:lnTo>
                  <a:lnTo>
                    <a:pt x="101" y="12"/>
                  </a:lnTo>
                  <a:lnTo>
                    <a:pt x="90" y="9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Freeform 168"/>
            <p:cNvSpPr/>
            <p:nvPr/>
          </p:nvSpPr>
          <p:spPr bwMode="auto">
            <a:xfrm>
              <a:off x="6030913" y="6219825"/>
              <a:ext cx="50800" cy="79375"/>
            </a:xfrm>
            <a:custGeom>
              <a:avLst/>
              <a:gdLst>
                <a:gd name="T0" fmla="*/ 0 w 26"/>
                <a:gd name="T1" fmla="*/ 6 h 42"/>
                <a:gd name="T2" fmla="*/ 6 w 26"/>
                <a:gd name="T3" fmla="*/ 32 h 42"/>
                <a:gd name="T4" fmla="*/ 26 w 26"/>
                <a:gd name="T5" fmla="*/ 11 h 42"/>
                <a:gd name="T6" fmla="*/ 0 w 26"/>
                <a:gd name="T7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42">
                  <a:moveTo>
                    <a:pt x="0" y="6"/>
                  </a:moveTo>
                  <a:cubicBezTo>
                    <a:pt x="0" y="6"/>
                    <a:pt x="4" y="26"/>
                    <a:pt x="6" y="32"/>
                  </a:cubicBezTo>
                  <a:cubicBezTo>
                    <a:pt x="9" y="38"/>
                    <a:pt x="12" y="42"/>
                    <a:pt x="26" y="11"/>
                  </a:cubicBezTo>
                  <a:cubicBezTo>
                    <a:pt x="26" y="11"/>
                    <a:pt x="17" y="0"/>
                    <a:pt x="0" y="6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Freeform 169"/>
            <p:cNvSpPr/>
            <p:nvPr/>
          </p:nvSpPr>
          <p:spPr bwMode="auto">
            <a:xfrm>
              <a:off x="6199188" y="5680075"/>
              <a:ext cx="187325" cy="555625"/>
            </a:xfrm>
            <a:custGeom>
              <a:avLst/>
              <a:gdLst>
                <a:gd name="T0" fmla="*/ 82 w 118"/>
                <a:gd name="T1" fmla="*/ 287 h 350"/>
                <a:gd name="T2" fmla="*/ 47 w 118"/>
                <a:gd name="T3" fmla="*/ 350 h 350"/>
                <a:gd name="T4" fmla="*/ 17 w 118"/>
                <a:gd name="T5" fmla="*/ 347 h 350"/>
                <a:gd name="T6" fmla="*/ 0 w 118"/>
                <a:gd name="T7" fmla="*/ 276 h 350"/>
                <a:gd name="T8" fmla="*/ 38 w 118"/>
                <a:gd name="T9" fmla="*/ 0 h 350"/>
                <a:gd name="T10" fmla="*/ 118 w 118"/>
                <a:gd name="T11" fmla="*/ 11 h 350"/>
                <a:gd name="T12" fmla="*/ 82 w 118"/>
                <a:gd name="T13" fmla="*/ 287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350">
                  <a:moveTo>
                    <a:pt x="82" y="287"/>
                  </a:moveTo>
                  <a:lnTo>
                    <a:pt x="47" y="350"/>
                  </a:lnTo>
                  <a:lnTo>
                    <a:pt x="17" y="347"/>
                  </a:lnTo>
                  <a:lnTo>
                    <a:pt x="0" y="276"/>
                  </a:lnTo>
                  <a:lnTo>
                    <a:pt x="38" y="0"/>
                  </a:lnTo>
                  <a:lnTo>
                    <a:pt x="118" y="11"/>
                  </a:lnTo>
                  <a:lnTo>
                    <a:pt x="82" y="287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Freeform 170"/>
            <p:cNvSpPr/>
            <p:nvPr/>
          </p:nvSpPr>
          <p:spPr bwMode="auto">
            <a:xfrm>
              <a:off x="6254750" y="5578475"/>
              <a:ext cx="146050" cy="171450"/>
            </a:xfrm>
            <a:custGeom>
              <a:avLst/>
              <a:gdLst>
                <a:gd name="T0" fmla="*/ 70 w 76"/>
                <a:gd name="T1" fmla="*/ 59 h 90"/>
                <a:gd name="T2" fmla="*/ 32 w 76"/>
                <a:gd name="T3" fmla="*/ 88 h 90"/>
                <a:gd name="T4" fmla="*/ 31 w 76"/>
                <a:gd name="T5" fmla="*/ 87 h 90"/>
                <a:gd name="T6" fmla="*/ 2 w 76"/>
                <a:gd name="T7" fmla="*/ 50 h 90"/>
                <a:gd name="T8" fmla="*/ 6 w 76"/>
                <a:gd name="T9" fmla="*/ 19 h 90"/>
                <a:gd name="T10" fmla="*/ 42 w 76"/>
                <a:gd name="T11" fmla="*/ 9 h 90"/>
                <a:gd name="T12" fmla="*/ 43 w 76"/>
                <a:gd name="T13" fmla="*/ 9 h 90"/>
                <a:gd name="T14" fmla="*/ 74 w 76"/>
                <a:gd name="T15" fmla="*/ 28 h 90"/>
                <a:gd name="T16" fmla="*/ 70 w 76"/>
                <a:gd name="T17" fmla="*/ 5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0">
                  <a:moveTo>
                    <a:pt x="70" y="59"/>
                  </a:moveTo>
                  <a:cubicBezTo>
                    <a:pt x="67" y="77"/>
                    <a:pt x="51" y="90"/>
                    <a:pt x="32" y="88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13" y="85"/>
                    <a:pt x="0" y="68"/>
                    <a:pt x="2" y="5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9" y="0"/>
                    <a:pt x="23" y="6"/>
                    <a:pt x="42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61" y="11"/>
                    <a:pt x="76" y="9"/>
                    <a:pt x="74" y="28"/>
                  </a:cubicBezTo>
                  <a:lnTo>
                    <a:pt x="70" y="59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Freeform 171"/>
            <p:cNvSpPr/>
            <p:nvPr/>
          </p:nvSpPr>
          <p:spPr bwMode="auto">
            <a:xfrm>
              <a:off x="6237288" y="5643563"/>
              <a:ext cx="163513" cy="153988"/>
            </a:xfrm>
            <a:custGeom>
              <a:avLst/>
              <a:gdLst>
                <a:gd name="T0" fmla="*/ 91 w 103"/>
                <a:gd name="T1" fmla="*/ 97 h 97"/>
                <a:gd name="T2" fmla="*/ 0 w 103"/>
                <a:gd name="T3" fmla="*/ 85 h 97"/>
                <a:gd name="T4" fmla="*/ 13 w 103"/>
                <a:gd name="T5" fmla="*/ 0 h 97"/>
                <a:gd name="T6" fmla="*/ 103 w 103"/>
                <a:gd name="T7" fmla="*/ 12 h 97"/>
                <a:gd name="T8" fmla="*/ 91 w 103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97">
                  <a:moveTo>
                    <a:pt x="91" y="97"/>
                  </a:moveTo>
                  <a:lnTo>
                    <a:pt x="0" y="85"/>
                  </a:lnTo>
                  <a:lnTo>
                    <a:pt x="13" y="0"/>
                  </a:lnTo>
                  <a:lnTo>
                    <a:pt x="103" y="12"/>
                  </a:lnTo>
                  <a:lnTo>
                    <a:pt x="91" y="97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Freeform 172"/>
            <p:cNvSpPr/>
            <p:nvPr/>
          </p:nvSpPr>
          <p:spPr bwMode="auto">
            <a:xfrm>
              <a:off x="6226175" y="6215063"/>
              <a:ext cx="47625" cy="80963"/>
            </a:xfrm>
            <a:custGeom>
              <a:avLst/>
              <a:gdLst>
                <a:gd name="T0" fmla="*/ 0 w 25"/>
                <a:gd name="T1" fmla="*/ 6 h 42"/>
                <a:gd name="T2" fmla="*/ 6 w 25"/>
                <a:gd name="T3" fmla="*/ 32 h 42"/>
                <a:gd name="T4" fmla="*/ 25 w 25"/>
                <a:gd name="T5" fmla="*/ 11 h 42"/>
                <a:gd name="T6" fmla="*/ 0 w 25"/>
                <a:gd name="T7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42">
                  <a:moveTo>
                    <a:pt x="0" y="6"/>
                  </a:moveTo>
                  <a:cubicBezTo>
                    <a:pt x="0" y="6"/>
                    <a:pt x="4" y="26"/>
                    <a:pt x="6" y="32"/>
                  </a:cubicBezTo>
                  <a:cubicBezTo>
                    <a:pt x="8" y="38"/>
                    <a:pt x="11" y="42"/>
                    <a:pt x="25" y="11"/>
                  </a:cubicBezTo>
                  <a:cubicBezTo>
                    <a:pt x="25" y="11"/>
                    <a:pt x="16" y="0"/>
                    <a:pt x="0" y="6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Freeform 173"/>
            <p:cNvSpPr/>
            <p:nvPr/>
          </p:nvSpPr>
          <p:spPr bwMode="auto">
            <a:xfrm>
              <a:off x="6372225" y="5684838"/>
              <a:ext cx="46038" cy="284163"/>
            </a:xfrm>
            <a:custGeom>
              <a:avLst/>
              <a:gdLst>
                <a:gd name="T0" fmla="*/ 5 w 24"/>
                <a:gd name="T1" fmla="*/ 1 h 148"/>
                <a:gd name="T2" fmla="*/ 23 w 24"/>
                <a:gd name="T3" fmla="*/ 19 h 148"/>
                <a:gd name="T4" fmla="*/ 8 w 24"/>
                <a:gd name="T5" fmla="*/ 139 h 148"/>
                <a:gd name="T6" fmla="*/ 0 w 24"/>
                <a:gd name="T7" fmla="*/ 146 h 148"/>
                <a:gd name="T8" fmla="*/ 12 w 24"/>
                <a:gd name="T9" fmla="*/ 52 h 148"/>
                <a:gd name="T10" fmla="*/ 6 w 24"/>
                <a:gd name="T11" fmla="*/ 41 h 148"/>
                <a:gd name="T12" fmla="*/ 5 w 24"/>
                <a:gd name="T13" fmla="*/ 0 h 148"/>
                <a:gd name="T14" fmla="*/ 5 w 24"/>
                <a:gd name="T15" fmla="*/ 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48">
                  <a:moveTo>
                    <a:pt x="5" y="1"/>
                  </a:moveTo>
                  <a:cubicBezTo>
                    <a:pt x="5" y="1"/>
                    <a:pt x="22" y="12"/>
                    <a:pt x="23" y="19"/>
                  </a:cubicBezTo>
                  <a:cubicBezTo>
                    <a:pt x="24" y="26"/>
                    <a:pt x="8" y="139"/>
                    <a:pt x="8" y="139"/>
                  </a:cubicBezTo>
                  <a:cubicBezTo>
                    <a:pt x="8" y="139"/>
                    <a:pt x="10" y="148"/>
                    <a:pt x="0" y="146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Freeform 174"/>
            <p:cNvSpPr/>
            <p:nvPr/>
          </p:nvSpPr>
          <p:spPr bwMode="auto">
            <a:xfrm>
              <a:off x="5064125" y="5597525"/>
              <a:ext cx="831850" cy="373063"/>
            </a:xfrm>
            <a:custGeom>
              <a:avLst/>
              <a:gdLst>
                <a:gd name="T0" fmla="*/ 260 w 524"/>
                <a:gd name="T1" fmla="*/ 235 h 235"/>
                <a:gd name="T2" fmla="*/ 0 w 524"/>
                <a:gd name="T3" fmla="*/ 117 h 235"/>
                <a:gd name="T4" fmla="*/ 267 w 524"/>
                <a:gd name="T5" fmla="*/ 0 h 235"/>
                <a:gd name="T6" fmla="*/ 524 w 524"/>
                <a:gd name="T7" fmla="*/ 114 h 235"/>
                <a:gd name="T8" fmla="*/ 260 w 524"/>
                <a:gd name="T9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35">
                  <a:moveTo>
                    <a:pt x="260" y="235"/>
                  </a:moveTo>
                  <a:lnTo>
                    <a:pt x="0" y="117"/>
                  </a:lnTo>
                  <a:lnTo>
                    <a:pt x="267" y="0"/>
                  </a:lnTo>
                  <a:lnTo>
                    <a:pt x="524" y="114"/>
                  </a:lnTo>
                  <a:lnTo>
                    <a:pt x="260" y="235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175"/>
            <p:cNvSpPr>
              <a:spLocks noChangeArrowheads="1"/>
            </p:cNvSpPr>
            <p:nvPr/>
          </p:nvSpPr>
          <p:spPr bwMode="auto">
            <a:xfrm>
              <a:off x="5861050" y="5773738"/>
              <a:ext cx="26988" cy="273050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Oval 176"/>
            <p:cNvSpPr>
              <a:spLocks noChangeArrowheads="1"/>
            </p:cNvSpPr>
            <p:nvPr/>
          </p:nvSpPr>
          <p:spPr bwMode="auto">
            <a:xfrm>
              <a:off x="5832475" y="6015038"/>
              <a:ext cx="84138" cy="84138"/>
            </a:xfrm>
            <a:prstGeom prst="ellipse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Freeform 177"/>
            <p:cNvSpPr/>
            <p:nvPr/>
          </p:nvSpPr>
          <p:spPr bwMode="auto">
            <a:xfrm>
              <a:off x="5822950" y="6061075"/>
              <a:ext cx="61913" cy="180975"/>
            </a:xfrm>
            <a:custGeom>
              <a:avLst/>
              <a:gdLst>
                <a:gd name="T0" fmla="*/ 17 w 32"/>
                <a:gd name="T1" fmla="*/ 5 h 95"/>
                <a:gd name="T2" fmla="*/ 7 w 32"/>
                <a:gd name="T3" fmla="*/ 95 h 95"/>
                <a:gd name="T4" fmla="*/ 32 w 32"/>
                <a:gd name="T5" fmla="*/ 95 h 95"/>
                <a:gd name="T6" fmla="*/ 32 w 32"/>
                <a:gd name="T7" fmla="*/ 0 h 95"/>
                <a:gd name="T8" fmla="*/ 17 w 32"/>
                <a:gd name="T9" fmla="*/ 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95">
                  <a:moveTo>
                    <a:pt x="17" y="5"/>
                  </a:moveTo>
                  <a:cubicBezTo>
                    <a:pt x="17" y="5"/>
                    <a:pt x="0" y="41"/>
                    <a:pt x="7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17" y="8"/>
                    <a:pt x="17" y="5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Freeform 178"/>
            <p:cNvSpPr/>
            <p:nvPr/>
          </p:nvSpPr>
          <p:spPr bwMode="auto">
            <a:xfrm>
              <a:off x="5870575" y="6061075"/>
              <a:ext cx="60325" cy="180975"/>
            </a:xfrm>
            <a:custGeom>
              <a:avLst/>
              <a:gdLst>
                <a:gd name="T0" fmla="*/ 14 w 31"/>
                <a:gd name="T1" fmla="*/ 5 h 95"/>
                <a:gd name="T2" fmla="*/ 24 w 31"/>
                <a:gd name="T3" fmla="*/ 95 h 95"/>
                <a:gd name="T4" fmla="*/ 0 w 31"/>
                <a:gd name="T5" fmla="*/ 95 h 95"/>
                <a:gd name="T6" fmla="*/ 0 w 31"/>
                <a:gd name="T7" fmla="*/ 0 h 95"/>
                <a:gd name="T8" fmla="*/ 14 w 31"/>
                <a:gd name="T9" fmla="*/ 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95">
                  <a:moveTo>
                    <a:pt x="14" y="5"/>
                  </a:moveTo>
                  <a:cubicBezTo>
                    <a:pt x="14" y="5"/>
                    <a:pt x="31" y="41"/>
                    <a:pt x="24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4" y="8"/>
                    <a:pt x="14" y="5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Freeform 179"/>
            <p:cNvSpPr/>
            <p:nvPr/>
          </p:nvSpPr>
          <p:spPr bwMode="auto">
            <a:xfrm>
              <a:off x="5227638" y="5895975"/>
              <a:ext cx="484188" cy="358775"/>
            </a:xfrm>
            <a:custGeom>
              <a:avLst/>
              <a:gdLst>
                <a:gd name="T0" fmla="*/ 253 w 253"/>
                <a:gd name="T1" fmla="*/ 0 h 188"/>
                <a:gd name="T2" fmla="*/ 127 w 253"/>
                <a:gd name="T3" fmla="*/ 59 h 188"/>
                <a:gd name="T4" fmla="*/ 0 w 253"/>
                <a:gd name="T5" fmla="*/ 0 h 188"/>
                <a:gd name="T6" fmla="*/ 0 w 253"/>
                <a:gd name="T7" fmla="*/ 145 h 188"/>
                <a:gd name="T8" fmla="*/ 123 w 253"/>
                <a:gd name="T9" fmla="*/ 188 h 188"/>
                <a:gd name="T10" fmla="*/ 123 w 253"/>
                <a:gd name="T11" fmla="*/ 188 h 188"/>
                <a:gd name="T12" fmla="*/ 127 w 253"/>
                <a:gd name="T13" fmla="*/ 188 h 188"/>
                <a:gd name="T14" fmla="*/ 130 w 253"/>
                <a:gd name="T15" fmla="*/ 188 h 188"/>
                <a:gd name="T16" fmla="*/ 130 w 253"/>
                <a:gd name="T17" fmla="*/ 188 h 188"/>
                <a:gd name="T18" fmla="*/ 253 w 253"/>
                <a:gd name="T19" fmla="*/ 145 h 188"/>
                <a:gd name="T20" fmla="*/ 253 w 253"/>
                <a:gd name="T2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3" h="188">
                  <a:moveTo>
                    <a:pt x="253" y="0"/>
                  </a:moveTo>
                  <a:cubicBezTo>
                    <a:pt x="253" y="1"/>
                    <a:pt x="147" y="50"/>
                    <a:pt x="127" y="59"/>
                  </a:cubicBezTo>
                  <a:cubicBezTo>
                    <a:pt x="106" y="50"/>
                    <a:pt x="0" y="1"/>
                    <a:pt x="0" y="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34" y="181"/>
                    <a:pt x="102" y="187"/>
                    <a:pt x="123" y="188"/>
                  </a:cubicBezTo>
                  <a:cubicBezTo>
                    <a:pt x="123" y="188"/>
                    <a:pt x="123" y="188"/>
                    <a:pt x="123" y="188"/>
                  </a:cubicBezTo>
                  <a:cubicBezTo>
                    <a:pt x="123" y="188"/>
                    <a:pt x="124" y="188"/>
                    <a:pt x="127" y="188"/>
                  </a:cubicBezTo>
                  <a:cubicBezTo>
                    <a:pt x="129" y="188"/>
                    <a:pt x="130" y="188"/>
                    <a:pt x="130" y="188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51" y="187"/>
                    <a:pt x="219" y="181"/>
                    <a:pt x="253" y="145"/>
                  </a:cubicBezTo>
                  <a:lnTo>
                    <a:pt x="253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Freeform 180"/>
            <p:cNvSpPr>
              <a:spLocks noEditPoints="1"/>
            </p:cNvSpPr>
            <p:nvPr/>
          </p:nvSpPr>
          <p:spPr bwMode="auto">
            <a:xfrm>
              <a:off x="4991100" y="5194300"/>
              <a:ext cx="596900" cy="433388"/>
            </a:xfrm>
            <a:custGeom>
              <a:avLst/>
              <a:gdLst>
                <a:gd name="T0" fmla="*/ 257 w 312"/>
                <a:gd name="T1" fmla="*/ 37 h 227"/>
                <a:gd name="T2" fmla="*/ 245 w 312"/>
                <a:gd name="T3" fmla="*/ 82 h 227"/>
                <a:gd name="T4" fmla="*/ 276 w 312"/>
                <a:gd name="T5" fmla="*/ 131 h 227"/>
                <a:gd name="T6" fmla="*/ 245 w 312"/>
                <a:gd name="T7" fmla="*/ 176 h 227"/>
                <a:gd name="T8" fmla="*/ 245 w 312"/>
                <a:gd name="T9" fmla="*/ 32 h 227"/>
                <a:gd name="T10" fmla="*/ 109 w 312"/>
                <a:gd name="T11" fmla="*/ 16 h 227"/>
                <a:gd name="T12" fmla="*/ 117 w 312"/>
                <a:gd name="T13" fmla="*/ 18 h 227"/>
                <a:gd name="T14" fmla="*/ 109 w 312"/>
                <a:gd name="T15" fmla="*/ 50 h 227"/>
                <a:gd name="T16" fmla="*/ 109 w 312"/>
                <a:gd name="T17" fmla="*/ 195 h 227"/>
                <a:gd name="T18" fmla="*/ 200 w 312"/>
                <a:gd name="T19" fmla="*/ 175 h 227"/>
                <a:gd name="T20" fmla="*/ 245 w 312"/>
                <a:gd name="T21" fmla="*/ 150 h 227"/>
                <a:gd name="T22" fmla="*/ 230 w 312"/>
                <a:gd name="T23" fmla="*/ 146 h 227"/>
                <a:gd name="T24" fmla="*/ 245 w 312"/>
                <a:gd name="T25" fmla="*/ 82 h 227"/>
                <a:gd name="T26" fmla="*/ 109 w 312"/>
                <a:gd name="T27" fmla="*/ 6 h 227"/>
                <a:gd name="T28" fmla="*/ 93 w 312"/>
                <a:gd name="T29" fmla="*/ 28 h 227"/>
                <a:gd name="T30" fmla="*/ 109 w 312"/>
                <a:gd name="T31" fmla="*/ 16 h 227"/>
                <a:gd name="T32" fmla="*/ 93 w 312"/>
                <a:gd name="T33" fmla="*/ 227 h 227"/>
                <a:gd name="T34" fmla="*/ 109 w 312"/>
                <a:gd name="T35" fmla="*/ 195 h 227"/>
                <a:gd name="T36" fmla="*/ 93 w 312"/>
                <a:gd name="T37" fmla="*/ 212 h 227"/>
                <a:gd name="T38" fmla="*/ 109 w 312"/>
                <a:gd name="T39" fmla="*/ 50 h 227"/>
                <a:gd name="T40" fmla="*/ 96 w 312"/>
                <a:gd name="T41" fmla="*/ 161 h 227"/>
                <a:gd name="T42" fmla="*/ 93 w 312"/>
                <a:gd name="T43" fmla="*/ 77 h 227"/>
                <a:gd name="T44" fmla="*/ 93 w 312"/>
                <a:gd name="T45" fmla="*/ 39 h 227"/>
                <a:gd name="T46" fmla="*/ 109 w 312"/>
                <a:gd name="T47" fmla="*/ 50 h 227"/>
                <a:gd name="T48" fmla="*/ 72 w 312"/>
                <a:gd name="T49" fmla="*/ 21 h 227"/>
                <a:gd name="T50" fmla="*/ 82 w 312"/>
                <a:gd name="T51" fmla="*/ 50 h 227"/>
                <a:gd name="T52" fmla="*/ 93 w 312"/>
                <a:gd name="T53" fmla="*/ 39 h 227"/>
                <a:gd name="T54" fmla="*/ 93 w 312"/>
                <a:gd name="T55" fmla="*/ 10 h 227"/>
                <a:gd name="T56" fmla="*/ 93 w 312"/>
                <a:gd name="T57" fmla="*/ 227 h 227"/>
                <a:gd name="T58" fmla="*/ 72 w 312"/>
                <a:gd name="T59" fmla="*/ 211 h 227"/>
                <a:gd name="T60" fmla="*/ 93 w 312"/>
                <a:gd name="T61" fmla="*/ 77 h 227"/>
                <a:gd name="T62" fmla="*/ 72 w 312"/>
                <a:gd name="T63" fmla="*/ 161 h 227"/>
                <a:gd name="T64" fmla="*/ 84 w 312"/>
                <a:gd name="T65" fmla="*/ 139 h 227"/>
                <a:gd name="T66" fmla="*/ 72 w 312"/>
                <a:gd name="T67" fmla="*/ 104 h 227"/>
                <a:gd name="T68" fmla="*/ 92 w 312"/>
                <a:gd name="T69" fmla="*/ 81 h 227"/>
                <a:gd name="T70" fmla="*/ 72 w 312"/>
                <a:gd name="T71" fmla="*/ 21 h 227"/>
                <a:gd name="T72" fmla="*/ 72 w 312"/>
                <a:gd name="T73" fmla="*/ 225 h 227"/>
                <a:gd name="T74" fmla="*/ 71 w 312"/>
                <a:gd name="T75" fmla="*/ 211 h 227"/>
                <a:gd name="T76" fmla="*/ 58 w 312"/>
                <a:gd name="T77" fmla="*/ 173 h 227"/>
                <a:gd name="T78" fmla="*/ 72 w 312"/>
                <a:gd name="T79" fmla="*/ 151 h 227"/>
                <a:gd name="T80" fmla="*/ 49 w 312"/>
                <a:gd name="T81" fmla="*/ 151 h 227"/>
                <a:gd name="T82" fmla="*/ 72 w 312"/>
                <a:gd name="T83" fmla="*/ 104 h 227"/>
                <a:gd name="T84" fmla="*/ 61 w 312"/>
                <a:gd name="T85" fmla="*/ 91 h 227"/>
                <a:gd name="T86" fmla="*/ 52 w 312"/>
                <a:gd name="T87" fmla="*/ 61 h 227"/>
                <a:gd name="T88" fmla="*/ 72 w 312"/>
                <a:gd name="T89" fmla="*/ 2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2" h="227">
                  <a:moveTo>
                    <a:pt x="305" y="125"/>
                  </a:moveTo>
                  <a:cubicBezTo>
                    <a:pt x="312" y="72"/>
                    <a:pt x="257" y="37"/>
                    <a:pt x="257" y="37"/>
                  </a:cubicBezTo>
                  <a:cubicBezTo>
                    <a:pt x="253" y="35"/>
                    <a:pt x="249" y="34"/>
                    <a:pt x="245" y="32"/>
                  </a:cubicBezTo>
                  <a:cubicBezTo>
                    <a:pt x="245" y="82"/>
                    <a:pt x="245" y="82"/>
                    <a:pt x="245" y="82"/>
                  </a:cubicBezTo>
                  <a:cubicBezTo>
                    <a:pt x="251" y="82"/>
                    <a:pt x="256" y="84"/>
                    <a:pt x="261" y="86"/>
                  </a:cubicBezTo>
                  <a:cubicBezTo>
                    <a:pt x="277" y="94"/>
                    <a:pt x="284" y="115"/>
                    <a:pt x="276" y="131"/>
                  </a:cubicBezTo>
                  <a:cubicBezTo>
                    <a:pt x="270" y="143"/>
                    <a:pt x="258" y="150"/>
                    <a:pt x="245" y="150"/>
                  </a:cubicBezTo>
                  <a:cubicBezTo>
                    <a:pt x="245" y="176"/>
                    <a:pt x="245" y="176"/>
                    <a:pt x="245" y="176"/>
                  </a:cubicBezTo>
                  <a:cubicBezTo>
                    <a:pt x="277" y="174"/>
                    <a:pt x="301" y="162"/>
                    <a:pt x="305" y="125"/>
                  </a:cubicBezTo>
                  <a:close/>
                  <a:moveTo>
                    <a:pt x="245" y="32"/>
                  </a:moveTo>
                  <a:cubicBezTo>
                    <a:pt x="188" y="6"/>
                    <a:pt x="143" y="0"/>
                    <a:pt x="109" y="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12" y="16"/>
                    <a:pt x="114" y="17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25" y="22"/>
                    <a:pt x="129" y="32"/>
                    <a:pt x="124" y="41"/>
                  </a:cubicBezTo>
                  <a:cubicBezTo>
                    <a:pt x="121" y="47"/>
                    <a:pt x="115" y="50"/>
                    <a:pt x="109" y="50"/>
                  </a:cubicBezTo>
                  <a:cubicBezTo>
                    <a:pt x="109" y="176"/>
                    <a:pt x="109" y="176"/>
                    <a:pt x="109" y="176"/>
                  </a:cubicBezTo>
                  <a:cubicBezTo>
                    <a:pt x="111" y="182"/>
                    <a:pt x="111" y="189"/>
                    <a:pt x="109" y="195"/>
                  </a:cubicBezTo>
                  <a:cubicBezTo>
                    <a:pt x="109" y="222"/>
                    <a:pt x="109" y="222"/>
                    <a:pt x="109" y="222"/>
                  </a:cubicBezTo>
                  <a:cubicBezTo>
                    <a:pt x="141" y="209"/>
                    <a:pt x="166" y="172"/>
                    <a:pt x="200" y="175"/>
                  </a:cubicBezTo>
                  <a:cubicBezTo>
                    <a:pt x="216" y="176"/>
                    <a:pt x="231" y="177"/>
                    <a:pt x="245" y="176"/>
                  </a:cubicBezTo>
                  <a:cubicBezTo>
                    <a:pt x="245" y="150"/>
                    <a:pt x="245" y="150"/>
                    <a:pt x="245" y="150"/>
                  </a:cubicBezTo>
                  <a:cubicBezTo>
                    <a:pt x="240" y="150"/>
                    <a:pt x="235" y="148"/>
                    <a:pt x="230" y="146"/>
                  </a:cubicBezTo>
                  <a:cubicBezTo>
                    <a:pt x="230" y="146"/>
                    <a:pt x="230" y="146"/>
                    <a:pt x="230" y="146"/>
                  </a:cubicBezTo>
                  <a:cubicBezTo>
                    <a:pt x="214" y="138"/>
                    <a:pt x="207" y="118"/>
                    <a:pt x="215" y="101"/>
                  </a:cubicBezTo>
                  <a:cubicBezTo>
                    <a:pt x="221" y="89"/>
                    <a:pt x="233" y="82"/>
                    <a:pt x="245" y="82"/>
                  </a:cubicBezTo>
                  <a:lnTo>
                    <a:pt x="245" y="32"/>
                  </a:lnTo>
                  <a:close/>
                  <a:moveTo>
                    <a:pt x="109" y="6"/>
                  </a:moveTo>
                  <a:cubicBezTo>
                    <a:pt x="104" y="7"/>
                    <a:pt x="98" y="8"/>
                    <a:pt x="93" y="10"/>
                  </a:cubicBezTo>
                  <a:cubicBezTo>
                    <a:pt x="93" y="28"/>
                    <a:pt x="93" y="28"/>
                    <a:pt x="93" y="28"/>
                  </a:cubicBezTo>
                  <a:cubicBezTo>
                    <a:pt x="93" y="27"/>
                    <a:pt x="94" y="26"/>
                    <a:pt x="94" y="26"/>
                  </a:cubicBezTo>
                  <a:cubicBezTo>
                    <a:pt x="97" y="20"/>
                    <a:pt x="103" y="16"/>
                    <a:pt x="109" y="16"/>
                  </a:cubicBezTo>
                  <a:cubicBezTo>
                    <a:pt x="109" y="6"/>
                    <a:pt x="109" y="6"/>
                    <a:pt x="109" y="6"/>
                  </a:cubicBezTo>
                  <a:close/>
                  <a:moveTo>
                    <a:pt x="93" y="227"/>
                  </a:moveTo>
                  <a:cubicBezTo>
                    <a:pt x="99" y="226"/>
                    <a:pt x="104" y="225"/>
                    <a:pt x="109" y="222"/>
                  </a:cubicBezTo>
                  <a:cubicBezTo>
                    <a:pt x="109" y="195"/>
                    <a:pt x="109" y="195"/>
                    <a:pt x="109" y="195"/>
                  </a:cubicBezTo>
                  <a:cubicBezTo>
                    <a:pt x="109" y="196"/>
                    <a:pt x="108" y="197"/>
                    <a:pt x="108" y="198"/>
                  </a:cubicBezTo>
                  <a:cubicBezTo>
                    <a:pt x="105" y="205"/>
                    <a:pt x="99" y="209"/>
                    <a:pt x="93" y="212"/>
                  </a:cubicBezTo>
                  <a:cubicBezTo>
                    <a:pt x="93" y="227"/>
                    <a:pt x="93" y="227"/>
                    <a:pt x="93" y="227"/>
                  </a:cubicBezTo>
                  <a:close/>
                  <a:moveTo>
                    <a:pt x="109" y="50"/>
                  </a:moveTo>
                  <a:cubicBezTo>
                    <a:pt x="109" y="176"/>
                    <a:pt x="109" y="176"/>
                    <a:pt x="109" y="176"/>
                  </a:cubicBezTo>
                  <a:cubicBezTo>
                    <a:pt x="107" y="170"/>
                    <a:pt x="102" y="164"/>
                    <a:pt x="96" y="161"/>
                  </a:cubicBezTo>
                  <a:cubicBezTo>
                    <a:pt x="95" y="160"/>
                    <a:pt x="94" y="160"/>
                    <a:pt x="93" y="160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4" y="73"/>
                    <a:pt x="94" y="68"/>
                    <a:pt x="93" y="64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5" y="43"/>
                    <a:pt x="97" y="46"/>
                    <a:pt x="102" y="48"/>
                  </a:cubicBezTo>
                  <a:cubicBezTo>
                    <a:pt x="104" y="50"/>
                    <a:pt x="107" y="50"/>
                    <a:pt x="109" y="50"/>
                  </a:cubicBezTo>
                  <a:close/>
                  <a:moveTo>
                    <a:pt x="93" y="10"/>
                  </a:moveTo>
                  <a:cubicBezTo>
                    <a:pt x="85" y="13"/>
                    <a:pt x="78" y="16"/>
                    <a:pt x="72" y="21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5" y="48"/>
                    <a:pt x="79" y="49"/>
                    <a:pt x="82" y="50"/>
                  </a:cubicBezTo>
                  <a:cubicBezTo>
                    <a:pt x="88" y="53"/>
                    <a:pt x="92" y="58"/>
                    <a:pt x="93" y="64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2" y="35"/>
                    <a:pt x="92" y="32"/>
                    <a:pt x="93" y="28"/>
                  </a:cubicBezTo>
                  <a:cubicBezTo>
                    <a:pt x="93" y="10"/>
                    <a:pt x="93" y="10"/>
                    <a:pt x="93" y="10"/>
                  </a:cubicBezTo>
                  <a:close/>
                  <a:moveTo>
                    <a:pt x="72" y="225"/>
                  </a:moveTo>
                  <a:cubicBezTo>
                    <a:pt x="79" y="227"/>
                    <a:pt x="86" y="227"/>
                    <a:pt x="93" y="227"/>
                  </a:cubicBezTo>
                  <a:cubicBezTo>
                    <a:pt x="93" y="212"/>
                    <a:pt x="93" y="212"/>
                    <a:pt x="93" y="212"/>
                  </a:cubicBezTo>
                  <a:cubicBezTo>
                    <a:pt x="86" y="214"/>
                    <a:pt x="79" y="215"/>
                    <a:pt x="72" y="211"/>
                  </a:cubicBezTo>
                  <a:cubicBezTo>
                    <a:pt x="72" y="225"/>
                    <a:pt x="72" y="225"/>
                    <a:pt x="72" y="225"/>
                  </a:cubicBezTo>
                  <a:close/>
                  <a:moveTo>
                    <a:pt x="93" y="77"/>
                  </a:moveTo>
                  <a:cubicBezTo>
                    <a:pt x="93" y="160"/>
                    <a:pt x="93" y="160"/>
                    <a:pt x="93" y="160"/>
                  </a:cubicBezTo>
                  <a:cubicBezTo>
                    <a:pt x="86" y="157"/>
                    <a:pt x="78" y="157"/>
                    <a:pt x="72" y="161"/>
                  </a:cubicBezTo>
                  <a:cubicBezTo>
                    <a:pt x="72" y="151"/>
                    <a:pt x="72" y="151"/>
                    <a:pt x="72" y="151"/>
                  </a:cubicBezTo>
                  <a:cubicBezTo>
                    <a:pt x="77" y="148"/>
                    <a:pt x="81" y="144"/>
                    <a:pt x="84" y="139"/>
                  </a:cubicBezTo>
                  <a:cubicBezTo>
                    <a:pt x="90" y="126"/>
                    <a:pt x="85" y="111"/>
                    <a:pt x="72" y="104"/>
                  </a:cubicBezTo>
                  <a:cubicBezTo>
                    <a:pt x="72" y="104"/>
                    <a:pt x="72" y="104"/>
                    <a:pt x="72" y="104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80" y="93"/>
                    <a:pt x="88" y="89"/>
                    <a:pt x="92" y="81"/>
                  </a:cubicBezTo>
                  <a:cubicBezTo>
                    <a:pt x="92" y="80"/>
                    <a:pt x="93" y="78"/>
                    <a:pt x="93" y="77"/>
                  </a:cubicBezTo>
                  <a:close/>
                  <a:moveTo>
                    <a:pt x="72" y="21"/>
                  </a:moveTo>
                  <a:cubicBezTo>
                    <a:pt x="0" y="67"/>
                    <a:pt x="12" y="192"/>
                    <a:pt x="55" y="217"/>
                  </a:cubicBezTo>
                  <a:cubicBezTo>
                    <a:pt x="61" y="220"/>
                    <a:pt x="66" y="223"/>
                    <a:pt x="72" y="225"/>
                  </a:cubicBezTo>
                  <a:cubicBezTo>
                    <a:pt x="72" y="211"/>
                    <a:pt x="72" y="211"/>
                    <a:pt x="72" y="211"/>
                  </a:cubicBezTo>
                  <a:cubicBezTo>
                    <a:pt x="71" y="211"/>
                    <a:pt x="71" y="211"/>
                    <a:pt x="71" y="211"/>
                  </a:cubicBezTo>
                  <a:cubicBezTo>
                    <a:pt x="71" y="211"/>
                    <a:pt x="71" y="211"/>
                    <a:pt x="71" y="211"/>
                  </a:cubicBezTo>
                  <a:cubicBezTo>
                    <a:pt x="57" y="204"/>
                    <a:pt x="51" y="187"/>
                    <a:pt x="58" y="173"/>
                  </a:cubicBezTo>
                  <a:cubicBezTo>
                    <a:pt x="61" y="168"/>
                    <a:pt x="66" y="163"/>
                    <a:pt x="72" y="161"/>
                  </a:cubicBezTo>
                  <a:cubicBezTo>
                    <a:pt x="72" y="151"/>
                    <a:pt x="72" y="151"/>
                    <a:pt x="72" y="151"/>
                  </a:cubicBezTo>
                  <a:cubicBezTo>
                    <a:pt x="65" y="154"/>
                    <a:pt x="56" y="154"/>
                    <a:pt x="49" y="151"/>
                  </a:cubicBezTo>
                  <a:cubicBezTo>
                    <a:pt x="49" y="151"/>
                    <a:pt x="49" y="151"/>
                    <a:pt x="49" y="151"/>
                  </a:cubicBezTo>
                  <a:cubicBezTo>
                    <a:pt x="36" y="144"/>
                    <a:pt x="31" y="129"/>
                    <a:pt x="38" y="116"/>
                  </a:cubicBezTo>
                  <a:cubicBezTo>
                    <a:pt x="44" y="104"/>
                    <a:pt x="59" y="98"/>
                    <a:pt x="72" y="104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68" y="93"/>
                    <a:pt x="65" y="93"/>
                    <a:pt x="61" y="91"/>
                  </a:cubicBezTo>
                  <a:cubicBezTo>
                    <a:pt x="50" y="86"/>
                    <a:pt x="46" y="72"/>
                    <a:pt x="52" y="61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5" y="53"/>
                    <a:pt x="63" y="48"/>
                    <a:pt x="72" y="48"/>
                  </a:cubicBezTo>
                  <a:lnTo>
                    <a:pt x="72" y="21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Freeform 181"/>
            <p:cNvSpPr/>
            <p:nvPr/>
          </p:nvSpPr>
          <p:spPr bwMode="auto">
            <a:xfrm>
              <a:off x="6597650" y="5553075"/>
              <a:ext cx="530225" cy="533400"/>
            </a:xfrm>
            <a:custGeom>
              <a:avLst/>
              <a:gdLst>
                <a:gd name="T0" fmla="*/ 204 w 277"/>
                <a:gd name="T1" fmla="*/ 14 h 279"/>
                <a:gd name="T2" fmla="*/ 259 w 277"/>
                <a:gd name="T3" fmla="*/ 124 h 279"/>
                <a:gd name="T4" fmla="*/ 123 w 277"/>
                <a:gd name="T5" fmla="*/ 261 h 279"/>
                <a:gd name="T6" fmla="*/ 14 w 277"/>
                <a:gd name="T7" fmla="*/ 207 h 279"/>
                <a:gd name="T8" fmla="*/ 0 w 277"/>
                <a:gd name="T9" fmla="*/ 218 h 279"/>
                <a:gd name="T10" fmla="*/ 123 w 277"/>
                <a:gd name="T11" fmla="*/ 279 h 279"/>
                <a:gd name="T12" fmla="*/ 277 w 277"/>
                <a:gd name="T13" fmla="*/ 124 h 279"/>
                <a:gd name="T14" fmla="*/ 214 w 277"/>
                <a:gd name="T15" fmla="*/ 0 h 279"/>
                <a:gd name="T16" fmla="*/ 204 w 277"/>
                <a:gd name="T17" fmla="*/ 1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279">
                  <a:moveTo>
                    <a:pt x="204" y="14"/>
                  </a:moveTo>
                  <a:cubicBezTo>
                    <a:pt x="238" y="39"/>
                    <a:pt x="259" y="79"/>
                    <a:pt x="259" y="124"/>
                  </a:cubicBezTo>
                  <a:cubicBezTo>
                    <a:pt x="259" y="200"/>
                    <a:pt x="198" y="261"/>
                    <a:pt x="123" y="261"/>
                  </a:cubicBezTo>
                  <a:cubicBezTo>
                    <a:pt x="78" y="261"/>
                    <a:pt x="39" y="240"/>
                    <a:pt x="14" y="207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28" y="255"/>
                    <a:pt x="73" y="279"/>
                    <a:pt x="123" y="279"/>
                  </a:cubicBezTo>
                  <a:cubicBezTo>
                    <a:pt x="208" y="279"/>
                    <a:pt x="277" y="210"/>
                    <a:pt x="277" y="124"/>
                  </a:cubicBezTo>
                  <a:cubicBezTo>
                    <a:pt x="277" y="73"/>
                    <a:pt x="253" y="28"/>
                    <a:pt x="214" y="0"/>
                  </a:cubicBezTo>
                  <a:lnTo>
                    <a:pt x="204" y="14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Freeform 182"/>
            <p:cNvSpPr>
              <a:spLocks noEditPoints="1"/>
            </p:cNvSpPr>
            <p:nvPr/>
          </p:nvSpPr>
          <p:spPr bwMode="auto">
            <a:xfrm>
              <a:off x="6600825" y="5562600"/>
              <a:ext cx="468313" cy="468313"/>
            </a:xfrm>
            <a:custGeom>
              <a:avLst/>
              <a:gdLst>
                <a:gd name="T0" fmla="*/ 123 w 245"/>
                <a:gd name="T1" fmla="*/ 245 h 245"/>
                <a:gd name="T2" fmla="*/ 245 w 245"/>
                <a:gd name="T3" fmla="*/ 122 h 245"/>
                <a:gd name="T4" fmla="*/ 123 w 245"/>
                <a:gd name="T5" fmla="*/ 0 h 245"/>
                <a:gd name="T6" fmla="*/ 123 w 245"/>
                <a:gd name="T7" fmla="*/ 5 h 245"/>
                <a:gd name="T8" fmla="*/ 240 w 245"/>
                <a:gd name="T9" fmla="*/ 122 h 245"/>
                <a:gd name="T10" fmla="*/ 123 w 245"/>
                <a:gd name="T11" fmla="*/ 239 h 245"/>
                <a:gd name="T12" fmla="*/ 123 w 245"/>
                <a:gd name="T13" fmla="*/ 245 h 245"/>
                <a:gd name="T14" fmla="*/ 123 w 245"/>
                <a:gd name="T15" fmla="*/ 0 h 245"/>
                <a:gd name="T16" fmla="*/ 0 w 245"/>
                <a:gd name="T17" fmla="*/ 122 h 245"/>
                <a:gd name="T18" fmla="*/ 123 w 245"/>
                <a:gd name="T19" fmla="*/ 245 h 245"/>
                <a:gd name="T20" fmla="*/ 123 w 245"/>
                <a:gd name="T21" fmla="*/ 245 h 245"/>
                <a:gd name="T22" fmla="*/ 123 w 245"/>
                <a:gd name="T23" fmla="*/ 239 h 245"/>
                <a:gd name="T24" fmla="*/ 123 w 245"/>
                <a:gd name="T25" fmla="*/ 239 h 245"/>
                <a:gd name="T26" fmla="*/ 123 w 245"/>
                <a:gd name="T27" fmla="*/ 239 h 245"/>
                <a:gd name="T28" fmla="*/ 6 w 245"/>
                <a:gd name="T29" fmla="*/ 122 h 245"/>
                <a:gd name="T30" fmla="*/ 123 w 245"/>
                <a:gd name="T31" fmla="*/ 5 h 245"/>
                <a:gd name="T32" fmla="*/ 123 w 245"/>
                <a:gd name="T33" fmla="*/ 5 h 245"/>
                <a:gd name="T34" fmla="*/ 123 w 245"/>
                <a:gd name="T3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5" h="245">
                  <a:moveTo>
                    <a:pt x="123" y="245"/>
                  </a:moveTo>
                  <a:cubicBezTo>
                    <a:pt x="190" y="245"/>
                    <a:pt x="245" y="190"/>
                    <a:pt x="245" y="122"/>
                  </a:cubicBezTo>
                  <a:cubicBezTo>
                    <a:pt x="245" y="55"/>
                    <a:pt x="190" y="0"/>
                    <a:pt x="123" y="0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87" y="5"/>
                    <a:pt x="240" y="58"/>
                    <a:pt x="240" y="122"/>
                  </a:cubicBezTo>
                  <a:cubicBezTo>
                    <a:pt x="240" y="187"/>
                    <a:pt x="187" y="239"/>
                    <a:pt x="123" y="239"/>
                  </a:cubicBezTo>
                  <a:lnTo>
                    <a:pt x="123" y="245"/>
                  </a:lnTo>
                  <a:close/>
                  <a:moveTo>
                    <a:pt x="123" y="0"/>
                  </a:moveTo>
                  <a:cubicBezTo>
                    <a:pt x="55" y="0"/>
                    <a:pt x="0" y="55"/>
                    <a:pt x="0" y="122"/>
                  </a:cubicBezTo>
                  <a:cubicBezTo>
                    <a:pt x="0" y="190"/>
                    <a:pt x="55" y="245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58" y="239"/>
                    <a:pt x="6" y="187"/>
                    <a:pt x="6" y="122"/>
                  </a:cubicBezTo>
                  <a:cubicBezTo>
                    <a:pt x="6" y="58"/>
                    <a:pt x="58" y="5"/>
                    <a:pt x="123" y="5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23" y="0"/>
                    <a:pt x="123" y="0"/>
                    <a:pt x="123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Freeform 183"/>
            <p:cNvSpPr/>
            <p:nvPr/>
          </p:nvSpPr>
          <p:spPr bwMode="auto">
            <a:xfrm>
              <a:off x="6588125" y="5570538"/>
              <a:ext cx="527050" cy="460375"/>
            </a:xfrm>
            <a:custGeom>
              <a:avLst/>
              <a:gdLst>
                <a:gd name="T0" fmla="*/ 80 w 276"/>
                <a:gd name="T1" fmla="*/ 19 h 241"/>
                <a:gd name="T2" fmla="*/ 75 w 276"/>
                <a:gd name="T3" fmla="*/ 29 h 241"/>
                <a:gd name="T4" fmla="*/ 70 w 276"/>
                <a:gd name="T5" fmla="*/ 36 h 241"/>
                <a:gd name="T6" fmla="*/ 66 w 276"/>
                <a:gd name="T7" fmla="*/ 32 h 241"/>
                <a:gd name="T8" fmla="*/ 64 w 276"/>
                <a:gd name="T9" fmla="*/ 40 h 241"/>
                <a:gd name="T10" fmla="*/ 52 w 276"/>
                <a:gd name="T11" fmla="*/ 42 h 241"/>
                <a:gd name="T12" fmla="*/ 44 w 276"/>
                <a:gd name="T13" fmla="*/ 50 h 241"/>
                <a:gd name="T14" fmla="*/ 33 w 276"/>
                <a:gd name="T15" fmla="*/ 65 h 241"/>
                <a:gd name="T16" fmla="*/ 27 w 276"/>
                <a:gd name="T17" fmla="*/ 75 h 241"/>
                <a:gd name="T18" fmla="*/ 33 w 276"/>
                <a:gd name="T19" fmla="*/ 81 h 241"/>
                <a:gd name="T20" fmla="*/ 33 w 276"/>
                <a:gd name="T21" fmla="*/ 85 h 241"/>
                <a:gd name="T22" fmla="*/ 28 w 276"/>
                <a:gd name="T23" fmla="*/ 80 h 241"/>
                <a:gd name="T24" fmla="*/ 23 w 276"/>
                <a:gd name="T25" fmla="*/ 73 h 241"/>
                <a:gd name="T26" fmla="*/ 21 w 276"/>
                <a:gd name="T27" fmla="*/ 84 h 241"/>
                <a:gd name="T28" fmla="*/ 22 w 276"/>
                <a:gd name="T29" fmla="*/ 101 h 241"/>
                <a:gd name="T30" fmla="*/ 30 w 276"/>
                <a:gd name="T31" fmla="*/ 97 h 241"/>
                <a:gd name="T32" fmla="*/ 39 w 276"/>
                <a:gd name="T33" fmla="*/ 107 h 241"/>
                <a:gd name="T34" fmla="*/ 50 w 276"/>
                <a:gd name="T35" fmla="*/ 119 h 241"/>
                <a:gd name="T36" fmla="*/ 61 w 276"/>
                <a:gd name="T37" fmla="*/ 128 h 241"/>
                <a:gd name="T38" fmla="*/ 75 w 276"/>
                <a:gd name="T39" fmla="*/ 142 h 241"/>
                <a:gd name="T40" fmla="*/ 70 w 276"/>
                <a:gd name="T41" fmla="*/ 163 h 241"/>
                <a:gd name="T42" fmla="*/ 60 w 276"/>
                <a:gd name="T43" fmla="*/ 188 h 241"/>
                <a:gd name="T44" fmla="*/ 63 w 276"/>
                <a:gd name="T45" fmla="*/ 206 h 241"/>
                <a:gd name="T46" fmla="*/ 56 w 276"/>
                <a:gd name="T47" fmla="*/ 207 h 241"/>
                <a:gd name="T48" fmla="*/ 39 w 276"/>
                <a:gd name="T49" fmla="*/ 179 h 241"/>
                <a:gd name="T50" fmla="*/ 21 w 276"/>
                <a:gd name="T51" fmla="*/ 137 h 241"/>
                <a:gd name="T52" fmla="*/ 15 w 276"/>
                <a:gd name="T53" fmla="*/ 106 h 241"/>
                <a:gd name="T54" fmla="*/ 90 w 276"/>
                <a:gd name="T55" fmla="*/ 222 h 241"/>
                <a:gd name="T56" fmla="*/ 109 w 276"/>
                <a:gd name="T57" fmla="*/ 219 h 241"/>
                <a:gd name="T58" fmla="*/ 134 w 276"/>
                <a:gd name="T59" fmla="*/ 216 h 241"/>
                <a:gd name="T60" fmla="*/ 132 w 276"/>
                <a:gd name="T61" fmla="*/ 226 h 241"/>
                <a:gd name="T62" fmla="*/ 147 w 276"/>
                <a:gd name="T63" fmla="*/ 225 h 241"/>
                <a:gd name="T64" fmla="*/ 168 w 276"/>
                <a:gd name="T65" fmla="*/ 223 h 241"/>
                <a:gd name="T66" fmla="*/ 166 w 276"/>
                <a:gd name="T67" fmla="*/ 4 h 241"/>
                <a:gd name="T68" fmla="*/ 238 w 276"/>
                <a:gd name="T69" fmla="*/ 78 h 241"/>
                <a:gd name="T70" fmla="*/ 229 w 276"/>
                <a:gd name="T71" fmla="*/ 71 h 241"/>
                <a:gd name="T72" fmla="*/ 220 w 276"/>
                <a:gd name="T73" fmla="*/ 91 h 241"/>
                <a:gd name="T74" fmla="*/ 206 w 276"/>
                <a:gd name="T75" fmla="*/ 73 h 241"/>
                <a:gd name="T76" fmla="*/ 211 w 276"/>
                <a:gd name="T77" fmla="*/ 91 h 241"/>
                <a:gd name="T78" fmla="*/ 225 w 276"/>
                <a:gd name="T79" fmla="*/ 96 h 241"/>
                <a:gd name="T80" fmla="*/ 220 w 276"/>
                <a:gd name="T81" fmla="*/ 122 h 241"/>
                <a:gd name="T82" fmla="*/ 213 w 276"/>
                <a:gd name="T83" fmla="*/ 149 h 241"/>
                <a:gd name="T84" fmla="*/ 204 w 276"/>
                <a:gd name="T85" fmla="*/ 166 h 241"/>
                <a:gd name="T86" fmla="*/ 178 w 276"/>
                <a:gd name="T87" fmla="*/ 187 h 241"/>
                <a:gd name="T88" fmla="*/ 172 w 276"/>
                <a:gd name="T89" fmla="*/ 169 h 241"/>
                <a:gd name="T90" fmla="*/ 173 w 276"/>
                <a:gd name="T91" fmla="*/ 146 h 241"/>
                <a:gd name="T92" fmla="*/ 163 w 276"/>
                <a:gd name="T93" fmla="*/ 123 h 241"/>
                <a:gd name="T94" fmla="*/ 152 w 276"/>
                <a:gd name="T95" fmla="*/ 109 h 241"/>
                <a:gd name="T96" fmla="*/ 120 w 276"/>
                <a:gd name="T97" fmla="*/ 110 h 241"/>
                <a:gd name="T98" fmla="*/ 109 w 276"/>
                <a:gd name="T99" fmla="*/ 93 h 241"/>
                <a:gd name="T100" fmla="*/ 122 w 276"/>
                <a:gd name="T101" fmla="*/ 60 h 241"/>
                <a:gd name="T102" fmla="*/ 144 w 276"/>
                <a:gd name="T103" fmla="*/ 51 h 241"/>
                <a:gd name="T104" fmla="*/ 158 w 276"/>
                <a:gd name="T105" fmla="*/ 57 h 241"/>
                <a:gd name="T106" fmla="*/ 177 w 276"/>
                <a:gd name="T107" fmla="*/ 57 h 241"/>
                <a:gd name="T108" fmla="*/ 196 w 276"/>
                <a:gd name="T109" fmla="*/ 54 h 241"/>
                <a:gd name="T110" fmla="*/ 179 w 276"/>
                <a:gd name="T111" fmla="*/ 46 h 241"/>
                <a:gd name="T112" fmla="*/ 177 w 276"/>
                <a:gd name="T113" fmla="*/ 39 h 241"/>
                <a:gd name="T114" fmla="*/ 154 w 276"/>
                <a:gd name="T115" fmla="*/ 40 h 241"/>
                <a:gd name="T116" fmla="*/ 134 w 276"/>
                <a:gd name="T117" fmla="*/ 46 h 241"/>
                <a:gd name="T118" fmla="*/ 131 w 276"/>
                <a:gd name="T119" fmla="*/ 26 h 241"/>
                <a:gd name="T120" fmla="*/ 116 w 276"/>
                <a:gd name="T121" fmla="*/ 14 h 241"/>
                <a:gd name="T122" fmla="*/ 132 w 276"/>
                <a:gd name="T123" fmla="*/ 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6" h="241">
                  <a:moveTo>
                    <a:pt x="112" y="1"/>
                  </a:moveTo>
                  <a:cubicBezTo>
                    <a:pt x="112" y="1"/>
                    <a:pt x="71" y="7"/>
                    <a:pt x="43" y="39"/>
                  </a:cubicBezTo>
                  <a:cubicBezTo>
                    <a:pt x="43" y="39"/>
                    <a:pt x="65" y="16"/>
                    <a:pt x="78" y="16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8"/>
                    <a:pt x="80" y="19"/>
                    <a:pt x="80" y="19"/>
                  </a:cubicBezTo>
                  <a:cubicBezTo>
                    <a:pt x="79" y="20"/>
                    <a:pt x="78" y="22"/>
                    <a:pt x="78" y="22"/>
                  </a:cubicBezTo>
                  <a:cubicBezTo>
                    <a:pt x="78" y="23"/>
                    <a:pt x="78" y="25"/>
                    <a:pt x="78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6"/>
                    <a:pt x="76" y="27"/>
                    <a:pt x="76" y="27"/>
                  </a:cubicBezTo>
                  <a:cubicBezTo>
                    <a:pt x="75" y="27"/>
                    <a:pt x="75" y="28"/>
                    <a:pt x="75" y="29"/>
                  </a:cubicBezTo>
                  <a:cubicBezTo>
                    <a:pt x="75" y="30"/>
                    <a:pt x="75" y="31"/>
                    <a:pt x="75" y="31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3" y="36"/>
                    <a:pt x="71" y="36"/>
                    <a:pt x="70" y="36"/>
                  </a:cubicBezTo>
                  <a:cubicBezTo>
                    <a:pt x="69" y="35"/>
                    <a:pt x="69" y="34"/>
                    <a:pt x="69" y="34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2"/>
                    <a:pt x="71" y="31"/>
                  </a:cubicBezTo>
                  <a:cubicBezTo>
                    <a:pt x="70" y="31"/>
                    <a:pt x="70" y="29"/>
                    <a:pt x="69" y="30"/>
                  </a:cubicBezTo>
                  <a:cubicBezTo>
                    <a:pt x="67" y="30"/>
                    <a:pt x="66" y="32"/>
                    <a:pt x="66" y="32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3" y="33"/>
                    <a:pt x="62" y="36"/>
                    <a:pt x="63" y="36"/>
                  </a:cubicBezTo>
                  <a:cubicBezTo>
                    <a:pt x="63" y="36"/>
                    <a:pt x="64" y="36"/>
                    <a:pt x="64" y="36"/>
                  </a:cubicBezTo>
                  <a:cubicBezTo>
                    <a:pt x="64" y="36"/>
                    <a:pt x="65" y="37"/>
                    <a:pt x="65" y="38"/>
                  </a:cubicBezTo>
                  <a:cubicBezTo>
                    <a:pt x="65" y="38"/>
                    <a:pt x="64" y="40"/>
                    <a:pt x="64" y="40"/>
                  </a:cubicBezTo>
                  <a:cubicBezTo>
                    <a:pt x="64" y="40"/>
                    <a:pt x="64" y="41"/>
                    <a:pt x="62" y="40"/>
                  </a:cubicBezTo>
                  <a:cubicBezTo>
                    <a:pt x="61" y="40"/>
                    <a:pt x="59" y="40"/>
                    <a:pt x="59" y="39"/>
                  </a:cubicBezTo>
                  <a:cubicBezTo>
                    <a:pt x="58" y="39"/>
                    <a:pt x="57" y="39"/>
                    <a:pt x="56" y="39"/>
                  </a:cubicBezTo>
                  <a:cubicBezTo>
                    <a:pt x="55" y="39"/>
                    <a:pt x="55" y="40"/>
                    <a:pt x="55" y="40"/>
                  </a:cubicBezTo>
                  <a:cubicBezTo>
                    <a:pt x="55" y="40"/>
                    <a:pt x="52" y="42"/>
                    <a:pt x="52" y="42"/>
                  </a:cubicBezTo>
                  <a:cubicBezTo>
                    <a:pt x="52" y="42"/>
                    <a:pt x="51" y="43"/>
                    <a:pt x="51" y="43"/>
                  </a:cubicBezTo>
                  <a:cubicBezTo>
                    <a:pt x="51" y="44"/>
                    <a:pt x="50" y="46"/>
                    <a:pt x="50" y="46"/>
                  </a:cubicBezTo>
                  <a:cubicBezTo>
                    <a:pt x="50" y="46"/>
                    <a:pt x="49" y="47"/>
                    <a:pt x="47" y="47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4" y="50"/>
                    <a:pt x="42" y="51"/>
                    <a:pt x="42" y="52"/>
                  </a:cubicBezTo>
                  <a:cubicBezTo>
                    <a:pt x="41" y="54"/>
                    <a:pt x="38" y="56"/>
                    <a:pt x="37" y="56"/>
                  </a:cubicBezTo>
                  <a:cubicBezTo>
                    <a:pt x="37" y="56"/>
                    <a:pt x="36" y="57"/>
                    <a:pt x="35" y="59"/>
                  </a:cubicBezTo>
                  <a:cubicBezTo>
                    <a:pt x="35" y="60"/>
                    <a:pt x="35" y="61"/>
                    <a:pt x="34" y="62"/>
                  </a:cubicBezTo>
                  <a:cubicBezTo>
                    <a:pt x="34" y="62"/>
                    <a:pt x="33" y="64"/>
                    <a:pt x="33" y="65"/>
                  </a:cubicBezTo>
                  <a:cubicBezTo>
                    <a:pt x="33" y="66"/>
                    <a:pt x="33" y="68"/>
                    <a:pt x="32" y="68"/>
                  </a:cubicBezTo>
                  <a:cubicBezTo>
                    <a:pt x="31" y="68"/>
                    <a:pt x="31" y="69"/>
                    <a:pt x="30" y="69"/>
                  </a:cubicBezTo>
                  <a:cubicBezTo>
                    <a:pt x="30" y="70"/>
                    <a:pt x="27" y="70"/>
                    <a:pt x="26" y="71"/>
                  </a:cubicBezTo>
                  <a:cubicBezTo>
                    <a:pt x="25" y="72"/>
                    <a:pt x="25" y="73"/>
                    <a:pt x="25" y="73"/>
                  </a:cubicBezTo>
                  <a:cubicBezTo>
                    <a:pt x="25" y="74"/>
                    <a:pt x="26" y="75"/>
                    <a:pt x="27" y="75"/>
                  </a:cubicBezTo>
                  <a:cubicBezTo>
                    <a:pt x="27" y="75"/>
                    <a:pt x="28" y="75"/>
                    <a:pt x="28" y="75"/>
                  </a:cubicBezTo>
                  <a:cubicBezTo>
                    <a:pt x="28" y="75"/>
                    <a:pt x="29" y="77"/>
                    <a:pt x="29" y="78"/>
                  </a:cubicBezTo>
                  <a:cubicBezTo>
                    <a:pt x="29" y="78"/>
                    <a:pt x="28" y="80"/>
                    <a:pt x="29" y="80"/>
                  </a:cubicBezTo>
                  <a:cubicBezTo>
                    <a:pt x="29" y="80"/>
                    <a:pt x="31" y="81"/>
                    <a:pt x="31" y="81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6" y="83"/>
                    <a:pt x="36" y="85"/>
                    <a:pt x="35" y="85"/>
                  </a:cubicBezTo>
                  <a:cubicBezTo>
                    <a:pt x="35" y="85"/>
                    <a:pt x="35" y="86"/>
                    <a:pt x="34" y="86"/>
                  </a:cubicBezTo>
                  <a:cubicBezTo>
                    <a:pt x="34" y="86"/>
                    <a:pt x="34" y="86"/>
                    <a:pt x="33" y="85"/>
                  </a:cubicBezTo>
                  <a:cubicBezTo>
                    <a:pt x="33" y="84"/>
                    <a:pt x="33" y="84"/>
                    <a:pt x="32" y="84"/>
                  </a:cubicBezTo>
                  <a:cubicBezTo>
                    <a:pt x="31" y="83"/>
                    <a:pt x="30" y="84"/>
                    <a:pt x="30" y="84"/>
                  </a:cubicBezTo>
                  <a:cubicBezTo>
                    <a:pt x="29" y="84"/>
                    <a:pt x="29" y="84"/>
                    <a:pt x="28" y="83"/>
                  </a:cubicBezTo>
                  <a:cubicBezTo>
                    <a:pt x="27" y="82"/>
                    <a:pt x="27" y="84"/>
                    <a:pt x="27" y="82"/>
                  </a:cubicBezTo>
                  <a:cubicBezTo>
                    <a:pt x="27" y="81"/>
                    <a:pt x="28" y="80"/>
                    <a:pt x="28" y="80"/>
                  </a:cubicBezTo>
                  <a:cubicBezTo>
                    <a:pt x="27" y="79"/>
                    <a:pt x="27" y="78"/>
                    <a:pt x="26" y="78"/>
                  </a:cubicBezTo>
                  <a:cubicBezTo>
                    <a:pt x="25" y="78"/>
                    <a:pt x="26" y="79"/>
                    <a:pt x="25" y="78"/>
                  </a:cubicBezTo>
                  <a:cubicBezTo>
                    <a:pt x="25" y="77"/>
                    <a:pt x="24" y="76"/>
                    <a:pt x="24" y="77"/>
                  </a:cubicBezTo>
                  <a:cubicBezTo>
                    <a:pt x="23" y="77"/>
                    <a:pt x="23" y="77"/>
                    <a:pt x="23" y="76"/>
                  </a:cubicBezTo>
                  <a:cubicBezTo>
                    <a:pt x="23" y="76"/>
                    <a:pt x="23" y="74"/>
                    <a:pt x="23" y="73"/>
                  </a:cubicBezTo>
                  <a:cubicBezTo>
                    <a:pt x="23" y="73"/>
                    <a:pt x="24" y="72"/>
                    <a:pt x="24" y="71"/>
                  </a:cubicBezTo>
                  <a:cubicBezTo>
                    <a:pt x="24" y="70"/>
                    <a:pt x="24" y="67"/>
                    <a:pt x="24" y="67"/>
                  </a:cubicBezTo>
                  <a:cubicBezTo>
                    <a:pt x="24" y="67"/>
                    <a:pt x="20" y="74"/>
                    <a:pt x="19" y="80"/>
                  </a:cubicBezTo>
                  <a:cubicBezTo>
                    <a:pt x="19" y="80"/>
                    <a:pt x="21" y="80"/>
                    <a:pt x="21" y="81"/>
                  </a:cubicBezTo>
                  <a:cubicBezTo>
                    <a:pt x="21" y="82"/>
                    <a:pt x="21" y="83"/>
                    <a:pt x="21" y="84"/>
                  </a:cubicBezTo>
                  <a:cubicBezTo>
                    <a:pt x="21" y="85"/>
                    <a:pt x="21" y="84"/>
                    <a:pt x="21" y="87"/>
                  </a:cubicBezTo>
                  <a:cubicBezTo>
                    <a:pt x="21" y="90"/>
                    <a:pt x="21" y="91"/>
                    <a:pt x="21" y="92"/>
                  </a:cubicBezTo>
                  <a:cubicBezTo>
                    <a:pt x="21" y="93"/>
                    <a:pt x="20" y="94"/>
                    <a:pt x="20" y="95"/>
                  </a:cubicBezTo>
                  <a:cubicBezTo>
                    <a:pt x="20" y="97"/>
                    <a:pt x="21" y="99"/>
                    <a:pt x="21" y="100"/>
                  </a:cubicBezTo>
                  <a:cubicBezTo>
                    <a:pt x="21" y="100"/>
                    <a:pt x="21" y="101"/>
                    <a:pt x="22" y="101"/>
                  </a:cubicBezTo>
                  <a:cubicBezTo>
                    <a:pt x="22" y="102"/>
                    <a:pt x="21" y="104"/>
                    <a:pt x="22" y="102"/>
                  </a:cubicBezTo>
                  <a:cubicBezTo>
                    <a:pt x="24" y="100"/>
                    <a:pt x="24" y="99"/>
                    <a:pt x="24" y="99"/>
                  </a:cubicBezTo>
                  <a:cubicBezTo>
                    <a:pt x="25" y="97"/>
                    <a:pt x="25" y="97"/>
                    <a:pt x="25" y="97"/>
                  </a:cubicBezTo>
                  <a:cubicBezTo>
                    <a:pt x="25" y="97"/>
                    <a:pt x="25" y="96"/>
                    <a:pt x="27" y="96"/>
                  </a:cubicBezTo>
                  <a:cubicBezTo>
                    <a:pt x="29" y="97"/>
                    <a:pt x="29" y="96"/>
                    <a:pt x="30" y="97"/>
                  </a:cubicBezTo>
                  <a:cubicBezTo>
                    <a:pt x="30" y="98"/>
                    <a:pt x="29" y="100"/>
                    <a:pt x="30" y="100"/>
                  </a:cubicBezTo>
                  <a:cubicBezTo>
                    <a:pt x="31" y="100"/>
                    <a:pt x="34" y="99"/>
                    <a:pt x="35" y="99"/>
                  </a:cubicBezTo>
                  <a:cubicBezTo>
                    <a:pt x="35" y="99"/>
                    <a:pt x="36" y="99"/>
                    <a:pt x="37" y="101"/>
                  </a:cubicBezTo>
                  <a:cubicBezTo>
                    <a:pt x="37" y="102"/>
                    <a:pt x="38" y="104"/>
                    <a:pt x="38" y="104"/>
                  </a:cubicBezTo>
                  <a:cubicBezTo>
                    <a:pt x="39" y="105"/>
                    <a:pt x="39" y="106"/>
                    <a:pt x="39" y="107"/>
                  </a:cubicBezTo>
                  <a:cubicBezTo>
                    <a:pt x="40" y="109"/>
                    <a:pt x="42" y="109"/>
                    <a:pt x="43" y="109"/>
                  </a:cubicBezTo>
                  <a:cubicBezTo>
                    <a:pt x="43" y="109"/>
                    <a:pt x="46" y="110"/>
                    <a:pt x="47" y="110"/>
                  </a:cubicBezTo>
                  <a:cubicBezTo>
                    <a:pt x="48" y="110"/>
                    <a:pt x="47" y="112"/>
                    <a:pt x="48" y="112"/>
                  </a:cubicBezTo>
                  <a:cubicBezTo>
                    <a:pt x="50" y="112"/>
                    <a:pt x="50" y="115"/>
                    <a:pt x="50" y="115"/>
                  </a:cubicBezTo>
                  <a:cubicBezTo>
                    <a:pt x="50" y="115"/>
                    <a:pt x="51" y="118"/>
                    <a:pt x="50" y="119"/>
                  </a:cubicBezTo>
                  <a:cubicBezTo>
                    <a:pt x="50" y="120"/>
                    <a:pt x="50" y="121"/>
                    <a:pt x="51" y="121"/>
                  </a:cubicBezTo>
                  <a:cubicBezTo>
                    <a:pt x="52" y="121"/>
                    <a:pt x="54" y="122"/>
                    <a:pt x="54" y="122"/>
                  </a:cubicBezTo>
                  <a:cubicBezTo>
                    <a:pt x="54" y="122"/>
                    <a:pt x="53" y="123"/>
                    <a:pt x="55" y="124"/>
                  </a:cubicBezTo>
                  <a:cubicBezTo>
                    <a:pt x="57" y="125"/>
                    <a:pt x="59" y="126"/>
                    <a:pt x="60" y="126"/>
                  </a:cubicBezTo>
                  <a:cubicBezTo>
                    <a:pt x="60" y="126"/>
                    <a:pt x="59" y="128"/>
                    <a:pt x="61" y="128"/>
                  </a:cubicBezTo>
                  <a:cubicBezTo>
                    <a:pt x="63" y="128"/>
                    <a:pt x="66" y="127"/>
                    <a:pt x="67" y="128"/>
                  </a:cubicBezTo>
                  <a:cubicBezTo>
                    <a:pt x="68" y="129"/>
                    <a:pt x="67" y="131"/>
                    <a:pt x="70" y="132"/>
                  </a:cubicBezTo>
                  <a:cubicBezTo>
                    <a:pt x="73" y="134"/>
                    <a:pt x="74" y="135"/>
                    <a:pt x="75" y="135"/>
                  </a:cubicBezTo>
                  <a:cubicBezTo>
                    <a:pt x="75" y="135"/>
                    <a:pt x="77" y="135"/>
                    <a:pt x="76" y="137"/>
                  </a:cubicBezTo>
                  <a:cubicBezTo>
                    <a:pt x="76" y="140"/>
                    <a:pt x="76" y="141"/>
                    <a:pt x="75" y="142"/>
                  </a:cubicBezTo>
                  <a:cubicBezTo>
                    <a:pt x="73" y="143"/>
                    <a:pt x="72" y="146"/>
                    <a:pt x="71" y="147"/>
                  </a:cubicBezTo>
                  <a:cubicBezTo>
                    <a:pt x="71" y="148"/>
                    <a:pt x="70" y="150"/>
                    <a:pt x="71" y="151"/>
                  </a:cubicBezTo>
                  <a:cubicBezTo>
                    <a:pt x="71" y="153"/>
                    <a:pt x="72" y="154"/>
                    <a:pt x="72" y="155"/>
                  </a:cubicBezTo>
                  <a:cubicBezTo>
                    <a:pt x="72" y="156"/>
                    <a:pt x="73" y="159"/>
                    <a:pt x="72" y="160"/>
                  </a:cubicBezTo>
                  <a:cubicBezTo>
                    <a:pt x="71" y="161"/>
                    <a:pt x="70" y="163"/>
                    <a:pt x="70" y="163"/>
                  </a:cubicBezTo>
                  <a:cubicBezTo>
                    <a:pt x="70" y="163"/>
                    <a:pt x="72" y="165"/>
                    <a:pt x="71" y="166"/>
                  </a:cubicBezTo>
                  <a:cubicBezTo>
                    <a:pt x="69" y="168"/>
                    <a:pt x="67" y="170"/>
                    <a:pt x="66" y="170"/>
                  </a:cubicBezTo>
                  <a:cubicBezTo>
                    <a:pt x="65" y="170"/>
                    <a:pt x="63" y="172"/>
                    <a:pt x="63" y="172"/>
                  </a:cubicBezTo>
                  <a:cubicBezTo>
                    <a:pt x="63" y="172"/>
                    <a:pt x="63" y="177"/>
                    <a:pt x="63" y="178"/>
                  </a:cubicBezTo>
                  <a:cubicBezTo>
                    <a:pt x="62" y="179"/>
                    <a:pt x="58" y="186"/>
                    <a:pt x="60" y="188"/>
                  </a:cubicBezTo>
                  <a:cubicBezTo>
                    <a:pt x="61" y="190"/>
                    <a:pt x="61" y="192"/>
                    <a:pt x="61" y="193"/>
                  </a:cubicBezTo>
                  <a:cubicBezTo>
                    <a:pt x="61" y="194"/>
                    <a:pt x="60" y="194"/>
                    <a:pt x="60" y="195"/>
                  </a:cubicBezTo>
                  <a:cubicBezTo>
                    <a:pt x="59" y="196"/>
                    <a:pt x="56" y="195"/>
                    <a:pt x="58" y="197"/>
                  </a:cubicBezTo>
                  <a:cubicBezTo>
                    <a:pt x="60" y="200"/>
                    <a:pt x="61" y="201"/>
                    <a:pt x="62" y="202"/>
                  </a:cubicBezTo>
                  <a:cubicBezTo>
                    <a:pt x="62" y="204"/>
                    <a:pt x="62" y="204"/>
                    <a:pt x="63" y="206"/>
                  </a:cubicBezTo>
                  <a:cubicBezTo>
                    <a:pt x="64" y="207"/>
                    <a:pt x="65" y="209"/>
                    <a:pt x="66" y="210"/>
                  </a:cubicBezTo>
                  <a:cubicBezTo>
                    <a:pt x="68" y="211"/>
                    <a:pt x="69" y="212"/>
                    <a:pt x="69" y="213"/>
                  </a:cubicBezTo>
                  <a:cubicBezTo>
                    <a:pt x="69" y="214"/>
                    <a:pt x="72" y="217"/>
                    <a:pt x="68" y="215"/>
                  </a:cubicBezTo>
                  <a:cubicBezTo>
                    <a:pt x="65" y="213"/>
                    <a:pt x="68" y="215"/>
                    <a:pt x="64" y="211"/>
                  </a:cubicBezTo>
                  <a:cubicBezTo>
                    <a:pt x="59" y="208"/>
                    <a:pt x="58" y="209"/>
                    <a:pt x="56" y="207"/>
                  </a:cubicBezTo>
                  <a:cubicBezTo>
                    <a:pt x="55" y="205"/>
                    <a:pt x="57" y="213"/>
                    <a:pt x="54" y="203"/>
                  </a:cubicBezTo>
                  <a:cubicBezTo>
                    <a:pt x="50" y="194"/>
                    <a:pt x="49" y="195"/>
                    <a:pt x="48" y="193"/>
                  </a:cubicBezTo>
                  <a:cubicBezTo>
                    <a:pt x="48" y="191"/>
                    <a:pt x="48" y="193"/>
                    <a:pt x="46" y="188"/>
                  </a:cubicBezTo>
                  <a:cubicBezTo>
                    <a:pt x="43" y="184"/>
                    <a:pt x="45" y="187"/>
                    <a:pt x="43" y="184"/>
                  </a:cubicBezTo>
                  <a:cubicBezTo>
                    <a:pt x="41" y="181"/>
                    <a:pt x="41" y="185"/>
                    <a:pt x="39" y="179"/>
                  </a:cubicBezTo>
                  <a:cubicBezTo>
                    <a:pt x="38" y="174"/>
                    <a:pt x="38" y="178"/>
                    <a:pt x="37" y="171"/>
                  </a:cubicBezTo>
                  <a:cubicBezTo>
                    <a:pt x="35" y="165"/>
                    <a:pt x="38" y="165"/>
                    <a:pt x="34" y="162"/>
                  </a:cubicBezTo>
                  <a:cubicBezTo>
                    <a:pt x="31" y="159"/>
                    <a:pt x="31" y="161"/>
                    <a:pt x="30" y="158"/>
                  </a:cubicBezTo>
                  <a:cubicBezTo>
                    <a:pt x="29" y="156"/>
                    <a:pt x="30" y="158"/>
                    <a:pt x="27" y="153"/>
                  </a:cubicBezTo>
                  <a:cubicBezTo>
                    <a:pt x="24" y="148"/>
                    <a:pt x="20" y="146"/>
                    <a:pt x="21" y="137"/>
                  </a:cubicBezTo>
                  <a:cubicBezTo>
                    <a:pt x="21" y="128"/>
                    <a:pt x="21" y="126"/>
                    <a:pt x="21" y="126"/>
                  </a:cubicBezTo>
                  <a:cubicBezTo>
                    <a:pt x="21" y="126"/>
                    <a:pt x="16" y="123"/>
                    <a:pt x="18" y="118"/>
                  </a:cubicBezTo>
                  <a:cubicBezTo>
                    <a:pt x="19" y="112"/>
                    <a:pt x="20" y="114"/>
                    <a:pt x="19" y="112"/>
                  </a:cubicBezTo>
                  <a:cubicBezTo>
                    <a:pt x="19" y="111"/>
                    <a:pt x="18" y="111"/>
                    <a:pt x="17" y="109"/>
                  </a:cubicBezTo>
                  <a:cubicBezTo>
                    <a:pt x="15" y="107"/>
                    <a:pt x="15" y="107"/>
                    <a:pt x="15" y="106"/>
                  </a:cubicBezTo>
                  <a:cubicBezTo>
                    <a:pt x="14" y="104"/>
                    <a:pt x="14" y="102"/>
                    <a:pt x="14" y="102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12" y="103"/>
                    <a:pt x="0" y="221"/>
                    <a:pt x="118" y="238"/>
                  </a:cubicBezTo>
                  <a:cubicBezTo>
                    <a:pt x="118" y="238"/>
                    <a:pt x="91" y="232"/>
                    <a:pt x="89" y="227"/>
                  </a:cubicBezTo>
                  <a:cubicBezTo>
                    <a:pt x="89" y="227"/>
                    <a:pt x="88" y="222"/>
                    <a:pt x="90" y="222"/>
                  </a:cubicBezTo>
                  <a:cubicBezTo>
                    <a:pt x="91" y="222"/>
                    <a:pt x="92" y="223"/>
                    <a:pt x="94" y="221"/>
                  </a:cubicBezTo>
                  <a:cubicBezTo>
                    <a:pt x="96" y="220"/>
                    <a:pt x="98" y="218"/>
                    <a:pt x="98" y="218"/>
                  </a:cubicBezTo>
                  <a:cubicBezTo>
                    <a:pt x="98" y="221"/>
                    <a:pt x="98" y="221"/>
                    <a:pt x="98" y="221"/>
                  </a:cubicBezTo>
                  <a:cubicBezTo>
                    <a:pt x="98" y="221"/>
                    <a:pt x="96" y="221"/>
                    <a:pt x="102" y="220"/>
                  </a:cubicBezTo>
                  <a:cubicBezTo>
                    <a:pt x="107" y="219"/>
                    <a:pt x="107" y="220"/>
                    <a:pt x="109" y="219"/>
                  </a:cubicBezTo>
                  <a:cubicBezTo>
                    <a:pt x="111" y="218"/>
                    <a:pt x="113" y="214"/>
                    <a:pt x="114" y="216"/>
                  </a:cubicBezTo>
                  <a:cubicBezTo>
                    <a:pt x="115" y="219"/>
                    <a:pt x="113" y="218"/>
                    <a:pt x="115" y="219"/>
                  </a:cubicBezTo>
                  <a:cubicBezTo>
                    <a:pt x="118" y="220"/>
                    <a:pt x="123" y="218"/>
                    <a:pt x="123" y="218"/>
                  </a:cubicBezTo>
                  <a:cubicBezTo>
                    <a:pt x="123" y="218"/>
                    <a:pt x="131" y="219"/>
                    <a:pt x="132" y="218"/>
                  </a:cubicBezTo>
                  <a:cubicBezTo>
                    <a:pt x="132" y="217"/>
                    <a:pt x="132" y="216"/>
                    <a:pt x="134" y="216"/>
                  </a:cubicBezTo>
                  <a:cubicBezTo>
                    <a:pt x="135" y="216"/>
                    <a:pt x="136" y="219"/>
                    <a:pt x="136" y="219"/>
                  </a:cubicBezTo>
                  <a:cubicBezTo>
                    <a:pt x="132" y="221"/>
                    <a:pt x="132" y="221"/>
                    <a:pt x="132" y="221"/>
                  </a:cubicBezTo>
                  <a:cubicBezTo>
                    <a:pt x="127" y="224"/>
                    <a:pt x="127" y="224"/>
                    <a:pt x="127" y="224"/>
                  </a:cubicBezTo>
                  <a:cubicBezTo>
                    <a:pt x="127" y="224"/>
                    <a:pt x="125" y="225"/>
                    <a:pt x="127" y="226"/>
                  </a:cubicBezTo>
                  <a:cubicBezTo>
                    <a:pt x="129" y="226"/>
                    <a:pt x="130" y="226"/>
                    <a:pt x="132" y="226"/>
                  </a:cubicBezTo>
                  <a:cubicBezTo>
                    <a:pt x="134" y="227"/>
                    <a:pt x="138" y="230"/>
                    <a:pt x="140" y="228"/>
                  </a:cubicBezTo>
                  <a:cubicBezTo>
                    <a:pt x="141" y="226"/>
                    <a:pt x="141" y="226"/>
                    <a:pt x="142" y="224"/>
                  </a:cubicBezTo>
                  <a:cubicBezTo>
                    <a:pt x="143" y="223"/>
                    <a:pt x="142" y="221"/>
                    <a:pt x="144" y="221"/>
                  </a:cubicBezTo>
                  <a:cubicBezTo>
                    <a:pt x="146" y="221"/>
                    <a:pt x="148" y="222"/>
                    <a:pt x="148" y="222"/>
                  </a:cubicBezTo>
                  <a:cubicBezTo>
                    <a:pt x="147" y="225"/>
                    <a:pt x="147" y="225"/>
                    <a:pt x="147" y="225"/>
                  </a:cubicBezTo>
                  <a:cubicBezTo>
                    <a:pt x="147" y="225"/>
                    <a:pt x="150" y="225"/>
                    <a:pt x="151" y="225"/>
                  </a:cubicBezTo>
                  <a:cubicBezTo>
                    <a:pt x="153" y="225"/>
                    <a:pt x="153" y="227"/>
                    <a:pt x="155" y="225"/>
                  </a:cubicBezTo>
                  <a:cubicBezTo>
                    <a:pt x="157" y="223"/>
                    <a:pt x="157" y="223"/>
                    <a:pt x="159" y="223"/>
                  </a:cubicBezTo>
                  <a:cubicBezTo>
                    <a:pt x="161" y="223"/>
                    <a:pt x="164" y="222"/>
                    <a:pt x="165" y="222"/>
                  </a:cubicBezTo>
                  <a:cubicBezTo>
                    <a:pt x="166" y="223"/>
                    <a:pt x="167" y="223"/>
                    <a:pt x="168" y="223"/>
                  </a:cubicBezTo>
                  <a:cubicBezTo>
                    <a:pt x="169" y="223"/>
                    <a:pt x="173" y="226"/>
                    <a:pt x="174" y="225"/>
                  </a:cubicBezTo>
                  <a:cubicBezTo>
                    <a:pt x="175" y="225"/>
                    <a:pt x="180" y="225"/>
                    <a:pt x="180" y="225"/>
                  </a:cubicBezTo>
                  <a:cubicBezTo>
                    <a:pt x="180" y="225"/>
                    <a:pt x="166" y="238"/>
                    <a:pt x="137" y="238"/>
                  </a:cubicBezTo>
                  <a:cubicBezTo>
                    <a:pt x="137" y="238"/>
                    <a:pt x="202" y="241"/>
                    <a:pt x="239" y="178"/>
                  </a:cubicBezTo>
                  <a:cubicBezTo>
                    <a:pt x="276" y="114"/>
                    <a:pt x="250" y="32"/>
                    <a:pt x="166" y="4"/>
                  </a:cubicBezTo>
                  <a:cubicBezTo>
                    <a:pt x="166" y="4"/>
                    <a:pt x="229" y="27"/>
                    <a:pt x="246" y="87"/>
                  </a:cubicBezTo>
                  <a:cubicBezTo>
                    <a:pt x="245" y="88"/>
                    <a:pt x="245" y="88"/>
                    <a:pt x="245" y="88"/>
                  </a:cubicBezTo>
                  <a:cubicBezTo>
                    <a:pt x="243" y="87"/>
                    <a:pt x="243" y="87"/>
                    <a:pt x="242" y="85"/>
                  </a:cubicBezTo>
                  <a:cubicBezTo>
                    <a:pt x="241" y="82"/>
                    <a:pt x="242" y="82"/>
                    <a:pt x="241" y="80"/>
                  </a:cubicBezTo>
                  <a:cubicBezTo>
                    <a:pt x="239" y="78"/>
                    <a:pt x="240" y="80"/>
                    <a:pt x="238" y="78"/>
                  </a:cubicBezTo>
                  <a:cubicBezTo>
                    <a:pt x="237" y="76"/>
                    <a:pt x="237" y="76"/>
                    <a:pt x="236" y="75"/>
                  </a:cubicBezTo>
                  <a:cubicBezTo>
                    <a:pt x="234" y="74"/>
                    <a:pt x="233" y="70"/>
                    <a:pt x="232" y="69"/>
                  </a:cubicBezTo>
                  <a:cubicBezTo>
                    <a:pt x="232" y="68"/>
                    <a:pt x="229" y="68"/>
                    <a:pt x="228" y="68"/>
                  </a:cubicBezTo>
                  <a:cubicBezTo>
                    <a:pt x="227" y="67"/>
                    <a:pt x="227" y="66"/>
                    <a:pt x="227" y="67"/>
                  </a:cubicBezTo>
                  <a:cubicBezTo>
                    <a:pt x="226" y="69"/>
                    <a:pt x="229" y="71"/>
                    <a:pt x="229" y="71"/>
                  </a:cubicBezTo>
                  <a:cubicBezTo>
                    <a:pt x="229" y="75"/>
                    <a:pt x="229" y="75"/>
                    <a:pt x="229" y="75"/>
                  </a:cubicBezTo>
                  <a:cubicBezTo>
                    <a:pt x="229" y="75"/>
                    <a:pt x="230" y="80"/>
                    <a:pt x="230" y="81"/>
                  </a:cubicBezTo>
                  <a:cubicBezTo>
                    <a:pt x="230" y="82"/>
                    <a:pt x="229" y="85"/>
                    <a:pt x="229" y="85"/>
                  </a:cubicBezTo>
                  <a:cubicBezTo>
                    <a:pt x="229" y="85"/>
                    <a:pt x="228" y="88"/>
                    <a:pt x="227" y="89"/>
                  </a:cubicBezTo>
                  <a:cubicBezTo>
                    <a:pt x="226" y="89"/>
                    <a:pt x="220" y="91"/>
                    <a:pt x="220" y="91"/>
                  </a:cubicBezTo>
                  <a:cubicBezTo>
                    <a:pt x="220" y="91"/>
                    <a:pt x="218" y="88"/>
                    <a:pt x="216" y="86"/>
                  </a:cubicBezTo>
                  <a:cubicBezTo>
                    <a:pt x="215" y="84"/>
                    <a:pt x="212" y="84"/>
                    <a:pt x="211" y="83"/>
                  </a:cubicBezTo>
                  <a:cubicBezTo>
                    <a:pt x="211" y="82"/>
                    <a:pt x="212" y="80"/>
                    <a:pt x="210" y="78"/>
                  </a:cubicBezTo>
                  <a:cubicBezTo>
                    <a:pt x="209" y="76"/>
                    <a:pt x="210" y="76"/>
                    <a:pt x="208" y="75"/>
                  </a:cubicBezTo>
                  <a:cubicBezTo>
                    <a:pt x="206" y="73"/>
                    <a:pt x="206" y="73"/>
                    <a:pt x="206" y="73"/>
                  </a:cubicBezTo>
                  <a:cubicBezTo>
                    <a:pt x="206" y="73"/>
                    <a:pt x="201" y="71"/>
                    <a:pt x="202" y="74"/>
                  </a:cubicBezTo>
                  <a:cubicBezTo>
                    <a:pt x="204" y="76"/>
                    <a:pt x="202" y="80"/>
                    <a:pt x="204" y="80"/>
                  </a:cubicBezTo>
                  <a:cubicBezTo>
                    <a:pt x="205" y="80"/>
                    <a:pt x="206" y="79"/>
                    <a:pt x="207" y="82"/>
                  </a:cubicBezTo>
                  <a:cubicBezTo>
                    <a:pt x="208" y="84"/>
                    <a:pt x="208" y="85"/>
                    <a:pt x="209" y="86"/>
                  </a:cubicBezTo>
                  <a:cubicBezTo>
                    <a:pt x="210" y="87"/>
                    <a:pt x="210" y="91"/>
                    <a:pt x="211" y="91"/>
                  </a:cubicBezTo>
                  <a:cubicBezTo>
                    <a:pt x="213" y="91"/>
                    <a:pt x="216" y="91"/>
                    <a:pt x="215" y="92"/>
                  </a:cubicBezTo>
                  <a:cubicBezTo>
                    <a:pt x="215" y="94"/>
                    <a:pt x="213" y="96"/>
                    <a:pt x="215" y="96"/>
                  </a:cubicBezTo>
                  <a:cubicBezTo>
                    <a:pt x="217" y="97"/>
                    <a:pt x="218" y="98"/>
                    <a:pt x="219" y="97"/>
                  </a:cubicBezTo>
                  <a:cubicBezTo>
                    <a:pt x="220" y="97"/>
                    <a:pt x="219" y="98"/>
                    <a:pt x="221" y="97"/>
                  </a:cubicBezTo>
                  <a:cubicBezTo>
                    <a:pt x="223" y="96"/>
                    <a:pt x="225" y="96"/>
                    <a:pt x="225" y="96"/>
                  </a:cubicBezTo>
                  <a:cubicBezTo>
                    <a:pt x="225" y="96"/>
                    <a:pt x="228" y="98"/>
                    <a:pt x="228" y="99"/>
                  </a:cubicBezTo>
                  <a:cubicBezTo>
                    <a:pt x="228" y="100"/>
                    <a:pt x="227" y="104"/>
                    <a:pt x="227" y="104"/>
                  </a:cubicBezTo>
                  <a:cubicBezTo>
                    <a:pt x="225" y="109"/>
                    <a:pt x="225" y="109"/>
                    <a:pt x="225" y="109"/>
                  </a:cubicBezTo>
                  <a:cubicBezTo>
                    <a:pt x="225" y="109"/>
                    <a:pt x="225" y="118"/>
                    <a:pt x="223" y="118"/>
                  </a:cubicBezTo>
                  <a:cubicBezTo>
                    <a:pt x="222" y="118"/>
                    <a:pt x="220" y="121"/>
                    <a:pt x="220" y="122"/>
                  </a:cubicBezTo>
                  <a:cubicBezTo>
                    <a:pt x="219" y="122"/>
                    <a:pt x="218" y="128"/>
                    <a:pt x="218" y="128"/>
                  </a:cubicBezTo>
                  <a:cubicBezTo>
                    <a:pt x="216" y="131"/>
                    <a:pt x="216" y="131"/>
                    <a:pt x="216" y="131"/>
                  </a:cubicBezTo>
                  <a:cubicBezTo>
                    <a:pt x="216" y="131"/>
                    <a:pt x="216" y="135"/>
                    <a:pt x="216" y="136"/>
                  </a:cubicBezTo>
                  <a:cubicBezTo>
                    <a:pt x="216" y="137"/>
                    <a:pt x="217" y="142"/>
                    <a:pt x="216" y="144"/>
                  </a:cubicBezTo>
                  <a:cubicBezTo>
                    <a:pt x="216" y="146"/>
                    <a:pt x="213" y="149"/>
                    <a:pt x="213" y="149"/>
                  </a:cubicBezTo>
                  <a:cubicBezTo>
                    <a:pt x="213" y="149"/>
                    <a:pt x="217" y="153"/>
                    <a:pt x="214" y="153"/>
                  </a:cubicBezTo>
                  <a:cubicBezTo>
                    <a:pt x="212" y="154"/>
                    <a:pt x="210" y="157"/>
                    <a:pt x="209" y="158"/>
                  </a:cubicBezTo>
                  <a:cubicBezTo>
                    <a:pt x="209" y="159"/>
                    <a:pt x="209" y="160"/>
                    <a:pt x="208" y="161"/>
                  </a:cubicBezTo>
                  <a:cubicBezTo>
                    <a:pt x="206" y="161"/>
                    <a:pt x="204" y="161"/>
                    <a:pt x="204" y="162"/>
                  </a:cubicBezTo>
                  <a:cubicBezTo>
                    <a:pt x="204" y="163"/>
                    <a:pt x="204" y="166"/>
                    <a:pt x="204" y="166"/>
                  </a:cubicBezTo>
                  <a:cubicBezTo>
                    <a:pt x="199" y="173"/>
                    <a:pt x="199" y="173"/>
                    <a:pt x="199" y="173"/>
                  </a:cubicBezTo>
                  <a:cubicBezTo>
                    <a:pt x="194" y="177"/>
                    <a:pt x="194" y="177"/>
                    <a:pt x="194" y="177"/>
                  </a:cubicBezTo>
                  <a:cubicBezTo>
                    <a:pt x="194" y="177"/>
                    <a:pt x="195" y="180"/>
                    <a:pt x="193" y="181"/>
                  </a:cubicBezTo>
                  <a:cubicBezTo>
                    <a:pt x="191" y="181"/>
                    <a:pt x="186" y="183"/>
                    <a:pt x="185" y="184"/>
                  </a:cubicBezTo>
                  <a:cubicBezTo>
                    <a:pt x="184" y="185"/>
                    <a:pt x="180" y="187"/>
                    <a:pt x="178" y="187"/>
                  </a:cubicBezTo>
                  <a:cubicBezTo>
                    <a:pt x="177" y="187"/>
                    <a:pt x="179" y="191"/>
                    <a:pt x="177" y="187"/>
                  </a:cubicBezTo>
                  <a:cubicBezTo>
                    <a:pt x="175" y="183"/>
                    <a:pt x="176" y="185"/>
                    <a:pt x="174" y="181"/>
                  </a:cubicBezTo>
                  <a:cubicBezTo>
                    <a:pt x="172" y="176"/>
                    <a:pt x="172" y="180"/>
                    <a:pt x="172" y="176"/>
                  </a:cubicBezTo>
                  <a:cubicBezTo>
                    <a:pt x="172" y="173"/>
                    <a:pt x="173" y="176"/>
                    <a:pt x="172" y="173"/>
                  </a:cubicBezTo>
                  <a:cubicBezTo>
                    <a:pt x="172" y="170"/>
                    <a:pt x="173" y="172"/>
                    <a:pt x="172" y="169"/>
                  </a:cubicBezTo>
                  <a:cubicBezTo>
                    <a:pt x="170" y="165"/>
                    <a:pt x="170" y="166"/>
                    <a:pt x="168" y="164"/>
                  </a:cubicBezTo>
                  <a:cubicBezTo>
                    <a:pt x="166" y="162"/>
                    <a:pt x="164" y="164"/>
                    <a:pt x="165" y="160"/>
                  </a:cubicBezTo>
                  <a:cubicBezTo>
                    <a:pt x="167" y="157"/>
                    <a:pt x="166" y="160"/>
                    <a:pt x="167" y="157"/>
                  </a:cubicBezTo>
                  <a:cubicBezTo>
                    <a:pt x="168" y="153"/>
                    <a:pt x="166" y="152"/>
                    <a:pt x="169" y="151"/>
                  </a:cubicBezTo>
                  <a:cubicBezTo>
                    <a:pt x="171" y="149"/>
                    <a:pt x="173" y="149"/>
                    <a:pt x="173" y="146"/>
                  </a:cubicBezTo>
                  <a:cubicBezTo>
                    <a:pt x="172" y="144"/>
                    <a:pt x="172" y="143"/>
                    <a:pt x="172" y="142"/>
                  </a:cubicBezTo>
                  <a:cubicBezTo>
                    <a:pt x="171" y="141"/>
                    <a:pt x="169" y="138"/>
                    <a:pt x="169" y="137"/>
                  </a:cubicBezTo>
                  <a:cubicBezTo>
                    <a:pt x="168" y="137"/>
                    <a:pt x="168" y="137"/>
                    <a:pt x="167" y="135"/>
                  </a:cubicBezTo>
                  <a:cubicBezTo>
                    <a:pt x="165" y="132"/>
                    <a:pt x="164" y="131"/>
                    <a:pt x="164" y="131"/>
                  </a:cubicBezTo>
                  <a:cubicBezTo>
                    <a:pt x="164" y="131"/>
                    <a:pt x="163" y="125"/>
                    <a:pt x="163" y="123"/>
                  </a:cubicBezTo>
                  <a:cubicBezTo>
                    <a:pt x="163" y="120"/>
                    <a:pt x="163" y="124"/>
                    <a:pt x="163" y="120"/>
                  </a:cubicBezTo>
                  <a:cubicBezTo>
                    <a:pt x="164" y="117"/>
                    <a:pt x="164" y="114"/>
                    <a:pt x="164" y="114"/>
                  </a:cubicBezTo>
                  <a:cubicBezTo>
                    <a:pt x="164" y="114"/>
                    <a:pt x="160" y="112"/>
                    <a:pt x="159" y="112"/>
                  </a:cubicBezTo>
                  <a:cubicBezTo>
                    <a:pt x="157" y="112"/>
                    <a:pt x="157" y="115"/>
                    <a:pt x="155" y="113"/>
                  </a:cubicBezTo>
                  <a:cubicBezTo>
                    <a:pt x="152" y="111"/>
                    <a:pt x="153" y="109"/>
                    <a:pt x="152" y="109"/>
                  </a:cubicBezTo>
                  <a:cubicBezTo>
                    <a:pt x="151" y="108"/>
                    <a:pt x="149" y="108"/>
                    <a:pt x="148" y="109"/>
                  </a:cubicBezTo>
                  <a:cubicBezTo>
                    <a:pt x="147" y="110"/>
                    <a:pt x="143" y="110"/>
                    <a:pt x="141" y="111"/>
                  </a:cubicBezTo>
                  <a:cubicBezTo>
                    <a:pt x="138" y="112"/>
                    <a:pt x="138" y="112"/>
                    <a:pt x="134" y="112"/>
                  </a:cubicBezTo>
                  <a:cubicBezTo>
                    <a:pt x="131" y="112"/>
                    <a:pt x="127" y="113"/>
                    <a:pt x="124" y="112"/>
                  </a:cubicBezTo>
                  <a:cubicBezTo>
                    <a:pt x="122" y="110"/>
                    <a:pt x="122" y="112"/>
                    <a:pt x="120" y="110"/>
                  </a:cubicBezTo>
                  <a:cubicBezTo>
                    <a:pt x="119" y="107"/>
                    <a:pt x="120" y="107"/>
                    <a:pt x="118" y="106"/>
                  </a:cubicBezTo>
                  <a:cubicBezTo>
                    <a:pt x="115" y="104"/>
                    <a:pt x="115" y="105"/>
                    <a:pt x="115" y="103"/>
                  </a:cubicBezTo>
                  <a:cubicBezTo>
                    <a:pt x="114" y="100"/>
                    <a:pt x="116" y="101"/>
                    <a:pt x="114" y="99"/>
                  </a:cubicBezTo>
                  <a:cubicBezTo>
                    <a:pt x="112" y="96"/>
                    <a:pt x="115" y="100"/>
                    <a:pt x="112" y="96"/>
                  </a:cubicBezTo>
                  <a:cubicBezTo>
                    <a:pt x="109" y="93"/>
                    <a:pt x="107" y="96"/>
                    <a:pt x="109" y="93"/>
                  </a:cubicBezTo>
                  <a:cubicBezTo>
                    <a:pt x="110" y="90"/>
                    <a:pt x="111" y="92"/>
                    <a:pt x="111" y="89"/>
                  </a:cubicBezTo>
                  <a:cubicBezTo>
                    <a:pt x="111" y="85"/>
                    <a:pt x="116" y="90"/>
                    <a:pt x="113" y="83"/>
                  </a:cubicBezTo>
                  <a:cubicBezTo>
                    <a:pt x="109" y="76"/>
                    <a:pt x="109" y="78"/>
                    <a:pt x="112" y="73"/>
                  </a:cubicBezTo>
                  <a:cubicBezTo>
                    <a:pt x="115" y="68"/>
                    <a:pt x="118" y="66"/>
                    <a:pt x="119" y="65"/>
                  </a:cubicBezTo>
                  <a:cubicBezTo>
                    <a:pt x="119" y="64"/>
                    <a:pt x="120" y="61"/>
                    <a:pt x="122" y="60"/>
                  </a:cubicBezTo>
                  <a:cubicBezTo>
                    <a:pt x="123" y="59"/>
                    <a:pt x="122" y="59"/>
                    <a:pt x="124" y="59"/>
                  </a:cubicBezTo>
                  <a:cubicBezTo>
                    <a:pt x="127" y="59"/>
                    <a:pt x="130" y="58"/>
                    <a:pt x="131" y="56"/>
                  </a:cubicBezTo>
                  <a:cubicBezTo>
                    <a:pt x="133" y="55"/>
                    <a:pt x="135" y="52"/>
                    <a:pt x="136" y="52"/>
                  </a:cubicBezTo>
                  <a:cubicBezTo>
                    <a:pt x="138" y="52"/>
                    <a:pt x="137" y="52"/>
                    <a:pt x="140" y="52"/>
                  </a:cubicBezTo>
                  <a:cubicBezTo>
                    <a:pt x="142" y="51"/>
                    <a:pt x="143" y="51"/>
                    <a:pt x="144" y="51"/>
                  </a:cubicBezTo>
                  <a:cubicBezTo>
                    <a:pt x="146" y="51"/>
                    <a:pt x="143" y="51"/>
                    <a:pt x="147" y="50"/>
                  </a:cubicBezTo>
                  <a:cubicBezTo>
                    <a:pt x="152" y="50"/>
                    <a:pt x="151" y="50"/>
                    <a:pt x="152" y="50"/>
                  </a:cubicBezTo>
                  <a:cubicBezTo>
                    <a:pt x="153" y="50"/>
                    <a:pt x="153" y="50"/>
                    <a:pt x="155" y="50"/>
                  </a:cubicBezTo>
                  <a:cubicBezTo>
                    <a:pt x="157" y="50"/>
                    <a:pt x="156" y="46"/>
                    <a:pt x="157" y="50"/>
                  </a:cubicBezTo>
                  <a:cubicBezTo>
                    <a:pt x="157" y="55"/>
                    <a:pt x="155" y="57"/>
                    <a:pt x="158" y="57"/>
                  </a:cubicBezTo>
                  <a:cubicBezTo>
                    <a:pt x="162" y="57"/>
                    <a:pt x="158" y="57"/>
                    <a:pt x="162" y="57"/>
                  </a:cubicBezTo>
                  <a:cubicBezTo>
                    <a:pt x="165" y="57"/>
                    <a:pt x="164" y="58"/>
                    <a:pt x="166" y="59"/>
                  </a:cubicBezTo>
                  <a:cubicBezTo>
                    <a:pt x="168" y="59"/>
                    <a:pt x="168" y="60"/>
                    <a:pt x="171" y="60"/>
                  </a:cubicBezTo>
                  <a:cubicBezTo>
                    <a:pt x="173" y="60"/>
                    <a:pt x="170" y="64"/>
                    <a:pt x="173" y="60"/>
                  </a:cubicBezTo>
                  <a:cubicBezTo>
                    <a:pt x="177" y="57"/>
                    <a:pt x="171" y="56"/>
                    <a:pt x="177" y="57"/>
                  </a:cubicBezTo>
                  <a:cubicBezTo>
                    <a:pt x="184" y="57"/>
                    <a:pt x="184" y="59"/>
                    <a:pt x="186" y="58"/>
                  </a:cubicBezTo>
                  <a:cubicBezTo>
                    <a:pt x="187" y="58"/>
                    <a:pt x="187" y="59"/>
                    <a:pt x="190" y="57"/>
                  </a:cubicBezTo>
                  <a:cubicBezTo>
                    <a:pt x="193" y="56"/>
                    <a:pt x="193" y="56"/>
                    <a:pt x="194" y="57"/>
                  </a:cubicBezTo>
                  <a:cubicBezTo>
                    <a:pt x="195" y="57"/>
                    <a:pt x="195" y="60"/>
                    <a:pt x="196" y="57"/>
                  </a:cubicBezTo>
                  <a:cubicBezTo>
                    <a:pt x="197" y="55"/>
                    <a:pt x="200" y="55"/>
                    <a:pt x="196" y="54"/>
                  </a:cubicBezTo>
                  <a:cubicBezTo>
                    <a:pt x="193" y="52"/>
                    <a:pt x="192" y="54"/>
                    <a:pt x="191" y="52"/>
                  </a:cubicBezTo>
                  <a:cubicBezTo>
                    <a:pt x="191" y="50"/>
                    <a:pt x="194" y="50"/>
                    <a:pt x="191" y="50"/>
                  </a:cubicBezTo>
                  <a:cubicBezTo>
                    <a:pt x="187" y="49"/>
                    <a:pt x="188" y="49"/>
                    <a:pt x="185" y="48"/>
                  </a:cubicBezTo>
                  <a:cubicBezTo>
                    <a:pt x="183" y="47"/>
                    <a:pt x="180" y="51"/>
                    <a:pt x="179" y="48"/>
                  </a:cubicBezTo>
                  <a:cubicBezTo>
                    <a:pt x="179" y="46"/>
                    <a:pt x="174" y="50"/>
                    <a:pt x="179" y="46"/>
                  </a:cubicBezTo>
                  <a:cubicBezTo>
                    <a:pt x="183" y="41"/>
                    <a:pt x="181" y="40"/>
                    <a:pt x="184" y="41"/>
                  </a:cubicBezTo>
                  <a:cubicBezTo>
                    <a:pt x="188" y="41"/>
                    <a:pt x="187" y="44"/>
                    <a:pt x="189" y="43"/>
                  </a:cubicBezTo>
                  <a:cubicBezTo>
                    <a:pt x="191" y="41"/>
                    <a:pt x="194" y="40"/>
                    <a:pt x="191" y="37"/>
                  </a:cubicBezTo>
                  <a:cubicBezTo>
                    <a:pt x="187" y="35"/>
                    <a:pt x="190" y="36"/>
                    <a:pt x="186" y="34"/>
                  </a:cubicBezTo>
                  <a:cubicBezTo>
                    <a:pt x="182" y="32"/>
                    <a:pt x="179" y="41"/>
                    <a:pt x="177" y="39"/>
                  </a:cubicBezTo>
                  <a:cubicBezTo>
                    <a:pt x="175" y="38"/>
                    <a:pt x="175" y="37"/>
                    <a:pt x="173" y="38"/>
                  </a:cubicBezTo>
                  <a:cubicBezTo>
                    <a:pt x="172" y="39"/>
                    <a:pt x="172" y="42"/>
                    <a:pt x="172" y="44"/>
                  </a:cubicBezTo>
                  <a:cubicBezTo>
                    <a:pt x="172" y="46"/>
                    <a:pt x="174" y="47"/>
                    <a:pt x="170" y="45"/>
                  </a:cubicBezTo>
                  <a:cubicBezTo>
                    <a:pt x="167" y="43"/>
                    <a:pt x="174" y="44"/>
                    <a:pt x="166" y="41"/>
                  </a:cubicBezTo>
                  <a:cubicBezTo>
                    <a:pt x="158" y="38"/>
                    <a:pt x="155" y="39"/>
                    <a:pt x="154" y="40"/>
                  </a:cubicBezTo>
                  <a:cubicBezTo>
                    <a:pt x="153" y="41"/>
                    <a:pt x="151" y="41"/>
                    <a:pt x="150" y="42"/>
                  </a:cubicBezTo>
                  <a:cubicBezTo>
                    <a:pt x="150" y="43"/>
                    <a:pt x="153" y="44"/>
                    <a:pt x="150" y="43"/>
                  </a:cubicBezTo>
                  <a:cubicBezTo>
                    <a:pt x="146" y="41"/>
                    <a:pt x="143" y="44"/>
                    <a:pt x="143" y="44"/>
                  </a:cubicBezTo>
                  <a:cubicBezTo>
                    <a:pt x="143" y="44"/>
                    <a:pt x="142" y="43"/>
                    <a:pt x="140" y="44"/>
                  </a:cubicBezTo>
                  <a:cubicBezTo>
                    <a:pt x="139" y="45"/>
                    <a:pt x="136" y="46"/>
                    <a:pt x="134" y="46"/>
                  </a:cubicBezTo>
                  <a:cubicBezTo>
                    <a:pt x="133" y="45"/>
                    <a:pt x="129" y="46"/>
                    <a:pt x="132" y="42"/>
                  </a:cubicBezTo>
                  <a:cubicBezTo>
                    <a:pt x="135" y="38"/>
                    <a:pt x="133" y="41"/>
                    <a:pt x="138" y="39"/>
                  </a:cubicBezTo>
                  <a:cubicBezTo>
                    <a:pt x="143" y="37"/>
                    <a:pt x="150" y="36"/>
                    <a:pt x="143" y="35"/>
                  </a:cubicBezTo>
                  <a:cubicBezTo>
                    <a:pt x="137" y="34"/>
                    <a:pt x="147" y="34"/>
                    <a:pt x="139" y="30"/>
                  </a:cubicBezTo>
                  <a:cubicBezTo>
                    <a:pt x="131" y="26"/>
                    <a:pt x="130" y="31"/>
                    <a:pt x="131" y="26"/>
                  </a:cubicBezTo>
                  <a:cubicBezTo>
                    <a:pt x="131" y="20"/>
                    <a:pt x="130" y="20"/>
                    <a:pt x="128" y="20"/>
                  </a:cubicBezTo>
                  <a:cubicBezTo>
                    <a:pt x="127" y="21"/>
                    <a:pt x="122" y="22"/>
                    <a:pt x="120" y="22"/>
                  </a:cubicBezTo>
                  <a:cubicBezTo>
                    <a:pt x="118" y="22"/>
                    <a:pt x="120" y="24"/>
                    <a:pt x="116" y="22"/>
                  </a:cubicBezTo>
                  <a:cubicBezTo>
                    <a:pt x="113" y="19"/>
                    <a:pt x="111" y="23"/>
                    <a:pt x="113" y="19"/>
                  </a:cubicBezTo>
                  <a:cubicBezTo>
                    <a:pt x="114" y="16"/>
                    <a:pt x="114" y="16"/>
                    <a:pt x="116" y="14"/>
                  </a:cubicBezTo>
                  <a:cubicBezTo>
                    <a:pt x="119" y="12"/>
                    <a:pt x="118" y="4"/>
                    <a:pt x="124" y="7"/>
                  </a:cubicBezTo>
                  <a:cubicBezTo>
                    <a:pt x="129" y="10"/>
                    <a:pt x="127" y="9"/>
                    <a:pt x="132" y="9"/>
                  </a:cubicBezTo>
                  <a:cubicBezTo>
                    <a:pt x="136" y="10"/>
                    <a:pt x="138" y="9"/>
                    <a:pt x="138" y="8"/>
                  </a:cubicBezTo>
                  <a:cubicBezTo>
                    <a:pt x="138" y="7"/>
                    <a:pt x="133" y="5"/>
                    <a:pt x="133" y="5"/>
                  </a:cubicBezTo>
                  <a:cubicBezTo>
                    <a:pt x="133" y="5"/>
                    <a:pt x="131" y="5"/>
                    <a:pt x="132" y="4"/>
                  </a:cubicBezTo>
                  <a:cubicBezTo>
                    <a:pt x="132" y="3"/>
                    <a:pt x="134" y="2"/>
                    <a:pt x="134" y="2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2" y="0"/>
                    <a:pt x="116" y="0"/>
                    <a:pt x="112" y="1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Freeform 184"/>
            <p:cNvSpPr/>
            <p:nvPr/>
          </p:nvSpPr>
          <p:spPr bwMode="auto">
            <a:xfrm>
              <a:off x="6713538" y="6070600"/>
              <a:ext cx="152400" cy="174625"/>
            </a:xfrm>
            <a:custGeom>
              <a:avLst/>
              <a:gdLst>
                <a:gd name="T0" fmla="*/ 54 w 79"/>
                <a:gd name="T1" fmla="*/ 5 h 92"/>
                <a:gd name="T2" fmla="*/ 54 w 79"/>
                <a:gd name="T3" fmla="*/ 34 h 92"/>
                <a:gd name="T4" fmla="*/ 31 w 79"/>
                <a:gd name="T5" fmla="*/ 53 h 92"/>
                <a:gd name="T6" fmla="*/ 1 w 79"/>
                <a:gd name="T7" fmla="*/ 76 h 92"/>
                <a:gd name="T8" fmla="*/ 79 w 79"/>
                <a:gd name="T9" fmla="*/ 92 h 92"/>
                <a:gd name="T10" fmla="*/ 79 w 79"/>
                <a:gd name="T11" fmla="*/ 0 h 92"/>
                <a:gd name="T12" fmla="*/ 54 w 79"/>
                <a:gd name="T13" fmla="*/ 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2">
                  <a:moveTo>
                    <a:pt x="54" y="5"/>
                  </a:moveTo>
                  <a:cubicBezTo>
                    <a:pt x="54" y="34"/>
                    <a:pt x="54" y="34"/>
                    <a:pt x="54" y="34"/>
                  </a:cubicBezTo>
                  <a:cubicBezTo>
                    <a:pt x="54" y="34"/>
                    <a:pt x="47" y="48"/>
                    <a:pt x="31" y="53"/>
                  </a:cubicBezTo>
                  <a:cubicBezTo>
                    <a:pt x="14" y="59"/>
                    <a:pt x="0" y="68"/>
                    <a:pt x="1" y="76"/>
                  </a:cubicBezTo>
                  <a:cubicBezTo>
                    <a:pt x="2" y="85"/>
                    <a:pt x="22" y="92"/>
                    <a:pt x="79" y="92"/>
                  </a:cubicBezTo>
                  <a:cubicBezTo>
                    <a:pt x="79" y="0"/>
                    <a:pt x="79" y="0"/>
                    <a:pt x="79" y="0"/>
                  </a:cubicBezTo>
                  <a:lnTo>
                    <a:pt x="54" y="5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Freeform 185"/>
            <p:cNvSpPr/>
            <p:nvPr/>
          </p:nvSpPr>
          <p:spPr bwMode="auto">
            <a:xfrm>
              <a:off x="6850063" y="6070600"/>
              <a:ext cx="141288" cy="174625"/>
            </a:xfrm>
            <a:custGeom>
              <a:avLst/>
              <a:gdLst>
                <a:gd name="T0" fmla="*/ 16 w 74"/>
                <a:gd name="T1" fmla="*/ 5 h 92"/>
                <a:gd name="T2" fmla="*/ 16 w 74"/>
                <a:gd name="T3" fmla="*/ 34 h 92"/>
                <a:gd name="T4" fmla="*/ 38 w 74"/>
                <a:gd name="T5" fmla="*/ 53 h 92"/>
                <a:gd name="T6" fmla="*/ 72 w 74"/>
                <a:gd name="T7" fmla="*/ 76 h 92"/>
                <a:gd name="T8" fmla="*/ 0 w 74"/>
                <a:gd name="T9" fmla="*/ 92 h 92"/>
                <a:gd name="T10" fmla="*/ 0 w 74"/>
                <a:gd name="T11" fmla="*/ 0 h 92"/>
                <a:gd name="T12" fmla="*/ 16 w 74"/>
                <a:gd name="T13" fmla="*/ 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92">
                  <a:moveTo>
                    <a:pt x="16" y="5"/>
                  </a:move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22" y="48"/>
                    <a:pt x="38" y="53"/>
                  </a:cubicBezTo>
                  <a:cubicBezTo>
                    <a:pt x="54" y="59"/>
                    <a:pt x="74" y="68"/>
                    <a:pt x="72" y="76"/>
                  </a:cubicBezTo>
                  <a:cubicBezTo>
                    <a:pt x="71" y="85"/>
                    <a:pt x="40" y="92"/>
                    <a:pt x="0" y="9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" y="5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Freeform 186"/>
            <p:cNvSpPr/>
            <p:nvPr/>
          </p:nvSpPr>
          <p:spPr bwMode="auto">
            <a:xfrm>
              <a:off x="6597650" y="5553075"/>
              <a:ext cx="530225" cy="533400"/>
            </a:xfrm>
            <a:custGeom>
              <a:avLst/>
              <a:gdLst>
                <a:gd name="T0" fmla="*/ 204 w 277"/>
                <a:gd name="T1" fmla="*/ 14 h 279"/>
                <a:gd name="T2" fmla="*/ 259 w 277"/>
                <a:gd name="T3" fmla="*/ 124 h 279"/>
                <a:gd name="T4" fmla="*/ 123 w 277"/>
                <a:gd name="T5" fmla="*/ 261 h 279"/>
                <a:gd name="T6" fmla="*/ 14 w 277"/>
                <a:gd name="T7" fmla="*/ 207 h 279"/>
                <a:gd name="T8" fmla="*/ 0 w 277"/>
                <a:gd name="T9" fmla="*/ 218 h 279"/>
                <a:gd name="T10" fmla="*/ 123 w 277"/>
                <a:gd name="T11" fmla="*/ 279 h 279"/>
                <a:gd name="T12" fmla="*/ 277 w 277"/>
                <a:gd name="T13" fmla="*/ 124 h 279"/>
                <a:gd name="T14" fmla="*/ 214 w 277"/>
                <a:gd name="T15" fmla="*/ 0 h 279"/>
                <a:gd name="T16" fmla="*/ 204 w 277"/>
                <a:gd name="T17" fmla="*/ 1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279">
                  <a:moveTo>
                    <a:pt x="204" y="14"/>
                  </a:moveTo>
                  <a:cubicBezTo>
                    <a:pt x="238" y="39"/>
                    <a:pt x="259" y="79"/>
                    <a:pt x="259" y="124"/>
                  </a:cubicBezTo>
                  <a:cubicBezTo>
                    <a:pt x="259" y="200"/>
                    <a:pt x="198" y="261"/>
                    <a:pt x="123" y="261"/>
                  </a:cubicBezTo>
                  <a:cubicBezTo>
                    <a:pt x="78" y="261"/>
                    <a:pt x="39" y="240"/>
                    <a:pt x="14" y="207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28" y="255"/>
                    <a:pt x="73" y="279"/>
                    <a:pt x="123" y="279"/>
                  </a:cubicBezTo>
                  <a:cubicBezTo>
                    <a:pt x="208" y="279"/>
                    <a:pt x="277" y="210"/>
                    <a:pt x="277" y="124"/>
                  </a:cubicBezTo>
                  <a:cubicBezTo>
                    <a:pt x="277" y="73"/>
                    <a:pt x="253" y="28"/>
                    <a:pt x="214" y="0"/>
                  </a:cubicBezTo>
                  <a:lnTo>
                    <a:pt x="204" y="14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Freeform 187"/>
            <p:cNvSpPr>
              <a:spLocks noEditPoints="1"/>
            </p:cNvSpPr>
            <p:nvPr/>
          </p:nvSpPr>
          <p:spPr bwMode="auto">
            <a:xfrm>
              <a:off x="6600825" y="5562600"/>
              <a:ext cx="468313" cy="468313"/>
            </a:xfrm>
            <a:custGeom>
              <a:avLst/>
              <a:gdLst>
                <a:gd name="T0" fmla="*/ 123 w 245"/>
                <a:gd name="T1" fmla="*/ 245 h 245"/>
                <a:gd name="T2" fmla="*/ 245 w 245"/>
                <a:gd name="T3" fmla="*/ 122 h 245"/>
                <a:gd name="T4" fmla="*/ 123 w 245"/>
                <a:gd name="T5" fmla="*/ 0 h 245"/>
                <a:gd name="T6" fmla="*/ 123 w 245"/>
                <a:gd name="T7" fmla="*/ 5 h 245"/>
                <a:gd name="T8" fmla="*/ 240 w 245"/>
                <a:gd name="T9" fmla="*/ 122 h 245"/>
                <a:gd name="T10" fmla="*/ 123 w 245"/>
                <a:gd name="T11" fmla="*/ 239 h 245"/>
                <a:gd name="T12" fmla="*/ 123 w 245"/>
                <a:gd name="T13" fmla="*/ 245 h 245"/>
                <a:gd name="T14" fmla="*/ 123 w 245"/>
                <a:gd name="T15" fmla="*/ 0 h 245"/>
                <a:gd name="T16" fmla="*/ 0 w 245"/>
                <a:gd name="T17" fmla="*/ 122 h 245"/>
                <a:gd name="T18" fmla="*/ 123 w 245"/>
                <a:gd name="T19" fmla="*/ 245 h 245"/>
                <a:gd name="T20" fmla="*/ 123 w 245"/>
                <a:gd name="T21" fmla="*/ 245 h 245"/>
                <a:gd name="T22" fmla="*/ 123 w 245"/>
                <a:gd name="T23" fmla="*/ 239 h 245"/>
                <a:gd name="T24" fmla="*/ 123 w 245"/>
                <a:gd name="T25" fmla="*/ 239 h 245"/>
                <a:gd name="T26" fmla="*/ 123 w 245"/>
                <a:gd name="T27" fmla="*/ 239 h 245"/>
                <a:gd name="T28" fmla="*/ 6 w 245"/>
                <a:gd name="T29" fmla="*/ 122 h 245"/>
                <a:gd name="T30" fmla="*/ 123 w 245"/>
                <a:gd name="T31" fmla="*/ 5 h 245"/>
                <a:gd name="T32" fmla="*/ 123 w 245"/>
                <a:gd name="T33" fmla="*/ 5 h 245"/>
                <a:gd name="T34" fmla="*/ 123 w 245"/>
                <a:gd name="T3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5" h="245">
                  <a:moveTo>
                    <a:pt x="123" y="245"/>
                  </a:moveTo>
                  <a:cubicBezTo>
                    <a:pt x="190" y="245"/>
                    <a:pt x="245" y="190"/>
                    <a:pt x="245" y="122"/>
                  </a:cubicBezTo>
                  <a:cubicBezTo>
                    <a:pt x="245" y="55"/>
                    <a:pt x="190" y="0"/>
                    <a:pt x="123" y="0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87" y="5"/>
                    <a:pt x="240" y="58"/>
                    <a:pt x="240" y="122"/>
                  </a:cubicBezTo>
                  <a:cubicBezTo>
                    <a:pt x="240" y="187"/>
                    <a:pt x="187" y="239"/>
                    <a:pt x="123" y="239"/>
                  </a:cubicBezTo>
                  <a:lnTo>
                    <a:pt x="123" y="245"/>
                  </a:lnTo>
                  <a:close/>
                  <a:moveTo>
                    <a:pt x="123" y="0"/>
                  </a:moveTo>
                  <a:cubicBezTo>
                    <a:pt x="55" y="0"/>
                    <a:pt x="0" y="55"/>
                    <a:pt x="0" y="122"/>
                  </a:cubicBezTo>
                  <a:cubicBezTo>
                    <a:pt x="0" y="190"/>
                    <a:pt x="55" y="245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58" y="239"/>
                    <a:pt x="6" y="187"/>
                    <a:pt x="6" y="122"/>
                  </a:cubicBezTo>
                  <a:cubicBezTo>
                    <a:pt x="6" y="58"/>
                    <a:pt x="58" y="5"/>
                    <a:pt x="123" y="5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23" y="0"/>
                    <a:pt x="123" y="0"/>
                    <a:pt x="123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Freeform 188"/>
            <p:cNvSpPr/>
            <p:nvPr/>
          </p:nvSpPr>
          <p:spPr bwMode="auto">
            <a:xfrm>
              <a:off x="6588125" y="5570538"/>
              <a:ext cx="527050" cy="460375"/>
            </a:xfrm>
            <a:custGeom>
              <a:avLst/>
              <a:gdLst>
                <a:gd name="T0" fmla="*/ 80 w 276"/>
                <a:gd name="T1" fmla="*/ 19 h 241"/>
                <a:gd name="T2" fmla="*/ 75 w 276"/>
                <a:gd name="T3" fmla="*/ 29 h 241"/>
                <a:gd name="T4" fmla="*/ 70 w 276"/>
                <a:gd name="T5" fmla="*/ 36 h 241"/>
                <a:gd name="T6" fmla="*/ 66 w 276"/>
                <a:gd name="T7" fmla="*/ 32 h 241"/>
                <a:gd name="T8" fmla="*/ 64 w 276"/>
                <a:gd name="T9" fmla="*/ 40 h 241"/>
                <a:gd name="T10" fmla="*/ 52 w 276"/>
                <a:gd name="T11" fmla="*/ 42 h 241"/>
                <a:gd name="T12" fmla="*/ 44 w 276"/>
                <a:gd name="T13" fmla="*/ 50 h 241"/>
                <a:gd name="T14" fmla="*/ 33 w 276"/>
                <a:gd name="T15" fmla="*/ 65 h 241"/>
                <a:gd name="T16" fmla="*/ 27 w 276"/>
                <a:gd name="T17" fmla="*/ 75 h 241"/>
                <a:gd name="T18" fmla="*/ 33 w 276"/>
                <a:gd name="T19" fmla="*/ 81 h 241"/>
                <a:gd name="T20" fmla="*/ 33 w 276"/>
                <a:gd name="T21" fmla="*/ 85 h 241"/>
                <a:gd name="T22" fmla="*/ 28 w 276"/>
                <a:gd name="T23" fmla="*/ 80 h 241"/>
                <a:gd name="T24" fmla="*/ 23 w 276"/>
                <a:gd name="T25" fmla="*/ 73 h 241"/>
                <a:gd name="T26" fmla="*/ 21 w 276"/>
                <a:gd name="T27" fmla="*/ 84 h 241"/>
                <a:gd name="T28" fmla="*/ 22 w 276"/>
                <a:gd name="T29" fmla="*/ 101 h 241"/>
                <a:gd name="T30" fmla="*/ 30 w 276"/>
                <a:gd name="T31" fmla="*/ 97 h 241"/>
                <a:gd name="T32" fmla="*/ 39 w 276"/>
                <a:gd name="T33" fmla="*/ 107 h 241"/>
                <a:gd name="T34" fmla="*/ 50 w 276"/>
                <a:gd name="T35" fmla="*/ 119 h 241"/>
                <a:gd name="T36" fmla="*/ 61 w 276"/>
                <a:gd name="T37" fmla="*/ 128 h 241"/>
                <a:gd name="T38" fmla="*/ 75 w 276"/>
                <a:gd name="T39" fmla="*/ 142 h 241"/>
                <a:gd name="T40" fmla="*/ 70 w 276"/>
                <a:gd name="T41" fmla="*/ 163 h 241"/>
                <a:gd name="T42" fmla="*/ 60 w 276"/>
                <a:gd name="T43" fmla="*/ 188 h 241"/>
                <a:gd name="T44" fmla="*/ 63 w 276"/>
                <a:gd name="T45" fmla="*/ 206 h 241"/>
                <a:gd name="T46" fmla="*/ 56 w 276"/>
                <a:gd name="T47" fmla="*/ 207 h 241"/>
                <a:gd name="T48" fmla="*/ 39 w 276"/>
                <a:gd name="T49" fmla="*/ 179 h 241"/>
                <a:gd name="T50" fmla="*/ 21 w 276"/>
                <a:gd name="T51" fmla="*/ 137 h 241"/>
                <a:gd name="T52" fmla="*/ 15 w 276"/>
                <a:gd name="T53" fmla="*/ 106 h 241"/>
                <a:gd name="T54" fmla="*/ 90 w 276"/>
                <a:gd name="T55" fmla="*/ 222 h 241"/>
                <a:gd name="T56" fmla="*/ 109 w 276"/>
                <a:gd name="T57" fmla="*/ 219 h 241"/>
                <a:gd name="T58" fmla="*/ 134 w 276"/>
                <a:gd name="T59" fmla="*/ 216 h 241"/>
                <a:gd name="T60" fmla="*/ 132 w 276"/>
                <a:gd name="T61" fmla="*/ 226 h 241"/>
                <a:gd name="T62" fmla="*/ 147 w 276"/>
                <a:gd name="T63" fmla="*/ 225 h 241"/>
                <a:gd name="T64" fmla="*/ 168 w 276"/>
                <a:gd name="T65" fmla="*/ 223 h 241"/>
                <a:gd name="T66" fmla="*/ 166 w 276"/>
                <a:gd name="T67" fmla="*/ 4 h 241"/>
                <a:gd name="T68" fmla="*/ 238 w 276"/>
                <a:gd name="T69" fmla="*/ 78 h 241"/>
                <a:gd name="T70" fmla="*/ 229 w 276"/>
                <a:gd name="T71" fmla="*/ 71 h 241"/>
                <a:gd name="T72" fmla="*/ 220 w 276"/>
                <a:gd name="T73" fmla="*/ 91 h 241"/>
                <a:gd name="T74" fmla="*/ 206 w 276"/>
                <a:gd name="T75" fmla="*/ 73 h 241"/>
                <a:gd name="T76" fmla="*/ 211 w 276"/>
                <a:gd name="T77" fmla="*/ 91 h 241"/>
                <a:gd name="T78" fmla="*/ 225 w 276"/>
                <a:gd name="T79" fmla="*/ 96 h 241"/>
                <a:gd name="T80" fmla="*/ 220 w 276"/>
                <a:gd name="T81" fmla="*/ 122 h 241"/>
                <a:gd name="T82" fmla="*/ 213 w 276"/>
                <a:gd name="T83" fmla="*/ 149 h 241"/>
                <a:gd name="T84" fmla="*/ 204 w 276"/>
                <a:gd name="T85" fmla="*/ 166 h 241"/>
                <a:gd name="T86" fmla="*/ 178 w 276"/>
                <a:gd name="T87" fmla="*/ 187 h 241"/>
                <a:gd name="T88" fmla="*/ 172 w 276"/>
                <a:gd name="T89" fmla="*/ 169 h 241"/>
                <a:gd name="T90" fmla="*/ 173 w 276"/>
                <a:gd name="T91" fmla="*/ 146 h 241"/>
                <a:gd name="T92" fmla="*/ 163 w 276"/>
                <a:gd name="T93" fmla="*/ 123 h 241"/>
                <a:gd name="T94" fmla="*/ 152 w 276"/>
                <a:gd name="T95" fmla="*/ 109 h 241"/>
                <a:gd name="T96" fmla="*/ 120 w 276"/>
                <a:gd name="T97" fmla="*/ 110 h 241"/>
                <a:gd name="T98" fmla="*/ 109 w 276"/>
                <a:gd name="T99" fmla="*/ 93 h 241"/>
                <a:gd name="T100" fmla="*/ 122 w 276"/>
                <a:gd name="T101" fmla="*/ 60 h 241"/>
                <a:gd name="T102" fmla="*/ 144 w 276"/>
                <a:gd name="T103" fmla="*/ 51 h 241"/>
                <a:gd name="T104" fmla="*/ 158 w 276"/>
                <a:gd name="T105" fmla="*/ 57 h 241"/>
                <a:gd name="T106" fmla="*/ 177 w 276"/>
                <a:gd name="T107" fmla="*/ 57 h 241"/>
                <a:gd name="T108" fmla="*/ 196 w 276"/>
                <a:gd name="T109" fmla="*/ 54 h 241"/>
                <a:gd name="T110" fmla="*/ 179 w 276"/>
                <a:gd name="T111" fmla="*/ 46 h 241"/>
                <a:gd name="T112" fmla="*/ 177 w 276"/>
                <a:gd name="T113" fmla="*/ 39 h 241"/>
                <a:gd name="T114" fmla="*/ 154 w 276"/>
                <a:gd name="T115" fmla="*/ 40 h 241"/>
                <a:gd name="T116" fmla="*/ 134 w 276"/>
                <a:gd name="T117" fmla="*/ 46 h 241"/>
                <a:gd name="T118" fmla="*/ 131 w 276"/>
                <a:gd name="T119" fmla="*/ 26 h 241"/>
                <a:gd name="T120" fmla="*/ 116 w 276"/>
                <a:gd name="T121" fmla="*/ 14 h 241"/>
                <a:gd name="T122" fmla="*/ 132 w 276"/>
                <a:gd name="T123" fmla="*/ 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6" h="241">
                  <a:moveTo>
                    <a:pt x="112" y="1"/>
                  </a:moveTo>
                  <a:cubicBezTo>
                    <a:pt x="112" y="1"/>
                    <a:pt x="71" y="7"/>
                    <a:pt x="43" y="39"/>
                  </a:cubicBezTo>
                  <a:cubicBezTo>
                    <a:pt x="43" y="39"/>
                    <a:pt x="65" y="16"/>
                    <a:pt x="78" y="16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8"/>
                    <a:pt x="80" y="19"/>
                    <a:pt x="80" y="19"/>
                  </a:cubicBezTo>
                  <a:cubicBezTo>
                    <a:pt x="79" y="20"/>
                    <a:pt x="78" y="22"/>
                    <a:pt x="78" y="22"/>
                  </a:cubicBezTo>
                  <a:cubicBezTo>
                    <a:pt x="78" y="23"/>
                    <a:pt x="78" y="25"/>
                    <a:pt x="78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6"/>
                    <a:pt x="76" y="27"/>
                    <a:pt x="76" y="27"/>
                  </a:cubicBezTo>
                  <a:cubicBezTo>
                    <a:pt x="75" y="27"/>
                    <a:pt x="75" y="28"/>
                    <a:pt x="75" y="29"/>
                  </a:cubicBezTo>
                  <a:cubicBezTo>
                    <a:pt x="75" y="30"/>
                    <a:pt x="75" y="31"/>
                    <a:pt x="75" y="31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3" y="36"/>
                    <a:pt x="71" y="36"/>
                    <a:pt x="70" y="36"/>
                  </a:cubicBezTo>
                  <a:cubicBezTo>
                    <a:pt x="69" y="35"/>
                    <a:pt x="69" y="34"/>
                    <a:pt x="69" y="34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2"/>
                    <a:pt x="71" y="31"/>
                  </a:cubicBezTo>
                  <a:cubicBezTo>
                    <a:pt x="70" y="31"/>
                    <a:pt x="70" y="29"/>
                    <a:pt x="69" y="30"/>
                  </a:cubicBezTo>
                  <a:cubicBezTo>
                    <a:pt x="67" y="30"/>
                    <a:pt x="66" y="32"/>
                    <a:pt x="66" y="32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3" y="33"/>
                    <a:pt x="62" y="36"/>
                    <a:pt x="63" y="36"/>
                  </a:cubicBezTo>
                  <a:cubicBezTo>
                    <a:pt x="63" y="36"/>
                    <a:pt x="64" y="36"/>
                    <a:pt x="64" y="36"/>
                  </a:cubicBezTo>
                  <a:cubicBezTo>
                    <a:pt x="64" y="36"/>
                    <a:pt x="65" y="37"/>
                    <a:pt x="65" y="38"/>
                  </a:cubicBezTo>
                  <a:cubicBezTo>
                    <a:pt x="65" y="38"/>
                    <a:pt x="64" y="40"/>
                    <a:pt x="64" y="40"/>
                  </a:cubicBezTo>
                  <a:cubicBezTo>
                    <a:pt x="64" y="40"/>
                    <a:pt x="64" y="41"/>
                    <a:pt x="62" y="40"/>
                  </a:cubicBezTo>
                  <a:cubicBezTo>
                    <a:pt x="61" y="40"/>
                    <a:pt x="59" y="40"/>
                    <a:pt x="59" y="39"/>
                  </a:cubicBezTo>
                  <a:cubicBezTo>
                    <a:pt x="58" y="39"/>
                    <a:pt x="57" y="39"/>
                    <a:pt x="56" y="39"/>
                  </a:cubicBezTo>
                  <a:cubicBezTo>
                    <a:pt x="55" y="39"/>
                    <a:pt x="55" y="40"/>
                    <a:pt x="55" y="40"/>
                  </a:cubicBezTo>
                  <a:cubicBezTo>
                    <a:pt x="55" y="40"/>
                    <a:pt x="52" y="42"/>
                    <a:pt x="52" y="42"/>
                  </a:cubicBezTo>
                  <a:cubicBezTo>
                    <a:pt x="52" y="42"/>
                    <a:pt x="51" y="43"/>
                    <a:pt x="51" y="43"/>
                  </a:cubicBezTo>
                  <a:cubicBezTo>
                    <a:pt x="51" y="44"/>
                    <a:pt x="50" y="46"/>
                    <a:pt x="50" y="46"/>
                  </a:cubicBezTo>
                  <a:cubicBezTo>
                    <a:pt x="50" y="46"/>
                    <a:pt x="49" y="47"/>
                    <a:pt x="47" y="47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4" y="50"/>
                    <a:pt x="42" y="51"/>
                    <a:pt x="42" y="52"/>
                  </a:cubicBezTo>
                  <a:cubicBezTo>
                    <a:pt x="41" y="54"/>
                    <a:pt x="38" y="56"/>
                    <a:pt x="37" y="56"/>
                  </a:cubicBezTo>
                  <a:cubicBezTo>
                    <a:pt x="37" y="56"/>
                    <a:pt x="36" y="57"/>
                    <a:pt x="35" y="59"/>
                  </a:cubicBezTo>
                  <a:cubicBezTo>
                    <a:pt x="35" y="60"/>
                    <a:pt x="35" y="61"/>
                    <a:pt x="34" y="62"/>
                  </a:cubicBezTo>
                  <a:cubicBezTo>
                    <a:pt x="34" y="62"/>
                    <a:pt x="33" y="64"/>
                    <a:pt x="33" y="65"/>
                  </a:cubicBezTo>
                  <a:cubicBezTo>
                    <a:pt x="33" y="66"/>
                    <a:pt x="33" y="68"/>
                    <a:pt x="32" y="68"/>
                  </a:cubicBezTo>
                  <a:cubicBezTo>
                    <a:pt x="31" y="68"/>
                    <a:pt x="31" y="69"/>
                    <a:pt x="30" y="69"/>
                  </a:cubicBezTo>
                  <a:cubicBezTo>
                    <a:pt x="30" y="70"/>
                    <a:pt x="27" y="70"/>
                    <a:pt x="26" y="71"/>
                  </a:cubicBezTo>
                  <a:cubicBezTo>
                    <a:pt x="25" y="72"/>
                    <a:pt x="25" y="73"/>
                    <a:pt x="25" y="73"/>
                  </a:cubicBezTo>
                  <a:cubicBezTo>
                    <a:pt x="25" y="74"/>
                    <a:pt x="26" y="75"/>
                    <a:pt x="27" y="75"/>
                  </a:cubicBezTo>
                  <a:cubicBezTo>
                    <a:pt x="27" y="75"/>
                    <a:pt x="28" y="75"/>
                    <a:pt x="28" y="75"/>
                  </a:cubicBezTo>
                  <a:cubicBezTo>
                    <a:pt x="28" y="75"/>
                    <a:pt x="29" y="77"/>
                    <a:pt x="29" y="78"/>
                  </a:cubicBezTo>
                  <a:cubicBezTo>
                    <a:pt x="29" y="78"/>
                    <a:pt x="28" y="80"/>
                    <a:pt x="29" y="80"/>
                  </a:cubicBezTo>
                  <a:cubicBezTo>
                    <a:pt x="29" y="80"/>
                    <a:pt x="31" y="81"/>
                    <a:pt x="31" y="81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6" y="83"/>
                    <a:pt x="36" y="85"/>
                    <a:pt x="35" y="85"/>
                  </a:cubicBezTo>
                  <a:cubicBezTo>
                    <a:pt x="35" y="85"/>
                    <a:pt x="35" y="86"/>
                    <a:pt x="34" y="86"/>
                  </a:cubicBezTo>
                  <a:cubicBezTo>
                    <a:pt x="34" y="86"/>
                    <a:pt x="34" y="86"/>
                    <a:pt x="33" y="85"/>
                  </a:cubicBezTo>
                  <a:cubicBezTo>
                    <a:pt x="33" y="84"/>
                    <a:pt x="33" y="84"/>
                    <a:pt x="32" y="84"/>
                  </a:cubicBezTo>
                  <a:cubicBezTo>
                    <a:pt x="31" y="83"/>
                    <a:pt x="30" y="84"/>
                    <a:pt x="30" y="84"/>
                  </a:cubicBezTo>
                  <a:cubicBezTo>
                    <a:pt x="29" y="84"/>
                    <a:pt x="29" y="84"/>
                    <a:pt x="28" y="83"/>
                  </a:cubicBezTo>
                  <a:cubicBezTo>
                    <a:pt x="27" y="82"/>
                    <a:pt x="27" y="84"/>
                    <a:pt x="27" y="82"/>
                  </a:cubicBezTo>
                  <a:cubicBezTo>
                    <a:pt x="27" y="81"/>
                    <a:pt x="28" y="80"/>
                    <a:pt x="28" y="80"/>
                  </a:cubicBezTo>
                  <a:cubicBezTo>
                    <a:pt x="27" y="79"/>
                    <a:pt x="27" y="78"/>
                    <a:pt x="26" y="78"/>
                  </a:cubicBezTo>
                  <a:cubicBezTo>
                    <a:pt x="25" y="78"/>
                    <a:pt x="26" y="79"/>
                    <a:pt x="25" y="78"/>
                  </a:cubicBezTo>
                  <a:cubicBezTo>
                    <a:pt x="25" y="77"/>
                    <a:pt x="24" y="76"/>
                    <a:pt x="24" y="77"/>
                  </a:cubicBezTo>
                  <a:cubicBezTo>
                    <a:pt x="23" y="77"/>
                    <a:pt x="23" y="77"/>
                    <a:pt x="23" y="76"/>
                  </a:cubicBezTo>
                  <a:cubicBezTo>
                    <a:pt x="23" y="76"/>
                    <a:pt x="23" y="74"/>
                    <a:pt x="23" y="73"/>
                  </a:cubicBezTo>
                  <a:cubicBezTo>
                    <a:pt x="23" y="73"/>
                    <a:pt x="24" y="72"/>
                    <a:pt x="24" y="71"/>
                  </a:cubicBezTo>
                  <a:cubicBezTo>
                    <a:pt x="24" y="70"/>
                    <a:pt x="24" y="67"/>
                    <a:pt x="24" y="67"/>
                  </a:cubicBezTo>
                  <a:cubicBezTo>
                    <a:pt x="24" y="67"/>
                    <a:pt x="20" y="74"/>
                    <a:pt x="19" y="80"/>
                  </a:cubicBezTo>
                  <a:cubicBezTo>
                    <a:pt x="19" y="80"/>
                    <a:pt x="21" y="80"/>
                    <a:pt x="21" y="81"/>
                  </a:cubicBezTo>
                  <a:cubicBezTo>
                    <a:pt x="21" y="82"/>
                    <a:pt x="21" y="83"/>
                    <a:pt x="21" y="84"/>
                  </a:cubicBezTo>
                  <a:cubicBezTo>
                    <a:pt x="21" y="85"/>
                    <a:pt x="21" y="84"/>
                    <a:pt x="21" y="87"/>
                  </a:cubicBezTo>
                  <a:cubicBezTo>
                    <a:pt x="21" y="90"/>
                    <a:pt x="21" y="91"/>
                    <a:pt x="21" y="92"/>
                  </a:cubicBezTo>
                  <a:cubicBezTo>
                    <a:pt x="21" y="93"/>
                    <a:pt x="20" y="94"/>
                    <a:pt x="20" y="95"/>
                  </a:cubicBezTo>
                  <a:cubicBezTo>
                    <a:pt x="20" y="97"/>
                    <a:pt x="21" y="99"/>
                    <a:pt x="21" y="100"/>
                  </a:cubicBezTo>
                  <a:cubicBezTo>
                    <a:pt x="21" y="100"/>
                    <a:pt x="21" y="101"/>
                    <a:pt x="22" y="101"/>
                  </a:cubicBezTo>
                  <a:cubicBezTo>
                    <a:pt x="22" y="102"/>
                    <a:pt x="21" y="104"/>
                    <a:pt x="22" y="102"/>
                  </a:cubicBezTo>
                  <a:cubicBezTo>
                    <a:pt x="24" y="100"/>
                    <a:pt x="24" y="99"/>
                    <a:pt x="24" y="99"/>
                  </a:cubicBezTo>
                  <a:cubicBezTo>
                    <a:pt x="25" y="97"/>
                    <a:pt x="25" y="97"/>
                    <a:pt x="25" y="97"/>
                  </a:cubicBezTo>
                  <a:cubicBezTo>
                    <a:pt x="25" y="97"/>
                    <a:pt x="25" y="96"/>
                    <a:pt x="27" y="96"/>
                  </a:cubicBezTo>
                  <a:cubicBezTo>
                    <a:pt x="29" y="97"/>
                    <a:pt x="29" y="96"/>
                    <a:pt x="30" y="97"/>
                  </a:cubicBezTo>
                  <a:cubicBezTo>
                    <a:pt x="30" y="98"/>
                    <a:pt x="29" y="100"/>
                    <a:pt x="30" y="100"/>
                  </a:cubicBezTo>
                  <a:cubicBezTo>
                    <a:pt x="31" y="100"/>
                    <a:pt x="34" y="99"/>
                    <a:pt x="35" y="99"/>
                  </a:cubicBezTo>
                  <a:cubicBezTo>
                    <a:pt x="35" y="99"/>
                    <a:pt x="36" y="99"/>
                    <a:pt x="37" y="101"/>
                  </a:cubicBezTo>
                  <a:cubicBezTo>
                    <a:pt x="37" y="102"/>
                    <a:pt x="38" y="104"/>
                    <a:pt x="38" y="104"/>
                  </a:cubicBezTo>
                  <a:cubicBezTo>
                    <a:pt x="39" y="105"/>
                    <a:pt x="39" y="106"/>
                    <a:pt x="39" y="107"/>
                  </a:cubicBezTo>
                  <a:cubicBezTo>
                    <a:pt x="40" y="109"/>
                    <a:pt x="42" y="109"/>
                    <a:pt x="43" y="109"/>
                  </a:cubicBezTo>
                  <a:cubicBezTo>
                    <a:pt x="43" y="109"/>
                    <a:pt x="46" y="110"/>
                    <a:pt x="47" y="110"/>
                  </a:cubicBezTo>
                  <a:cubicBezTo>
                    <a:pt x="48" y="110"/>
                    <a:pt x="47" y="112"/>
                    <a:pt x="48" y="112"/>
                  </a:cubicBezTo>
                  <a:cubicBezTo>
                    <a:pt x="50" y="112"/>
                    <a:pt x="50" y="115"/>
                    <a:pt x="50" y="115"/>
                  </a:cubicBezTo>
                  <a:cubicBezTo>
                    <a:pt x="50" y="115"/>
                    <a:pt x="51" y="118"/>
                    <a:pt x="50" y="119"/>
                  </a:cubicBezTo>
                  <a:cubicBezTo>
                    <a:pt x="50" y="120"/>
                    <a:pt x="50" y="121"/>
                    <a:pt x="51" y="121"/>
                  </a:cubicBezTo>
                  <a:cubicBezTo>
                    <a:pt x="52" y="121"/>
                    <a:pt x="54" y="122"/>
                    <a:pt x="54" y="122"/>
                  </a:cubicBezTo>
                  <a:cubicBezTo>
                    <a:pt x="54" y="122"/>
                    <a:pt x="53" y="123"/>
                    <a:pt x="55" y="124"/>
                  </a:cubicBezTo>
                  <a:cubicBezTo>
                    <a:pt x="57" y="125"/>
                    <a:pt x="59" y="126"/>
                    <a:pt x="60" y="126"/>
                  </a:cubicBezTo>
                  <a:cubicBezTo>
                    <a:pt x="60" y="126"/>
                    <a:pt x="59" y="128"/>
                    <a:pt x="61" y="128"/>
                  </a:cubicBezTo>
                  <a:cubicBezTo>
                    <a:pt x="63" y="128"/>
                    <a:pt x="66" y="127"/>
                    <a:pt x="67" y="128"/>
                  </a:cubicBezTo>
                  <a:cubicBezTo>
                    <a:pt x="68" y="129"/>
                    <a:pt x="67" y="131"/>
                    <a:pt x="70" y="132"/>
                  </a:cubicBezTo>
                  <a:cubicBezTo>
                    <a:pt x="73" y="134"/>
                    <a:pt x="74" y="135"/>
                    <a:pt x="75" y="135"/>
                  </a:cubicBezTo>
                  <a:cubicBezTo>
                    <a:pt x="75" y="135"/>
                    <a:pt x="77" y="135"/>
                    <a:pt x="76" y="137"/>
                  </a:cubicBezTo>
                  <a:cubicBezTo>
                    <a:pt x="76" y="140"/>
                    <a:pt x="76" y="141"/>
                    <a:pt x="75" y="142"/>
                  </a:cubicBezTo>
                  <a:cubicBezTo>
                    <a:pt x="73" y="143"/>
                    <a:pt x="72" y="146"/>
                    <a:pt x="71" y="147"/>
                  </a:cubicBezTo>
                  <a:cubicBezTo>
                    <a:pt x="71" y="148"/>
                    <a:pt x="70" y="150"/>
                    <a:pt x="71" y="151"/>
                  </a:cubicBezTo>
                  <a:cubicBezTo>
                    <a:pt x="71" y="153"/>
                    <a:pt x="72" y="154"/>
                    <a:pt x="72" y="155"/>
                  </a:cubicBezTo>
                  <a:cubicBezTo>
                    <a:pt x="72" y="156"/>
                    <a:pt x="73" y="159"/>
                    <a:pt x="72" y="160"/>
                  </a:cubicBezTo>
                  <a:cubicBezTo>
                    <a:pt x="71" y="161"/>
                    <a:pt x="70" y="163"/>
                    <a:pt x="70" y="163"/>
                  </a:cubicBezTo>
                  <a:cubicBezTo>
                    <a:pt x="70" y="163"/>
                    <a:pt x="72" y="165"/>
                    <a:pt x="71" y="166"/>
                  </a:cubicBezTo>
                  <a:cubicBezTo>
                    <a:pt x="69" y="168"/>
                    <a:pt x="67" y="170"/>
                    <a:pt x="66" y="170"/>
                  </a:cubicBezTo>
                  <a:cubicBezTo>
                    <a:pt x="65" y="170"/>
                    <a:pt x="63" y="172"/>
                    <a:pt x="63" y="172"/>
                  </a:cubicBezTo>
                  <a:cubicBezTo>
                    <a:pt x="63" y="172"/>
                    <a:pt x="63" y="177"/>
                    <a:pt x="63" y="178"/>
                  </a:cubicBezTo>
                  <a:cubicBezTo>
                    <a:pt x="62" y="179"/>
                    <a:pt x="58" y="186"/>
                    <a:pt x="60" y="188"/>
                  </a:cubicBezTo>
                  <a:cubicBezTo>
                    <a:pt x="61" y="190"/>
                    <a:pt x="61" y="192"/>
                    <a:pt x="61" y="193"/>
                  </a:cubicBezTo>
                  <a:cubicBezTo>
                    <a:pt x="61" y="194"/>
                    <a:pt x="60" y="194"/>
                    <a:pt x="60" y="195"/>
                  </a:cubicBezTo>
                  <a:cubicBezTo>
                    <a:pt x="59" y="196"/>
                    <a:pt x="56" y="195"/>
                    <a:pt x="58" y="197"/>
                  </a:cubicBezTo>
                  <a:cubicBezTo>
                    <a:pt x="60" y="200"/>
                    <a:pt x="61" y="201"/>
                    <a:pt x="62" y="202"/>
                  </a:cubicBezTo>
                  <a:cubicBezTo>
                    <a:pt x="62" y="204"/>
                    <a:pt x="62" y="204"/>
                    <a:pt x="63" y="206"/>
                  </a:cubicBezTo>
                  <a:cubicBezTo>
                    <a:pt x="64" y="207"/>
                    <a:pt x="65" y="209"/>
                    <a:pt x="66" y="210"/>
                  </a:cubicBezTo>
                  <a:cubicBezTo>
                    <a:pt x="68" y="211"/>
                    <a:pt x="69" y="212"/>
                    <a:pt x="69" y="213"/>
                  </a:cubicBezTo>
                  <a:cubicBezTo>
                    <a:pt x="69" y="214"/>
                    <a:pt x="72" y="217"/>
                    <a:pt x="68" y="215"/>
                  </a:cubicBezTo>
                  <a:cubicBezTo>
                    <a:pt x="65" y="213"/>
                    <a:pt x="68" y="215"/>
                    <a:pt x="64" y="211"/>
                  </a:cubicBezTo>
                  <a:cubicBezTo>
                    <a:pt x="59" y="208"/>
                    <a:pt x="58" y="209"/>
                    <a:pt x="56" y="207"/>
                  </a:cubicBezTo>
                  <a:cubicBezTo>
                    <a:pt x="55" y="205"/>
                    <a:pt x="57" y="213"/>
                    <a:pt x="54" y="203"/>
                  </a:cubicBezTo>
                  <a:cubicBezTo>
                    <a:pt x="50" y="194"/>
                    <a:pt x="49" y="195"/>
                    <a:pt x="48" y="193"/>
                  </a:cubicBezTo>
                  <a:cubicBezTo>
                    <a:pt x="48" y="191"/>
                    <a:pt x="48" y="193"/>
                    <a:pt x="46" y="188"/>
                  </a:cubicBezTo>
                  <a:cubicBezTo>
                    <a:pt x="43" y="184"/>
                    <a:pt x="45" y="187"/>
                    <a:pt x="43" y="184"/>
                  </a:cubicBezTo>
                  <a:cubicBezTo>
                    <a:pt x="41" y="181"/>
                    <a:pt x="41" y="185"/>
                    <a:pt x="39" y="179"/>
                  </a:cubicBezTo>
                  <a:cubicBezTo>
                    <a:pt x="38" y="174"/>
                    <a:pt x="38" y="178"/>
                    <a:pt x="37" y="171"/>
                  </a:cubicBezTo>
                  <a:cubicBezTo>
                    <a:pt x="35" y="165"/>
                    <a:pt x="38" y="165"/>
                    <a:pt x="34" y="162"/>
                  </a:cubicBezTo>
                  <a:cubicBezTo>
                    <a:pt x="31" y="159"/>
                    <a:pt x="31" y="161"/>
                    <a:pt x="30" y="158"/>
                  </a:cubicBezTo>
                  <a:cubicBezTo>
                    <a:pt x="29" y="156"/>
                    <a:pt x="30" y="158"/>
                    <a:pt x="27" y="153"/>
                  </a:cubicBezTo>
                  <a:cubicBezTo>
                    <a:pt x="24" y="148"/>
                    <a:pt x="20" y="146"/>
                    <a:pt x="21" y="137"/>
                  </a:cubicBezTo>
                  <a:cubicBezTo>
                    <a:pt x="21" y="128"/>
                    <a:pt x="21" y="126"/>
                    <a:pt x="21" y="126"/>
                  </a:cubicBezTo>
                  <a:cubicBezTo>
                    <a:pt x="21" y="126"/>
                    <a:pt x="16" y="123"/>
                    <a:pt x="18" y="118"/>
                  </a:cubicBezTo>
                  <a:cubicBezTo>
                    <a:pt x="19" y="112"/>
                    <a:pt x="20" y="114"/>
                    <a:pt x="19" y="112"/>
                  </a:cubicBezTo>
                  <a:cubicBezTo>
                    <a:pt x="19" y="111"/>
                    <a:pt x="18" y="111"/>
                    <a:pt x="17" y="109"/>
                  </a:cubicBezTo>
                  <a:cubicBezTo>
                    <a:pt x="15" y="107"/>
                    <a:pt x="15" y="107"/>
                    <a:pt x="15" y="106"/>
                  </a:cubicBezTo>
                  <a:cubicBezTo>
                    <a:pt x="14" y="104"/>
                    <a:pt x="14" y="102"/>
                    <a:pt x="14" y="102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12" y="103"/>
                    <a:pt x="0" y="221"/>
                    <a:pt x="118" y="238"/>
                  </a:cubicBezTo>
                  <a:cubicBezTo>
                    <a:pt x="118" y="238"/>
                    <a:pt x="91" y="232"/>
                    <a:pt x="89" y="227"/>
                  </a:cubicBezTo>
                  <a:cubicBezTo>
                    <a:pt x="89" y="227"/>
                    <a:pt x="88" y="222"/>
                    <a:pt x="90" y="222"/>
                  </a:cubicBezTo>
                  <a:cubicBezTo>
                    <a:pt x="91" y="222"/>
                    <a:pt x="92" y="223"/>
                    <a:pt x="94" y="221"/>
                  </a:cubicBezTo>
                  <a:cubicBezTo>
                    <a:pt x="96" y="220"/>
                    <a:pt x="98" y="218"/>
                    <a:pt x="98" y="218"/>
                  </a:cubicBezTo>
                  <a:cubicBezTo>
                    <a:pt x="98" y="221"/>
                    <a:pt x="98" y="221"/>
                    <a:pt x="98" y="221"/>
                  </a:cubicBezTo>
                  <a:cubicBezTo>
                    <a:pt x="98" y="221"/>
                    <a:pt x="96" y="221"/>
                    <a:pt x="102" y="220"/>
                  </a:cubicBezTo>
                  <a:cubicBezTo>
                    <a:pt x="107" y="219"/>
                    <a:pt x="107" y="220"/>
                    <a:pt x="109" y="219"/>
                  </a:cubicBezTo>
                  <a:cubicBezTo>
                    <a:pt x="111" y="218"/>
                    <a:pt x="113" y="214"/>
                    <a:pt x="114" y="216"/>
                  </a:cubicBezTo>
                  <a:cubicBezTo>
                    <a:pt x="115" y="219"/>
                    <a:pt x="113" y="218"/>
                    <a:pt x="115" y="219"/>
                  </a:cubicBezTo>
                  <a:cubicBezTo>
                    <a:pt x="118" y="220"/>
                    <a:pt x="123" y="218"/>
                    <a:pt x="123" y="218"/>
                  </a:cubicBezTo>
                  <a:cubicBezTo>
                    <a:pt x="123" y="218"/>
                    <a:pt x="131" y="219"/>
                    <a:pt x="132" y="218"/>
                  </a:cubicBezTo>
                  <a:cubicBezTo>
                    <a:pt x="132" y="217"/>
                    <a:pt x="132" y="216"/>
                    <a:pt x="134" y="216"/>
                  </a:cubicBezTo>
                  <a:cubicBezTo>
                    <a:pt x="135" y="216"/>
                    <a:pt x="136" y="219"/>
                    <a:pt x="136" y="219"/>
                  </a:cubicBezTo>
                  <a:cubicBezTo>
                    <a:pt x="132" y="221"/>
                    <a:pt x="132" y="221"/>
                    <a:pt x="132" y="221"/>
                  </a:cubicBezTo>
                  <a:cubicBezTo>
                    <a:pt x="127" y="224"/>
                    <a:pt x="127" y="224"/>
                    <a:pt x="127" y="224"/>
                  </a:cubicBezTo>
                  <a:cubicBezTo>
                    <a:pt x="127" y="224"/>
                    <a:pt x="125" y="225"/>
                    <a:pt x="127" y="226"/>
                  </a:cubicBezTo>
                  <a:cubicBezTo>
                    <a:pt x="129" y="226"/>
                    <a:pt x="130" y="226"/>
                    <a:pt x="132" y="226"/>
                  </a:cubicBezTo>
                  <a:cubicBezTo>
                    <a:pt x="134" y="227"/>
                    <a:pt x="138" y="230"/>
                    <a:pt x="140" y="228"/>
                  </a:cubicBezTo>
                  <a:cubicBezTo>
                    <a:pt x="141" y="226"/>
                    <a:pt x="141" y="226"/>
                    <a:pt x="142" y="224"/>
                  </a:cubicBezTo>
                  <a:cubicBezTo>
                    <a:pt x="143" y="223"/>
                    <a:pt x="142" y="221"/>
                    <a:pt x="144" y="221"/>
                  </a:cubicBezTo>
                  <a:cubicBezTo>
                    <a:pt x="146" y="221"/>
                    <a:pt x="148" y="222"/>
                    <a:pt x="148" y="222"/>
                  </a:cubicBezTo>
                  <a:cubicBezTo>
                    <a:pt x="147" y="225"/>
                    <a:pt x="147" y="225"/>
                    <a:pt x="147" y="225"/>
                  </a:cubicBezTo>
                  <a:cubicBezTo>
                    <a:pt x="147" y="225"/>
                    <a:pt x="150" y="225"/>
                    <a:pt x="151" y="225"/>
                  </a:cubicBezTo>
                  <a:cubicBezTo>
                    <a:pt x="153" y="225"/>
                    <a:pt x="153" y="227"/>
                    <a:pt x="155" y="225"/>
                  </a:cubicBezTo>
                  <a:cubicBezTo>
                    <a:pt x="157" y="223"/>
                    <a:pt x="157" y="223"/>
                    <a:pt x="159" y="223"/>
                  </a:cubicBezTo>
                  <a:cubicBezTo>
                    <a:pt x="161" y="223"/>
                    <a:pt x="164" y="222"/>
                    <a:pt x="165" y="222"/>
                  </a:cubicBezTo>
                  <a:cubicBezTo>
                    <a:pt x="166" y="223"/>
                    <a:pt x="167" y="223"/>
                    <a:pt x="168" y="223"/>
                  </a:cubicBezTo>
                  <a:cubicBezTo>
                    <a:pt x="169" y="223"/>
                    <a:pt x="173" y="226"/>
                    <a:pt x="174" y="225"/>
                  </a:cubicBezTo>
                  <a:cubicBezTo>
                    <a:pt x="175" y="225"/>
                    <a:pt x="180" y="225"/>
                    <a:pt x="180" y="225"/>
                  </a:cubicBezTo>
                  <a:cubicBezTo>
                    <a:pt x="180" y="225"/>
                    <a:pt x="166" y="238"/>
                    <a:pt x="137" y="238"/>
                  </a:cubicBezTo>
                  <a:cubicBezTo>
                    <a:pt x="137" y="238"/>
                    <a:pt x="202" y="241"/>
                    <a:pt x="239" y="178"/>
                  </a:cubicBezTo>
                  <a:cubicBezTo>
                    <a:pt x="276" y="114"/>
                    <a:pt x="250" y="32"/>
                    <a:pt x="166" y="4"/>
                  </a:cubicBezTo>
                  <a:cubicBezTo>
                    <a:pt x="166" y="4"/>
                    <a:pt x="229" y="27"/>
                    <a:pt x="246" y="87"/>
                  </a:cubicBezTo>
                  <a:cubicBezTo>
                    <a:pt x="245" y="88"/>
                    <a:pt x="245" y="88"/>
                    <a:pt x="245" y="88"/>
                  </a:cubicBezTo>
                  <a:cubicBezTo>
                    <a:pt x="243" y="87"/>
                    <a:pt x="243" y="87"/>
                    <a:pt x="242" y="85"/>
                  </a:cubicBezTo>
                  <a:cubicBezTo>
                    <a:pt x="241" y="82"/>
                    <a:pt x="242" y="82"/>
                    <a:pt x="241" y="80"/>
                  </a:cubicBezTo>
                  <a:cubicBezTo>
                    <a:pt x="239" y="78"/>
                    <a:pt x="240" y="80"/>
                    <a:pt x="238" y="78"/>
                  </a:cubicBezTo>
                  <a:cubicBezTo>
                    <a:pt x="237" y="76"/>
                    <a:pt x="237" y="76"/>
                    <a:pt x="236" y="75"/>
                  </a:cubicBezTo>
                  <a:cubicBezTo>
                    <a:pt x="234" y="74"/>
                    <a:pt x="233" y="70"/>
                    <a:pt x="232" y="69"/>
                  </a:cubicBezTo>
                  <a:cubicBezTo>
                    <a:pt x="232" y="68"/>
                    <a:pt x="229" y="68"/>
                    <a:pt x="228" y="68"/>
                  </a:cubicBezTo>
                  <a:cubicBezTo>
                    <a:pt x="227" y="67"/>
                    <a:pt x="227" y="66"/>
                    <a:pt x="227" y="67"/>
                  </a:cubicBezTo>
                  <a:cubicBezTo>
                    <a:pt x="226" y="69"/>
                    <a:pt x="229" y="71"/>
                    <a:pt x="229" y="71"/>
                  </a:cubicBezTo>
                  <a:cubicBezTo>
                    <a:pt x="229" y="75"/>
                    <a:pt x="229" y="75"/>
                    <a:pt x="229" y="75"/>
                  </a:cubicBezTo>
                  <a:cubicBezTo>
                    <a:pt x="229" y="75"/>
                    <a:pt x="230" y="80"/>
                    <a:pt x="230" y="81"/>
                  </a:cubicBezTo>
                  <a:cubicBezTo>
                    <a:pt x="230" y="82"/>
                    <a:pt x="229" y="85"/>
                    <a:pt x="229" y="85"/>
                  </a:cubicBezTo>
                  <a:cubicBezTo>
                    <a:pt x="229" y="85"/>
                    <a:pt x="228" y="88"/>
                    <a:pt x="227" y="89"/>
                  </a:cubicBezTo>
                  <a:cubicBezTo>
                    <a:pt x="226" y="89"/>
                    <a:pt x="220" y="91"/>
                    <a:pt x="220" y="91"/>
                  </a:cubicBezTo>
                  <a:cubicBezTo>
                    <a:pt x="220" y="91"/>
                    <a:pt x="218" y="88"/>
                    <a:pt x="216" y="86"/>
                  </a:cubicBezTo>
                  <a:cubicBezTo>
                    <a:pt x="215" y="84"/>
                    <a:pt x="212" y="84"/>
                    <a:pt x="211" y="83"/>
                  </a:cubicBezTo>
                  <a:cubicBezTo>
                    <a:pt x="211" y="82"/>
                    <a:pt x="212" y="80"/>
                    <a:pt x="210" y="78"/>
                  </a:cubicBezTo>
                  <a:cubicBezTo>
                    <a:pt x="209" y="76"/>
                    <a:pt x="210" y="76"/>
                    <a:pt x="208" y="75"/>
                  </a:cubicBezTo>
                  <a:cubicBezTo>
                    <a:pt x="206" y="73"/>
                    <a:pt x="206" y="73"/>
                    <a:pt x="206" y="73"/>
                  </a:cubicBezTo>
                  <a:cubicBezTo>
                    <a:pt x="206" y="73"/>
                    <a:pt x="201" y="71"/>
                    <a:pt x="202" y="74"/>
                  </a:cubicBezTo>
                  <a:cubicBezTo>
                    <a:pt x="204" y="76"/>
                    <a:pt x="202" y="80"/>
                    <a:pt x="204" y="80"/>
                  </a:cubicBezTo>
                  <a:cubicBezTo>
                    <a:pt x="205" y="80"/>
                    <a:pt x="206" y="79"/>
                    <a:pt x="207" y="82"/>
                  </a:cubicBezTo>
                  <a:cubicBezTo>
                    <a:pt x="208" y="84"/>
                    <a:pt x="208" y="85"/>
                    <a:pt x="209" y="86"/>
                  </a:cubicBezTo>
                  <a:cubicBezTo>
                    <a:pt x="210" y="87"/>
                    <a:pt x="210" y="91"/>
                    <a:pt x="211" y="91"/>
                  </a:cubicBezTo>
                  <a:cubicBezTo>
                    <a:pt x="213" y="91"/>
                    <a:pt x="216" y="91"/>
                    <a:pt x="215" y="92"/>
                  </a:cubicBezTo>
                  <a:cubicBezTo>
                    <a:pt x="215" y="94"/>
                    <a:pt x="213" y="96"/>
                    <a:pt x="215" y="96"/>
                  </a:cubicBezTo>
                  <a:cubicBezTo>
                    <a:pt x="217" y="97"/>
                    <a:pt x="218" y="98"/>
                    <a:pt x="219" y="97"/>
                  </a:cubicBezTo>
                  <a:cubicBezTo>
                    <a:pt x="220" y="97"/>
                    <a:pt x="219" y="98"/>
                    <a:pt x="221" y="97"/>
                  </a:cubicBezTo>
                  <a:cubicBezTo>
                    <a:pt x="223" y="96"/>
                    <a:pt x="225" y="96"/>
                    <a:pt x="225" y="96"/>
                  </a:cubicBezTo>
                  <a:cubicBezTo>
                    <a:pt x="225" y="96"/>
                    <a:pt x="228" y="98"/>
                    <a:pt x="228" y="99"/>
                  </a:cubicBezTo>
                  <a:cubicBezTo>
                    <a:pt x="228" y="100"/>
                    <a:pt x="227" y="104"/>
                    <a:pt x="227" y="104"/>
                  </a:cubicBezTo>
                  <a:cubicBezTo>
                    <a:pt x="225" y="109"/>
                    <a:pt x="225" y="109"/>
                    <a:pt x="225" y="109"/>
                  </a:cubicBezTo>
                  <a:cubicBezTo>
                    <a:pt x="225" y="109"/>
                    <a:pt x="225" y="118"/>
                    <a:pt x="223" y="118"/>
                  </a:cubicBezTo>
                  <a:cubicBezTo>
                    <a:pt x="222" y="118"/>
                    <a:pt x="220" y="121"/>
                    <a:pt x="220" y="122"/>
                  </a:cubicBezTo>
                  <a:cubicBezTo>
                    <a:pt x="219" y="122"/>
                    <a:pt x="218" y="128"/>
                    <a:pt x="218" y="128"/>
                  </a:cubicBezTo>
                  <a:cubicBezTo>
                    <a:pt x="216" y="131"/>
                    <a:pt x="216" y="131"/>
                    <a:pt x="216" y="131"/>
                  </a:cubicBezTo>
                  <a:cubicBezTo>
                    <a:pt x="216" y="131"/>
                    <a:pt x="216" y="135"/>
                    <a:pt x="216" y="136"/>
                  </a:cubicBezTo>
                  <a:cubicBezTo>
                    <a:pt x="216" y="137"/>
                    <a:pt x="217" y="142"/>
                    <a:pt x="216" y="144"/>
                  </a:cubicBezTo>
                  <a:cubicBezTo>
                    <a:pt x="216" y="146"/>
                    <a:pt x="213" y="149"/>
                    <a:pt x="213" y="149"/>
                  </a:cubicBezTo>
                  <a:cubicBezTo>
                    <a:pt x="213" y="149"/>
                    <a:pt x="217" y="153"/>
                    <a:pt x="214" y="153"/>
                  </a:cubicBezTo>
                  <a:cubicBezTo>
                    <a:pt x="212" y="154"/>
                    <a:pt x="210" y="157"/>
                    <a:pt x="209" y="158"/>
                  </a:cubicBezTo>
                  <a:cubicBezTo>
                    <a:pt x="209" y="159"/>
                    <a:pt x="209" y="160"/>
                    <a:pt x="208" y="161"/>
                  </a:cubicBezTo>
                  <a:cubicBezTo>
                    <a:pt x="206" y="161"/>
                    <a:pt x="204" y="161"/>
                    <a:pt x="204" y="162"/>
                  </a:cubicBezTo>
                  <a:cubicBezTo>
                    <a:pt x="204" y="163"/>
                    <a:pt x="204" y="166"/>
                    <a:pt x="204" y="166"/>
                  </a:cubicBezTo>
                  <a:cubicBezTo>
                    <a:pt x="199" y="173"/>
                    <a:pt x="199" y="173"/>
                    <a:pt x="199" y="173"/>
                  </a:cubicBezTo>
                  <a:cubicBezTo>
                    <a:pt x="194" y="177"/>
                    <a:pt x="194" y="177"/>
                    <a:pt x="194" y="177"/>
                  </a:cubicBezTo>
                  <a:cubicBezTo>
                    <a:pt x="194" y="177"/>
                    <a:pt x="195" y="180"/>
                    <a:pt x="193" y="181"/>
                  </a:cubicBezTo>
                  <a:cubicBezTo>
                    <a:pt x="191" y="181"/>
                    <a:pt x="186" y="183"/>
                    <a:pt x="185" y="184"/>
                  </a:cubicBezTo>
                  <a:cubicBezTo>
                    <a:pt x="184" y="185"/>
                    <a:pt x="180" y="187"/>
                    <a:pt x="178" y="187"/>
                  </a:cubicBezTo>
                  <a:cubicBezTo>
                    <a:pt x="177" y="187"/>
                    <a:pt x="179" y="191"/>
                    <a:pt x="177" y="187"/>
                  </a:cubicBezTo>
                  <a:cubicBezTo>
                    <a:pt x="175" y="183"/>
                    <a:pt x="176" y="185"/>
                    <a:pt x="174" y="181"/>
                  </a:cubicBezTo>
                  <a:cubicBezTo>
                    <a:pt x="172" y="176"/>
                    <a:pt x="172" y="180"/>
                    <a:pt x="172" y="176"/>
                  </a:cubicBezTo>
                  <a:cubicBezTo>
                    <a:pt x="172" y="173"/>
                    <a:pt x="173" y="176"/>
                    <a:pt x="172" y="173"/>
                  </a:cubicBezTo>
                  <a:cubicBezTo>
                    <a:pt x="172" y="170"/>
                    <a:pt x="173" y="172"/>
                    <a:pt x="172" y="169"/>
                  </a:cubicBezTo>
                  <a:cubicBezTo>
                    <a:pt x="170" y="165"/>
                    <a:pt x="170" y="166"/>
                    <a:pt x="168" y="164"/>
                  </a:cubicBezTo>
                  <a:cubicBezTo>
                    <a:pt x="166" y="162"/>
                    <a:pt x="164" y="164"/>
                    <a:pt x="165" y="160"/>
                  </a:cubicBezTo>
                  <a:cubicBezTo>
                    <a:pt x="167" y="157"/>
                    <a:pt x="166" y="160"/>
                    <a:pt x="167" y="157"/>
                  </a:cubicBezTo>
                  <a:cubicBezTo>
                    <a:pt x="168" y="153"/>
                    <a:pt x="166" y="152"/>
                    <a:pt x="169" y="151"/>
                  </a:cubicBezTo>
                  <a:cubicBezTo>
                    <a:pt x="171" y="149"/>
                    <a:pt x="173" y="149"/>
                    <a:pt x="173" y="146"/>
                  </a:cubicBezTo>
                  <a:cubicBezTo>
                    <a:pt x="172" y="144"/>
                    <a:pt x="172" y="143"/>
                    <a:pt x="172" y="142"/>
                  </a:cubicBezTo>
                  <a:cubicBezTo>
                    <a:pt x="171" y="141"/>
                    <a:pt x="169" y="138"/>
                    <a:pt x="169" y="137"/>
                  </a:cubicBezTo>
                  <a:cubicBezTo>
                    <a:pt x="168" y="137"/>
                    <a:pt x="168" y="137"/>
                    <a:pt x="167" y="135"/>
                  </a:cubicBezTo>
                  <a:cubicBezTo>
                    <a:pt x="165" y="132"/>
                    <a:pt x="164" y="131"/>
                    <a:pt x="164" y="131"/>
                  </a:cubicBezTo>
                  <a:cubicBezTo>
                    <a:pt x="164" y="131"/>
                    <a:pt x="163" y="125"/>
                    <a:pt x="163" y="123"/>
                  </a:cubicBezTo>
                  <a:cubicBezTo>
                    <a:pt x="163" y="120"/>
                    <a:pt x="163" y="124"/>
                    <a:pt x="163" y="120"/>
                  </a:cubicBezTo>
                  <a:cubicBezTo>
                    <a:pt x="164" y="117"/>
                    <a:pt x="164" y="114"/>
                    <a:pt x="164" y="114"/>
                  </a:cubicBezTo>
                  <a:cubicBezTo>
                    <a:pt x="164" y="114"/>
                    <a:pt x="160" y="112"/>
                    <a:pt x="159" y="112"/>
                  </a:cubicBezTo>
                  <a:cubicBezTo>
                    <a:pt x="157" y="112"/>
                    <a:pt x="157" y="115"/>
                    <a:pt x="155" y="113"/>
                  </a:cubicBezTo>
                  <a:cubicBezTo>
                    <a:pt x="152" y="111"/>
                    <a:pt x="153" y="109"/>
                    <a:pt x="152" y="109"/>
                  </a:cubicBezTo>
                  <a:cubicBezTo>
                    <a:pt x="151" y="108"/>
                    <a:pt x="149" y="108"/>
                    <a:pt x="148" y="109"/>
                  </a:cubicBezTo>
                  <a:cubicBezTo>
                    <a:pt x="147" y="110"/>
                    <a:pt x="143" y="110"/>
                    <a:pt x="141" y="111"/>
                  </a:cubicBezTo>
                  <a:cubicBezTo>
                    <a:pt x="138" y="112"/>
                    <a:pt x="138" y="112"/>
                    <a:pt x="134" y="112"/>
                  </a:cubicBezTo>
                  <a:cubicBezTo>
                    <a:pt x="131" y="112"/>
                    <a:pt x="127" y="113"/>
                    <a:pt x="124" y="112"/>
                  </a:cubicBezTo>
                  <a:cubicBezTo>
                    <a:pt x="122" y="110"/>
                    <a:pt x="122" y="112"/>
                    <a:pt x="120" y="110"/>
                  </a:cubicBezTo>
                  <a:cubicBezTo>
                    <a:pt x="119" y="107"/>
                    <a:pt x="120" y="107"/>
                    <a:pt x="118" y="106"/>
                  </a:cubicBezTo>
                  <a:cubicBezTo>
                    <a:pt x="115" y="104"/>
                    <a:pt x="115" y="105"/>
                    <a:pt x="115" y="103"/>
                  </a:cubicBezTo>
                  <a:cubicBezTo>
                    <a:pt x="114" y="100"/>
                    <a:pt x="116" y="101"/>
                    <a:pt x="114" y="99"/>
                  </a:cubicBezTo>
                  <a:cubicBezTo>
                    <a:pt x="112" y="96"/>
                    <a:pt x="115" y="100"/>
                    <a:pt x="112" y="96"/>
                  </a:cubicBezTo>
                  <a:cubicBezTo>
                    <a:pt x="109" y="93"/>
                    <a:pt x="107" y="96"/>
                    <a:pt x="109" y="93"/>
                  </a:cubicBezTo>
                  <a:cubicBezTo>
                    <a:pt x="110" y="90"/>
                    <a:pt x="111" y="92"/>
                    <a:pt x="111" y="89"/>
                  </a:cubicBezTo>
                  <a:cubicBezTo>
                    <a:pt x="111" y="85"/>
                    <a:pt x="116" y="90"/>
                    <a:pt x="113" y="83"/>
                  </a:cubicBezTo>
                  <a:cubicBezTo>
                    <a:pt x="109" y="76"/>
                    <a:pt x="109" y="78"/>
                    <a:pt x="112" y="73"/>
                  </a:cubicBezTo>
                  <a:cubicBezTo>
                    <a:pt x="115" y="68"/>
                    <a:pt x="118" y="66"/>
                    <a:pt x="119" y="65"/>
                  </a:cubicBezTo>
                  <a:cubicBezTo>
                    <a:pt x="119" y="64"/>
                    <a:pt x="120" y="61"/>
                    <a:pt x="122" y="60"/>
                  </a:cubicBezTo>
                  <a:cubicBezTo>
                    <a:pt x="123" y="59"/>
                    <a:pt x="122" y="59"/>
                    <a:pt x="124" y="59"/>
                  </a:cubicBezTo>
                  <a:cubicBezTo>
                    <a:pt x="127" y="59"/>
                    <a:pt x="130" y="58"/>
                    <a:pt x="131" y="56"/>
                  </a:cubicBezTo>
                  <a:cubicBezTo>
                    <a:pt x="133" y="55"/>
                    <a:pt x="135" y="52"/>
                    <a:pt x="136" y="52"/>
                  </a:cubicBezTo>
                  <a:cubicBezTo>
                    <a:pt x="138" y="52"/>
                    <a:pt x="137" y="52"/>
                    <a:pt x="140" y="52"/>
                  </a:cubicBezTo>
                  <a:cubicBezTo>
                    <a:pt x="142" y="51"/>
                    <a:pt x="143" y="51"/>
                    <a:pt x="144" y="51"/>
                  </a:cubicBezTo>
                  <a:cubicBezTo>
                    <a:pt x="146" y="51"/>
                    <a:pt x="143" y="51"/>
                    <a:pt x="147" y="50"/>
                  </a:cubicBezTo>
                  <a:cubicBezTo>
                    <a:pt x="152" y="50"/>
                    <a:pt x="151" y="50"/>
                    <a:pt x="152" y="50"/>
                  </a:cubicBezTo>
                  <a:cubicBezTo>
                    <a:pt x="153" y="50"/>
                    <a:pt x="153" y="50"/>
                    <a:pt x="155" y="50"/>
                  </a:cubicBezTo>
                  <a:cubicBezTo>
                    <a:pt x="157" y="50"/>
                    <a:pt x="156" y="46"/>
                    <a:pt x="157" y="50"/>
                  </a:cubicBezTo>
                  <a:cubicBezTo>
                    <a:pt x="157" y="55"/>
                    <a:pt x="155" y="57"/>
                    <a:pt x="158" y="57"/>
                  </a:cubicBezTo>
                  <a:cubicBezTo>
                    <a:pt x="162" y="57"/>
                    <a:pt x="158" y="57"/>
                    <a:pt x="162" y="57"/>
                  </a:cubicBezTo>
                  <a:cubicBezTo>
                    <a:pt x="165" y="57"/>
                    <a:pt x="164" y="58"/>
                    <a:pt x="166" y="59"/>
                  </a:cubicBezTo>
                  <a:cubicBezTo>
                    <a:pt x="168" y="59"/>
                    <a:pt x="168" y="60"/>
                    <a:pt x="171" y="60"/>
                  </a:cubicBezTo>
                  <a:cubicBezTo>
                    <a:pt x="173" y="60"/>
                    <a:pt x="170" y="64"/>
                    <a:pt x="173" y="60"/>
                  </a:cubicBezTo>
                  <a:cubicBezTo>
                    <a:pt x="177" y="57"/>
                    <a:pt x="171" y="56"/>
                    <a:pt x="177" y="57"/>
                  </a:cubicBezTo>
                  <a:cubicBezTo>
                    <a:pt x="184" y="57"/>
                    <a:pt x="184" y="59"/>
                    <a:pt x="186" y="58"/>
                  </a:cubicBezTo>
                  <a:cubicBezTo>
                    <a:pt x="187" y="58"/>
                    <a:pt x="187" y="59"/>
                    <a:pt x="190" y="57"/>
                  </a:cubicBezTo>
                  <a:cubicBezTo>
                    <a:pt x="193" y="56"/>
                    <a:pt x="193" y="56"/>
                    <a:pt x="194" y="57"/>
                  </a:cubicBezTo>
                  <a:cubicBezTo>
                    <a:pt x="195" y="57"/>
                    <a:pt x="195" y="60"/>
                    <a:pt x="196" y="57"/>
                  </a:cubicBezTo>
                  <a:cubicBezTo>
                    <a:pt x="197" y="55"/>
                    <a:pt x="200" y="55"/>
                    <a:pt x="196" y="54"/>
                  </a:cubicBezTo>
                  <a:cubicBezTo>
                    <a:pt x="193" y="52"/>
                    <a:pt x="192" y="54"/>
                    <a:pt x="191" y="52"/>
                  </a:cubicBezTo>
                  <a:cubicBezTo>
                    <a:pt x="191" y="50"/>
                    <a:pt x="194" y="50"/>
                    <a:pt x="191" y="50"/>
                  </a:cubicBezTo>
                  <a:cubicBezTo>
                    <a:pt x="187" y="49"/>
                    <a:pt x="188" y="49"/>
                    <a:pt x="185" y="48"/>
                  </a:cubicBezTo>
                  <a:cubicBezTo>
                    <a:pt x="183" y="47"/>
                    <a:pt x="180" y="51"/>
                    <a:pt x="179" y="48"/>
                  </a:cubicBezTo>
                  <a:cubicBezTo>
                    <a:pt x="179" y="46"/>
                    <a:pt x="174" y="50"/>
                    <a:pt x="179" y="46"/>
                  </a:cubicBezTo>
                  <a:cubicBezTo>
                    <a:pt x="183" y="41"/>
                    <a:pt x="181" y="40"/>
                    <a:pt x="184" y="41"/>
                  </a:cubicBezTo>
                  <a:cubicBezTo>
                    <a:pt x="188" y="41"/>
                    <a:pt x="187" y="44"/>
                    <a:pt x="189" y="43"/>
                  </a:cubicBezTo>
                  <a:cubicBezTo>
                    <a:pt x="191" y="41"/>
                    <a:pt x="194" y="40"/>
                    <a:pt x="191" y="37"/>
                  </a:cubicBezTo>
                  <a:cubicBezTo>
                    <a:pt x="187" y="35"/>
                    <a:pt x="190" y="36"/>
                    <a:pt x="186" y="34"/>
                  </a:cubicBezTo>
                  <a:cubicBezTo>
                    <a:pt x="182" y="32"/>
                    <a:pt x="179" y="41"/>
                    <a:pt x="177" y="39"/>
                  </a:cubicBezTo>
                  <a:cubicBezTo>
                    <a:pt x="175" y="38"/>
                    <a:pt x="175" y="37"/>
                    <a:pt x="173" y="38"/>
                  </a:cubicBezTo>
                  <a:cubicBezTo>
                    <a:pt x="172" y="39"/>
                    <a:pt x="172" y="42"/>
                    <a:pt x="172" y="44"/>
                  </a:cubicBezTo>
                  <a:cubicBezTo>
                    <a:pt x="172" y="46"/>
                    <a:pt x="174" y="47"/>
                    <a:pt x="170" y="45"/>
                  </a:cubicBezTo>
                  <a:cubicBezTo>
                    <a:pt x="167" y="43"/>
                    <a:pt x="174" y="44"/>
                    <a:pt x="166" y="41"/>
                  </a:cubicBezTo>
                  <a:cubicBezTo>
                    <a:pt x="158" y="38"/>
                    <a:pt x="155" y="39"/>
                    <a:pt x="154" y="40"/>
                  </a:cubicBezTo>
                  <a:cubicBezTo>
                    <a:pt x="153" y="41"/>
                    <a:pt x="151" y="41"/>
                    <a:pt x="150" y="42"/>
                  </a:cubicBezTo>
                  <a:cubicBezTo>
                    <a:pt x="150" y="43"/>
                    <a:pt x="153" y="44"/>
                    <a:pt x="150" y="43"/>
                  </a:cubicBezTo>
                  <a:cubicBezTo>
                    <a:pt x="146" y="41"/>
                    <a:pt x="143" y="44"/>
                    <a:pt x="143" y="44"/>
                  </a:cubicBezTo>
                  <a:cubicBezTo>
                    <a:pt x="143" y="44"/>
                    <a:pt x="142" y="43"/>
                    <a:pt x="140" y="44"/>
                  </a:cubicBezTo>
                  <a:cubicBezTo>
                    <a:pt x="139" y="45"/>
                    <a:pt x="136" y="46"/>
                    <a:pt x="134" y="46"/>
                  </a:cubicBezTo>
                  <a:cubicBezTo>
                    <a:pt x="133" y="45"/>
                    <a:pt x="129" y="46"/>
                    <a:pt x="132" y="42"/>
                  </a:cubicBezTo>
                  <a:cubicBezTo>
                    <a:pt x="135" y="38"/>
                    <a:pt x="133" y="41"/>
                    <a:pt x="138" y="39"/>
                  </a:cubicBezTo>
                  <a:cubicBezTo>
                    <a:pt x="143" y="37"/>
                    <a:pt x="150" y="36"/>
                    <a:pt x="143" y="35"/>
                  </a:cubicBezTo>
                  <a:cubicBezTo>
                    <a:pt x="137" y="34"/>
                    <a:pt x="147" y="34"/>
                    <a:pt x="139" y="30"/>
                  </a:cubicBezTo>
                  <a:cubicBezTo>
                    <a:pt x="131" y="26"/>
                    <a:pt x="130" y="31"/>
                    <a:pt x="131" y="26"/>
                  </a:cubicBezTo>
                  <a:cubicBezTo>
                    <a:pt x="131" y="20"/>
                    <a:pt x="130" y="20"/>
                    <a:pt x="128" y="20"/>
                  </a:cubicBezTo>
                  <a:cubicBezTo>
                    <a:pt x="127" y="21"/>
                    <a:pt x="122" y="22"/>
                    <a:pt x="120" y="22"/>
                  </a:cubicBezTo>
                  <a:cubicBezTo>
                    <a:pt x="118" y="22"/>
                    <a:pt x="120" y="24"/>
                    <a:pt x="116" y="22"/>
                  </a:cubicBezTo>
                  <a:cubicBezTo>
                    <a:pt x="113" y="19"/>
                    <a:pt x="111" y="23"/>
                    <a:pt x="113" y="19"/>
                  </a:cubicBezTo>
                  <a:cubicBezTo>
                    <a:pt x="114" y="16"/>
                    <a:pt x="114" y="16"/>
                    <a:pt x="116" y="14"/>
                  </a:cubicBezTo>
                  <a:cubicBezTo>
                    <a:pt x="119" y="12"/>
                    <a:pt x="118" y="4"/>
                    <a:pt x="124" y="7"/>
                  </a:cubicBezTo>
                  <a:cubicBezTo>
                    <a:pt x="129" y="10"/>
                    <a:pt x="127" y="9"/>
                    <a:pt x="132" y="9"/>
                  </a:cubicBezTo>
                  <a:cubicBezTo>
                    <a:pt x="136" y="10"/>
                    <a:pt x="138" y="9"/>
                    <a:pt x="138" y="8"/>
                  </a:cubicBezTo>
                  <a:cubicBezTo>
                    <a:pt x="138" y="7"/>
                    <a:pt x="133" y="5"/>
                    <a:pt x="133" y="5"/>
                  </a:cubicBezTo>
                  <a:cubicBezTo>
                    <a:pt x="133" y="5"/>
                    <a:pt x="131" y="5"/>
                    <a:pt x="132" y="4"/>
                  </a:cubicBezTo>
                  <a:cubicBezTo>
                    <a:pt x="132" y="3"/>
                    <a:pt x="134" y="2"/>
                    <a:pt x="134" y="2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2" y="0"/>
                    <a:pt x="116" y="0"/>
                    <a:pt x="112" y="1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Freeform 189"/>
            <p:cNvSpPr>
              <a:spLocks noEditPoints="1"/>
            </p:cNvSpPr>
            <p:nvPr/>
          </p:nvSpPr>
          <p:spPr bwMode="auto">
            <a:xfrm>
              <a:off x="7035800" y="4852988"/>
              <a:ext cx="450850" cy="415925"/>
            </a:xfrm>
            <a:custGeom>
              <a:avLst/>
              <a:gdLst>
                <a:gd name="T0" fmla="*/ 140 w 236"/>
                <a:gd name="T1" fmla="*/ 3 h 217"/>
                <a:gd name="T2" fmla="*/ 118 w 236"/>
                <a:gd name="T3" fmla="*/ 0 h 217"/>
                <a:gd name="T4" fmla="*/ 118 w 236"/>
                <a:gd name="T5" fmla="*/ 20 h 217"/>
                <a:gd name="T6" fmla="*/ 136 w 236"/>
                <a:gd name="T7" fmla="*/ 22 h 217"/>
                <a:gd name="T8" fmla="*/ 204 w 236"/>
                <a:gd name="T9" fmla="*/ 127 h 217"/>
                <a:gd name="T10" fmla="*/ 118 w 236"/>
                <a:gd name="T11" fmla="*/ 197 h 217"/>
                <a:gd name="T12" fmla="*/ 118 w 236"/>
                <a:gd name="T13" fmla="*/ 217 h 217"/>
                <a:gd name="T14" fmla="*/ 224 w 236"/>
                <a:gd name="T15" fmla="*/ 131 h 217"/>
                <a:gd name="T16" fmla="*/ 140 w 236"/>
                <a:gd name="T17" fmla="*/ 3 h 217"/>
                <a:gd name="T18" fmla="*/ 118 w 236"/>
                <a:gd name="T19" fmla="*/ 0 h 217"/>
                <a:gd name="T20" fmla="*/ 12 w 236"/>
                <a:gd name="T21" fmla="*/ 86 h 217"/>
                <a:gd name="T22" fmla="*/ 96 w 236"/>
                <a:gd name="T23" fmla="*/ 215 h 217"/>
                <a:gd name="T24" fmla="*/ 118 w 236"/>
                <a:gd name="T25" fmla="*/ 217 h 217"/>
                <a:gd name="T26" fmla="*/ 118 w 236"/>
                <a:gd name="T27" fmla="*/ 197 h 217"/>
                <a:gd name="T28" fmla="*/ 100 w 236"/>
                <a:gd name="T29" fmla="*/ 195 h 217"/>
                <a:gd name="T30" fmla="*/ 100 w 236"/>
                <a:gd name="T31" fmla="*/ 195 h 217"/>
                <a:gd name="T32" fmla="*/ 32 w 236"/>
                <a:gd name="T33" fmla="*/ 90 h 217"/>
                <a:gd name="T34" fmla="*/ 118 w 236"/>
                <a:gd name="T35" fmla="*/ 20 h 217"/>
                <a:gd name="T36" fmla="*/ 118 w 236"/>
                <a:gd name="T37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6" h="217">
                  <a:moveTo>
                    <a:pt x="140" y="3"/>
                  </a:moveTo>
                  <a:cubicBezTo>
                    <a:pt x="133" y="1"/>
                    <a:pt x="125" y="0"/>
                    <a:pt x="118" y="0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24" y="20"/>
                    <a:pt x="130" y="21"/>
                    <a:pt x="136" y="22"/>
                  </a:cubicBezTo>
                  <a:cubicBezTo>
                    <a:pt x="184" y="32"/>
                    <a:pt x="214" y="79"/>
                    <a:pt x="204" y="127"/>
                  </a:cubicBezTo>
                  <a:cubicBezTo>
                    <a:pt x="195" y="168"/>
                    <a:pt x="159" y="197"/>
                    <a:pt x="118" y="197"/>
                  </a:cubicBezTo>
                  <a:cubicBezTo>
                    <a:pt x="118" y="217"/>
                    <a:pt x="118" y="217"/>
                    <a:pt x="118" y="217"/>
                  </a:cubicBezTo>
                  <a:cubicBezTo>
                    <a:pt x="168" y="217"/>
                    <a:pt x="213" y="182"/>
                    <a:pt x="224" y="131"/>
                  </a:cubicBezTo>
                  <a:cubicBezTo>
                    <a:pt x="236" y="72"/>
                    <a:pt x="199" y="15"/>
                    <a:pt x="140" y="3"/>
                  </a:cubicBezTo>
                  <a:close/>
                  <a:moveTo>
                    <a:pt x="118" y="0"/>
                  </a:moveTo>
                  <a:cubicBezTo>
                    <a:pt x="68" y="0"/>
                    <a:pt x="23" y="35"/>
                    <a:pt x="12" y="86"/>
                  </a:cubicBezTo>
                  <a:cubicBezTo>
                    <a:pt x="0" y="145"/>
                    <a:pt x="37" y="202"/>
                    <a:pt x="96" y="215"/>
                  </a:cubicBezTo>
                  <a:cubicBezTo>
                    <a:pt x="103" y="216"/>
                    <a:pt x="110" y="217"/>
                    <a:pt x="118" y="21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2" y="197"/>
                    <a:pt x="106" y="196"/>
                    <a:pt x="100" y="195"/>
                  </a:cubicBezTo>
                  <a:cubicBezTo>
                    <a:pt x="100" y="195"/>
                    <a:pt x="100" y="195"/>
                    <a:pt x="100" y="195"/>
                  </a:cubicBezTo>
                  <a:cubicBezTo>
                    <a:pt x="52" y="185"/>
                    <a:pt x="22" y="138"/>
                    <a:pt x="32" y="90"/>
                  </a:cubicBezTo>
                  <a:cubicBezTo>
                    <a:pt x="40" y="49"/>
                    <a:pt x="77" y="20"/>
                    <a:pt x="118" y="20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Freeform 190"/>
            <p:cNvSpPr/>
            <p:nvPr/>
          </p:nvSpPr>
          <p:spPr bwMode="auto">
            <a:xfrm>
              <a:off x="7153275" y="5235575"/>
              <a:ext cx="96838" cy="209550"/>
            </a:xfrm>
            <a:custGeom>
              <a:avLst/>
              <a:gdLst>
                <a:gd name="T0" fmla="*/ 35 w 61"/>
                <a:gd name="T1" fmla="*/ 132 h 132"/>
                <a:gd name="T2" fmla="*/ 0 w 61"/>
                <a:gd name="T3" fmla="*/ 124 h 132"/>
                <a:gd name="T4" fmla="*/ 27 w 61"/>
                <a:gd name="T5" fmla="*/ 0 h 132"/>
                <a:gd name="T6" fmla="*/ 61 w 61"/>
                <a:gd name="T7" fmla="*/ 7 h 132"/>
                <a:gd name="T8" fmla="*/ 35 w 61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32">
                  <a:moveTo>
                    <a:pt x="35" y="132"/>
                  </a:moveTo>
                  <a:lnTo>
                    <a:pt x="0" y="124"/>
                  </a:lnTo>
                  <a:lnTo>
                    <a:pt x="27" y="0"/>
                  </a:lnTo>
                  <a:lnTo>
                    <a:pt x="61" y="7"/>
                  </a:lnTo>
                  <a:lnTo>
                    <a:pt x="35" y="13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Freeform 191"/>
            <p:cNvSpPr/>
            <p:nvPr/>
          </p:nvSpPr>
          <p:spPr bwMode="auto">
            <a:xfrm>
              <a:off x="7112000" y="5299075"/>
              <a:ext cx="138113" cy="284163"/>
            </a:xfrm>
            <a:custGeom>
              <a:avLst/>
              <a:gdLst>
                <a:gd name="T0" fmla="*/ 49 w 72"/>
                <a:gd name="T1" fmla="*/ 128 h 149"/>
                <a:gd name="T2" fmla="*/ 21 w 72"/>
                <a:gd name="T3" fmla="*/ 146 h 149"/>
                <a:gd name="T4" fmla="*/ 3 w 72"/>
                <a:gd name="T5" fmla="*/ 118 h 149"/>
                <a:gd name="T6" fmla="*/ 23 w 72"/>
                <a:gd name="T7" fmla="*/ 21 h 149"/>
                <a:gd name="T8" fmla="*/ 51 w 72"/>
                <a:gd name="T9" fmla="*/ 3 h 149"/>
                <a:gd name="T10" fmla="*/ 69 w 72"/>
                <a:gd name="T11" fmla="*/ 30 h 149"/>
                <a:gd name="T12" fmla="*/ 49 w 72"/>
                <a:gd name="T13" fmla="*/ 12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49">
                  <a:moveTo>
                    <a:pt x="49" y="128"/>
                  </a:moveTo>
                  <a:cubicBezTo>
                    <a:pt x="46" y="140"/>
                    <a:pt x="34" y="149"/>
                    <a:pt x="21" y="146"/>
                  </a:cubicBezTo>
                  <a:cubicBezTo>
                    <a:pt x="8" y="143"/>
                    <a:pt x="0" y="131"/>
                    <a:pt x="3" y="11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6" y="8"/>
                    <a:pt x="38" y="0"/>
                    <a:pt x="51" y="3"/>
                  </a:cubicBezTo>
                  <a:cubicBezTo>
                    <a:pt x="64" y="5"/>
                    <a:pt x="72" y="18"/>
                    <a:pt x="69" y="30"/>
                  </a:cubicBezTo>
                  <a:lnTo>
                    <a:pt x="49" y="12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Freeform 192"/>
            <p:cNvSpPr>
              <a:spLocks noEditPoints="1"/>
            </p:cNvSpPr>
            <p:nvPr/>
          </p:nvSpPr>
          <p:spPr bwMode="auto">
            <a:xfrm>
              <a:off x="5684838" y="4935538"/>
              <a:ext cx="677863" cy="558800"/>
            </a:xfrm>
            <a:custGeom>
              <a:avLst/>
              <a:gdLst>
                <a:gd name="T0" fmla="*/ 241 w 354"/>
                <a:gd name="T1" fmla="*/ 232 h 292"/>
                <a:gd name="T2" fmla="*/ 265 w 354"/>
                <a:gd name="T3" fmla="*/ 247 h 292"/>
                <a:gd name="T4" fmla="*/ 265 w 354"/>
                <a:gd name="T5" fmla="*/ 257 h 292"/>
                <a:gd name="T6" fmla="*/ 241 w 354"/>
                <a:gd name="T7" fmla="*/ 257 h 292"/>
                <a:gd name="T8" fmla="*/ 265 w 354"/>
                <a:gd name="T9" fmla="*/ 292 h 292"/>
                <a:gd name="T10" fmla="*/ 293 w 354"/>
                <a:gd name="T11" fmla="*/ 260 h 292"/>
                <a:gd name="T12" fmla="*/ 241 w 354"/>
                <a:gd name="T13" fmla="*/ 205 h 292"/>
                <a:gd name="T14" fmla="*/ 354 w 354"/>
                <a:gd name="T15" fmla="*/ 177 h 292"/>
                <a:gd name="T16" fmla="*/ 326 w 354"/>
                <a:gd name="T17" fmla="*/ 0 h 292"/>
                <a:gd name="T18" fmla="*/ 241 w 354"/>
                <a:gd name="T19" fmla="*/ 19 h 292"/>
                <a:gd name="T20" fmla="*/ 333 w 354"/>
                <a:gd name="T21" fmla="*/ 42 h 292"/>
                <a:gd name="T22" fmla="*/ 310 w 354"/>
                <a:gd name="T23" fmla="*/ 186 h 292"/>
                <a:gd name="T24" fmla="*/ 241 w 354"/>
                <a:gd name="T25" fmla="*/ 205 h 292"/>
                <a:gd name="T26" fmla="*/ 212 w 354"/>
                <a:gd name="T27" fmla="*/ 232 h 292"/>
                <a:gd name="T28" fmla="*/ 241 w 354"/>
                <a:gd name="T29" fmla="*/ 205 h 292"/>
                <a:gd name="T30" fmla="*/ 177 w 354"/>
                <a:gd name="T31" fmla="*/ 186 h 292"/>
                <a:gd name="T32" fmla="*/ 241 w 354"/>
                <a:gd name="T33" fmla="*/ 292 h 292"/>
                <a:gd name="T34" fmla="*/ 217 w 354"/>
                <a:gd name="T35" fmla="*/ 257 h 292"/>
                <a:gd name="T36" fmla="*/ 217 w 354"/>
                <a:gd name="T37" fmla="*/ 247 h 292"/>
                <a:gd name="T38" fmla="*/ 241 w 354"/>
                <a:gd name="T39" fmla="*/ 232 h 292"/>
                <a:gd name="T40" fmla="*/ 177 w 354"/>
                <a:gd name="T41" fmla="*/ 0 h 292"/>
                <a:gd name="T42" fmla="*/ 241 w 354"/>
                <a:gd name="T43" fmla="*/ 19 h 292"/>
                <a:gd name="T44" fmla="*/ 177 w 354"/>
                <a:gd name="T45" fmla="*/ 0 h 292"/>
                <a:gd name="T46" fmla="*/ 0 w 354"/>
                <a:gd name="T47" fmla="*/ 28 h 292"/>
                <a:gd name="T48" fmla="*/ 29 w 354"/>
                <a:gd name="T49" fmla="*/ 205 h 292"/>
                <a:gd name="T50" fmla="*/ 142 w 354"/>
                <a:gd name="T51" fmla="*/ 232 h 292"/>
                <a:gd name="T52" fmla="*/ 63 w 354"/>
                <a:gd name="T53" fmla="*/ 260 h 292"/>
                <a:gd name="T54" fmla="*/ 91 w 354"/>
                <a:gd name="T55" fmla="*/ 292 h 292"/>
                <a:gd name="T56" fmla="*/ 177 w 354"/>
                <a:gd name="T57" fmla="*/ 186 h 292"/>
                <a:gd name="T58" fmla="*/ 45 w 354"/>
                <a:gd name="T59" fmla="*/ 186 h 292"/>
                <a:gd name="T60" fmla="*/ 22 w 354"/>
                <a:gd name="T61" fmla="*/ 42 h 292"/>
                <a:gd name="T62" fmla="*/ 177 w 354"/>
                <a:gd name="T63" fmla="*/ 19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4" h="292">
                  <a:moveTo>
                    <a:pt x="265" y="232"/>
                  </a:moveTo>
                  <a:cubicBezTo>
                    <a:pt x="241" y="232"/>
                    <a:pt x="241" y="232"/>
                    <a:pt x="241" y="232"/>
                  </a:cubicBezTo>
                  <a:cubicBezTo>
                    <a:pt x="241" y="247"/>
                    <a:pt x="241" y="247"/>
                    <a:pt x="241" y="247"/>
                  </a:cubicBezTo>
                  <a:cubicBezTo>
                    <a:pt x="265" y="247"/>
                    <a:pt x="265" y="247"/>
                    <a:pt x="265" y="247"/>
                  </a:cubicBezTo>
                  <a:cubicBezTo>
                    <a:pt x="268" y="247"/>
                    <a:pt x="270" y="249"/>
                    <a:pt x="270" y="252"/>
                  </a:cubicBezTo>
                  <a:cubicBezTo>
                    <a:pt x="270" y="255"/>
                    <a:pt x="268" y="257"/>
                    <a:pt x="265" y="257"/>
                  </a:cubicBezTo>
                  <a:cubicBezTo>
                    <a:pt x="265" y="257"/>
                    <a:pt x="265" y="257"/>
                    <a:pt x="265" y="257"/>
                  </a:cubicBezTo>
                  <a:cubicBezTo>
                    <a:pt x="241" y="257"/>
                    <a:pt x="241" y="257"/>
                    <a:pt x="241" y="257"/>
                  </a:cubicBezTo>
                  <a:cubicBezTo>
                    <a:pt x="241" y="292"/>
                    <a:pt x="241" y="292"/>
                    <a:pt x="241" y="292"/>
                  </a:cubicBezTo>
                  <a:cubicBezTo>
                    <a:pt x="265" y="292"/>
                    <a:pt x="265" y="292"/>
                    <a:pt x="265" y="292"/>
                  </a:cubicBezTo>
                  <a:cubicBezTo>
                    <a:pt x="280" y="292"/>
                    <a:pt x="293" y="280"/>
                    <a:pt x="293" y="264"/>
                  </a:cubicBezTo>
                  <a:cubicBezTo>
                    <a:pt x="293" y="260"/>
                    <a:pt x="293" y="260"/>
                    <a:pt x="293" y="260"/>
                  </a:cubicBezTo>
                  <a:cubicBezTo>
                    <a:pt x="293" y="245"/>
                    <a:pt x="280" y="232"/>
                    <a:pt x="265" y="232"/>
                  </a:cubicBezTo>
                  <a:close/>
                  <a:moveTo>
                    <a:pt x="241" y="205"/>
                  </a:moveTo>
                  <a:cubicBezTo>
                    <a:pt x="326" y="205"/>
                    <a:pt x="326" y="205"/>
                    <a:pt x="326" y="205"/>
                  </a:cubicBezTo>
                  <a:cubicBezTo>
                    <a:pt x="342" y="205"/>
                    <a:pt x="354" y="192"/>
                    <a:pt x="354" y="177"/>
                  </a:cubicBezTo>
                  <a:cubicBezTo>
                    <a:pt x="354" y="28"/>
                    <a:pt x="354" y="28"/>
                    <a:pt x="354" y="28"/>
                  </a:cubicBezTo>
                  <a:cubicBezTo>
                    <a:pt x="354" y="12"/>
                    <a:pt x="342" y="0"/>
                    <a:pt x="326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1" y="19"/>
                    <a:pt x="241" y="19"/>
                    <a:pt x="241" y="19"/>
                  </a:cubicBezTo>
                  <a:cubicBezTo>
                    <a:pt x="310" y="19"/>
                    <a:pt x="310" y="19"/>
                    <a:pt x="310" y="19"/>
                  </a:cubicBezTo>
                  <a:cubicBezTo>
                    <a:pt x="323" y="19"/>
                    <a:pt x="333" y="29"/>
                    <a:pt x="333" y="42"/>
                  </a:cubicBezTo>
                  <a:cubicBezTo>
                    <a:pt x="333" y="163"/>
                    <a:pt x="333" y="163"/>
                    <a:pt x="333" y="163"/>
                  </a:cubicBezTo>
                  <a:cubicBezTo>
                    <a:pt x="333" y="175"/>
                    <a:pt x="323" y="186"/>
                    <a:pt x="310" y="186"/>
                  </a:cubicBezTo>
                  <a:cubicBezTo>
                    <a:pt x="241" y="186"/>
                    <a:pt x="241" y="186"/>
                    <a:pt x="241" y="186"/>
                  </a:cubicBezTo>
                  <a:lnTo>
                    <a:pt x="241" y="205"/>
                  </a:lnTo>
                  <a:close/>
                  <a:moveTo>
                    <a:pt x="241" y="232"/>
                  </a:moveTo>
                  <a:cubicBezTo>
                    <a:pt x="212" y="232"/>
                    <a:pt x="212" y="232"/>
                    <a:pt x="212" y="232"/>
                  </a:cubicBezTo>
                  <a:cubicBezTo>
                    <a:pt x="212" y="205"/>
                    <a:pt x="212" y="205"/>
                    <a:pt x="212" y="205"/>
                  </a:cubicBezTo>
                  <a:cubicBezTo>
                    <a:pt x="241" y="205"/>
                    <a:pt x="241" y="205"/>
                    <a:pt x="241" y="205"/>
                  </a:cubicBezTo>
                  <a:cubicBezTo>
                    <a:pt x="241" y="186"/>
                    <a:pt x="241" y="186"/>
                    <a:pt x="241" y="186"/>
                  </a:cubicBezTo>
                  <a:cubicBezTo>
                    <a:pt x="177" y="186"/>
                    <a:pt x="177" y="186"/>
                    <a:pt x="177" y="186"/>
                  </a:cubicBezTo>
                  <a:cubicBezTo>
                    <a:pt x="177" y="292"/>
                    <a:pt x="177" y="292"/>
                    <a:pt x="177" y="292"/>
                  </a:cubicBezTo>
                  <a:cubicBezTo>
                    <a:pt x="241" y="292"/>
                    <a:pt x="241" y="292"/>
                    <a:pt x="241" y="292"/>
                  </a:cubicBezTo>
                  <a:cubicBezTo>
                    <a:pt x="241" y="257"/>
                    <a:pt x="241" y="257"/>
                    <a:pt x="241" y="257"/>
                  </a:cubicBezTo>
                  <a:cubicBezTo>
                    <a:pt x="217" y="257"/>
                    <a:pt x="217" y="257"/>
                    <a:pt x="217" y="257"/>
                  </a:cubicBezTo>
                  <a:cubicBezTo>
                    <a:pt x="214" y="257"/>
                    <a:pt x="212" y="255"/>
                    <a:pt x="212" y="252"/>
                  </a:cubicBezTo>
                  <a:cubicBezTo>
                    <a:pt x="212" y="249"/>
                    <a:pt x="214" y="247"/>
                    <a:pt x="217" y="247"/>
                  </a:cubicBezTo>
                  <a:cubicBezTo>
                    <a:pt x="241" y="247"/>
                    <a:pt x="241" y="247"/>
                    <a:pt x="241" y="247"/>
                  </a:cubicBezTo>
                  <a:cubicBezTo>
                    <a:pt x="241" y="232"/>
                    <a:pt x="241" y="232"/>
                    <a:pt x="241" y="232"/>
                  </a:cubicBezTo>
                  <a:close/>
                  <a:moveTo>
                    <a:pt x="241" y="0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77" y="19"/>
                    <a:pt x="177" y="19"/>
                    <a:pt x="177" y="19"/>
                  </a:cubicBezTo>
                  <a:cubicBezTo>
                    <a:pt x="241" y="19"/>
                    <a:pt x="241" y="19"/>
                    <a:pt x="241" y="19"/>
                  </a:cubicBezTo>
                  <a:lnTo>
                    <a:pt x="241" y="0"/>
                  </a:lnTo>
                  <a:close/>
                  <a:moveTo>
                    <a:pt x="177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2"/>
                    <a:pt x="0" y="28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92"/>
                    <a:pt x="13" y="205"/>
                    <a:pt x="29" y="205"/>
                  </a:cubicBezTo>
                  <a:cubicBezTo>
                    <a:pt x="142" y="205"/>
                    <a:pt x="142" y="205"/>
                    <a:pt x="142" y="205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91" y="232"/>
                    <a:pt x="91" y="232"/>
                    <a:pt x="91" y="232"/>
                  </a:cubicBezTo>
                  <a:cubicBezTo>
                    <a:pt x="76" y="232"/>
                    <a:pt x="63" y="245"/>
                    <a:pt x="63" y="260"/>
                  </a:cubicBezTo>
                  <a:cubicBezTo>
                    <a:pt x="63" y="264"/>
                    <a:pt x="63" y="264"/>
                    <a:pt x="63" y="264"/>
                  </a:cubicBezTo>
                  <a:cubicBezTo>
                    <a:pt x="63" y="280"/>
                    <a:pt x="76" y="292"/>
                    <a:pt x="91" y="292"/>
                  </a:cubicBezTo>
                  <a:cubicBezTo>
                    <a:pt x="177" y="292"/>
                    <a:pt x="177" y="292"/>
                    <a:pt x="177" y="292"/>
                  </a:cubicBezTo>
                  <a:cubicBezTo>
                    <a:pt x="177" y="186"/>
                    <a:pt x="177" y="186"/>
                    <a:pt x="177" y="18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32" y="186"/>
                    <a:pt x="22" y="175"/>
                    <a:pt x="22" y="163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29"/>
                    <a:pt x="32" y="19"/>
                    <a:pt x="45" y="19"/>
                  </a:cubicBezTo>
                  <a:cubicBezTo>
                    <a:pt x="177" y="19"/>
                    <a:pt x="177" y="19"/>
                    <a:pt x="177" y="19"/>
                  </a:cubicBezTo>
                  <a:lnTo>
                    <a:pt x="177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Freeform 193"/>
            <p:cNvSpPr>
              <a:spLocks noEditPoints="1"/>
            </p:cNvSpPr>
            <p:nvPr/>
          </p:nvSpPr>
          <p:spPr bwMode="auto">
            <a:xfrm>
              <a:off x="6881813" y="4202113"/>
              <a:ext cx="538163" cy="628650"/>
            </a:xfrm>
            <a:custGeom>
              <a:avLst/>
              <a:gdLst>
                <a:gd name="T0" fmla="*/ 281 w 281"/>
                <a:gd name="T1" fmla="*/ 33 h 328"/>
                <a:gd name="T2" fmla="*/ 243 w 281"/>
                <a:gd name="T3" fmla="*/ 25 h 328"/>
                <a:gd name="T4" fmla="*/ 250 w 281"/>
                <a:gd name="T5" fmla="*/ 41 h 328"/>
                <a:gd name="T6" fmla="*/ 243 w 281"/>
                <a:gd name="T7" fmla="*/ 45 h 328"/>
                <a:gd name="T8" fmla="*/ 203 w 281"/>
                <a:gd name="T9" fmla="*/ 47 h 328"/>
                <a:gd name="T10" fmla="*/ 227 w 281"/>
                <a:gd name="T11" fmla="*/ 74 h 328"/>
                <a:gd name="T12" fmla="*/ 192 w 281"/>
                <a:gd name="T13" fmla="*/ 61 h 328"/>
                <a:gd name="T14" fmla="*/ 203 w 281"/>
                <a:gd name="T15" fmla="*/ 77 h 328"/>
                <a:gd name="T16" fmla="*/ 180 w 281"/>
                <a:gd name="T17" fmla="*/ 75 h 328"/>
                <a:gd name="T18" fmla="*/ 191 w 281"/>
                <a:gd name="T19" fmla="*/ 91 h 328"/>
                <a:gd name="T20" fmla="*/ 169 w 281"/>
                <a:gd name="T21" fmla="*/ 89 h 328"/>
                <a:gd name="T22" fmla="*/ 180 w 281"/>
                <a:gd name="T23" fmla="*/ 105 h 328"/>
                <a:gd name="T24" fmla="*/ 158 w 281"/>
                <a:gd name="T25" fmla="*/ 103 h 328"/>
                <a:gd name="T26" fmla="*/ 181 w 281"/>
                <a:gd name="T27" fmla="*/ 130 h 328"/>
                <a:gd name="T28" fmla="*/ 146 w 281"/>
                <a:gd name="T29" fmla="*/ 118 h 328"/>
                <a:gd name="T30" fmla="*/ 157 w 281"/>
                <a:gd name="T31" fmla="*/ 134 h 328"/>
                <a:gd name="T32" fmla="*/ 135 w 281"/>
                <a:gd name="T33" fmla="*/ 132 h 328"/>
                <a:gd name="T34" fmla="*/ 146 w 281"/>
                <a:gd name="T35" fmla="*/ 148 h 328"/>
                <a:gd name="T36" fmla="*/ 123 w 281"/>
                <a:gd name="T37" fmla="*/ 146 h 328"/>
                <a:gd name="T38" fmla="*/ 134 w 281"/>
                <a:gd name="T39" fmla="*/ 162 h 328"/>
                <a:gd name="T40" fmla="*/ 112 w 281"/>
                <a:gd name="T41" fmla="*/ 160 h 328"/>
                <a:gd name="T42" fmla="*/ 135 w 281"/>
                <a:gd name="T43" fmla="*/ 186 h 328"/>
                <a:gd name="T44" fmla="*/ 100 w 281"/>
                <a:gd name="T45" fmla="*/ 174 h 328"/>
                <a:gd name="T46" fmla="*/ 111 w 281"/>
                <a:gd name="T47" fmla="*/ 190 h 328"/>
                <a:gd name="T48" fmla="*/ 89 w 281"/>
                <a:gd name="T49" fmla="*/ 188 h 328"/>
                <a:gd name="T50" fmla="*/ 100 w 281"/>
                <a:gd name="T51" fmla="*/ 204 h 328"/>
                <a:gd name="T52" fmla="*/ 77 w 281"/>
                <a:gd name="T53" fmla="*/ 202 h 328"/>
                <a:gd name="T54" fmla="*/ 88 w 281"/>
                <a:gd name="T55" fmla="*/ 218 h 328"/>
                <a:gd name="T56" fmla="*/ 66 w 281"/>
                <a:gd name="T57" fmla="*/ 216 h 328"/>
                <a:gd name="T58" fmla="*/ 90 w 281"/>
                <a:gd name="T59" fmla="*/ 242 h 328"/>
                <a:gd name="T60" fmla="*/ 54 w 281"/>
                <a:gd name="T61" fmla="*/ 230 h 328"/>
                <a:gd name="T62" fmla="*/ 65 w 281"/>
                <a:gd name="T63" fmla="*/ 246 h 328"/>
                <a:gd name="T64" fmla="*/ 43 w 281"/>
                <a:gd name="T65" fmla="*/ 244 h 328"/>
                <a:gd name="T66" fmla="*/ 54 w 281"/>
                <a:gd name="T67" fmla="*/ 260 h 328"/>
                <a:gd name="T68" fmla="*/ 31 w 281"/>
                <a:gd name="T69" fmla="*/ 258 h 328"/>
                <a:gd name="T70" fmla="*/ 42 w 281"/>
                <a:gd name="T71" fmla="*/ 274 h 328"/>
                <a:gd name="T72" fmla="*/ 20 w 281"/>
                <a:gd name="T73" fmla="*/ 272 h 328"/>
                <a:gd name="T74" fmla="*/ 44 w 281"/>
                <a:gd name="T75" fmla="*/ 298 h 328"/>
                <a:gd name="T76" fmla="*/ 0 w 281"/>
                <a:gd name="T77" fmla="*/ 296 h 328"/>
                <a:gd name="T78" fmla="*/ 243 w 281"/>
                <a:gd name="T79" fmla="*/ 80 h 328"/>
                <a:gd name="T80" fmla="*/ 236 w 281"/>
                <a:gd name="T81" fmla="*/ 43 h 328"/>
                <a:gd name="T82" fmla="*/ 243 w 281"/>
                <a:gd name="T83" fmla="*/ 25 h 328"/>
                <a:gd name="T84" fmla="*/ 242 w 281"/>
                <a:gd name="T8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1" h="328">
                  <a:moveTo>
                    <a:pt x="243" y="80"/>
                  </a:moveTo>
                  <a:cubicBezTo>
                    <a:pt x="281" y="33"/>
                    <a:pt x="281" y="33"/>
                    <a:pt x="281" y="33"/>
                  </a:cubicBezTo>
                  <a:cubicBezTo>
                    <a:pt x="243" y="1"/>
                    <a:pt x="243" y="1"/>
                    <a:pt x="243" y="1"/>
                  </a:cubicBezTo>
                  <a:cubicBezTo>
                    <a:pt x="243" y="25"/>
                    <a:pt x="243" y="25"/>
                    <a:pt x="243" y="25"/>
                  </a:cubicBezTo>
                  <a:cubicBezTo>
                    <a:pt x="245" y="25"/>
                    <a:pt x="247" y="26"/>
                    <a:pt x="249" y="27"/>
                  </a:cubicBezTo>
                  <a:cubicBezTo>
                    <a:pt x="253" y="31"/>
                    <a:pt x="254" y="37"/>
                    <a:pt x="250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48" y="44"/>
                    <a:pt x="245" y="45"/>
                    <a:pt x="243" y="45"/>
                  </a:cubicBezTo>
                  <a:lnTo>
                    <a:pt x="243" y="80"/>
                  </a:lnTo>
                  <a:close/>
                  <a:moveTo>
                    <a:pt x="203" y="47"/>
                  </a:moveTo>
                  <a:cubicBezTo>
                    <a:pt x="231" y="70"/>
                    <a:pt x="231" y="70"/>
                    <a:pt x="231" y="70"/>
                  </a:cubicBezTo>
                  <a:cubicBezTo>
                    <a:pt x="227" y="74"/>
                    <a:pt x="227" y="74"/>
                    <a:pt x="227" y="74"/>
                  </a:cubicBezTo>
                  <a:cubicBezTo>
                    <a:pt x="200" y="52"/>
                    <a:pt x="200" y="52"/>
                    <a:pt x="200" y="52"/>
                  </a:cubicBezTo>
                  <a:cubicBezTo>
                    <a:pt x="192" y="61"/>
                    <a:pt x="192" y="61"/>
                    <a:pt x="192" y="61"/>
                  </a:cubicBezTo>
                  <a:cubicBezTo>
                    <a:pt x="206" y="73"/>
                    <a:pt x="206" y="73"/>
                    <a:pt x="206" y="73"/>
                  </a:cubicBezTo>
                  <a:cubicBezTo>
                    <a:pt x="203" y="77"/>
                    <a:pt x="203" y="77"/>
                    <a:pt x="203" y="77"/>
                  </a:cubicBezTo>
                  <a:cubicBezTo>
                    <a:pt x="188" y="66"/>
                    <a:pt x="188" y="66"/>
                    <a:pt x="188" y="66"/>
                  </a:cubicBezTo>
                  <a:cubicBezTo>
                    <a:pt x="180" y="75"/>
                    <a:pt x="180" y="75"/>
                    <a:pt x="180" y="75"/>
                  </a:cubicBezTo>
                  <a:cubicBezTo>
                    <a:pt x="195" y="87"/>
                    <a:pt x="195" y="87"/>
                    <a:pt x="195" y="87"/>
                  </a:cubicBezTo>
                  <a:cubicBezTo>
                    <a:pt x="191" y="91"/>
                    <a:pt x="191" y="91"/>
                    <a:pt x="191" y="91"/>
                  </a:cubicBezTo>
                  <a:cubicBezTo>
                    <a:pt x="177" y="80"/>
                    <a:pt x="177" y="80"/>
                    <a:pt x="177" y="80"/>
                  </a:cubicBezTo>
                  <a:cubicBezTo>
                    <a:pt x="169" y="89"/>
                    <a:pt x="169" y="89"/>
                    <a:pt x="169" y="89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0" y="105"/>
                    <a:pt x="180" y="105"/>
                    <a:pt x="180" y="105"/>
                  </a:cubicBezTo>
                  <a:cubicBezTo>
                    <a:pt x="166" y="94"/>
                    <a:pt x="166" y="94"/>
                    <a:pt x="166" y="94"/>
                  </a:cubicBezTo>
                  <a:cubicBezTo>
                    <a:pt x="158" y="103"/>
                    <a:pt x="158" y="103"/>
                    <a:pt x="158" y="103"/>
                  </a:cubicBezTo>
                  <a:cubicBezTo>
                    <a:pt x="185" y="126"/>
                    <a:pt x="185" y="126"/>
                    <a:pt x="185" y="126"/>
                  </a:cubicBezTo>
                  <a:cubicBezTo>
                    <a:pt x="181" y="130"/>
                    <a:pt x="181" y="130"/>
                    <a:pt x="181" y="130"/>
                  </a:cubicBezTo>
                  <a:cubicBezTo>
                    <a:pt x="154" y="108"/>
                    <a:pt x="154" y="108"/>
                    <a:pt x="154" y="108"/>
                  </a:cubicBezTo>
                  <a:cubicBezTo>
                    <a:pt x="146" y="118"/>
                    <a:pt x="146" y="118"/>
                    <a:pt x="146" y="118"/>
                  </a:cubicBezTo>
                  <a:cubicBezTo>
                    <a:pt x="160" y="129"/>
                    <a:pt x="160" y="129"/>
                    <a:pt x="160" y="129"/>
                  </a:cubicBezTo>
                  <a:cubicBezTo>
                    <a:pt x="157" y="134"/>
                    <a:pt x="157" y="134"/>
                    <a:pt x="157" y="134"/>
                  </a:cubicBezTo>
                  <a:cubicBezTo>
                    <a:pt x="143" y="122"/>
                    <a:pt x="143" y="122"/>
                    <a:pt x="143" y="122"/>
                  </a:cubicBezTo>
                  <a:cubicBezTo>
                    <a:pt x="135" y="132"/>
                    <a:pt x="135" y="132"/>
                    <a:pt x="135" y="132"/>
                  </a:cubicBezTo>
                  <a:cubicBezTo>
                    <a:pt x="149" y="143"/>
                    <a:pt x="149" y="143"/>
                    <a:pt x="149" y="143"/>
                  </a:cubicBezTo>
                  <a:cubicBezTo>
                    <a:pt x="146" y="148"/>
                    <a:pt x="146" y="148"/>
                    <a:pt x="146" y="148"/>
                  </a:cubicBezTo>
                  <a:cubicBezTo>
                    <a:pt x="131" y="136"/>
                    <a:pt x="131" y="136"/>
                    <a:pt x="131" y="136"/>
                  </a:cubicBezTo>
                  <a:cubicBezTo>
                    <a:pt x="123" y="146"/>
                    <a:pt x="123" y="146"/>
                    <a:pt x="123" y="146"/>
                  </a:cubicBezTo>
                  <a:cubicBezTo>
                    <a:pt x="138" y="157"/>
                    <a:pt x="138" y="157"/>
                    <a:pt x="138" y="157"/>
                  </a:cubicBezTo>
                  <a:cubicBezTo>
                    <a:pt x="134" y="162"/>
                    <a:pt x="134" y="162"/>
                    <a:pt x="134" y="162"/>
                  </a:cubicBezTo>
                  <a:cubicBezTo>
                    <a:pt x="120" y="150"/>
                    <a:pt x="120" y="150"/>
                    <a:pt x="120" y="150"/>
                  </a:cubicBezTo>
                  <a:cubicBezTo>
                    <a:pt x="112" y="160"/>
                    <a:pt x="112" y="160"/>
                    <a:pt x="112" y="160"/>
                  </a:cubicBezTo>
                  <a:cubicBezTo>
                    <a:pt x="139" y="182"/>
                    <a:pt x="139" y="182"/>
                    <a:pt x="139" y="182"/>
                  </a:cubicBezTo>
                  <a:cubicBezTo>
                    <a:pt x="135" y="186"/>
                    <a:pt x="135" y="186"/>
                    <a:pt x="135" y="186"/>
                  </a:cubicBezTo>
                  <a:cubicBezTo>
                    <a:pt x="108" y="164"/>
                    <a:pt x="108" y="164"/>
                    <a:pt x="108" y="164"/>
                  </a:cubicBezTo>
                  <a:cubicBezTo>
                    <a:pt x="100" y="174"/>
                    <a:pt x="100" y="174"/>
                    <a:pt x="100" y="174"/>
                  </a:cubicBezTo>
                  <a:cubicBezTo>
                    <a:pt x="115" y="185"/>
                    <a:pt x="115" y="185"/>
                    <a:pt x="115" y="185"/>
                  </a:cubicBezTo>
                  <a:cubicBezTo>
                    <a:pt x="111" y="190"/>
                    <a:pt x="111" y="190"/>
                    <a:pt x="111" y="190"/>
                  </a:cubicBezTo>
                  <a:cubicBezTo>
                    <a:pt x="97" y="178"/>
                    <a:pt x="97" y="178"/>
                    <a:pt x="97" y="178"/>
                  </a:cubicBezTo>
                  <a:cubicBezTo>
                    <a:pt x="89" y="188"/>
                    <a:pt x="89" y="188"/>
                    <a:pt x="89" y="188"/>
                  </a:cubicBezTo>
                  <a:cubicBezTo>
                    <a:pt x="103" y="199"/>
                    <a:pt x="103" y="199"/>
                    <a:pt x="103" y="199"/>
                  </a:cubicBezTo>
                  <a:cubicBezTo>
                    <a:pt x="100" y="204"/>
                    <a:pt x="100" y="204"/>
                    <a:pt x="100" y="204"/>
                  </a:cubicBezTo>
                  <a:cubicBezTo>
                    <a:pt x="85" y="192"/>
                    <a:pt x="85" y="192"/>
                    <a:pt x="85" y="192"/>
                  </a:cubicBezTo>
                  <a:cubicBezTo>
                    <a:pt x="77" y="202"/>
                    <a:pt x="77" y="202"/>
                    <a:pt x="77" y="202"/>
                  </a:cubicBezTo>
                  <a:cubicBezTo>
                    <a:pt x="92" y="213"/>
                    <a:pt x="92" y="213"/>
                    <a:pt x="92" y="213"/>
                  </a:cubicBezTo>
                  <a:cubicBezTo>
                    <a:pt x="88" y="218"/>
                    <a:pt x="88" y="218"/>
                    <a:pt x="88" y="218"/>
                  </a:cubicBezTo>
                  <a:cubicBezTo>
                    <a:pt x="74" y="206"/>
                    <a:pt x="74" y="206"/>
                    <a:pt x="74" y="206"/>
                  </a:cubicBezTo>
                  <a:cubicBezTo>
                    <a:pt x="66" y="216"/>
                    <a:pt x="66" y="216"/>
                    <a:pt x="66" y="216"/>
                  </a:cubicBezTo>
                  <a:cubicBezTo>
                    <a:pt x="93" y="238"/>
                    <a:pt x="93" y="238"/>
                    <a:pt x="93" y="238"/>
                  </a:cubicBezTo>
                  <a:cubicBezTo>
                    <a:pt x="90" y="242"/>
                    <a:pt x="90" y="242"/>
                    <a:pt x="90" y="242"/>
                  </a:cubicBezTo>
                  <a:cubicBezTo>
                    <a:pt x="62" y="220"/>
                    <a:pt x="62" y="220"/>
                    <a:pt x="62" y="220"/>
                  </a:cubicBezTo>
                  <a:cubicBezTo>
                    <a:pt x="54" y="230"/>
                    <a:pt x="54" y="230"/>
                    <a:pt x="54" y="230"/>
                  </a:cubicBezTo>
                  <a:cubicBezTo>
                    <a:pt x="69" y="242"/>
                    <a:pt x="69" y="242"/>
                    <a:pt x="69" y="242"/>
                  </a:cubicBezTo>
                  <a:cubicBezTo>
                    <a:pt x="65" y="246"/>
                    <a:pt x="65" y="246"/>
                    <a:pt x="65" y="246"/>
                  </a:cubicBezTo>
                  <a:cubicBezTo>
                    <a:pt x="51" y="234"/>
                    <a:pt x="51" y="234"/>
                    <a:pt x="51" y="234"/>
                  </a:cubicBezTo>
                  <a:cubicBezTo>
                    <a:pt x="43" y="244"/>
                    <a:pt x="43" y="244"/>
                    <a:pt x="43" y="244"/>
                  </a:cubicBezTo>
                  <a:cubicBezTo>
                    <a:pt x="57" y="256"/>
                    <a:pt x="57" y="256"/>
                    <a:pt x="57" y="256"/>
                  </a:cubicBezTo>
                  <a:cubicBezTo>
                    <a:pt x="54" y="260"/>
                    <a:pt x="54" y="260"/>
                    <a:pt x="54" y="260"/>
                  </a:cubicBezTo>
                  <a:cubicBezTo>
                    <a:pt x="39" y="248"/>
                    <a:pt x="39" y="248"/>
                    <a:pt x="39" y="248"/>
                  </a:cubicBezTo>
                  <a:cubicBezTo>
                    <a:pt x="31" y="258"/>
                    <a:pt x="31" y="258"/>
                    <a:pt x="31" y="258"/>
                  </a:cubicBezTo>
                  <a:cubicBezTo>
                    <a:pt x="46" y="270"/>
                    <a:pt x="46" y="270"/>
                    <a:pt x="46" y="270"/>
                  </a:cubicBezTo>
                  <a:cubicBezTo>
                    <a:pt x="42" y="274"/>
                    <a:pt x="42" y="274"/>
                    <a:pt x="42" y="274"/>
                  </a:cubicBezTo>
                  <a:cubicBezTo>
                    <a:pt x="28" y="262"/>
                    <a:pt x="28" y="262"/>
                    <a:pt x="28" y="26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47" y="294"/>
                    <a:pt x="47" y="294"/>
                    <a:pt x="47" y="294"/>
                  </a:cubicBezTo>
                  <a:cubicBezTo>
                    <a:pt x="44" y="298"/>
                    <a:pt x="44" y="298"/>
                    <a:pt x="44" y="298"/>
                  </a:cubicBezTo>
                  <a:cubicBezTo>
                    <a:pt x="16" y="276"/>
                    <a:pt x="16" y="276"/>
                    <a:pt x="16" y="27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40" y="328"/>
                    <a:pt x="40" y="328"/>
                    <a:pt x="40" y="328"/>
                  </a:cubicBezTo>
                  <a:cubicBezTo>
                    <a:pt x="243" y="80"/>
                    <a:pt x="243" y="80"/>
                    <a:pt x="243" y="80"/>
                  </a:cubicBezTo>
                  <a:cubicBezTo>
                    <a:pt x="243" y="45"/>
                    <a:pt x="243" y="45"/>
                    <a:pt x="243" y="45"/>
                  </a:cubicBezTo>
                  <a:cubicBezTo>
                    <a:pt x="240" y="45"/>
                    <a:pt x="238" y="44"/>
                    <a:pt x="236" y="43"/>
                  </a:cubicBezTo>
                  <a:cubicBezTo>
                    <a:pt x="232" y="39"/>
                    <a:pt x="231" y="33"/>
                    <a:pt x="235" y="29"/>
                  </a:cubicBezTo>
                  <a:cubicBezTo>
                    <a:pt x="237" y="26"/>
                    <a:pt x="240" y="25"/>
                    <a:pt x="243" y="25"/>
                  </a:cubicBezTo>
                  <a:cubicBezTo>
                    <a:pt x="243" y="1"/>
                    <a:pt x="243" y="1"/>
                    <a:pt x="243" y="1"/>
                  </a:cubicBezTo>
                  <a:cubicBezTo>
                    <a:pt x="242" y="0"/>
                    <a:pt x="242" y="0"/>
                    <a:pt x="242" y="0"/>
                  </a:cubicBezTo>
                  <a:lnTo>
                    <a:pt x="203" y="47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Freeform 194"/>
            <p:cNvSpPr>
              <a:spLocks noEditPoints="1"/>
            </p:cNvSpPr>
            <p:nvPr/>
          </p:nvSpPr>
          <p:spPr bwMode="auto">
            <a:xfrm>
              <a:off x="7513638" y="4340225"/>
              <a:ext cx="288925" cy="566738"/>
            </a:xfrm>
            <a:custGeom>
              <a:avLst/>
              <a:gdLst>
                <a:gd name="T0" fmla="*/ 113 w 151"/>
                <a:gd name="T1" fmla="*/ 133 h 296"/>
                <a:gd name="T2" fmla="*/ 119 w 151"/>
                <a:gd name="T3" fmla="*/ 127 h 296"/>
                <a:gd name="T4" fmla="*/ 140 w 151"/>
                <a:gd name="T5" fmla="*/ 74 h 296"/>
                <a:gd name="T6" fmla="*/ 136 w 151"/>
                <a:gd name="T7" fmla="*/ 63 h 296"/>
                <a:gd name="T8" fmla="*/ 145 w 151"/>
                <a:gd name="T9" fmla="*/ 42 h 296"/>
                <a:gd name="T10" fmla="*/ 127 w 151"/>
                <a:gd name="T11" fmla="*/ 2 h 296"/>
                <a:gd name="T12" fmla="*/ 113 w 151"/>
                <a:gd name="T13" fmla="*/ 0 h 296"/>
                <a:gd name="T14" fmla="*/ 113 w 151"/>
                <a:gd name="T15" fmla="*/ 53 h 296"/>
                <a:gd name="T16" fmla="*/ 117 w 151"/>
                <a:gd name="T17" fmla="*/ 56 h 296"/>
                <a:gd name="T18" fmla="*/ 113 w 151"/>
                <a:gd name="T19" fmla="*/ 54 h 296"/>
                <a:gd name="T20" fmla="*/ 113 w 151"/>
                <a:gd name="T21" fmla="*/ 78 h 296"/>
                <a:gd name="T22" fmla="*/ 117 w 151"/>
                <a:gd name="T23" fmla="*/ 69 h 296"/>
                <a:gd name="T24" fmla="*/ 115 w 151"/>
                <a:gd name="T25" fmla="*/ 60 h 296"/>
                <a:gd name="T26" fmla="*/ 129 w 151"/>
                <a:gd name="T27" fmla="*/ 66 h 296"/>
                <a:gd name="T28" fmla="*/ 134 w 151"/>
                <a:gd name="T29" fmla="*/ 76 h 296"/>
                <a:gd name="T30" fmla="*/ 116 w 151"/>
                <a:gd name="T31" fmla="*/ 122 h 296"/>
                <a:gd name="T32" fmla="*/ 113 w 151"/>
                <a:gd name="T33" fmla="*/ 126 h 296"/>
                <a:gd name="T34" fmla="*/ 113 w 151"/>
                <a:gd name="T35" fmla="*/ 133 h 296"/>
                <a:gd name="T36" fmla="*/ 62 w 151"/>
                <a:gd name="T37" fmla="*/ 263 h 296"/>
                <a:gd name="T38" fmla="*/ 112 w 151"/>
                <a:gd name="T39" fmla="*/ 133 h 296"/>
                <a:gd name="T40" fmla="*/ 113 w 151"/>
                <a:gd name="T41" fmla="*/ 133 h 296"/>
                <a:gd name="T42" fmla="*/ 113 w 151"/>
                <a:gd name="T43" fmla="*/ 126 h 296"/>
                <a:gd name="T44" fmla="*/ 106 w 151"/>
                <a:gd name="T45" fmla="*/ 126 h 296"/>
                <a:gd name="T46" fmla="*/ 91 w 151"/>
                <a:gd name="T47" fmla="*/ 120 h 296"/>
                <a:gd name="T48" fmla="*/ 91 w 151"/>
                <a:gd name="T49" fmla="*/ 120 h 296"/>
                <a:gd name="T50" fmla="*/ 99 w 151"/>
                <a:gd name="T51" fmla="*/ 115 h 296"/>
                <a:gd name="T52" fmla="*/ 113 w 151"/>
                <a:gd name="T53" fmla="*/ 78 h 296"/>
                <a:gd name="T54" fmla="*/ 113 w 151"/>
                <a:gd name="T55" fmla="*/ 54 h 296"/>
                <a:gd name="T56" fmla="*/ 79 w 151"/>
                <a:gd name="T57" fmla="*/ 41 h 296"/>
                <a:gd name="T58" fmla="*/ 70 w 151"/>
                <a:gd name="T59" fmla="*/ 47 h 296"/>
                <a:gd name="T60" fmla="*/ 49 w 151"/>
                <a:gd name="T61" fmla="*/ 100 h 296"/>
                <a:gd name="T62" fmla="*/ 50 w 151"/>
                <a:gd name="T63" fmla="*/ 109 h 296"/>
                <a:gd name="T64" fmla="*/ 32 w 151"/>
                <a:gd name="T65" fmla="*/ 155 h 296"/>
                <a:gd name="T66" fmla="*/ 32 w 151"/>
                <a:gd name="T67" fmla="*/ 238 h 296"/>
                <a:gd name="T68" fmla="*/ 36 w 151"/>
                <a:gd name="T69" fmla="*/ 238 h 296"/>
                <a:gd name="T70" fmla="*/ 42 w 151"/>
                <a:gd name="T71" fmla="*/ 249 h 296"/>
                <a:gd name="T72" fmla="*/ 54 w 151"/>
                <a:gd name="T73" fmla="*/ 245 h 296"/>
                <a:gd name="T74" fmla="*/ 60 w 151"/>
                <a:gd name="T75" fmla="*/ 258 h 296"/>
                <a:gd name="T76" fmla="*/ 58 w 151"/>
                <a:gd name="T77" fmla="*/ 260 h 296"/>
                <a:gd name="T78" fmla="*/ 32 w 151"/>
                <a:gd name="T79" fmla="*/ 278 h 296"/>
                <a:gd name="T80" fmla="*/ 32 w 151"/>
                <a:gd name="T81" fmla="*/ 283 h 296"/>
                <a:gd name="T82" fmla="*/ 62 w 151"/>
                <a:gd name="T83" fmla="*/ 263 h 296"/>
                <a:gd name="T84" fmla="*/ 113 w 151"/>
                <a:gd name="T85" fmla="*/ 0 h 296"/>
                <a:gd name="T86" fmla="*/ 113 w 151"/>
                <a:gd name="T87" fmla="*/ 53 h 296"/>
                <a:gd name="T88" fmla="*/ 82 w 151"/>
                <a:gd name="T89" fmla="*/ 33 h 296"/>
                <a:gd name="T90" fmla="*/ 87 w 151"/>
                <a:gd name="T91" fmla="*/ 20 h 296"/>
                <a:gd name="T92" fmla="*/ 113 w 151"/>
                <a:gd name="T93" fmla="*/ 0 h 296"/>
                <a:gd name="T94" fmla="*/ 32 w 151"/>
                <a:gd name="T95" fmla="*/ 155 h 296"/>
                <a:gd name="T96" fmla="*/ 0 w 151"/>
                <a:gd name="T97" fmla="*/ 239 h 296"/>
                <a:gd name="T98" fmla="*/ 14 w 151"/>
                <a:gd name="T99" fmla="*/ 296 h 296"/>
                <a:gd name="T100" fmla="*/ 32 w 151"/>
                <a:gd name="T101" fmla="*/ 283 h 296"/>
                <a:gd name="T102" fmla="*/ 32 w 151"/>
                <a:gd name="T103" fmla="*/ 278 h 296"/>
                <a:gd name="T104" fmla="*/ 31 w 151"/>
                <a:gd name="T105" fmla="*/ 279 h 296"/>
                <a:gd name="T106" fmla="*/ 13 w 151"/>
                <a:gd name="T107" fmla="*/ 272 h 296"/>
                <a:gd name="T108" fmla="*/ 5 w 151"/>
                <a:gd name="T109" fmla="*/ 240 h 296"/>
                <a:gd name="T110" fmla="*/ 5 w 151"/>
                <a:gd name="T111" fmla="*/ 240 h 296"/>
                <a:gd name="T112" fmla="*/ 6 w 151"/>
                <a:gd name="T113" fmla="*/ 237 h 296"/>
                <a:gd name="T114" fmla="*/ 18 w 151"/>
                <a:gd name="T115" fmla="*/ 231 h 296"/>
                <a:gd name="T116" fmla="*/ 24 w 151"/>
                <a:gd name="T117" fmla="*/ 242 h 296"/>
                <a:gd name="T118" fmla="*/ 32 w 151"/>
                <a:gd name="T119" fmla="*/ 238 h 296"/>
                <a:gd name="T120" fmla="*/ 32 w 151"/>
                <a:gd name="T121" fmla="*/ 155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1" h="296">
                  <a:moveTo>
                    <a:pt x="113" y="133"/>
                  </a:moveTo>
                  <a:cubicBezTo>
                    <a:pt x="116" y="132"/>
                    <a:pt x="118" y="130"/>
                    <a:pt x="119" y="127"/>
                  </a:cubicBezTo>
                  <a:cubicBezTo>
                    <a:pt x="140" y="74"/>
                    <a:pt x="140" y="74"/>
                    <a:pt x="140" y="74"/>
                  </a:cubicBezTo>
                  <a:cubicBezTo>
                    <a:pt x="141" y="70"/>
                    <a:pt x="140" y="66"/>
                    <a:pt x="136" y="63"/>
                  </a:cubicBezTo>
                  <a:cubicBezTo>
                    <a:pt x="145" y="42"/>
                    <a:pt x="145" y="42"/>
                    <a:pt x="145" y="42"/>
                  </a:cubicBezTo>
                  <a:cubicBezTo>
                    <a:pt x="151" y="26"/>
                    <a:pt x="143" y="8"/>
                    <a:pt x="127" y="2"/>
                  </a:cubicBezTo>
                  <a:cubicBezTo>
                    <a:pt x="122" y="0"/>
                    <a:pt x="118" y="0"/>
                    <a:pt x="113" y="0"/>
                  </a:cubicBezTo>
                  <a:cubicBezTo>
                    <a:pt x="113" y="53"/>
                    <a:pt x="113" y="53"/>
                    <a:pt x="113" y="53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17" y="69"/>
                    <a:pt x="117" y="69"/>
                    <a:pt x="117" y="69"/>
                  </a:cubicBezTo>
                  <a:cubicBezTo>
                    <a:pt x="118" y="66"/>
                    <a:pt x="117" y="62"/>
                    <a:pt x="115" y="60"/>
                  </a:cubicBezTo>
                  <a:cubicBezTo>
                    <a:pt x="129" y="66"/>
                    <a:pt x="129" y="66"/>
                    <a:pt x="129" y="66"/>
                  </a:cubicBezTo>
                  <a:cubicBezTo>
                    <a:pt x="134" y="68"/>
                    <a:pt x="136" y="72"/>
                    <a:pt x="134" y="76"/>
                  </a:cubicBezTo>
                  <a:cubicBezTo>
                    <a:pt x="116" y="122"/>
                    <a:pt x="116" y="122"/>
                    <a:pt x="116" y="122"/>
                  </a:cubicBezTo>
                  <a:cubicBezTo>
                    <a:pt x="116" y="123"/>
                    <a:pt x="114" y="125"/>
                    <a:pt x="113" y="126"/>
                  </a:cubicBezTo>
                  <a:lnTo>
                    <a:pt x="113" y="133"/>
                  </a:lnTo>
                  <a:close/>
                  <a:moveTo>
                    <a:pt x="62" y="263"/>
                  </a:moveTo>
                  <a:cubicBezTo>
                    <a:pt x="112" y="133"/>
                    <a:pt x="112" y="133"/>
                    <a:pt x="112" y="133"/>
                  </a:cubicBezTo>
                  <a:cubicBezTo>
                    <a:pt x="113" y="133"/>
                    <a:pt x="113" y="133"/>
                    <a:pt x="113" y="133"/>
                  </a:cubicBezTo>
                  <a:cubicBezTo>
                    <a:pt x="113" y="126"/>
                    <a:pt x="113" y="126"/>
                    <a:pt x="113" y="126"/>
                  </a:cubicBezTo>
                  <a:cubicBezTo>
                    <a:pt x="111" y="127"/>
                    <a:pt x="109" y="127"/>
                    <a:pt x="106" y="126"/>
                  </a:cubicBezTo>
                  <a:cubicBezTo>
                    <a:pt x="91" y="120"/>
                    <a:pt x="91" y="120"/>
                    <a:pt x="91" y="120"/>
                  </a:cubicBezTo>
                  <a:cubicBezTo>
                    <a:pt x="91" y="120"/>
                    <a:pt x="91" y="120"/>
                    <a:pt x="91" y="120"/>
                  </a:cubicBezTo>
                  <a:cubicBezTo>
                    <a:pt x="95" y="120"/>
                    <a:pt x="98" y="118"/>
                    <a:pt x="99" y="115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1" y="43"/>
                    <a:pt x="70" y="47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48" y="103"/>
                    <a:pt x="48" y="106"/>
                    <a:pt x="50" y="109"/>
                  </a:cubicBezTo>
                  <a:cubicBezTo>
                    <a:pt x="32" y="155"/>
                    <a:pt x="32" y="155"/>
                    <a:pt x="32" y="155"/>
                  </a:cubicBezTo>
                  <a:cubicBezTo>
                    <a:pt x="32" y="238"/>
                    <a:pt x="32" y="238"/>
                    <a:pt x="32" y="238"/>
                  </a:cubicBezTo>
                  <a:cubicBezTo>
                    <a:pt x="34" y="238"/>
                    <a:pt x="35" y="238"/>
                    <a:pt x="36" y="238"/>
                  </a:cubicBezTo>
                  <a:cubicBezTo>
                    <a:pt x="40" y="240"/>
                    <a:pt x="43" y="244"/>
                    <a:pt x="42" y="249"/>
                  </a:cubicBezTo>
                  <a:cubicBezTo>
                    <a:pt x="45" y="245"/>
                    <a:pt x="50" y="243"/>
                    <a:pt x="54" y="245"/>
                  </a:cubicBezTo>
                  <a:cubicBezTo>
                    <a:pt x="59" y="247"/>
                    <a:pt x="61" y="253"/>
                    <a:pt x="60" y="258"/>
                  </a:cubicBezTo>
                  <a:cubicBezTo>
                    <a:pt x="58" y="260"/>
                    <a:pt x="58" y="260"/>
                    <a:pt x="58" y="260"/>
                  </a:cubicBezTo>
                  <a:cubicBezTo>
                    <a:pt x="32" y="278"/>
                    <a:pt x="32" y="278"/>
                    <a:pt x="32" y="278"/>
                  </a:cubicBezTo>
                  <a:cubicBezTo>
                    <a:pt x="32" y="283"/>
                    <a:pt x="32" y="283"/>
                    <a:pt x="32" y="283"/>
                  </a:cubicBezTo>
                  <a:cubicBezTo>
                    <a:pt x="62" y="263"/>
                    <a:pt x="62" y="263"/>
                    <a:pt x="62" y="263"/>
                  </a:cubicBezTo>
                  <a:close/>
                  <a:moveTo>
                    <a:pt x="113" y="0"/>
                  </a:moveTo>
                  <a:cubicBezTo>
                    <a:pt x="113" y="53"/>
                    <a:pt x="113" y="53"/>
                    <a:pt x="113" y="53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92" y="8"/>
                    <a:pt x="102" y="1"/>
                    <a:pt x="113" y="0"/>
                  </a:cubicBezTo>
                  <a:close/>
                  <a:moveTo>
                    <a:pt x="32" y="155"/>
                  </a:moveTo>
                  <a:cubicBezTo>
                    <a:pt x="0" y="239"/>
                    <a:pt x="0" y="239"/>
                    <a:pt x="0" y="239"/>
                  </a:cubicBezTo>
                  <a:cubicBezTo>
                    <a:pt x="14" y="296"/>
                    <a:pt x="14" y="296"/>
                    <a:pt x="14" y="296"/>
                  </a:cubicBezTo>
                  <a:cubicBezTo>
                    <a:pt x="32" y="283"/>
                    <a:pt x="32" y="283"/>
                    <a:pt x="32" y="283"/>
                  </a:cubicBezTo>
                  <a:cubicBezTo>
                    <a:pt x="32" y="278"/>
                    <a:pt x="32" y="278"/>
                    <a:pt x="32" y="278"/>
                  </a:cubicBezTo>
                  <a:cubicBezTo>
                    <a:pt x="31" y="279"/>
                    <a:pt x="31" y="279"/>
                    <a:pt x="31" y="279"/>
                  </a:cubicBezTo>
                  <a:cubicBezTo>
                    <a:pt x="13" y="272"/>
                    <a:pt x="13" y="272"/>
                    <a:pt x="13" y="272"/>
                  </a:cubicBezTo>
                  <a:cubicBezTo>
                    <a:pt x="5" y="240"/>
                    <a:pt x="5" y="240"/>
                    <a:pt x="5" y="240"/>
                  </a:cubicBezTo>
                  <a:cubicBezTo>
                    <a:pt x="5" y="240"/>
                    <a:pt x="5" y="240"/>
                    <a:pt x="5" y="240"/>
                  </a:cubicBezTo>
                  <a:cubicBezTo>
                    <a:pt x="6" y="237"/>
                    <a:pt x="6" y="237"/>
                    <a:pt x="6" y="237"/>
                  </a:cubicBezTo>
                  <a:cubicBezTo>
                    <a:pt x="8" y="232"/>
                    <a:pt x="13" y="229"/>
                    <a:pt x="18" y="231"/>
                  </a:cubicBezTo>
                  <a:cubicBezTo>
                    <a:pt x="23" y="233"/>
                    <a:pt x="25" y="237"/>
                    <a:pt x="24" y="242"/>
                  </a:cubicBezTo>
                  <a:cubicBezTo>
                    <a:pt x="26" y="239"/>
                    <a:pt x="29" y="238"/>
                    <a:pt x="32" y="238"/>
                  </a:cubicBezTo>
                  <a:lnTo>
                    <a:pt x="32" y="155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Freeform 195"/>
            <p:cNvSpPr>
              <a:spLocks noEditPoints="1"/>
            </p:cNvSpPr>
            <p:nvPr/>
          </p:nvSpPr>
          <p:spPr bwMode="auto">
            <a:xfrm>
              <a:off x="6232525" y="4208463"/>
              <a:ext cx="615950" cy="615950"/>
            </a:xfrm>
            <a:custGeom>
              <a:avLst/>
              <a:gdLst>
                <a:gd name="T0" fmla="*/ 161 w 322"/>
                <a:gd name="T1" fmla="*/ 0 h 322"/>
                <a:gd name="T2" fmla="*/ 161 w 322"/>
                <a:gd name="T3" fmla="*/ 0 h 322"/>
                <a:gd name="T4" fmla="*/ 161 w 322"/>
                <a:gd name="T5" fmla="*/ 42 h 322"/>
                <a:gd name="T6" fmla="*/ 180 w 322"/>
                <a:gd name="T7" fmla="*/ 29 h 322"/>
                <a:gd name="T8" fmla="*/ 292 w 322"/>
                <a:gd name="T9" fmla="*/ 141 h 322"/>
                <a:gd name="T10" fmla="*/ 279 w 322"/>
                <a:gd name="T11" fmla="*/ 161 h 322"/>
                <a:gd name="T12" fmla="*/ 292 w 322"/>
                <a:gd name="T13" fmla="*/ 180 h 322"/>
                <a:gd name="T14" fmla="*/ 180 w 322"/>
                <a:gd name="T15" fmla="*/ 293 h 322"/>
                <a:gd name="T16" fmla="*/ 180 w 322"/>
                <a:gd name="T17" fmla="*/ 293 h 322"/>
                <a:gd name="T18" fmla="*/ 161 w 322"/>
                <a:gd name="T19" fmla="*/ 279 h 322"/>
                <a:gd name="T20" fmla="*/ 161 w 322"/>
                <a:gd name="T21" fmla="*/ 322 h 322"/>
                <a:gd name="T22" fmla="*/ 161 w 322"/>
                <a:gd name="T23" fmla="*/ 322 h 322"/>
                <a:gd name="T24" fmla="*/ 322 w 322"/>
                <a:gd name="T25" fmla="*/ 161 h 322"/>
                <a:gd name="T26" fmla="*/ 161 w 322"/>
                <a:gd name="T27" fmla="*/ 0 h 322"/>
                <a:gd name="T28" fmla="*/ 161 w 322"/>
                <a:gd name="T29" fmla="*/ 0 h 322"/>
                <a:gd name="T30" fmla="*/ 161 w 322"/>
                <a:gd name="T31" fmla="*/ 0 h 322"/>
                <a:gd name="T32" fmla="*/ 0 w 322"/>
                <a:gd name="T33" fmla="*/ 161 h 322"/>
                <a:gd name="T34" fmla="*/ 161 w 322"/>
                <a:gd name="T35" fmla="*/ 322 h 322"/>
                <a:gd name="T36" fmla="*/ 161 w 322"/>
                <a:gd name="T37" fmla="*/ 322 h 322"/>
                <a:gd name="T38" fmla="*/ 161 w 322"/>
                <a:gd name="T39" fmla="*/ 279 h 322"/>
                <a:gd name="T40" fmla="*/ 161 w 322"/>
                <a:gd name="T41" fmla="*/ 279 h 322"/>
                <a:gd name="T42" fmla="*/ 141 w 322"/>
                <a:gd name="T43" fmla="*/ 293 h 322"/>
                <a:gd name="T44" fmla="*/ 29 w 322"/>
                <a:gd name="T45" fmla="*/ 180 h 322"/>
                <a:gd name="T46" fmla="*/ 42 w 322"/>
                <a:gd name="T47" fmla="*/ 161 h 322"/>
                <a:gd name="T48" fmla="*/ 29 w 322"/>
                <a:gd name="T49" fmla="*/ 141 h 322"/>
                <a:gd name="T50" fmla="*/ 141 w 322"/>
                <a:gd name="T51" fmla="*/ 29 h 322"/>
                <a:gd name="T52" fmla="*/ 161 w 322"/>
                <a:gd name="T53" fmla="*/ 42 h 322"/>
                <a:gd name="T54" fmla="*/ 161 w 322"/>
                <a:gd name="T55" fmla="*/ 42 h 322"/>
                <a:gd name="T56" fmla="*/ 161 w 322"/>
                <a:gd name="T57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2" h="322">
                  <a:moveTo>
                    <a:pt x="161" y="0"/>
                  </a:moveTo>
                  <a:cubicBezTo>
                    <a:pt x="161" y="0"/>
                    <a:pt x="161" y="0"/>
                    <a:pt x="161" y="0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70" y="42"/>
                    <a:pt x="177" y="37"/>
                    <a:pt x="180" y="29"/>
                  </a:cubicBezTo>
                  <a:cubicBezTo>
                    <a:pt x="238" y="37"/>
                    <a:pt x="284" y="83"/>
                    <a:pt x="292" y="141"/>
                  </a:cubicBezTo>
                  <a:cubicBezTo>
                    <a:pt x="285" y="144"/>
                    <a:pt x="279" y="152"/>
                    <a:pt x="279" y="161"/>
                  </a:cubicBezTo>
                  <a:cubicBezTo>
                    <a:pt x="279" y="170"/>
                    <a:pt x="285" y="177"/>
                    <a:pt x="292" y="180"/>
                  </a:cubicBezTo>
                  <a:cubicBezTo>
                    <a:pt x="284" y="238"/>
                    <a:pt x="238" y="284"/>
                    <a:pt x="180" y="293"/>
                  </a:cubicBezTo>
                  <a:cubicBezTo>
                    <a:pt x="180" y="293"/>
                    <a:pt x="180" y="293"/>
                    <a:pt x="180" y="293"/>
                  </a:cubicBezTo>
                  <a:cubicBezTo>
                    <a:pt x="177" y="285"/>
                    <a:pt x="170" y="279"/>
                    <a:pt x="161" y="279"/>
                  </a:cubicBezTo>
                  <a:cubicBezTo>
                    <a:pt x="161" y="322"/>
                    <a:pt x="161" y="322"/>
                    <a:pt x="161" y="322"/>
                  </a:cubicBezTo>
                  <a:cubicBezTo>
                    <a:pt x="161" y="322"/>
                    <a:pt x="161" y="322"/>
                    <a:pt x="161" y="322"/>
                  </a:cubicBezTo>
                  <a:cubicBezTo>
                    <a:pt x="249" y="322"/>
                    <a:pt x="322" y="250"/>
                    <a:pt x="322" y="161"/>
                  </a:cubicBezTo>
                  <a:cubicBezTo>
                    <a:pt x="322" y="72"/>
                    <a:pt x="249" y="0"/>
                    <a:pt x="161" y="0"/>
                  </a:cubicBezTo>
                  <a:close/>
                  <a:moveTo>
                    <a:pt x="161" y="0"/>
                  </a:moveTo>
                  <a:cubicBezTo>
                    <a:pt x="161" y="0"/>
                    <a:pt x="161" y="0"/>
                    <a:pt x="161" y="0"/>
                  </a:cubicBezTo>
                  <a:cubicBezTo>
                    <a:pt x="72" y="0"/>
                    <a:pt x="0" y="72"/>
                    <a:pt x="0" y="161"/>
                  </a:cubicBezTo>
                  <a:cubicBezTo>
                    <a:pt x="0" y="250"/>
                    <a:pt x="72" y="322"/>
                    <a:pt x="161" y="322"/>
                  </a:cubicBezTo>
                  <a:cubicBezTo>
                    <a:pt x="161" y="322"/>
                    <a:pt x="161" y="322"/>
                    <a:pt x="161" y="322"/>
                  </a:cubicBezTo>
                  <a:cubicBezTo>
                    <a:pt x="161" y="279"/>
                    <a:pt x="161" y="279"/>
                    <a:pt x="161" y="279"/>
                  </a:cubicBezTo>
                  <a:cubicBezTo>
                    <a:pt x="161" y="279"/>
                    <a:pt x="161" y="279"/>
                    <a:pt x="161" y="279"/>
                  </a:cubicBezTo>
                  <a:cubicBezTo>
                    <a:pt x="152" y="279"/>
                    <a:pt x="144" y="285"/>
                    <a:pt x="141" y="293"/>
                  </a:cubicBezTo>
                  <a:cubicBezTo>
                    <a:pt x="83" y="284"/>
                    <a:pt x="37" y="238"/>
                    <a:pt x="29" y="180"/>
                  </a:cubicBezTo>
                  <a:cubicBezTo>
                    <a:pt x="37" y="177"/>
                    <a:pt x="42" y="170"/>
                    <a:pt x="42" y="161"/>
                  </a:cubicBezTo>
                  <a:cubicBezTo>
                    <a:pt x="42" y="152"/>
                    <a:pt x="37" y="144"/>
                    <a:pt x="29" y="141"/>
                  </a:cubicBezTo>
                  <a:cubicBezTo>
                    <a:pt x="37" y="83"/>
                    <a:pt x="83" y="37"/>
                    <a:pt x="141" y="29"/>
                  </a:cubicBezTo>
                  <a:cubicBezTo>
                    <a:pt x="144" y="37"/>
                    <a:pt x="152" y="42"/>
                    <a:pt x="161" y="42"/>
                  </a:cubicBezTo>
                  <a:cubicBezTo>
                    <a:pt x="161" y="42"/>
                    <a:pt x="161" y="42"/>
                    <a:pt x="161" y="4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Freeform 196"/>
            <p:cNvSpPr/>
            <p:nvPr/>
          </p:nvSpPr>
          <p:spPr bwMode="auto">
            <a:xfrm>
              <a:off x="6345238" y="4402138"/>
              <a:ext cx="307975" cy="161925"/>
            </a:xfrm>
            <a:custGeom>
              <a:avLst/>
              <a:gdLst>
                <a:gd name="T0" fmla="*/ 150 w 161"/>
                <a:gd name="T1" fmla="*/ 0 h 85"/>
                <a:gd name="T2" fmla="*/ 113 w 161"/>
                <a:gd name="T3" fmla="*/ 37 h 85"/>
                <a:gd name="T4" fmla="*/ 102 w 161"/>
                <a:gd name="T5" fmla="*/ 35 h 85"/>
                <a:gd name="T6" fmla="*/ 78 w 161"/>
                <a:gd name="T7" fmla="*/ 52 h 85"/>
                <a:gd name="T8" fmla="*/ 0 w 161"/>
                <a:gd name="T9" fmla="*/ 52 h 85"/>
                <a:gd name="T10" fmla="*/ 0 w 161"/>
                <a:gd name="T11" fmla="*/ 68 h 85"/>
                <a:gd name="T12" fmla="*/ 78 w 161"/>
                <a:gd name="T13" fmla="*/ 68 h 85"/>
                <a:gd name="T14" fmla="*/ 102 w 161"/>
                <a:gd name="T15" fmla="*/ 85 h 85"/>
                <a:gd name="T16" fmla="*/ 127 w 161"/>
                <a:gd name="T17" fmla="*/ 60 h 85"/>
                <a:gd name="T18" fmla="*/ 124 w 161"/>
                <a:gd name="T19" fmla="*/ 49 h 85"/>
                <a:gd name="T20" fmla="*/ 161 w 161"/>
                <a:gd name="T21" fmla="*/ 12 h 85"/>
                <a:gd name="T22" fmla="*/ 150 w 161"/>
                <a:gd name="T2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1" h="85">
                  <a:moveTo>
                    <a:pt x="150" y="0"/>
                  </a:moveTo>
                  <a:cubicBezTo>
                    <a:pt x="113" y="37"/>
                    <a:pt x="113" y="37"/>
                    <a:pt x="113" y="37"/>
                  </a:cubicBezTo>
                  <a:cubicBezTo>
                    <a:pt x="109" y="36"/>
                    <a:pt x="106" y="35"/>
                    <a:pt x="102" y="35"/>
                  </a:cubicBezTo>
                  <a:cubicBezTo>
                    <a:pt x="91" y="35"/>
                    <a:pt x="81" y="42"/>
                    <a:pt x="78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81" y="78"/>
                    <a:pt x="91" y="85"/>
                    <a:pt x="102" y="85"/>
                  </a:cubicBezTo>
                  <a:cubicBezTo>
                    <a:pt x="115" y="85"/>
                    <a:pt x="127" y="74"/>
                    <a:pt x="127" y="60"/>
                  </a:cubicBezTo>
                  <a:cubicBezTo>
                    <a:pt x="127" y="56"/>
                    <a:pt x="126" y="52"/>
                    <a:pt x="124" y="49"/>
                  </a:cubicBezTo>
                  <a:cubicBezTo>
                    <a:pt x="161" y="12"/>
                    <a:pt x="161" y="12"/>
                    <a:pt x="161" y="12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Freeform 197"/>
            <p:cNvSpPr/>
            <p:nvPr/>
          </p:nvSpPr>
          <p:spPr bwMode="auto">
            <a:xfrm>
              <a:off x="6478588" y="5094288"/>
              <a:ext cx="481013" cy="361950"/>
            </a:xfrm>
            <a:custGeom>
              <a:avLst/>
              <a:gdLst>
                <a:gd name="T0" fmla="*/ 176 w 251"/>
                <a:gd name="T1" fmla="*/ 0 h 189"/>
                <a:gd name="T2" fmla="*/ 125 w 251"/>
                <a:gd name="T3" fmla="*/ 18 h 189"/>
                <a:gd name="T4" fmla="*/ 75 w 251"/>
                <a:gd name="T5" fmla="*/ 0 h 189"/>
                <a:gd name="T6" fmla="*/ 0 w 251"/>
                <a:gd name="T7" fmla="*/ 73 h 189"/>
                <a:gd name="T8" fmla="*/ 129 w 251"/>
                <a:gd name="T9" fmla="*/ 189 h 189"/>
                <a:gd name="T10" fmla="*/ 251 w 251"/>
                <a:gd name="T11" fmla="*/ 73 h 189"/>
                <a:gd name="T12" fmla="*/ 176 w 251"/>
                <a:gd name="T1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189">
                  <a:moveTo>
                    <a:pt x="176" y="0"/>
                  </a:moveTo>
                  <a:cubicBezTo>
                    <a:pt x="156" y="0"/>
                    <a:pt x="139" y="7"/>
                    <a:pt x="125" y="18"/>
                  </a:cubicBezTo>
                  <a:cubicBezTo>
                    <a:pt x="112" y="7"/>
                    <a:pt x="94" y="0"/>
                    <a:pt x="75" y="0"/>
                  </a:cubicBezTo>
                  <a:cubicBezTo>
                    <a:pt x="33" y="0"/>
                    <a:pt x="0" y="32"/>
                    <a:pt x="0" y="73"/>
                  </a:cubicBezTo>
                  <a:cubicBezTo>
                    <a:pt x="0" y="119"/>
                    <a:pt x="38" y="189"/>
                    <a:pt x="129" y="189"/>
                  </a:cubicBezTo>
                  <a:cubicBezTo>
                    <a:pt x="224" y="189"/>
                    <a:pt x="251" y="114"/>
                    <a:pt x="251" y="73"/>
                  </a:cubicBezTo>
                  <a:cubicBezTo>
                    <a:pt x="251" y="32"/>
                    <a:pt x="217" y="0"/>
                    <a:pt x="176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Freeform 198"/>
            <p:cNvSpPr/>
            <p:nvPr/>
          </p:nvSpPr>
          <p:spPr bwMode="auto">
            <a:xfrm>
              <a:off x="6692900" y="5000625"/>
              <a:ext cx="130175" cy="166688"/>
            </a:xfrm>
            <a:custGeom>
              <a:avLst/>
              <a:gdLst>
                <a:gd name="T0" fmla="*/ 15 w 68"/>
                <a:gd name="T1" fmla="*/ 87 h 87"/>
                <a:gd name="T2" fmla="*/ 33 w 68"/>
                <a:gd name="T3" fmla="*/ 0 h 87"/>
                <a:gd name="T4" fmla="*/ 68 w 68"/>
                <a:gd name="T5" fmla="*/ 6 h 87"/>
                <a:gd name="T6" fmla="*/ 15 w 68"/>
                <a:gd name="T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87">
                  <a:moveTo>
                    <a:pt x="15" y="87"/>
                  </a:moveTo>
                  <a:cubicBezTo>
                    <a:pt x="0" y="57"/>
                    <a:pt x="9" y="23"/>
                    <a:pt x="33" y="0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35" y="25"/>
                    <a:pt x="14" y="44"/>
                    <a:pt x="15" y="87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199"/>
            <p:cNvSpPr>
              <a:spLocks noEditPoints="1"/>
            </p:cNvSpPr>
            <p:nvPr/>
          </p:nvSpPr>
          <p:spPr bwMode="auto">
            <a:xfrm>
              <a:off x="4441825" y="4087813"/>
              <a:ext cx="571500" cy="633413"/>
            </a:xfrm>
            <a:custGeom>
              <a:avLst/>
              <a:gdLst>
                <a:gd name="T0" fmla="*/ 231 w 299"/>
                <a:gd name="T1" fmla="*/ 172 h 331"/>
                <a:gd name="T2" fmla="*/ 214 w 299"/>
                <a:gd name="T3" fmla="*/ 205 h 331"/>
                <a:gd name="T4" fmla="*/ 205 w 299"/>
                <a:gd name="T5" fmla="*/ 236 h 331"/>
                <a:gd name="T6" fmla="*/ 210 w 299"/>
                <a:gd name="T7" fmla="*/ 240 h 331"/>
                <a:gd name="T8" fmla="*/ 226 w 299"/>
                <a:gd name="T9" fmla="*/ 284 h 331"/>
                <a:gd name="T10" fmla="*/ 200 w 299"/>
                <a:gd name="T11" fmla="*/ 254 h 331"/>
                <a:gd name="T12" fmla="*/ 247 w 299"/>
                <a:gd name="T13" fmla="*/ 85 h 331"/>
                <a:gd name="T14" fmla="*/ 284 w 299"/>
                <a:gd name="T15" fmla="*/ 74 h 331"/>
                <a:gd name="T16" fmla="*/ 248 w 299"/>
                <a:gd name="T17" fmla="*/ 103 h 331"/>
                <a:gd name="T18" fmla="*/ 242 w 299"/>
                <a:gd name="T19" fmla="*/ 104 h 331"/>
                <a:gd name="T20" fmla="*/ 293 w 299"/>
                <a:gd name="T21" fmla="*/ 181 h 331"/>
                <a:gd name="T22" fmla="*/ 246 w 299"/>
                <a:gd name="T23" fmla="*/ 176 h 331"/>
                <a:gd name="T24" fmla="*/ 289 w 299"/>
                <a:gd name="T25" fmla="*/ 196 h 331"/>
                <a:gd name="T26" fmla="*/ 293 w 299"/>
                <a:gd name="T27" fmla="*/ 181 h 331"/>
                <a:gd name="T28" fmla="*/ 107 w 299"/>
                <a:gd name="T29" fmla="*/ 325 h 331"/>
                <a:gd name="T30" fmla="*/ 177 w 299"/>
                <a:gd name="T31" fmla="*/ 230 h 331"/>
                <a:gd name="T32" fmla="*/ 233 w 299"/>
                <a:gd name="T33" fmla="*/ 135 h 331"/>
                <a:gd name="T34" fmla="*/ 167 w 299"/>
                <a:gd name="T35" fmla="*/ 84 h 331"/>
                <a:gd name="T36" fmla="*/ 214 w 299"/>
                <a:gd name="T37" fmla="*/ 167 h 331"/>
                <a:gd name="T38" fmla="*/ 167 w 299"/>
                <a:gd name="T39" fmla="*/ 214 h 331"/>
                <a:gd name="T40" fmla="*/ 151 w 299"/>
                <a:gd name="T41" fmla="*/ 258 h 331"/>
                <a:gd name="T42" fmla="*/ 101 w 299"/>
                <a:gd name="T43" fmla="*/ 323 h 331"/>
                <a:gd name="T44" fmla="*/ 242 w 299"/>
                <a:gd name="T45" fmla="*/ 104 h 331"/>
                <a:gd name="T46" fmla="*/ 240 w 299"/>
                <a:gd name="T47" fmla="*/ 89 h 331"/>
                <a:gd name="T48" fmla="*/ 205 w 299"/>
                <a:gd name="T49" fmla="*/ 236 h 331"/>
                <a:gd name="T50" fmla="*/ 196 w 299"/>
                <a:gd name="T51" fmla="*/ 247 h 331"/>
                <a:gd name="T52" fmla="*/ 205 w 299"/>
                <a:gd name="T53" fmla="*/ 236 h 331"/>
                <a:gd name="T54" fmla="*/ 191 w 299"/>
                <a:gd name="T55" fmla="*/ 1 h 331"/>
                <a:gd name="T56" fmla="*/ 197 w 299"/>
                <a:gd name="T57" fmla="*/ 11 h 331"/>
                <a:gd name="T58" fmla="*/ 177 w 299"/>
                <a:gd name="T59" fmla="*/ 53 h 331"/>
                <a:gd name="T60" fmla="*/ 176 w 299"/>
                <a:gd name="T61" fmla="*/ 53 h 331"/>
                <a:gd name="T62" fmla="*/ 86 w 299"/>
                <a:gd name="T63" fmla="*/ 93 h 331"/>
                <a:gd name="T64" fmla="*/ 85 w 299"/>
                <a:gd name="T65" fmla="*/ 205 h 331"/>
                <a:gd name="T66" fmla="*/ 97 w 299"/>
                <a:gd name="T67" fmla="*/ 322 h 331"/>
                <a:gd name="T68" fmla="*/ 121 w 299"/>
                <a:gd name="T69" fmla="*/ 250 h 331"/>
                <a:gd name="T70" fmla="*/ 104 w 299"/>
                <a:gd name="T71" fmla="*/ 205 h 331"/>
                <a:gd name="T72" fmla="*/ 84 w 299"/>
                <a:gd name="T73" fmla="*/ 131 h 331"/>
                <a:gd name="T74" fmla="*/ 167 w 299"/>
                <a:gd name="T75" fmla="*/ 84 h 331"/>
                <a:gd name="T76" fmla="*/ 172 w 299"/>
                <a:gd name="T77" fmla="*/ 67 h 331"/>
                <a:gd name="T78" fmla="*/ 191 w 299"/>
                <a:gd name="T79" fmla="*/ 1 h 331"/>
                <a:gd name="T80" fmla="*/ 171 w 299"/>
                <a:gd name="T81" fmla="*/ 43 h 331"/>
                <a:gd name="T82" fmla="*/ 191 w 299"/>
                <a:gd name="T83" fmla="*/ 1 h 331"/>
                <a:gd name="T84" fmla="*/ 57 w 299"/>
                <a:gd name="T85" fmla="*/ 195 h 331"/>
                <a:gd name="T86" fmla="*/ 60 w 299"/>
                <a:gd name="T87" fmla="*/ 210 h 331"/>
                <a:gd name="T88" fmla="*/ 94 w 299"/>
                <a:gd name="T89" fmla="*/ 63 h 331"/>
                <a:gd name="T90" fmla="*/ 104 w 299"/>
                <a:gd name="T91" fmla="*/ 51 h 331"/>
                <a:gd name="T92" fmla="*/ 94 w 299"/>
                <a:gd name="T93" fmla="*/ 63 h 331"/>
                <a:gd name="T94" fmla="*/ 67 w 299"/>
                <a:gd name="T95" fmla="*/ 126 h 331"/>
                <a:gd name="T96" fmla="*/ 86 w 299"/>
                <a:gd name="T97" fmla="*/ 93 h 331"/>
                <a:gd name="T98" fmla="*/ 94 w 299"/>
                <a:gd name="T99" fmla="*/ 63 h 331"/>
                <a:gd name="T100" fmla="*/ 90 w 299"/>
                <a:gd name="T101" fmla="*/ 59 h 331"/>
                <a:gd name="T102" fmla="*/ 74 w 299"/>
                <a:gd name="T103" fmla="*/ 15 h 331"/>
                <a:gd name="T104" fmla="*/ 99 w 299"/>
                <a:gd name="T105" fmla="*/ 44 h 331"/>
                <a:gd name="T106" fmla="*/ 52 w 299"/>
                <a:gd name="T107" fmla="*/ 214 h 331"/>
                <a:gd name="T108" fmla="*/ 16 w 299"/>
                <a:gd name="T109" fmla="*/ 225 h 331"/>
                <a:gd name="T110" fmla="*/ 52 w 299"/>
                <a:gd name="T111" fmla="*/ 196 h 331"/>
                <a:gd name="T112" fmla="*/ 57 w 299"/>
                <a:gd name="T113" fmla="*/ 195 h 331"/>
                <a:gd name="T114" fmla="*/ 53 w 299"/>
                <a:gd name="T115" fmla="*/ 123 h 331"/>
                <a:gd name="T116" fmla="*/ 11 w 299"/>
                <a:gd name="T117" fmla="*/ 103 h 331"/>
                <a:gd name="T118" fmla="*/ 7 w 299"/>
                <a:gd name="T119" fmla="*/ 118 h 331"/>
                <a:gd name="T120" fmla="*/ 53 w 299"/>
                <a:gd name="T121" fmla="*/ 123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9" h="331">
                  <a:moveTo>
                    <a:pt x="214" y="205"/>
                  </a:moveTo>
                  <a:cubicBezTo>
                    <a:pt x="222" y="195"/>
                    <a:pt x="228" y="184"/>
                    <a:pt x="231" y="172"/>
                  </a:cubicBezTo>
                  <a:cubicBezTo>
                    <a:pt x="235" y="160"/>
                    <a:pt x="235" y="147"/>
                    <a:pt x="233" y="135"/>
                  </a:cubicBezTo>
                  <a:cubicBezTo>
                    <a:pt x="214" y="205"/>
                    <a:pt x="214" y="205"/>
                    <a:pt x="214" y="205"/>
                  </a:cubicBezTo>
                  <a:close/>
                  <a:moveTo>
                    <a:pt x="200" y="254"/>
                  </a:moveTo>
                  <a:cubicBezTo>
                    <a:pt x="205" y="236"/>
                    <a:pt x="205" y="236"/>
                    <a:pt x="205" y="236"/>
                  </a:cubicBezTo>
                  <a:cubicBezTo>
                    <a:pt x="207" y="237"/>
                    <a:pt x="209" y="238"/>
                    <a:pt x="210" y="240"/>
                  </a:cubicBezTo>
                  <a:cubicBezTo>
                    <a:pt x="210" y="240"/>
                    <a:pt x="210" y="240"/>
                    <a:pt x="210" y="240"/>
                  </a:cubicBezTo>
                  <a:cubicBezTo>
                    <a:pt x="229" y="273"/>
                    <a:pt x="229" y="273"/>
                    <a:pt x="229" y="273"/>
                  </a:cubicBezTo>
                  <a:cubicBezTo>
                    <a:pt x="231" y="277"/>
                    <a:pt x="230" y="281"/>
                    <a:pt x="226" y="284"/>
                  </a:cubicBezTo>
                  <a:cubicBezTo>
                    <a:pt x="222" y="286"/>
                    <a:pt x="217" y="284"/>
                    <a:pt x="215" y="281"/>
                  </a:cubicBezTo>
                  <a:cubicBezTo>
                    <a:pt x="200" y="254"/>
                    <a:pt x="200" y="254"/>
                    <a:pt x="200" y="254"/>
                  </a:cubicBezTo>
                  <a:close/>
                  <a:moveTo>
                    <a:pt x="242" y="104"/>
                  </a:moveTo>
                  <a:cubicBezTo>
                    <a:pt x="247" y="85"/>
                    <a:pt x="247" y="85"/>
                    <a:pt x="247" y="85"/>
                  </a:cubicBezTo>
                  <a:cubicBezTo>
                    <a:pt x="273" y="71"/>
                    <a:pt x="273" y="71"/>
                    <a:pt x="273" y="71"/>
                  </a:cubicBezTo>
                  <a:cubicBezTo>
                    <a:pt x="277" y="68"/>
                    <a:pt x="282" y="70"/>
                    <a:pt x="284" y="74"/>
                  </a:cubicBezTo>
                  <a:cubicBezTo>
                    <a:pt x="286" y="77"/>
                    <a:pt x="285" y="82"/>
                    <a:pt x="281" y="84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46" y="104"/>
                    <a:pt x="244" y="104"/>
                    <a:pt x="242" y="104"/>
                  </a:cubicBezTo>
                  <a:close/>
                  <a:moveTo>
                    <a:pt x="293" y="181"/>
                  </a:moveTo>
                  <a:cubicBezTo>
                    <a:pt x="293" y="181"/>
                    <a:pt x="293" y="181"/>
                    <a:pt x="293" y="181"/>
                  </a:cubicBezTo>
                  <a:cubicBezTo>
                    <a:pt x="256" y="171"/>
                    <a:pt x="256" y="171"/>
                    <a:pt x="256" y="171"/>
                  </a:cubicBezTo>
                  <a:cubicBezTo>
                    <a:pt x="252" y="170"/>
                    <a:pt x="248" y="172"/>
                    <a:pt x="246" y="176"/>
                  </a:cubicBezTo>
                  <a:cubicBezTo>
                    <a:pt x="245" y="180"/>
                    <a:pt x="248" y="185"/>
                    <a:pt x="252" y="186"/>
                  </a:cubicBezTo>
                  <a:cubicBezTo>
                    <a:pt x="289" y="196"/>
                    <a:pt x="289" y="196"/>
                    <a:pt x="289" y="196"/>
                  </a:cubicBezTo>
                  <a:cubicBezTo>
                    <a:pt x="293" y="197"/>
                    <a:pt x="297" y="195"/>
                    <a:pt x="298" y="191"/>
                  </a:cubicBezTo>
                  <a:cubicBezTo>
                    <a:pt x="299" y="186"/>
                    <a:pt x="297" y="182"/>
                    <a:pt x="293" y="181"/>
                  </a:cubicBezTo>
                  <a:close/>
                  <a:moveTo>
                    <a:pt x="101" y="323"/>
                  </a:moveTo>
                  <a:cubicBezTo>
                    <a:pt x="107" y="325"/>
                    <a:pt x="107" y="325"/>
                    <a:pt x="107" y="325"/>
                  </a:cubicBezTo>
                  <a:cubicBezTo>
                    <a:pt x="129" y="331"/>
                    <a:pt x="153" y="318"/>
                    <a:pt x="159" y="295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91" y="225"/>
                    <a:pt x="204" y="216"/>
                    <a:pt x="214" y="205"/>
                  </a:cubicBezTo>
                  <a:cubicBezTo>
                    <a:pt x="233" y="135"/>
                    <a:pt x="233" y="135"/>
                    <a:pt x="233" y="135"/>
                  </a:cubicBezTo>
                  <a:cubicBezTo>
                    <a:pt x="228" y="103"/>
                    <a:pt x="205" y="76"/>
                    <a:pt x="172" y="67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85" y="89"/>
                    <a:pt x="200" y="101"/>
                    <a:pt x="208" y="116"/>
                  </a:cubicBezTo>
                  <a:cubicBezTo>
                    <a:pt x="217" y="131"/>
                    <a:pt x="219" y="149"/>
                    <a:pt x="214" y="167"/>
                  </a:cubicBezTo>
                  <a:cubicBezTo>
                    <a:pt x="208" y="191"/>
                    <a:pt x="189" y="208"/>
                    <a:pt x="167" y="214"/>
                  </a:cubicBezTo>
                  <a:cubicBezTo>
                    <a:pt x="167" y="214"/>
                    <a:pt x="167" y="214"/>
                    <a:pt x="167" y="214"/>
                  </a:cubicBezTo>
                  <a:cubicBezTo>
                    <a:pt x="164" y="215"/>
                    <a:pt x="162" y="218"/>
                    <a:pt x="161" y="220"/>
                  </a:cubicBezTo>
                  <a:cubicBezTo>
                    <a:pt x="151" y="258"/>
                    <a:pt x="151" y="258"/>
                    <a:pt x="151" y="258"/>
                  </a:cubicBezTo>
                  <a:cubicBezTo>
                    <a:pt x="121" y="250"/>
                    <a:pt x="121" y="250"/>
                    <a:pt x="121" y="250"/>
                  </a:cubicBezTo>
                  <a:cubicBezTo>
                    <a:pt x="101" y="323"/>
                    <a:pt x="101" y="323"/>
                    <a:pt x="101" y="323"/>
                  </a:cubicBezTo>
                  <a:close/>
                  <a:moveTo>
                    <a:pt x="247" y="85"/>
                  </a:moveTo>
                  <a:cubicBezTo>
                    <a:pt x="242" y="104"/>
                    <a:pt x="242" y="104"/>
                    <a:pt x="242" y="104"/>
                  </a:cubicBezTo>
                  <a:cubicBezTo>
                    <a:pt x="240" y="103"/>
                    <a:pt x="238" y="102"/>
                    <a:pt x="237" y="100"/>
                  </a:cubicBezTo>
                  <a:cubicBezTo>
                    <a:pt x="235" y="96"/>
                    <a:pt x="236" y="91"/>
                    <a:pt x="240" y="89"/>
                  </a:cubicBezTo>
                  <a:cubicBezTo>
                    <a:pt x="247" y="85"/>
                    <a:pt x="247" y="85"/>
                    <a:pt x="247" y="85"/>
                  </a:cubicBezTo>
                  <a:close/>
                  <a:moveTo>
                    <a:pt x="205" y="236"/>
                  </a:moveTo>
                  <a:cubicBezTo>
                    <a:pt x="200" y="254"/>
                    <a:pt x="200" y="254"/>
                    <a:pt x="200" y="254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94" y="244"/>
                    <a:pt x="195" y="239"/>
                    <a:pt x="199" y="237"/>
                  </a:cubicBezTo>
                  <a:cubicBezTo>
                    <a:pt x="201" y="236"/>
                    <a:pt x="203" y="235"/>
                    <a:pt x="205" y="236"/>
                  </a:cubicBezTo>
                  <a:close/>
                  <a:moveTo>
                    <a:pt x="176" y="53"/>
                  </a:moveTo>
                  <a:cubicBezTo>
                    <a:pt x="191" y="1"/>
                    <a:pt x="191" y="1"/>
                    <a:pt x="191" y="1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5" y="2"/>
                    <a:pt x="198" y="7"/>
                    <a:pt x="197" y="11"/>
                  </a:cubicBezTo>
                  <a:cubicBezTo>
                    <a:pt x="186" y="47"/>
                    <a:pt x="186" y="47"/>
                    <a:pt x="186" y="47"/>
                  </a:cubicBezTo>
                  <a:cubicBezTo>
                    <a:pt x="185" y="52"/>
                    <a:pt x="181" y="54"/>
                    <a:pt x="177" y="53"/>
                  </a:cubicBezTo>
                  <a:cubicBezTo>
                    <a:pt x="177" y="53"/>
                    <a:pt x="177" y="53"/>
                    <a:pt x="177" y="53"/>
                  </a:cubicBezTo>
                  <a:cubicBezTo>
                    <a:pt x="177" y="53"/>
                    <a:pt x="176" y="53"/>
                    <a:pt x="176" y="53"/>
                  </a:cubicBezTo>
                  <a:close/>
                  <a:moveTo>
                    <a:pt x="172" y="67"/>
                  </a:moveTo>
                  <a:cubicBezTo>
                    <a:pt x="140" y="58"/>
                    <a:pt x="106" y="69"/>
                    <a:pt x="86" y="93"/>
                  </a:cubicBezTo>
                  <a:cubicBezTo>
                    <a:pt x="66" y="165"/>
                    <a:pt x="66" y="165"/>
                    <a:pt x="66" y="165"/>
                  </a:cubicBezTo>
                  <a:cubicBezTo>
                    <a:pt x="68" y="180"/>
                    <a:pt x="75" y="194"/>
                    <a:pt x="85" y="205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1" y="292"/>
                    <a:pt x="75" y="316"/>
                    <a:pt x="97" y="322"/>
                  </a:cubicBezTo>
                  <a:cubicBezTo>
                    <a:pt x="101" y="323"/>
                    <a:pt x="101" y="323"/>
                    <a:pt x="101" y="323"/>
                  </a:cubicBezTo>
                  <a:cubicBezTo>
                    <a:pt x="121" y="250"/>
                    <a:pt x="121" y="250"/>
                    <a:pt x="121" y="250"/>
                  </a:cubicBezTo>
                  <a:cubicBezTo>
                    <a:pt x="94" y="242"/>
                    <a:pt x="94" y="242"/>
                    <a:pt x="94" y="242"/>
                  </a:cubicBezTo>
                  <a:cubicBezTo>
                    <a:pt x="104" y="205"/>
                    <a:pt x="104" y="205"/>
                    <a:pt x="104" y="205"/>
                  </a:cubicBezTo>
                  <a:cubicBezTo>
                    <a:pt x="105" y="202"/>
                    <a:pt x="104" y="199"/>
                    <a:pt x="101" y="197"/>
                  </a:cubicBezTo>
                  <a:cubicBezTo>
                    <a:pt x="85" y="180"/>
                    <a:pt x="78" y="155"/>
                    <a:pt x="84" y="131"/>
                  </a:cubicBezTo>
                  <a:cubicBezTo>
                    <a:pt x="89" y="113"/>
                    <a:pt x="101" y="99"/>
                    <a:pt x="116" y="90"/>
                  </a:cubicBezTo>
                  <a:cubicBezTo>
                    <a:pt x="131" y="82"/>
                    <a:pt x="149" y="79"/>
                    <a:pt x="167" y="84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72" y="67"/>
                    <a:pt x="172" y="67"/>
                    <a:pt x="172" y="67"/>
                  </a:cubicBezTo>
                  <a:cubicBezTo>
                    <a:pt x="172" y="67"/>
                    <a:pt x="172" y="67"/>
                    <a:pt x="172" y="67"/>
                  </a:cubicBezTo>
                  <a:close/>
                  <a:moveTo>
                    <a:pt x="191" y="1"/>
                  </a:moveTo>
                  <a:cubicBezTo>
                    <a:pt x="176" y="53"/>
                    <a:pt x="176" y="53"/>
                    <a:pt x="176" y="53"/>
                  </a:cubicBezTo>
                  <a:cubicBezTo>
                    <a:pt x="172" y="51"/>
                    <a:pt x="170" y="47"/>
                    <a:pt x="171" y="43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2" y="3"/>
                    <a:pt x="186" y="0"/>
                    <a:pt x="191" y="1"/>
                  </a:cubicBezTo>
                  <a:close/>
                  <a:moveTo>
                    <a:pt x="52" y="214"/>
                  </a:moveTo>
                  <a:cubicBezTo>
                    <a:pt x="57" y="195"/>
                    <a:pt x="57" y="195"/>
                    <a:pt x="57" y="195"/>
                  </a:cubicBezTo>
                  <a:cubicBezTo>
                    <a:pt x="59" y="195"/>
                    <a:pt x="62" y="197"/>
                    <a:pt x="63" y="199"/>
                  </a:cubicBezTo>
                  <a:cubicBezTo>
                    <a:pt x="65" y="203"/>
                    <a:pt x="64" y="207"/>
                    <a:pt x="60" y="210"/>
                  </a:cubicBezTo>
                  <a:cubicBezTo>
                    <a:pt x="52" y="214"/>
                    <a:pt x="52" y="214"/>
                    <a:pt x="52" y="214"/>
                  </a:cubicBezTo>
                  <a:close/>
                  <a:moveTo>
                    <a:pt x="94" y="63"/>
                  </a:moveTo>
                  <a:cubicBezTo>
                    <a:pt x="99" y="44"/>
                    <a:pt x="99" y="44"/>
                    <a:pt x="99" y="44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106" y="55"/>
                    <a:pt x="104" y="60"/>
                    <a:pt x="101" y="62"/>
                  </a:cubicBezTo>
                  <a:cubicBezTo>
                    <a:pt x="98" y="63"/>
                    <a:pt x="96" y="64"/>
                    <a:pt x="94" y="63"/>
                  </a:cubicBezTo>
                  <a:close/>
                  <a:moveTo>
                    <a:pt x="86" y="93"/>
                  </a:moveTo>
                  <a:cubicBezTo>
                    <a:pt x="77" y="102"/>
                    <a:pt x="71" y="114"/>
                    <a:pt x="67" y="126"/>
                  </a:cubicBezTo>
                  <a:cubicBezTo>
                    <a:pt x="64" y="139"/>
                    <a:pt x="63" y="152"/>
                    <a:pt x="66" y="165"/>
                  </a:cubicBezTo>
                  <a:cubicBezTo>
                    <a:pt x="86" y="93"/>
                    <a:pt x="86" y="93"/>
                    <a:pt x="86" y="93"/>
                  </a:cubicBezTo>
                  <a:close/>
                  <a:moveTo>
                    <a:pt x="99" y="44"/>
                  </a:moveTo>
                  <a:cubicBezTo>
                    <a:pt x="94" y="63"/>
                    <a:pt x="94" y="63"/>
                    <a:pt x="94" y="63"/>
                  </a:cubicBezTo>
                  <a:cubicBezTo>
                    <a:pt x="92" y="62"/>
                    <a:pt x="91" y="61"/>
                    <a:pt x="90" y="59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71" y="26"/>
                    <a:pt x="71" y="26"/>
                    <a:pt x="71" y="26"/>
                  </a:cubicBezTo>
                  <a:cubicBezTo>
                    <a:pt x="69" y="22"/>
                    <a:pt x="70" y="18"/>
                    <a:pt x="74" y="15"/>
                  </a:cubicBezTo>
                  <a:cubicBezTo>
                    <a:pt x="78" y="13"/>
                    <a:pt x="83" y="15"/>
                    <a:pt x="85" y="18"/>
                  </a:cubicBezTo>
                  <a:cubicBezTo>
                    <a:pt x="99" y="44"/>
                    <a:pt x="99" y="44"/>
                    <a:pt x="99" y="44"/>
                  </a:cubicBezTo>
                  <a:close/>
                  <a:moveTo>
                    <a:pt x="57" y="195"/>
                  </a:moveTo>
                  <a:cubicBezTo>
                    <a:pt x="52" y="214"/>
                    <a:pt x="52" y="214"/>
                    <a:pt x="52" y="214"/>
                  </a:cubicBezTo>
                  <a:cubicBezTo>
                    <a:pt x="27" y="228"/>
                    <a:pt x="27" y="228"/>
                    <a:pt x="27" y="228"/>
                  </a:cubicBezTo>
                  <a:cubicBezTo>
                    <a:pt x="23" y="230"/>
                    <a:pt x="18" y="229"/>
                    <a:pt x="16" y="225"/>
                  </a:cubicBezTo>
                  <a:cubicBezTo>
                    <a:pt x="14" y="222"/>
                    <a:pt x="15" y="217"/>
                    <a:pt x="19" y="215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4" y="195"/>
                    <a:pt x="56" y="195"/>
                    <a:pt x="57" y="195"/>
                  </a:cubicBezTo>
                  <a:close/>
                  <a:moveTo>
                    <a:pt x="53" y="123"/>
                  </a:moveTo>
                  <a:cubicBezTo>
                    <a:pt x="53" y="123"/>
                    <a:pt x="53" y="123"/>
                    <a:pt x="53" y="123"/>
                  </a:cubicBezTo>
                  <a:cubicBezTo>
                    <a:pt x="55" y="118"/>
                    <a:pt x="52" y="114"/>
                    <a:pt x="48" y="113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7" y="102"/>
                    <a:pt x="3" y="104"/>
                    <a:pt x="2" y="108"/>
                  </a:cubicBezTo>
                  <a:cubicBezTo>
                    <a:pt x="0" y="113"/>
                    <a:pt x="3" y="117"/>
                    <a:pt x="7" y="118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48" y="129"/>
                    <a:pt x="52" y="127"/>
                    <a:pt x="53" y="123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8" name="Freeform 200"/>
            <p:cNvSpPr>
              <a:spLocks noEditPoints="1"/>
            </p:cNvSpPr>
            <p:nvPr/>
          </p:nvSpPr>
          <p:spPr bwMode="auto">
            <a:xfrm>
              <a:off x="4713288" y="4679950"/>
              <a:ext cx="542925" cy="552450"/>
            </a:xfrm>
            <a:custGeom>
              <a:avLst/>
              <a:gdLst>
                <a:gd name="T0" fmla="*/ 228 w 284"/>
                <a:gd name="T1" fmla="*/ 73 h 289"/>
                <a:gd name="T2" fmla="*/ 236 w 284"/>
                <a:gd name="T3" fmla="*/ 147 h 289"/>
                <a:gd name="T4" fmla="*/ 239 w 284"/>
                <a:gd name="T5" fmla="*/ 165 h 289"/>
                <a:gd name="T6" fmla="*/ 251 w 284"/>
                <a:gd name="T7" fmla="*/ 190 h 289"/>
                <a:gd name="T8" fmla="*/ 228 w 284"/>
                <a:gd name="T9" fmla="*/ 235 h 289"/>
                <a:gd name="T10" fmla="*/ 203 w 284"/>
                <a:gd name="T11" fmla="*/ 188 h 289"/>
                <a:gd name="T12" fmla="*/ 203 w 284"/>
                <a:gd name="T13" fmla="*/ 94 h 289"/>
                <a:gd name="T14" fmla="*/ 220 w 284"/>
                <a:gd name="T15" fmla="*/ 111 h 289"/>
                <a:gd name="T16" fmla="*/ 222 w 284"/>
                <a:gd name="T17" fmla="*/ 129 h 289"/>
                <a:gd name="T18" fmla="*/ 228 w 284"/>
                <a:gd name="T19" fmla="*/ 170 h 289"/>
                <a:gd name="T20" fmla="*/ 228 w 284"/>
                <a:gd name="T21" fmla="*/ 157 h 289"/>
                <a:gd name="T22" fmla="*/ 202 w 284"/>
                <a:gd name="T23" fmla="*/ 187 h 289"/>
                <a:gd name="T24" fmla="*/ 193 w 284"/>
                <a:gd name="T25" fmla="*/ 167 h 289"/>
                <a:gd name="T26" fmla="*/ 199 w 284"/>
                <a:gd name="T27" fmla="*/ 208 h 289"/>
                <a:gd name="T28" fmla="*/ 203 w 284"/>
                <a:gd name="T29" fmla="*/ 19 h 289"/>
                <a:gd name="T30" fmla="*/ 197 w 284"/>
                <a:gd name="T31" fmla="*/ 60 h 289"/>
                <a:gd name="T32" fmla="*/ 203 w 284"/>
                <a:gd name="T33" fmla="*/ 94 h 289"/>
                <a:gd name="T34" fmla="*/ 192 w 284"/>
                <a:gd name="T35" fmla="*/ 143 h 289"/>
                <a:gd name="T36" fmla="*/ 192 w 284"/>
                <a:gd name="T37" fmla="*/ 252 h 289"/>
                <a:gd name="T38" fmla="*/ 192 w 284"/>
                <a:gd name="T39" fmla="*/ 6 h 289"/>
                <a:gd name="T40" fmla="*/ 192 w 284"/>
                <a:gd name="T41" fmla="*/ 49 h 289"/>
                <a:gd name="T42" fmla="*/ 173 w 284"/>
                <a:gd name="T43" fmla="*/ 108 h 289"/>
                <a:gd name="T44" fmla="*/ 192 w 284"/>
                <a:gd name="T45" fmla="*/ 130 h 289"/>
                <a:gd name="T46" fmla="*/ 192 w 284"/>
                <a:gd name="T47" fmla="*/ 164 h 289"/>
                <a:gd name="T48" fmla="*/ 173 w 284"/>
                <a:gd name="T49" fmla="*/ 196 h 289"/>
                <a:gd name="T50" fmla="*/ 182 w 284"/>
                <a:gd name="T51" fmla="*/ 172 h 289"/>
                <a:gd name="T52" fmla="*/ 176 w 284"/>
                <a:gd name="T53" fmla="*/ 131 h 289"/>
                <a:gd name="T54" fmla="*/ 148 w 284"/>
                <a:gd name="T55" fmla="*/ 8 h 289"/>
                <a:gd name="T56" fmla="*/ 173 w 284"/>
                <a:gd name="T57" fmla="*/ 0 h 289"/>
                <a:gd name="T58" fmla="*/ 173 w 284"/>
                <a:gd name="T59" fmla="*/ 226 h 289"/>
                <a:gd name="T60" fmla="*/ 148 w 284"/>
                <a:gd name="T61" fmla="*/ 272 h 289"/>
                <a:gd name="T62" fmla="*/ 169 w 284"/>
                <a:gd name="T63" fmla="*/ 116 h 289"/>
                <a:gd name="T64" fmla="*/ 148 w 284"/>
                <a:gd name="T65" fmla="*/ 163 h 289"/>
                <a:gd name="T66" fmla="*/ 165 w 284"/>
                <a:gd name="T67" fmla="*/ 137 h 289"/>
                <a:gd name="T68" fmla="*/ 148 w 284"/>
                <a:gd name="T69" fmla="*/ 99 h 289"/>
                <a:gd name="T70" fmla="*/ 150 w 284"/>
                <a:gd name="T71" fmla="*/ 206 h 289"/>
                <a:gd name="T72" fmla="*/ 148 w 284"/>
                <a:gd name="T73" fmla="*/ 8 h 289"/>
                <a:gd name="T74" fmla="*/ 148 w 284"/>
                <a:gd name="T75" fmla="*/ 8 h 289"/>
                <a:gd name="T76" fmla="*/ 148 w 284"/>
                <a:gd name="T77" fmla="*/ 213 h 289"/>
                <a:gd name="T78" fmla="*/ 145 w 284"/>
                <a:gd name="T79" fmla="*/ 195 h 289"/>
                <a:gd name="T80" fmla="*/ 148 w 284"/>
                <a:gd name="T81" fmla="*/ 163 h 289"/>
                <a:gd name="T82" fmla="*/ 119 w 284"/>
                <a:gd name="T83" fmla="*/ 150 h 289"/>
                <a:gd name="T84" fmla="*/ 127 w 284"/>
                <a:gd name="T85" fmla="*/ 198 h 289"/>
                <a:gd name="T86" fmla="*/ 130 w 284"/>
                <a:gd name="T87" fmla="*/ 216 h 289"/>
                <a:gd name="T88" fmla="*/ 142 w 284"/>
                <a:gd name="T89" fmla="*/ 241 h 289"/>
                <a:gd name="T90" fmla="*/ 148 w 284"/>
                <a:gd name="T91" fmla="*/ 120 h 289"/>
                <a:gd name="T92" fmla="*/ 119 w 284"/>
                <a:gd name="T93" fmla="*/ 22 h 289"/>
                <a:gd name="T94" fmla="*/ 119 w 284"/>
                <a:gd name="T95" fmla="*/ 22 h 289"/>
                <a:gd name="T96" fmla="*/ 107 w 284"/>
                <a:gd name="T97" fmla="*/ 257 h 289"/>
                <a:gd name="T98" fmla="*/ 119 w 284"/>
                <a:gd name="T99" fmla="*/ 221 h 289"/>
                <a:gd name="T100" fmla="*/ 85 w 284"/>
                <a:gd name="T101" fmla="*/ 274 h 289"/>
                <a:gd name="T102" fmla="*/ 115 w 284"/>
                <a:gd name="T103" fmla="*/ 141 h 289"/>
                <a:gd name="T104" fmla="*/ 85 w 284"/>
                <a:gd name="T105" fmla="*/ 193 h 289"/>
                <a:gd name="T106" fmla="*/ 110 w 284"/>
                <a:gd name="T107" fmla="*/ 162 h 289"/>
                <a:gd name="T108" fmla="*/ 85 w 284"/>
                <a:gd name="T109" fmla="*/ 129 h 289"/>
                <a:gd name="T110" fmla="*/ 7 w 284"/>
                <a:gd name="T111" fmla="*/ 110 h 289"/>
                <a:gd name="T112" fmla="*/ 84 w 284"/>
                <a:gd name="T113" fmla="*/ 218 h 289"/>
                <a:gd name="T114" fmla="*/ 85 w 284"/>
                <a:gd name="T115" fmla="*/ 180 h 289"/>
                <a:gd name="T116" fmla="*/ 62 w 284"/>
                <a:gd name="T117" fmla="*/ 160 h 289"/>
                <a:gd name="T118" fmla="*/ 42 w 284"/>
                <a:gd name="T119" fmla="*/ 132 h 289"/>
                <a:gd name="T120" fmla="*/ 85 w 284"/>
                <a:gd name="T121" fmla="*/ 3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4" h="289">
                  <a:moveTo>
                    <a:pt x="228" y="235"/>
                  </a:moveTo>
                  <a:cubicBezTo>
                    <a:pt x="261" y="220"/>
                    <a:pt x="261" y="220"/>
                    <a:pt x="261" y="220"/>
                  </a:cubicBezTo>
                  <a:cubicBezTo>
                    <a:pt x="277" y="212"/>
                    <a:pt x="284" y="193"/>
                    <a:pt x="276" y="177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28" y="130"/>
                    <a:pt x="229" y="131"/>
                    <a:pt x="229" y="131"/>
                  </a:cubicBezTo>
                  <a:cubicBezTo>
                    <a:pt x="236" y="147"/>
                    <a:pt x="236" y="147"/>
                    <a:pt x="236" y="147"/>
                  </a:cubicBezTo>
                  <a:cubicBezTo>
                    <a:pt x="236" y="147"/>
                    <a:pt x="236" y="147"/>
                    <a:pt x="236" y="147"/>
                  </a:cubicBezTo>
                  <a:cubicBezTo>
                    <a:pt x="238" y="150"/>
                    <a:pt x="237" y="153"/>
                    <a:pt x="234" y="154"/>
                  </a:cubicBezTo>
                  <a:cubicBezTo>
                    <a:pt x="228" y="157"/>
                    <a:pt x="228" y="157"/>
                    <a:pt x="228" y="157"/>
                  </a:cubicBezTo>
                  <a:cubicBezTo>
                    <a:pt x="228" y="170"/>
                    <a:pt x="228" y="170"/>
                    <a:pt x="228" y="170"/>
                  </a:cubicBezTo>
                  <a:cubicBezTo>
                    <a:pt x="239" y="165"/>
                    <a:pt x="239" y="165"/>
                    <a:pt x="239" y="165"/>
                  </a:cubicBezTo>
                  <a:cubicBezTo>
                    <a:pt x="242" y="164"/>
                    <a:pt x="245" y="165"/>
                    <a:pt x="246" y="167"/>
                  </a:cubicBezTo>
                  <a:cubicBezTo>
                    <a:pt x="253" y="183"/>
                    <a:pt x="253" y="183"/>
                    <a:pt x="253" y="183"/>
                  </a:cubicBezTo>
                  <a:cubicBezTo>
                    <a:pt x="253" y="183"/>
                    <a:pt x="253" y="183"/>
                    <a:pt x="253" y="183"/>
                  </a:cubicBezTo>
                  <a:cubicBezTo>
                    <a:pt x="254" y="185"/>
                    <a:pt x="253" y="188"/>
                    <a:pt x="251" y="190"/>
                  </a:cubicBezTo>
                  <a:cubicBezTo>
                    <a:pt x="228" y="200"/>
                    <a:pt x="228" y="200"/>
                    <a:pt x="228" y="200"/>
                  </a:cubicBezTo>
                  <a:lnTo>
                    <a:pt x="228" y="235"/>
                  </a:lnTo>
                  <a:close/>
                  <a:moveTo>
                    <a:pt x="203" y="247"/>
                  </a:moveTo>
                  <a:cubicBezTo>
                    <a:pt x="228" y="235"/>
                    <a:pt x="228" y="235"/>
                    <a:pt x="228" y="235"/>
                  </a:cubicBezTo>
                  <a:cubicBezTo>
                    <a:pt x="228" y="200"/>
                    <a:pt x="228" y="200"/>
                    <a:pt x="228" y="200"/>
                  </a:cubicBezTo>
                  <a:cubicBezTo>
                    <a:pt x="217" y="206"/>
                    <a:pt x="217" y="206"/>
                    <a:pt x="217" y="206"/>
                  </a:cubicBezTo>
                  <a:cubicBezTo>
                    <a:pt x="214" y="207"/>
                    <a:pt x="211" y="206"/>
                    <a:pt x="210" y="203"/>
                  </a:cubicBezTo>
                  <a:cubicBezTo>
                    <a:pt x="203" y="188"/>
                    <a:pt x="203" y="188"/>
                    <a:pt x="203" y="188"/>
                  </a:cubicBezTo>
                  <a:cubicBezTo>
                    <a:pt x="203" y="247"/>
                    <a:pt x="203" y="247"/>
                    <a:pt x="203" y="247"/>
                  </a:cubicBezTo>
                  <a:close/>
                  <a:moveTo>
                    <a:pt x="228" y="73"/>
                  </a:moveTo>
                  <a:cubicBezTo>
                    <a:pt x="203" y="19"/>
                    <a:pt x="203" y="19"/>
                    <a:pt x="203" y="19"/>
                  </a:cubicBezTo>
                  <a:cubicBezTo>
                    <a:pt x="203" y="94"/>
                    <a:pt x="203" y="94"/>
                    <a:pt x="203" y="94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8" y="92"/>
                    <a:pt x="211" y="93"/>
                    <a:pt x="212" y="96"/>
                  </a:cubicBezTo>
                  <a:cubicBezTo>
                    <a:pt x="220" y="111"/>
                    <a:pt x="220" y="111"/>
                    <a:pt x="220" y="111"/>
                  </a:cubicBezTo>
                  <a:cubicBezTo>
                    <a:pt x="220" y="111"/>
                    <a:pt x="220" y="111"/>
                    <a:pt x="220" y="111"/>
                  </a:cubicBezTo>
                  <a:cubicBezTo>
                    <a:pt x="221" y="114"/>
                    <a:pt x="220" y="117"/>
                    <a:pt x="217" y="118"/>
                  </a:cubicBezTo>
                  <a:cubicBezTo>
                    <a:pt x="203" y="125"/>
                    <a:pt x="203" y="125"/>
                    <a:pt x="203" y="125"/>
                  </a:cubicBezTo>
                  <a:cubicBezTo>
                    <a:pt x="203" y="138"/>
                    <a:pt x="203" y="138"/>
                    <a:pt x="203" y="138"/>
                  </a:cubicBezTo>
                  <a:cubicBezTo>
                    <a:pt x="222" y="129"/>
                    <a:pt x="222" y="129"/>
                    <a:pt x="222" y="129"/>
                  </a:cubicBezTo>
                  <a:cubicBezTo>
                    <a:pt x="224" y="128"/>
                    <a:pt x="226" y="128"/>
                    <a:pt x="228" y="130"/>
                  </a:cubicBezTo>
                  <a:cubicBezTo>
                    <a:pt x="228" y="73"/>
                    <a:pt x="228" y="73"/>
                    <a:pt x="228" y="73"/>
                  </a:cubicBezTo>
                  <a:close/>
                  <a:moveTo>
                    <a:pt x="228" y="157"/>
                  </a:moveTo>
                  <a:cubicBezTo>
                    <a:pt x="228" y="170"/>
                    <a:pt x="228" y="170"/>
                    <a:pt x="228" y="170"/>
                  </a:cubicBezTo>
                  <a:cubicBezTo>
                    <a:pt x="205" y="181"/>
                    <a:pt x="205" y="181"/>
                    <a:pt x="205" y="181"/>
                  </a:cubicBezTo>
                  <a:cubicBezTo>
                    <a:pt x="204" y="181"/>
                    <a:pt x="203" y="182"/>
                    <a:pt x="203" y="183"/>
                  </a:cubicBezTo>
                  <a:cubicBezTo>
                    <a:pt x="203" y="169"/>
                    <a:pt x="203" y="169"/>
                    <a:pt x="203" y="169"/>
                  </a:cubicBezTo>
                  <a:lnTo>
                    <a:pt x="228" y="157"/>
                  </a:lnTo>
                  <a:close/>
                  <a:moveTo>
                    <a:pt x="192" y="252"/>
                  </a:moveTo>
                  <a:cubicBezTo>
                    <a:pt x="203" y="247"/>
                    <a:pt x="203" y="247"/>
                    <a:pt x="203" y="247"/>
                  </a:cubicBezTo>
                  <a:cubicBezTo>
                    <a:pt x="203" y="188"/>
                    <a:pt x="203" y="188"/>
                    <a:pt x="203" y="188"/>
                  </a:cubicBezTo>
                  <a:cubicBezTo>
                    <a:pt x="202" y="187"/>
                    <a:pt x="202" y="187"/>
                    <a:pt x="202" y="187"/>
                  </a:cubicBezTo>
                  <a:cubicBezTo>
                    <a:pt x="202" y="186"/>
                    <a:pt x="202" y="184"/>
                    <a:pt x="203" y="183"/>
                  </a:cubicBezTo>
                  <a:cubicBezTo>
                    <a:pt x="203" y="169"/>
                    <a:pt x="203" y="169"/>
                    <a:pt x="203" y="169"/>
                  </a:cubicBezTo>
                  <a:cubicBezTo>
                    <a:pt x="200" y="170"/>
                    <a:pt x="200" y="170"/>
                    <a:pt x="200" y="170"/>
                  </a:cubicBezTo>
                  <a:cubicBezTo>
                    <a:pt x="197" y="171"/>
                    <a:pt x="194" y="170"/>
                    <a:pt x="193" y="167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2" y="194"/>
                    <a:pt x="192" y="194"/>
                    <a:pt x="192" y="194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11"/>
                    <a:pt x="199" y="214"/>
                    <a:pt x="196" y="215"/>
                  </a:cubicBezTo>
                  <a:cubicBezTo>
                    <a:pt x="192" y="217"/>
                    <a:pt x="192" y="217"/>
                    <a:pt x="192" y="217"/>
                  </a:cubicBezTo>
                  <a:cubicBezTo>
                    <a:pt x="192" y="252"/>
                    <a:pt x="192" y="252"/>
                    <a:pt x="192" y="252"/>
                  </a:cubicBezTo>
                  <a:close/>
                  <a:moveTo>
                    <a:pt x="203" y="19"/>
                  </a:moveTo>
                  <a:cubicBezTo>
                    <a:pt x="202" y="19"/>
                    <a:pt x="202" y="19"/>
                    <a:pt x="202" y="19"/>
                  </a:cubicBezTo>
                  <a:cubicBezTo>
                    <a:pt x="200" y="13"/>
                    <a:pt x="196" y="9"/>
                    <a:pt x="192" y="6"/>
                  </a:cubicBezTo>
                  <a:cubicBezTo>
                    <a:pt x="192" y="49"/>
                    <a:pt x="192" y="49"/>
                    <a:pt x="192" y="49"/>
                  </a:cubicBezTo>
                  <a:cubicBezTo>
                    <a:pt x="197" y="60"/>
                    <a:pt x="197" y="60"/>
                    <a:pt x="197" y="60"/>
                  </a:cubicBezTo>
                  <a:cubicBezTo>
                    <a:pt x="197" y="60"/>
                    <a:pt x="197" y="60"/>
                    <a:pt x="197" y="60"/>
                  </a:cubicBezTo>
                  <a:cubicBezTo>
                    <a:pt x="200" y="66"/>
                    <a:pt x="198" y="74"/>
                    <a:pt x="192" y="79"/>
                  </a:cubicBezTo>
                  <a:cubicBezTo>
                    <a:pt x="192" y="100"/>
                    <a:pt x="192" y="100"/>
                    <a:pt x="192" y="100"/>
                  </a:cubicBezTo>
                  <a:cubicBezTo>
                    <a:pt x="203" y="94"/>
                    <a:pt x="203" y="94"/>
                    <a:pt x="203" y="94"/>
                  </a:cubicBezTo>
                  <a:cubicBezTo>
                    <a:pt x="203" y="19"/>
                    <a:pt x="203" y="19"/>
                    <a:pt x="203" y="19"/>
                  </a:cubicBezTo>
                  <a:close/>
                  <a:moveTo>
                    <a:pt x="203" y="125"/>
                  </a:moveTo>
                  <a:cubicBezTo>
                    <a:pt x="203" y="138"/>
                    <a:pt x="203" y="138"/>
                    <a:pt x="203" y="138"/>
                  </a:cubicBezTo>
                  <a:cubicBezTo>
                    <a:pt x="192" y="143"/>
                    <a:pt x="192" y="143"/>
                    <a:pt x="192" y="143"/>
                  </a:cubicBezTo>
                  <a:cubicBezTo>
                    <a:pt x="192" y="130"/>
                    <a:pt x="192" y="130"/>
                    <a:pt x="192" y="130"/>
                  </a:cubicBezTo>
                  <a:lnTo>
                    <a:pt x="203" y="125"/>
                  </a:lnTo>
                  <a:close/>
                  <a:moveTo>
                    <a:pt x="173" y="260"/>
                  </a:moveTo>
                  <a:cubicBezTo>
                    <a:pt x="192" y="252"/>
                    <a:pt x="192" y="252"/>
                    <a:pt x="192" y="252"/>
                  </a:cubicBezTo>
                  <a:cubicBezTo>
                    <a:pt x="192" y="217"/>
                    <a:pt x="192" y="217"/>
                    <a:pt x="192" y="217"/>
                  </a:cubicBezTo>
                  <a:cubicBezTo>
                    <a:pt x="173" y="226"/>
                    <a:pt x="173" y="226"/>
                    <a:pt x="173" y="226"/>
                  </a:cubicBezTo>
                  <a:cubicBezTo>
                    <a:pt x="173" y="260"/>
                    <a:pt x="173" y="260"/>
                    <a:pt x="173" y="260"/>
                  </a:cubicBezTo>
                  <a:close/>
                  <a:moveTo>
                    <a:pt x="192" y="6"/>
                  </a:moveTo>
                  <a:cubicBezTo>
                    <a:pt x="186" y="2"/>
                    <a:pt x="180" y="0"/>
                    <a:pt x="173" y="0"/>
                  </a:cubicBezTo>
                  <a:cubicBezTo>
                    <a:pt x="173" y="27"/>
                    <a:pt x="173" y="27"/>
                    <a:pt x="173" y="27"/>
                  </a:cubicBezTo>
                  <a:cubicBezTo>
                    <a:pt x="179" y="28"/>
                    <a:pt x="183" y="31"/>
                    <a:pt x="186" y="36"/>
                  </a:cubicBezTo>
                  <a:cubicBezTo>
                    <a:pt x="192" y="49"/>
                    <a:pt x="192" y="49"/>
                    <a:pt x="192" y="49"/>
                  </a:cubicBezTo>
                  <a:cubicBezTo>
                    <a:pt x="192" y="6"/>
                    <a:pt x="192" y="6"/>
                    <a:pt x="192" y="6"/>
                  </a:cubicBezTo>
                  <a:close/>
                  <a:moveTo>
                    <a:pt x="192" y="79"/>
                  </a:moveTo>
                  <a:cubicBezTo>
                    <a:pt x="192" y="100"/>
                    <a:pt x="192" y="100"/>
                    <a:pt x="192" y="100"/>
                  </a:cubicBezTo>
                  <a:cubicBezTo>
                    <a:pt x="173" y="108"/>
                    <a:pt x="173" y="108"/>
                    <a:pt x="173" y="108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189" y="80"/>
                    <a:pt x="189" y="80"/>
                    <a:pt x="189" y="80"/>
                  </a:cubicBezTo>
                  <a:cubicBezTo>
                    <a:pt x="190" y="80"/>
                    <a:pt x="191" y="79"/>
                    <a:pt x="192" y="79"/>
                  </a:cubicBezTo>
                  <a:close/>
                  <a:moveTo>
                    <a:pt x="192" y="130"/>
                  </a:moveTo>
                  <a:cubicBezTo>
                    <a:pt x="192" y="143"/>
                    <a:pt x="192" y="143"/>
                    <a:pt x="192" y="143"/>
                  </a:cubicBezTo>
                  <a:cubicBezTo>
                    <a:pt x="188" y="145"/>
                    <a:pt x="188" y="145"/>
                    <a:pt x="188" y="145"/>
                  </a:cubicBezTo>
                  <a:cubicBezTo>
                    <a:pt x="186" y="146"/>
                    <a:pt x="185" y="149"/>
                    <a:pt x="186" y="152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2" y="194"/>
                    <a:pt x="192" y="194"/>
                    <a:pt x="192" y="194"/>
                  </a:cubicBezTo>
                  <a:cubicBezTo>
                    <a:pt x="191" y="193"/>
                    <a:pt x="191" y="193"/>
                    <a:pt x="191" y="193"/>
                  </a:cubicBezTo>
                  <a:cubicBezTo>
                    <a:pt x="190" y="190"/>
                    <a:pt x="187" y="189"/>
                    <a:pt x="185" y="190"/>
                  </a:cubicBezTo>
                  <a:cubicBezTo>
                    <a:pt x="173" y="196"/>
                    <a:pt x="173" y="196"/>
                    <a:pt x="173" y="196"/>
                  </a:cubicBezTo>
                  <a:cubicBezTo>
                    <a:pt x="173" y="182"/>
                    <a:pt x="173" y="182"/>
                    <a:pt x="173" y="182"/>
                  </a:cubicBezTo>
                  <a:cubicBezTo>
                    <a:pt x="180" y="179"/>
                    <a:pt x="180" y="179"/>
                    <a:pt x="180" y="179"/>
                  </a:cubicBezTo>
                  <a:cubicBezTo>
                    <a:pt x="182" y="178"/>
                    <a:pt x="183" y="175"/>
                    <a:pt x="182" y="172"/>
                  </a:cubicBezTo>
                  <a:cubicBezTo>
                    <a:pt x="182" y="172"/>
                    <a:pt x="182" y="172"/>
                    <a:pt x="182" y="172"/>
                  </a:cubicBezTo>
                  <a:cubicBezTo>
                    <a:pt x="175" y="157"/>
                    <a:pt x="175" y="157"/>
                    <a:pt x="175" y="157"/>
                  </a:cubicBezTo>
                  <a:cubicBezTo>
                    <a:pt x="174" y="156"/>
                    <a:pt x="174" y="156"/>
                    <a:pt x="173" y="155"/>
                  </a:cubicBezTo>
                  <a:cubicBezTo>
                    <a:pt x="173" y="125"/>
                    <a:pt x="173" y="125"/>
                    <a:pt x="173" y="125"/>
                  </a:cubicBezTo>
                  <a:cubicBezTo>
                    <a:pt x="176" y="131"/>
                    <a:pt x="176" y="131"/>
                    <a:pt x="176" y="131"/>
                  </a:cubicBezTo>
                  <a:cubicBezTo>
                    <a:pt x="177" y="134"/>
                    <a:pt x="181" y="135"/>
                    <a:pt x="183" y="134"/>
                  </a:cubicBezTo>
                  <a:lnTo>
                    <a:pt x="192" y="130"/>
                  </a:lnTo>
                  <a:close/>
                  <a:moveTo>
                    <a:pt x="159" y="3"/>
                  </a:moveTo>
                  <a:cubicBezTo>
                    <a:pt x="148" y="8"/>
                    <a:pt x="148" y="8"/>
                    <a:pt x="148" y="8"/>
                  </a:cubicBezTo>
                  <a:cubicBezTo>
                    <a:pt x="148" y="36"/>
                    <a:pt x="148" y="36"/>
                    <a:pt x="148" y="36"/>
                  </a:cubicBezTo>
                  <a:cubicBezTo>
                    <a:pt x="165" y="28"/>
                    <a:pt x="165" y="28"/>
                    <a:pt x="165" y="28"/>
                  </a:cubicBezTo>
                  <a:cubicBezTo>
                    <a:pt x="167" y="27"/>
                    <a:pt x="170" y="27"/>
                    <a:pt x="173" y="27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69" y="0"/>
                    <a:pt x="164" y="1"/>
                    <a:pt x="159" y="3"/>
                  </a:cubicBezTo>
                  <a:close/>
                  <a:moveTo>
                    <a:pt x="148" y="272"/>
                  </a:moveTo>
                  <a:cubicBezTo>
                    <a:pt x="173" y="260"/>
                    <a:pt x="173" y="260"/>
                    <a:pt x="173" y="260"/>
                  </a:cubicBezTo>
                  <a:cubicBezTo>
                    <a:pt x="173" y="226"/>
                    <a:pt x="173" y="226"/>
                    <a:pt x="173" y="226"/>
                  </a:cubicBezTo>
                  <a:cubicBezTo>
                    <a:pt x="162" y="231"/>
                    <a:pt x="162" y="231"/>
                    <a:pt x="162" y="231"/>
                  </a:cubicBezTo>
                  <a:cubicBezTo>
                    <a:pt x="159" y="232"/>
                    <a:pt x="157" y="231"/>
                    <a:pt x="155" y="229"/>
                  </a:cubicBezTo>
                  <a:cubicBezTo>
                    <a:pt x="148" y="213"/>
                    <a:pt x="148" y="213"/>
                    <a:pt x="148" y="213"/>
                  </a:cubicBezTo>
                  <a:cubicBezTo>
                    <a:pt x="148" y="272"/>
                    <a:pt x="148" y="272"/>
                    <a:pt x="148" y="272"/>
                  </a:cubicBezTo>
                  <a:close/>
                  <a:moveTo>
                    <a:pt x="173" y="88"/>
                  </a:moveTo>
                  <a:cubicBezTo>
                    <a:pt x="173" y="108"/>
                    <a:pt x="173" y="108"/>
                    <a:pt x="173" y="108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69" y="110"/>
                    <a:pt x="168" y="113"/>
                    <a:pt x="169" y="116"/>
                  </a:cubicBezTo>
                  <a:cubicBezTo>
                    <a:pt x="173" y="125"/>
                    <a:pt x="173" y="125"/>
                    <a:pt x="173" y="125"/>
                  </a:cubicBezTo>
                  <a:cubicBezTo>
                    <a:pt x="173" y="155"/>
                    <a:pt x="173" y="155"/>
                    <a:pt x="173" y="155"/>
                  </a:cubicBezTo>
                  <a:cubicBezTo>
                    <a:pt x="172" y="154"/>
                    <a:pt x="170" y="153"/>
                    <a:pt x="168" y="154"/>
                  </a:cubicBezTo>
                  <a:cubicBezTo>
                    <a:pt x="148" y="163"/>
                    <a:pt x="148" y="163"/>
                    <a:pt x="148" y="163"/>
                  </a:cubicBezTo>
                  <a:cubicBezTo>
                    <a:pt x="148" y="150"/>
                    <a:pt x="148" y="150"/>
                    <a:pt x="148" y="150"/>
                  </a:cubicBezTo>
                  <a:cubicBezTo>
                    <a:pt x="163" y="144"/>
                    <a:pt x="163" y="144"/>
                    <a:pt x="163" y="144"/>
                  </a:cubicBezTo>
                  <a:cubicBezTo>
                    <a:pt x="165" y="142"/>
                    <a:pt x="166" y="139"/>
                    <a:pt x="165" y="137"/>
                  </a:cubicBezTo>
                  <a:cubicBezTo>
                    <a:pt x="165" y="137"/>
                    <a:pt x="165" y="137"/>
                    <a:pt x="165" y="137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57" y="119"/>
                    <a:pt x="154" y="117"/>
                    <a:pt x="151" y="119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73" y="88"/>
                    <a:pt x="173" y="88"/>
                    <a:pt x="173" y="88"/>
                  </a:cubicBezTo>
                  <a:close/>
                  <a:moveTo>
                    <a:pt x="173" y="182"/>
                  </a:moveTo>
                  <a:cubicBezTo>
                    <a:pt x="173" y="196"/>
                    <a:pt x="173" y="196"/>
                    <a:pt x="173" y="196"/>
                  </a:cubicBezTo>
                  <a:cubicBezTo>
                    <a:pt x="150" y="206"/>
                    <a:pt x="150" y="206"/>
                    <a:pt x="150" y="206"/>
                  </a:cubicBezTo>
                  <a:cubicBezTo>
                    <a:pt x="149" y="207"/>
                    <a:pt x="149" y="207"/>
                    <a:pt x="148" y="208"/>
                  </a:cubicBezTo>
                  <a:cubicBezTo>
                    <a:pt x="148" y="194"/>
                    <a:pt x="148" y="194"/>
                    <a:pt x="148" y="194"/>
                  </a:cubicBezTo>
                  <a:lnTo>
                    <a:pt x="173" y="182"/>
                  </a:lnTo>
                  <a:close/>
                  <a:moveTo>
                    <a:pt x="148" y="8"/>
                  </a:moveTo>
                  <a:cubicBezTo>
                    <a:pt x="119" y="22"/>
                    <a:pt x="119" y="22"/>
                    <a:pt x="119" y="22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48" y="36"/>
                    <a:pt x="148" y="36"/>
                    <a:pt x="148" y="36"/>
                  </a:cubicBezTo>
                  <a:cubicBezTo>
                    <a:pt x="148" y="8"/>
                    <a:pt x="148" y="8"/>
                    <a:pt x="148" y="8"/>
                  </a:cubicBezTo>
                  <a:close/>
                  <a:moveTo>
                    <a:pt x="119" y="285"/>
                  </a:moveTo>
                  <a:cubicBezTo>
                    <a:pt x="121" y="285"/>
                    <a:pt x="122" y="284"/>
                    <a:pt x="124" y="283"/>
                  </a:cubicBezTo>
                  <a:cubicBezTo>
                    <a:pt x="148" y="272"/>
                    <a:pt x="148" y="272"/>
                    <a:pt x="148" y="272"/>
                  </a:cubicBezTo>
                  <a:cubicBezTo>
                    <a:pt x="148" y="213"/>
                    <a:pt x="148" y="213"/>
                    <a:pt x="148" y="213"/>
                  </a:cubicBezTo>
                  <a:cubicBezTo>
                    <a:pt x="148" y="213"/>
                    <a:pt x="148" y="213"/>
                    <a:pt x="148" y="213"/>
                  </a:cubicBezTo>
                  <a:cubicBezTo>
                    <a:pt x="147" y="211"/>
                    <a:pt x="147" y="210"/>
                    <a:pt x="148" y="208"/>
                  </a:cubicBezTo>
                  <a:cubicBezTo>
                    <a:pt x="148" y="194"/>
                    <a:pt x="148" y="194"/>
                    <a:pt x="148" y="194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3" y="197"/>
                    <a:pt x="140" y="195"/>
                    <a:pt x="139" y="193"/>
                  </a:cubicBezTo>
                  <a:cubicBezTo>
                    <a:pt x="131" y="177"/>
                    <a:pt x="131" y="177"/>
                    <a:pt x="131" y="177"/>
                  </a:cubicBezTo>
                  <a:cubicBezTo>
                    <a:pt x="130" y="175"/>
                    <a:pt x="131" y="171"/>
                    <a:pt x="134" y="170"/>
                  </a:cubicBezTo>
                  <a:cubicBezTo>
                    <a:pt x="148" y="163"/>
                    <a:pt x="148" y="163"/>
                    <a:pt x="148" y="163"/>
                  </a:cubicBezTo>
                  <a:cubicBezTo>
                    <a:pt x="148" y="150"/>
                    <a:pt x="148" y="150"/>
                    <a:pt x="148" y="150"/>
                  </a:cubicBezTo>
                  <a:cubicBezTo>
                    <a:pt x="129" y="160"/>
                    <a:pt x="129" y="160"/>
                    <a:pt x="129" y="160"/>
                  </a:cubicBezTo>
                  <a:cubicBezTo>
                    <a:pt x="126" y="161"/>
                    <a:pt x="123" y="159"/>
                    <a:pt x="122" y="157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19" y="181"/>
                    <a:pt x="119" y="181"/>
                    <a:pt x="119" y="181"/>
                  </a:cubicBezTo>
                  <a:cubicBezTo>
                    <a:pt x="119" y="181"/>
                    <a:pt x="120" y="182"/>
                    <a:pt x="120" y="183"/>
                  </a:cubicBezTo>
                  <a:cubicBezTo>
                    <a:pt x="127" y="198"/>
                    <a:pt x="127" y="198"/>
                    <a:pt x="127" y="198"/>
                  </a:cubicBezTo>
                  <a:cubicBezTo>
                    <a:pt x="127" y="198"/>
                    <a:pt x="127" y="198"/>
                    <a:pt x="127" y="198"/>
                  </a:cubicBezTo>
                  <a:cubicBezTo>
                    <a:pt x="128" y="201"/>
                    <a:pt x="127" y="204"/>
                    <a:pt x="125" y="205"/>
                  </a:cubicBezTo>
                  <a:cubicBezTo>
                    <a:pt x="119" y="208"/>
                    <a:pt x="119" y="208"/>
                    <a:pt x="119" y="208"/>
                  </a:cubicBezTo>
                  <a:cubicBezTo>
                    <a:pt x="119" y="221"/>
                    <a:pt x="119" y="221"/>
                    <a:pt x="119" y="221"/>
                  </a:cubicBezTo>
                  <a:cubicBezTo>
                    <a:pt x="130" y="216"/>
                    <a:pt x="130" y="216"/>
                    <a:pt x="130" y="216"/>
                  </a:cubicBezTo>
                  <a:cubicBezTo>
                    <a:pt x="132" y="215"/>
                    <a:pt x="135" y="216"/>
                    <a:pt x="137" y="218"/>
                  </a:cubicBezTo>
                  <a:cubicBezTo>
                    <a:pt x="144" y="234"/>
                    <a:pt x="144" y="234"/>
                    <a:pt x="144" y="234"/>
                  </a:cubicBezTo>
                  <a:cubicBezTo>
                    <a:pt x="144" y="234"/>
                    <a:pt x="144" y="234"/>
                    <a:pt x="144" y="234"/>
                  </a:cubicBezTo>
                  <a:cubicBezTo>
                    <a:pt x="145" y="237"/>
                    <a:pt x="144" y="239"/>
                    <a:pt x="142" y="241"/>
                  </a:cubicBezTo>
                  <a:cubicBezTo>
                    <a:pt x="119" y="251"/>
                    <a:pt x="119" y="251"/>
                    <a:pt x="119" y="251"/>
                  </a:cubicBezTo>
                  <a:cubicBezTo>
                    <a:pt x="119" y="285"/>
                    <a:pt x="119" y="285"/>
                    <a:pt x="119" y="285"/>
                  </a:cubicBezTo>
                  <a:close/>
                  <a:moveTo>
                    <a:pt x="148" y="99"/>
                  </a:moveTo>
                  <a:cubicBezTo>
                    <a:pt x="148" y="120"/>
                    <a:pt x="148" y="120"/>
                    <a:pt x="148" y="120"/>
                  </a:cubicBezTo>
                  <a:cubicBezTo>
                    <a:pt x="119" y="134"/>
                    <a:pt x="119" y="134"/>
                    <a:pt x="119" y="134"/>
                  </a:cubicBezTo>
                  <a:cubicBezTo>
                    <a:pt x="119" y="113"/>
                    <a:pt x="119" y="113"/>
                    <a:pt x="119" y="113"/>
                  </a:cubicBezTo>
                  <a:lnTo>
                    <a:pt x="148" y="99"/>
                  </a:lnTo>
                  <a:close/>
                  <a:moveTo>
                    <a:pt x="119" y="22"/>
                  </a:moveTo>
                  <a:cubicBezTo>
                    <a:pt x="85" y="38"/>
                    <a:pt x="85" y="38"/>
                    <a:pt x="85" y="38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9" y="22"/>
                    <a:pt x="119" y="22"/>
                    <a:pt x="119" y="22"/>
                  </a:cubicBezTo>
                  <a:close/>
                  <a:moveTo>
                    <a:pt x="85" y="274"/>
                  </a:moveTo>
                  <a:cubicBezTo>
                    <a:pt x="93" y="284"/>
                    <a:pt x="106" y="289"/>
                    <a:pt x="119" y="285"/>
                  </a:cubicBezTo>
                  <a:cubicBezTo>
                    <a:pt x="119" y="251"/>
                    <a:pt x="119" y="251"/>
                    <a:pt x="119" y="251"/>
                  </a:cubicBezTo>
                  <a:cubicBezTo>
                    <a:pt x="107" y="257"/>
                    <a:pt x="107" y="257"/>
                    <a:pt x="107" y="257"/>
                  </a:cubicBezTo>
                  <a:cubicBezTo>
                    <a:pt x="105" y="258"/>
                    <a:pt x="102" y="257"/>
                    <a:pt x="101" y="254"/>
                  </a:cubicBezTo>
                  <a:cubicBezTo>
                    <a:pt x="93" y="239"/>
                    <a:pt x="93" y="239"/>
                    <a:pt x="93" y="239"/>
                  </a:cubicBezTo>
                  <a:cubicBezTo>
                    <a:pt x="92" y="236"/>
                    <a:pt x="93" y="233"/>
                    <a:pt x="96" y="232"/>
                  </a:cubicBezTo>
                  <a:cubicBezTo>
                    <a:pt x="119" y="221"/>
                    <a:pt x="119" y="221"/>
                    <a:pt x="119" y="221"/>
                  </a:cubicBezTo>
                  <a:cubicBezTo>
                    <a:pt x="119" y="208"/>
                    <a:pt x="119" y="208"/>
                    <a:pt x="119" y="208"/>
                  </a:cubicBezTo>
                  <a:cubicBezTo>
                    <a:pt x="91" y="221"/>
                    <a:pt x="91" y="221"/>
                    <a:pt x="91" y="221"/>
                  </a:cubicBezTo>
                  <a:cubicBezTo>
                    <a:pt x="89" y="222"/>
                    <a:pt x="87" y="221"/>
                    <a:pt x="85" y="220"/>
                  </a:cubicBezTo>
                  <a:cubicBezTo>
                    <a:pt x="85" y="274"/>
                    <a:pt x="85" y="274"/>
                    <a:pt x="85" y="274"/>
                  </a:cubicBezTo>
                  <a:close/>
                  <a:moveTo>
                    <a:pt x="119" y="113"/>
                  </a:moveTo>
                  <a:cubicBezTo>
                    <a:pt x="119" y="134"/>
                    <a:pt x="119" y="134"/>
                    <a:pt x="119" y="134"/>
                  </a:cubicBezTo>
                  <a:cubicBezTo>
                    <a:pt x="117" y="135"/>
                    <a:pt x="117" y="135"/>
                    <a:pt x="117" y="135"/>
                  </a:cubicBezTo>
                  <a:cubicBezTo>
                    <a:pt x="114" y="136"/>
                    <a:pt x="113" y="139"/>
                    <a:pt x="115" y="141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19" y="181"/>
                    <a:pt x="119" y="181"/>
                    <a:pt x="119" y="181"/>
                  </a:cubicBezTo>
                  <a:cubicBezTo>
                    <a:pt x="117" y="179"/>
                    <a:pt x="115" y="179"/>
                    <a:pt x="113" y="180"/>
                  </a:cubicBezTo>
                  <a:cubicBezTo>
                    <a:pt x="85" y="193"/>
                    <a:pt x="85" y="193"/>
                    <a:pt x="85" y="193"/>
                  </a:cubicBezTo>
                  <a:cubicBezTo>
                    <a:pt x="85" y="180"/>
                    <a:pt x="85" y="180"/>
                    <a:pt x="85" y="180"/>
                  </a:cubicBezTo>
                  <a:cubicBezTo>
                    <a:pt x="108" y="169"/>
                    <a:pt x="108" y="169"/>
                    <a:pt x="108" y="169"/>
                  </a:cubicBezTo>
                  <a:cubicBezTo>
                    <a:pt x="111" y="168"/>
                    <a:pt x="112" y="165"/>
                    <a:pt x="110" y="162"/>
                  </a:cubicBezTo>
                  <a:cubicBezTo>
                    <a:pt x="110" y="162"/>
                    <a:pt x="110" y="162"/>
                    <a:pt x="110" y="162"/>
                  </a:cubicBezTo>
                  <a:cubicBezTo>
                    <a:pt x="103" y="147"/>
                    <a:pt x="103" y="147"/>
                    <a:pt x="103" y="147"/>
                  </a:cubicBezTo>
                  <a:cubicBezTo>
                    <a:pt x="102" y="144"/>
                    <a:pt x="99" y="143"/>
                    <a:pt x="96" y="144"/>
                  </a:cubicBezTo>
                  <a:cubicBezTo>
                    <a:pt x="85" y="149"/>
                    <a:pt x="85" y="149"/>
                    <a:pt x="85" y="149"/>
                  </a:cubicBezTo>
                  <a:cubicBezTo>
                    <a:pt x="85" y="129"/>
                    <a:pt x="85" y="129"/>
                    <a:pt x="85" y="129"/>
                  </a:cubicBezTo>
                  <a:lnTo>
                    <a:pt x="119" y="113"/>
                  </a:lnTo>
                  <a:close/>
                  <a:moveTo>
                    <a:pt x="85" y="38"/>
                  </a:moveTo>
                  <a:cubicBezTo>
                    <a:pt x="23" y="67"/>
                    <a:pt x="23" y="67"/>
                    <a:pt x="23" y="67"/>
                  </a:cubicBezTo>
                  <a:cubicBezTo>
                    <a:pt x="7" y="74"/>
                    <a:pt x="0" y="94"/>
                    <a:pt x="7" y="110"/>
                  </a:cubicBezTo>
                  <a:cubicBezTo>
                    <a:pt x="81" y="268"/>
                    <a:pt x="81" y="268"/>
                    <a:pt x="81" y="268"/>
                  </a:cubicBezTo>
                  <a:cubicBezTo>
                    <a:pt x="82" y="270"/>
                    <a:pt x="84" y="272"/>
                    <a:pt x="85" y="274"/>
                  </a:cubicBezTo>
                  <a:cubicBezTo>
                    <a:pt x="85" y="220"/>
                    <a:pt x="85" y="220"/>
                    <a:pt x="85" y="220"/>
                  </a:cubicBezTo>
                  <a:cubicBezTo>
                    <a:pt x="85" y="220"/>
                    <a:pt x="84" y="219"/>
                    <a:pt x="84" y="218"/>
                  </a:cubicBezTo>
                  <a:cubicBezTo>
                    <a:pt x="77" y="203"/>
                    <a:pt x="77" y="203"/>
                    <a:pt x="77" y="203"/>
                  </a:cubicBezTo>
                  <a:cubicBezTo>
                    <a:pt x="75" y="200"/>
                    <a:pt x="76" y="197"/>
                    <a:pt x="79" y="196"/>
                  </a:cubicBezTo>
                  <a:cubicBezTo>
                    <a:pt x="85" y="193"/>
                    <a:pt x="85" y="193"/>
                    <a:pt x="85" y="193"/>
                  </a:cubicBezTo>
                  <a:cubicBezTo>
                    <a:pt x="85" y="180"/>
                    <a:pt x="85" y="180"/>
                    <a:pt x="85" y="180"/>
                  </a:cubicBezTo>
                  <a:cubicBezTo>
                    <a:pt x="74" y="185"/>
                    <a:pt x="74" y="185"/>
                    <a:pt x="74" y="185"/>
                  </a:cubicBezTo>
                  <a:cubicBezTo>
                    <a:pt x="71" y="186"/>
                    <a:pt x="68" y="185"/>
                    <a:pt x="67" y="183"/>
                  </a:cubicBezTo>
                  <a:cubicBezTo>
                    <a:pt x="60" y="167"/>
                    <a:pt x="60" y="167"/>
                    <a:pt x="60" y="167"/>
                  </a:cubicBezTo>
                  <a:cubicBezTo>
                    <a:pt x="59" y="165"/>
                    <a:pt x="60" y="161"/>
                    <a:pt x="62" y="160"/>
                  </a:cubicBezTo>
                  <a:cubicBezTo>
                    <a:pt x="85" y="149"/>
                    <a:pt x="85" y="149"/>
                    <a:pt x="85" y="149"/>
                  </a:cubicBezTo>
                  <a:cubicBezTo>
                    <a:pt x="85" y="129"/>
                    <a:pt x="85" y="129"/>
                    <a:pt x="85" y="129"/>
                  </a:cubicBezTo>
                  <a:cubicBezTo>
                    <a:pt x="63" y="139"/>
                    <a:pt x="63" y="139"/>
                    <a:pt x="63" y="139"/>
                  </a:cubicBezTo>
                  <a:cubicBezTo>
                    <a:pt x="55" y="143"/>
                    <a:pt x="46" y="140"/>
                    <a:pt x="42" y="132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27" y="100"/>
                    <a:pt x="31" y="91"/>
                    <a:pt x="39" y="87"/>
                  </a:cubicBezTo>
                  <a:cubicBezTo>
                    <a:pt x="85" y="66"/>
                    <a:pt x="85" y="66"/>
                    <a:pt x="85" y="66"/>
                  </a:cubicBezTo>
                  <a:lnTo>
                    <a:pt x="85" y="3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9" name="Freeform 201"/>
            <p:cNvSpPr>
              <a:spLocks noEditPoints="1"/>
            </p:cNvSpPr>
            <p:nvPr/>
          </p:nvSpPr>
          <p:spPr bwMode="auto">
            <a:xfrm>
              <a:off x="6884988" y="4130675"/>
              <a:ext cx="198438" cy="347663"/>
            </a:xfrm>
            <a:custGeom>
              <a:avLst/>
              <a:gdLst>
                <a:gd name="T0" fmla="*/ 45 w 104"/>
                <a:gd name="T1" fmla="*/ 154 h 182"/>
                <a:gd name="T2" fmla="*/ 42 w 104"/>
                <a:gd name="T3" fmla="*/ 154 h 182"/>
                <a:gd name="T4" fmla="*/ 42 w 104"/>
                <a:gd name="T5" fmla="*/ 182 h 182"/>
                <a:gd name="T6" fmla="*/ 55 w 104"/>
                <a:gd name="T7" fmla="*/ 171 h 182"/>
                <a:gd name="T8" fmla="*/ 45 w 104"/>
                <a:gd name="T9" fmla="*/ 154 h 182"/>
                <a:gd name="T10" fmla="*/ 42 w 104"/>
                <a:gd name="T11" fmla="*/ 142 h 182"/>
                <a:gd name="T12" fmla="*/ 42 w 104"/>
                <a:gd name="T13" fmla="*/ 62 h 182"/>
                <a:gd name="T14" fmla="*/ 62 w 104"/>
                <a:gd name="T15" fmla="*/ 56 h 182"/>
                <a:gd name="T16" fmla="*/ 74 w 104"/>
                <a:gd name="T17" fmla="*/ 9 h 182"/>
                <a:gd name="T18" fmla="*/ 87 w 104"/>
                <a:gd name="T19" fmla="*/ 2 h 182"/>
                <a:gd name="T20" fmla="*/ 95 w 104"/>
                <a:gd name="T21" fmla="*/ 15 h 182"/>
                <a:gd name="T22" fmla="*/ 83 w 104"/>
                <a:gd name="T23" fmla="*/ 61 h 182"/>
                <a:gd name="T24" fmla="*/ 99 w 104"/>
                <a:gd name="T25" fmla="*/ 102 h 182"/>
                <a:gd name="T26" fmla="*/ 93 w 104"/>
                <a:gd name="T27" fmla="*/ 125 h 182"/>
                <a:gd name="T28" fmla="*/ 93 w 104"/>
                <a:gd name="T29" fmla="*/ 125 h 182"/>
                <a:gd name="T30" fmla="*/ 104 w 104"/>
                <a:gd name="T31" fmla="*/ 142 h 182"/>
                <a:gd name="T32" fmla="*/ 100 w 104"/>
                <a:gd name="T33" fmla="*/ 157 h 182"/>
                <a:gd name="T34" fmla="*/ 42 w 104"/>
                <a:gd name="T35" fmla="*/ 142 h 182"/>
                <a:gd name="T36" fmla="*/ 42 w 104"/>
                <a:gd name="T37" fmla="*/ 154 h 182"/>
                <a:gd name="T38" fmla="*/ 28 w 104"/>
                <a:gd name="T39" fmla="*/ 164 h 182"/>
                <a:gd name="T40" fmla="*/ 38 w 104"/>
                <a:gd name="T41" fmla="*/ 181 h 182"/>
                <a:gd name="T42" fmla="*/ 42 w 104"/>
                <a:gd name="T43" fmla="*/ 182 h 182"/>
                <a:gd name="T44" fmla="*/ 42 w 104"/>
                <a:gd name="T45" fmla="*/ 154 h 182"/>
                <a:gd name="T46" fmla="*/ 42 w 104"/>
                <a:gd name="T47" fmla="*/ 62 h 182"/>
                <a:gd name="T48" fmla="*/ 42 w 104"/>
                <a:gd name="T49" fmla="*/ 142 h 182"/>
                <a:gd name="T50" fmla="*/ 0 w 104"/>
                <a:gd name="T51" fmla="*/ 131 h 182"/>
                <a:gd name="T52" fmla="*/ 4 w 104"/>
                <a:gd name="T53" fmla="*/ 116 h 182"/>
                <a:gd name="T54" fmla="*/ 22 w 104"/>
                <a:gd name="T55" fmla="*/ 106 h 182"/>
                <a:gd name="T56" fmla="*/ 28 w 104"/>
                <a:gd name="T57" fmla="*/ 83 h 182"/>
                <a:gd name="T58" fmla="*/ 42 w 104"/>
                <a:gd name="T59" fmla="*/ 6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4" h="182">
                  <a:moveTo>
                    <a:pt x="45" y="154"/>
                  </a:moveTo>
                  <a:cubicBezTo>
                    <a:pt x="44" y="154"/>
                    <a:pt x="43" y="154"/>
                    <a:pt x="42" y="154"/>
                  </a:cubicBezTo>
                  <a:cubicBezTo>
                    <a:pt x="42" y="182"/>
                    <a:pt x="42" y="182"/>
                    <a:pt x="42" y="182"/>
                  </a:cubicBezTo>
                  <a:cubicBezTo>
                    <a:pt x="48" y="182"/>
                    <a:pt x="54" y="178"/>
                    <a:pt x="55" y="171"/>
                  </a:cubicBezTo>
                  <a:cubicBezTo>
                    <a:pt x="57" y="164"/>
                    <a:pt x="53" y="156"/>
                    <a:pt x="45" y="154"/>
                  </a:cubicBezTo>
                  <a:close/>
                  <a:moveTo>
                    <a:pt x="42" y="142"/>
                  </a:moveTo>
                  <a:cubicBezTo>
                    <a:pt x="42" y="62"/>
                    <a:pt x="42" y="62"/>
                    <a:pt x="42" y="62"/>
                  </a:cubicBezTo>
                  <a:cubicBezTo>
                    <a:pt x="48" y="58"/>
                    <a:pt x="55" y="56"/>
                    <a:pt x="62" y="56"/>
                  </a:cubicBezTo>
                  <a:cubicBezTo>
                    <a:pt x="74" y="9"/>
                    <a:pt x="74" y="9"/>
                    <a:pt x="74" y="9"/>
                  </a:cubicBezTo>
                  <a:cubicBezTo>
                    <a:pt x="76" y="4"/>
                    <a:pt x="82" y="0"/>
                    <a:pt x="87" y="2"/>
                  </a:cubicBezTo>
                  <a:cubicBezTo>
                    <a:pt x="93" y="3"/>
                    <a:pt x="97" y="9"/>
                    <a:pt x="95" y="15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96" y="68"/>
                    <a:pt x="104" y="83"/>
                    <a:pt x="99" y="102"/>
                  </a:cubicBezTo>
                  <a:cubicBezTo>
                    <a:pt x="99" y="102"/>
                    <a:pt x="95" y="117"/>
                    <a:pt x="93" y="125"/>
                  </a:cubicBezTo>
                  <a:cubicBezTo>
                    <a:pt x="93" y="125"/>
                    <a:pt x="93" y="125"/>
                    <a:pt x="93" y="125"/>
                  </a:cubicBezTo>
                  <a:cubicBezTo>
                    <a:pt x="91" y="135"/>
                    <a:pt x="104" y="142"/>
                    <a:pt x="104" y="142"/>
                  </a:cubicBezTo>
                  <a:cubicBezTo>
                    <a:pt x="100" y="157"/>
                    <a:pt x="100" y="157"/>
                    <a:pt x="100" y="157"/>
                  </a:cubicBezTo>
                  <a:lnTo>
                    <a:pt x="42" y="142"/>
                  </a:lnTo>
                  <a:close/>
                  <a:moveTo>
                    <a:pt x="42" y="154"/>
                  </a:moveTo>
                  <a:cubicBezTo>
                    <a:pt x="35" y="154"/>
                    <a:pt x="30" y="158"/>
                    <a:pt x="28" y="164"/>
                  </a:cubicBezTo>
                  <a:cubicBezTo>
                    <a:pt x="26" y="172"/>
                    <a:pt x="31" y="179"/>
                    <a:pt x="38" y="181"/>
                  </a:cubicBezTo>
                  <a:cubicBezTo>
                    <a:pt x="39" y="182"/>
                    <a:pt x="41" y="182"/>
                    <a:pt x="42" y="182"/>
                  </a:cubicBezTo>
                  <a:cubicBezTo>
                    <a:pt x="42" y="154"/>
                    <a:pt x="42" y="154"/>
                    <a:pt x="42" y="154"/>
                  </a:cubicBezTo>
                  <a:close/>
                  <a:moveTo>
                    <a:pt x="42" y="62"/>
                  </a:moveTo>
                  <a:cubicBezTo>
                    <a:pt x="42" y="142"/>
                    <a:pt x="42" y="142"/>
                    <a:pt x="42" y="142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4" y="116"/>
                    <a:pt x="19" y="117"/>
                    <a:pt x="22" y="106"/>
                  </a:cubicBezTo>
                  <a:cubicBezTo>
                    <a:pt x="25" y="97"/>
                    <a:pt x="28" y="83"/>
                    <a:pt x="28" y="83"/>
                  </a:cubicBezTo>
                  <a:cubicBezTo>
                    <a:pt x="31" y="74"/>
                    <a:pt x="36" y="67"/>
                    <a:pt x="42" y="6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0" name="Freeform 202"/>
            <p:cNvSpPr>
              <a:spLocks noEditPoints="1"/>
            </p:cNvSpPr>
            <p:nvPr/>
          </p:nvSpPr>
          <p:spPr bwMode="auto">
            <a:xfrm>
              <a:off x="5316538" y="4235450"/>
              <a:ext cx="681038" cy="517525"/>
            </a:xfrm>
            <a:custGeom>
              <a:avLst/>
              <a:gdLst>
                <a:gd name="T0" fmla="*/ 328 w 356"/>
                <a:gd name="T1" fmla="*/ 0 h 271"/>
                <a:gd name="T2" fmla="*/ 335 w 356"/>
                <a:gd name="T3" fmla="*/ 43 h 271"/>
                <a:gd name="T4" fmla="*/ 271 w 356"/>
                <a:gd name="T5" fmla="*/ 271 h 271"/>
                <a:gd name="T6" fmla="*/ 300 w 356"/>
                <a:gd name="T7" fmla="*/ 228 h 271"/>
                <a:gd name="T8" fmla="*/ 301 w 356"/>
                <a:gd name="T9" fmla="*/ 36 h 271"/>
                <a:gd name="T10" fmla="*/ 271 w 356"/>
                <a:gd name="T11" fmla="*/ 235 h 271"/>
                <a:gd name="T12" fmla="*/ 271 w 356"/>
                <a:gd name="T13" fmla="*/ 20 h 271"/>
                <a:gd name="T14" fmla="*/ 271 w 356"/>
                <a:gd name="T15" fmla="*/ 252 h 271"/>
                <a:gd name="T16" fmla="*/ 271 w 356"/>
                <a:gd name="T17" fmla="*/ 217 h 271"/>
                <a:gd name="T18" fmla="*/ 271 w 356"/>
                <a:gd name="T19" fmla="*/ 235 h 271"/>
                <a:gd name="T20" fmla="*/ 243 w 356"/>
                <a:gd name="T21" fmla="*/ 155 h 271"/>
                <a:gd name="T22" fmla="*/ 245 w 356"/>
                <a:gd name="T23" fmla="*/ 119 h 271"/>
                <a:gd name="T24" fmla="*/ 236 w 356"/>
                <a:gd name="T25" fmla="*/ 82 h 271"/>
                <a:gd name="T26" fmla="*/ 226 w 356"/>
                <a:gd name="T27" fmla="*/ 155 h 271"/>
                <a:gd name="T28" fmla="*/ 226 w 356"/>
                <a:gd name="T29" fmla="*/ 122 h 271"/>
                <a:gd name="T30" fmla="*/ 229 w 356"/>
                <a:gd name="T31" fmla="*/ 91 h 271"/>
                <a:gd name="T32" fmla="*/ 226 w 356"/>
                <a:gd name="T33" fmla="*/ 0 h 271"/>
                <a:gd name="T34" fmla="*/ 226 w 356"/>
                <a:gd name="T35" fmla="*/ 0 h 271"/>
                <a:gd name="T36" fmla="*/ 178 w 356"/>
                <a:gd name="T37" fmla="*/ 252 h 271"/>
                <a:gd name="T38" fmla="*/ 220 w 356"/>
                <a:gd name="T39" fmla="*/ 81 h 271"/>
                <a:gd name="T40" fmla="*/ 203 w 356"/>
                <a:gd name="T41" fmla="*/ 132 h 271"/>
                <a:gd name="T42" fmla="*/ 226 w 356"/>
                <a:gd name="T43" fmla="*/ 235 h 271"/>
                <a:gd name="T44" fmla="*/ 179 w 356"/>
                <a:gd name="T45" fmla="*/ 152 h 271"/>
                <a:gd name="T46" fmla="*/ 178 w 356"/>
                <a:gd name="T47" fmla="*/ 129 h 271"/>
                <a:gd name="T48" fmla="*/ 222 w 356"/>
                <a:gd name="T49" fmla="*/ 86 h 271"/>
                <a:gd name="T50" fmla="*/ 226 w 356"/>
                <a:gd name="T51" fmla="*/ 110 h 271"/>
                <a:gd name="T52" fmla="*/ 217 w 356"/>
                <a:gd name="T53" fmla="*/ 141 h 271"/>
                <a:gd name="T54" fmla="*/ 226 w 356"/>
                <a:gd name="T55" fmla="*/ 122 h 271"/>
                <a:gd name="T56" fmla="*/ 178 w 356"/>
                <a:gd name="T57" fmla="*/ 20 h 271"/>
                <a:gd name="T58" fmla="*/ 178 w 356"/>
                <a:gd name="T59" fmla="*/ 252 h 271"/>
                <a:gd name="T60" fmla="*/ 178 w 356"/>
                <a:gd name="T61" fmla="*/ 129 h 271"/>
                <a:gd name="T62" fmla="*/ 153 w 356"/>
                <a:gd name="T63" fmla="*/ 146 h 271"/>
                <a:gd name="T64" fmla="*/ 178 w 356"/>
                <a:gd name="T65" fmla="*/ 166 h 271"/>
                <a:gd name="T66" fmla="*/ 124 w 356"/>
                <a:gd name="T67" fmla="*/ 190 h 271"/>
                <a:gd name="T68" fmla="*/ 132 w 356"/>
                <a:gd name="T69" fmla="*/ 137 h 271"/>
                <a:gd name="T70" fmla="*/ 122 w 356"/>
                <a:gd name="T71" fmla="*/ 113 h 271"/>
                <a:gd name="T72" fmla="*/ 134 w 356"/>
                <a:gd name="T73" fmla="*/ 117 h 271"/>
                <a:gd name="T74" fmla="*/ 120 w 356"/>
                <a:gd name="T75" fmla="*/ 107 h 271"/>
                <a:gd name="T76" fmla="*/ 123 w 356"/>
                <a:gd name="T77" fmla="*/ 181 h 271"/>
                <a:gd name="T78" fmla="*/ 120 w 356"/>
                <a:gd name="T79" fmla="*/ 149 h 271"/>
                <a:gd name="T80" fmla="*/ 0 w 356"/>
                <a:gd name="T81" fmla="*/ 29 h 271"/>
                <a:gd name="T82" fmla="*/ 120 w 356"/>
                <a:gd name="T83" fmla="*/ 252 h 271"/>
                <a:gd name="T84" fmla="*/ 21 w 356"/>
                <a:gd name="T85" fmla="*/ 43 h 271"/>
                <a:gd name="T86" fmla="*/ 120 w 356"/>
                <a:gd name="T87" fmla="*/ 36 h 271"/>
                <a:gd name="T88" fmla="*/ 95 w 356"/>
                <a:gd name="T89" fmla="*/ 156 h 271"/>
                <a:gd name="T90" fmla="*/ 120 w 356"/>
                <a:gd name="T91" fmla="*/ 190 h 271"/>
                <a:gd name="T92" fmla="*/ 37 w 356"/>
                <a:gd name="T93" fmla="*/ 55 h 271"/>
                <a:gd name="T94" fmla="*/ 120 w 356"/>
                <a:gd name="T95" fmla="*/ 139 h 271"/>
                <a:gd name="T96" fmla="*/ 120 w 356"/>
                <a:gd name="T97" fmla="*/ 149 h 271"/>
                <a:gd name="T98" fmla="*/ 111 w 356"/>
                <a:gd name="T99" fmla="*/ 16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56" h="271">
                  <a:moveTo>
                    <a:pt x="328" y="271"/>
                  </a:moveTo>
                  <a:cubicBezTo>
                    <a:pt x="344" y="271"/>
                    <a:pt x="356" y="258"/>
                    <a:pt x="356" y="243"/>
                  </a:cubicBezTo>
                  <a:cubicBezTo>
                    <a:pt x="356" y="29"/>
                    <a:pt x="356" y="29"/>
                    <a:pt x="356" y="29"/>
                  </a:cubicBezTo>
                  <a:cubicBezTo>
                    <a:pt x="356" y="13"/>
                    <a:pt x="344" y="0"/>
                    <a:pt x="328" y="0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71" y="20"/>
                    <a:pt x="271" y="20"/>
                    <a:pt x="271" y="20"/>
                  </a:cubicBezTo>
                  <a:cubicBezTo>
                    <a:pt x="312" y="20"/>
                    <a:pt x="312" y="20"/>
                    <a:pt x="312" y="20"/>
                  </a:cubicBezTo>
                  <a:cubicBezTo>
                    <a:pt x="325" y="20"/>
                    <a:pt x="335" y="30"/>
                    <a:pt x="335" y="43"/>
                  </a:cubicBezTo>
                  <a:cubicBezTo>
                    <a:pt x="335" y="229"/>
                    <a:pt x="335" y="229"/>
                    <a:pt x="335" y="229"/>
                  </a:cubicBezTo>
                  <a:cubicBezTo>
                    <a:pt x="335" y="242"/>
                    <a:pt x="325" y="252"/>
                    <a:pt x="312" y="252"/>
                  </a:cubicBezTo>
                  <a:cubicBezTo>
                    <a:pt x="271" y="252"/>
                    <a:pt x="271" y="252"/>
                    <a:pt x="271" y="252"/>
                  </a:cubicBezTo>
                  <a:cubicBezTo>
                    <a:pt x="271" y="271"/>
                    <a:pt x="271" y="271"/>
                    <a:pt x="271" y="271"/>
                  </a:cubicBezTo>
                  <a:cubicBezTo>
                    <a:pt x="328" y="271"/>
                    <a:pt x="328" y="271"/>
                    <a:pt x="328" y="271"/>
                  </a:cubicBezTo>
                  <a:close/>
                  <a:moveTo>
                    <a:pt x="271" y="235"/>
                  </a:moveTo>
                  <a:cubicBezTo>
                    <a:pt x="271" y="228"/>
                    <a:pt x="271" y="228"/>
                    <a:pt x="271" y="228"/>
                  </a:cubicBezTo>
                  <a:cubicBezTo>
                    <a:pt x="300" y="228"/>
                    <a:pt x="300" y="228"/>
                    <a:pt x="300" y="228"/>
                  </a:cubicBezTo>
                  <a:cubicBezTo>
                    <a:pt x="300" y="217"/>
                    <a:pt x="300" y="217"/>
                    <a:pt x="300" y="217"/>
                  </a:cubicBezTo>
                  <a:cubicBezTo>
                    <a:pt x="271" y="217"/>
                    <a:pt x="271" y="217"/>
                    <a:pt x="271" y="217"/>
                  </a:cubicBezTo>
                  <a:cubicBezTo>
                    <a:pt x="271" y="36"/>
                    <a:pt x="271" y="36"/>
                    <a:pt x="271" y="36"/>
                  </a:cubicBezTo>
                  <a:cubicBezTo>
                    <a:pt x="301" y="36"/>
                    <a:pt x="301" y="36"/>
                    <a:pt x="301" y="36"/>
                  </a:cubicBezTo>
                  <a:cubicBezTo>
                    <a:pt x="311" y="36"/>
                    <a:pt x="319" y="45"/>
                    <a:pt x="319" y="55"/>
                  </a:cubicBezTo>
                  <a:cubicBezTo>
                    <a:pt x="319" y="217"/>
                    <a:pt x="319" y="217"/>
                    <a:pt x="319" y="217"/>
                  </a:cubicBezTo>
                  <a:cubicBezTo>
                    <a:pt x="319" y="227"/>
                    <a:pt x="311" y="235"/>
                    <a:pt x="301" y="235"/>
                  </a:cubicBezTo>
                  <a:lnTo>
                    <a:pt x="271" y="235"/>
                  </a:lnTo>
                  <a:close/>
                  <a:moveTo>
                    <a:pt x="271" y="0"/>
                  </a:moveTo>
                  <a:cubicBezTo>
                    <a:pt x="226" y="0"/>
                    <a:pt x="226" y="0"/>
                    <a:pt x="226" y="0"/>
                  </a:cubicBezTo>
                  <a:cubicBezTo>
                    <a:pt x="226" y="20"/>
                    <a:pt x="226" y="20"/>
                    <a:pt x="226" y="20"/>
                  </a:cubicBezTo>
                  <a:cubicBezTo>
                    <a:pt x="271" y="20"/>
                    <a:pt x="271" y="20"/>
                    <a:pt x="271" y="20"/>
                  </a:cubicBezTo>
                  <a:cubicBezTo>
                    <a:pt x="271" y="0"/>
                    <a:pt x="271" y="0"/>
                    <a:pt x="271" y="0"/>
                  </a:cubicBezTo>
                  <a:close/>
                  <a:moveTo>
                    <a:pt x="226" y="271"/>
                  </a:moveTo>
                  <a:cubicBezTo>
                    <a:pt x="271" y="271"/>
                    <a:pt x="271" y="271"/>
                    <a:pt x="271" y="271"/>
                  </a:cubicBezTo>
                  <a:cubicBezTo>
                    <a:pt x="271" y="252"/>
                    <a:pt x="271" y="252"/>
                    <a:pt x="271" y="252"/>
                  </a:cubicBezTo>
                  <a:cubicBezTo>
                    <a:pt x="226" y="252"/>
                    <a:pt x="226" y="252"/>
                    <a:pt x="226" y="252"/>
                  </a:cubicBezTo>
                  <a:cubicBezTo>
                    <a:pt x="226" y="271"/>
                    <a:pt x="226" y="271"/>
                    <a:pt x="226" y="271"/>
                  </a:cubicBezTo>
                  <a:close/>
                  <a:moveTo>
                    <a:pt x="271" y="36"/>
                  </a:moveTo>
                  <a:cubicBezTo>
                    <a:pt x="271" y="217"/>
                    <a:pt x="271" y="217"/>
                    <a:pt x="271" y="217"/>
                  </a:cubicBezTo>
                  <a:cubicBezTo>
                    <a:pt x="242" y="217"/>
                    <a:pt x="242" y="217"/>
                    <a:pt x="242" y="217"/>
                  </a:cubicBezTo>
                  <a:cubicBezTo>
                    <a:pt x="242" y="228"/>
                    <a:pt x="242" y="228"/>
                    <a:pt x="242" y="228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271" y="235"/>
                    <a:pt x="271" y="235"/>
                    <a:pt x="271" y="235"/>
                  </a:cubicBezTo>
                  <a:cubicBezTo>
                    <a:pt x="226" y="235"/>
                    <a:pt x="226" y="235"/>
                    <a:pt x="226" y="235"/>
                  </a:cubicBezTo>
                  <a:cubicBezTo>
                    <a:pt x="226" y="163"/>
                    <a:pt x="226" y="163"/>
                    <a:pt x="226" y="163"/>
                  </a:cubicBezTo>
                  <a:cubicBezTo>
                    <a:pt x="227" y="163"/>
                    <a:pt x="228" y="163"/>
                    <a:pt x="229" y="163"/>
                  </a:cubicBezTo>
                  <a:cubicBezTo>
                    <a:pt x="234" y="161"/>
                    <a:pt x="239" y="159"/>
                    <a:pt x="243" y="155"/>
                  </a:cubicBezTo>
                  <a:cubicBezTo>
                    <a:pt x="246" y="151"/>
                    <a:pt x="249" y="147"/>
                    <a:pt x="250" y="141"/>
                  </a:cubicBezTo>
                  <a:cubicBezTo>
                    <a:pt x="251" y="139"/>
                    <a:pt x="251" y="137"/>
                    <a:pt x="251" y="134"/>
                  </a:cubicBezTo>
                  <a:cubicBezTo>
                    <a:pt x="252" y="132"/>
                    <a:pt x="251" y="129"/>
                    <a:pt x="250" y="127"/>
                  </a:cubicBezTo>
                  <a:cubicBezTo>
                    <a:pt x="250" y="124"/>
                    <a:pt x="248" y="121"/>
                    <a:pt x="245" y="119"/>
                  </a:cubicBezTo>
                  <a:cubicBezTo>
                    <a:pt x="242" y="116"/>
                    <a:pt x="239" y="115"/>
                    <a:pt x="234" y="115"/>
                  </a:cubicBezTo>
                  <a:cubicBezTo>
                    <a:pt x="238" y="111"/>
                    <a:pt x="241" y="107"/>
                    <a:pt x="243" y="103"/>
                  </a:cubicBezTo>
                  <a:cubicBezTo>
                    <a:pt x="244" y="99"/>
                    <a:pt x="244" y="95"/>
                    <a:pt x="243" y="91"/>
                  </a:cubicBezTo>
                  <a:cubicBezTo>
                    <a:pt x="242" y="87"/>
                    <a:pt x="240" y="84"/>
                    <a:pt x="236" y="82"/>
                  </a:cubicBezTo>
                  <a:cubicBezTo>
                    <a:pt x="233" y="80"/>
                    <a:pt x="230" y="80"/>
                    <a:pt x="226" y="80"/>
                  </a:cubicBezTo>
                  <a:cubicBezTo>
                    <a:pt x="226" y="36"/>
                    <a:pt x="226" y="36"/>
                    <a:pt x="226" y="36"/>
                  </a:cubicBezTo>
                  <a:cubicBezTo>
                    <a:pt x="271" y="36"/>
                    <a:pt x="271" y="36"/>
                    <a:pt x="271" y="36"/>
                  </a:cubicBezTo>
                  <a:close/>
                  <a:moveTo>
                    <a:pt x="226" y="155"/>
                  </a:moveTo>
                  <a:cubicBezTo>
                    <a:pt x="227" y="155"/>
                    <a:pt x="227" y="155"/>
                    <a:pt x="227" y="155"/>
                  </a:cubicBezTo>
                  <a:cubicBezTo>
                    <a:pt x="231" y="154"/>
                    <a:pt x="233" y="152"/>
                    <a:pt x="235" y="148"/>
                  </a:cubicBezTo>
                  <a:cubicBezTo>
                    <a:pt x="236" y="144"/>
                    <a:pt x="236" y="139"/>
                    <a:pt x="235" y="135"/>
                  </a:cubicBezTo>
                  <a:cubicBezTo>
                    <a:pt x="234" y="129"/>
                    <a:pt x="231" y="125"/>
                    <a:pt x="226" y="122"/>
                  </a:cubicBezTo>
                  <a:cubicBezTo>
                    <a:pt x="226" y="155"/>
                    <a:pt x="226" y="155"/>
                    <a:pt x="226" y="155"/>
                  </a:cubicBezTo>
                  <a:close/>
                  <a:moveTo>
                    <a:pt x="226" y="110"/>
                  </a:moveTo>
                  <a:cubicBezTo>
                    <a:pt x="229" y="106"/>
                    <a:pt x="230" y="102"/>
                    <a:pt x="230" y="97"/>
                  </a:cubicBezTo>
                  <a:cubicBezTo>
                    <a:pt x="230" y="95"/>
                    <a:pt x="230" y="93"/>
                    <a:pt x="229" y="91"/>
                  </a:cubicBezTo>
                  <a:cubicBezTo>
                    <a:pt x="229" y="90"/>
                    <a:pt x="228" y="88"/>
                    <a:pt x="227" y="87"/>
                  </a:cubicBezTo>
                  <a:cubicBezTo>
                    <a:pt x="227" y="87"/>
                    <a:pt x="227" y="87"/>
                    <a:pt x="226" y="86"/>
                  </a:cubicBezTo>
                  <a:lnTo>
                    <a:pt x="226" y="110"/>
                  </a:lnTo>
                  <a:close/>
                  <a:moveTo>
                    <a:pt x="226" y="0"/>
                  </a:moveTo>
                  <a:cubicBezTo>
                    <a:pt x="178" y="0"/>
                    <a:pt x="178" y="0"/>
                    <a:pt x="178" y="0"/>
                  </a:cubicBezTo>
                  <a:cubicBezTo>
                    <a:pt x="178" y="20"/>
                    <a:pt x="178" y="20"/>
                    <a:pt x="178" y="20"/>
                  </a:cubicBezTo>
                  <a:cubicBezTo>
                    <a:pt x="226" y="20"/>
                    <a:pt x="226" y="20"/>
                    <a:pt x="226" y="20"/>
                  </a:cubicBezTo>
                  <a:cubicBezTo>
                    <a:pt x="226" y="0"/>
                    <a:pt x="226" y="0"/>
                    <a:pt x="226" y="0"/>
                  </a:cubicBezTo>
                  <a:close/>
                  <a:moveTo>
                    <a:pt x="178" y="271"/>
                  </a:moveTo>
                  <a:cubicBezTo>
                    <a:pt x="226" y="271"/>
                    <a:pt x="226" y="271"/>
                    <a:pt x="226" y="271"/>
                  </a:cubicBezTo>
                  <a:cubicBezTo>
                    <a:pt x="226" y="252"/>
                    <a:pt x="226" y="252"/>
                    <a:pt x="226" y="252"/>
                  </a:cubicBezTo>
                  <a:cubicBezTo>
                    <a:pt x="178" y="252"/>
                    <a:pt x="178" y="252"/>
                    <a:pt x="178" y="252"/>
                  </a:cubicBezTo>
                  <a:cubicBezTo>
                    <a:pt x="178" y="271"/>
                    <a:pt x="178" y="271"/>
                    <a:pt x="178" y="271"/>
                  </a:cubicBezTo>
                  <a:close/>
                  <a:moveTo>
                    <a:pt x="226" y="36"/>
                  </a:moveTo>
                  <a:cubicBezTo>
                    <a:pt x="226" y="80"/>
                    <a:pt x="226" y="80"/>
                    <a:pt x="226" y="80"/>
                  </a:cubicBezTo>
                  <a:cubicBezTo>
                    <a:pt x="224" y="80"/>
                    <a:pt x="222" y="81"/>
                    <a:pt x="220" y="81"/>
                  </a:cubicBezTo>
                  <a:cubicBezTo>
                    <a:pt x="213" y="83"/>
                    <a:pt x="208" y="86"/>
                    <a:pt x="205" y="92"/>
                  </a:cubicBezTo>
                  <a:cubicBezTo>
                    <a:pt x="202" y="97"/>
                    <a:pt x="200" y="102"/>
                    <a:pt x="202" y="108"/>
                  </a:cubicBezTo>
                  <a:cubicBezTo>
                    <a:pt x="203" y="114"/>
                    <a:pt x="208" y="118"/>
                    <a:pt x="214" y="120"/>
                  </a:cubicBezTo>
                  <a:cubicBezTo>
                    <a:pt x="209" y="123"/>
                    <a:pt x="205" y="127"/>
                    <a:pt x="203" y="132"/>
                  </a:cubicBezTo>
                  <a:cubicBezTo>
                    <a:pt x="201" y="137"/>
                    <a:pt x="200" y="143"/>
                    <a:pt x="202" y="148"/>
                  </a:cubicBezTo>
                  <a:cubicBezTo>
                    <a:pt x="203" y="153"/>
                    <a:pt x="206" y="158"/>
                    <a:pt x="211" y="161"/>
                  </a:cubicBezTo>
                  <a:cubicBezTo>
                    <a:pt x="215" y="164"/>
                    <a:pt x="221" y="164"/>
                    <a:pt x="226" y="163"/>
                  </a:cubicBezTo>
                  <a:cubicBezTo>
                    <a:pt x="226" y="235"/>
                    <a:pt x="226" y="235"/>
                    <a:pt x="226" y="235"/>
                  </a:cubicBezTo>
                  <a:cubicBezTo>
                    <a:pt x="178" y="235"/>
                    <a:pt x="178" y="235"/>
                    <a:pt x="178" y="235"/>
                  </a:cubicBezTo>
                  <a:cubicBezTo>
                    <a:pt x="178" y="166"/>
                    <a:pt x="178" y="166"/>
                    <a:pt x="178" y="166"/>
                  </a:cubicBezTo>
                  <a:cubicBezTo>
                    <a:pt x="179" y="166"/>
                    <a:pt x="179" y="166"/>
                    <a:pt x="179" y="166"/>
                  </a:cubicBezTo>
                  <a:cubicBezTo>
                    <a:pt x="179" y="152"/>
                    <a:pt x="179" y="152"/>
                    <a:pt x="179" y="152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78" y="140"/>
                    <a:pt x="178" y="140"/>
                    <a:pt x="178" y="140"/>
                  </a:cubicBezTo>
                  <a:cubicBezTo>
                    <a:pt x="178" y="129"/>
                    <a:pt x="178" y="129"/>
                    <a:pt x="178" y="129"/>
                  </a:cubicBezTo>
                  <a:cubicBezTo>
                    <a:pt x="178" y="36"/>
                    <a:pt x="178" y="36"/>
                    <a:pt x="178" y="36"/>
                  </a:cubicBezTo>
                  <a:cubicBezTo>
                    <a:pt x="226" y="36"/>
                    <a:pt x="226" y="36"/>
                    <a:pt x="226" y="36"/>
                  </a:cubicBezTo>
                  <a:close/>
                  <a:moveTo>
                    <a:pt x="226" y="86"/>
                  </a:moveTo>
                  <a:cubicBezTo>
                    <a:pt x="225" y="86"/>
                    <a:pt x="224" y="85"/>
                    <a:pt x="222" y="86"/>
                  </a:cubicBezTo>
                  <a:cubicBezTo>
                    <a:pt x="219" y="87"/>
                    <a:pt x="217" y="89"/>
                    <a:pt x="216" y="92"/>
                  </a:cubicBezTo>
                  <a:cubicBezTo>
                    <a:pt x="214" y="95"/>
                    <a:pt x="214" y="98"/>
                    <a:pt x="215" y="101"/>
                  </a:cubicBezTo>
                  <a:cubicBezTo>
                    <a:pt x="216" y="107"/>
                    <a:pt x="219" y="111"/>
                    <a:pt x="224" y="113"/>
                  </a:cubicBezTo>
                  <a:cubicBezTo>
                    <a:pt x="225" y="112"/>
                    <a:pt x="226" y="111"/>
                    <a:pt x="226" y="110"/>
                  </a:cubicBezTo>
                  <a:cubicBezTo>
                    <a:pt x="226" y="86"/>
                    <a:pt x="226" y="86"/>
                    <a:pt x="226" y="86"/>
                  </a:cubicBezTo>
                  <a:close/>
                  <a:moveTo>
                    <a:pt x="226" y="122"/>
                  </a:moveTo>
                  <a:cubicBezTo>
                    <a:pt x="226" y="121"/>
                    <a:pt x="225" y="121"/>
                    <a:pt x="224" y="121"/>
                  </a:cubicBezTo>
                  <a:cubicBezTo>
                    <a:pt x="219" y="127"/>
                    <a:pt x="217" y="133"/>
                    <a:pt x="217" y="141"/>
                  </a:cubicBezTo>
                  <a:cubicBezTo>
                    <a:pt x="217" y="143"/>
                    <a:pt x="217" y="145"/>
                    <a:pt x="217" y="147"/>
                  </a:cubicBezTo>
                  <a:cubicBezTo>
                    <a:pt x="218" y="150"/>
                    <a:pt x="220" y="152"/>
                    <a:pt x="221" y="154"/>
                  </a:cubicBezTo>
                  <a:cubicBezTo>
                    <a:pt x="223" y="155"/>
                    <a:pt x="225" y="156"/>
                    <a:pt x="226" y="155"/>
                  </a:cubicBezTo>
                  <a:lnTo>
                    <a:pt x="226" y="122"/>
                  </a:lnTo>
                  <a:close/>
                  <a:moveTo>
                    <a:pt x="178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78" y="20"/>
                    <a:pt x="178" y="20"/>
                    <a:pt x="178" y="20"/>
                  </a:cubicBezTo>
                  <a:cubicBezTo>
                    <a:pt x="178" y="0"/>
                    <a:pt x="178" y="0"/>
                    <a:pt x="178" y="0"/>
                  </a:cubicBezTo>
                  <a:close/>
                  <a:moveTo>
                    <a:pt x="120" y="271"/>
                  </a:moveTo>
                  <a:cubicBezTo>
                    <a:pt x="178" y="271"/>
                    <a:pt x="178" y="271"/>
                    <a:pt x="178" y="271"/>
                  </a:cubicBezTo>
                  <a:cubicBezTo>
                    <a:pt x="178" y="252"/>
                    <a:pt x="178" y="252"/>
                    <a:pt x="178" y="252"/>
                  </a:cubicBezTo>
                  <a:cubicBezTo>
                    <a:pt x="120" y="252"/>
                    <a:pt x="120" y="252"/>
                    <a:pt x="120" y="252"/>
                  </a:cubicBezTo>
                  <a:cubicBezTo>
                    <a:pt x="120" y="271"/>
                    <a:pt x="120" y="271"/>
                    <a:pt x="120" y="271"/>
                  </a:cubicBezTo>
                  <a:close/>
                  <a:moveTo>
                    <a:pt x="178" y="36"/>
                  </a:moveTo>
                  <a:cubicBezTo>
                    <a:pt x="178" y="129"/>
                    <a:pt x="178" y="129"/>
                    <a:pt x="178" y="129"/>
                  </a:cubicBezTo>
                  <a:cubicBezTo>
                    <a:pt x="178" y="126"/>
                    <a:pt x="178" y="126"/>
                    <a:pt x="178" y="126"/>
                  </a:cubicBezTo>
                  <a:cubicBezTo>
                    <a:pt x="166" y="129"/>
                    <a:pt x="166" y="129"/>
                    <a:pt x="166" y="129"/>
                  </a:cubicBezTo>
                  <a:cubicBezTo>
                    <a:pt x="167" y="143"/>
                    <a:pt x="167" y="143"/>
                    <a:pt x="167" y="143"/>
                  </a:cubicBezTo>
                  <a:cubicBezTo>
                    <a:pt x="153" y="146"/>
                    <a:pt x="153" y="146"/>
                    <a:pt x="153" y="146"/>
                  </a:cubicBezTo>
                  <a:cubicBezTo>
                    <a:pt x="154" y="159"/>
                    <a:pt x="154" y="159"/>
                    <a:pt x="154" y="159"/>
                  </a:cubicBezTo>
                  <a:cubicBezTo>
                    <a:pt x="167" y="155"/>
                    <a:pt x="167" y="155"/>
                    <a:pt x="167" y="155"/>
                  </a:cubicBezTo>
                  <a:cubicBezTo>
                    <a:pt x="168" y="169"/>
                    <a:pt x="168" y="169"/>
                    <a:pt x="168" y="169"/>
                  </a:cubicBezTo>
                  <a:cubicBezTo>
                    <a:pt x="178" y="166"/>
                    <a:pt x="178" y="166"/>
                    <a:pt x="178" y="166"/>
                  </a:cubicBezTo>
                  <a:cubicBezTo>
                    <a:pt x="178" y="235"/>
                    <a:pt x="178" y="235"/>
                    <a:pt x="178" y="235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120" y="190"/>
                    <a:pt x="120" y="190"/>
                    <a:pt x="120" y="190"/>
                  </a:cubicBezTo>
                  <a:cubicBezTo>
                    <a:pt x="121" y="190"/>
                    <a:pt x="123" y="190"/>
                    <a:pt x="124" y="190"/>
                  </a:cubicBezTo>
                  <a:cubicBezTo>
                    <a:pt x="132" y="188"/>
                    <a:pt x="137" y="183"/>
                    <a:pt x="141" y="176"/>
                  </a:cubicBezTo>
                  <a:cubicBezTo>
                    <a:pt x="145" y="168"/>
                    <a:pt x="146" y="160"/>
                    <a:pt x="144" y="151"/>
                  </a:cubicBezTo>
                  <a:cubicBezTo>
                    <a:pt x="143" y="146"/>
                    <a:pt x="141" y="143"/>
                    <a:pt x="138" y="140"/>
                  </a:cubicBezTo>
                  <a:cubicBezTo>
                    <a:pt x="136" y="139"/>
                    <a:pt x="134" y="138"/>
                    <a:pt x="132" y="137"/>
                  </a:cubicBezTo>
                  <a:cubicBezTo>
                    <a:pt x="130" y="137"/>
                    <a:pt x="128" y="137"/>
                    <a:pt x="124" y="137"/>
                  </a:cubicBezTo>
                  <a:cubicBezTo>
                    <a:pt x="123" y="138"/>
                    <a:pt x="122" y="138"/>
                    <a:pt x="120" y="139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1" y="113"/>
                    <a:pt x="121" y="113"/>
                    <a:pt x="122" y="113"/>
                  </a:cubicBezTo>
                  <a:cubicBezTo>
                    <a:pt x="123" y="113"/>
                    <a:pt x="124" y="113"/>
                    <a:pt x="126" y="114"/>
                  </a:cubicBezTo>
                  <a:cubicBezTo>
                    <a:pt x="127" y="115"/>
                    <a:pt x="128" y="116"/>
                    <a:pt x="128" y="117"/>
                  </a:cubicBezTo>
                  <a:cubicBezTo>
                    <a:pt x="129" y="119"/>
                    <a:pt x="128" y="120"/>
                    <a:pt x="127" y="121"/>
                  </a:cubicBezTo>
                  <a:cubicBezTo>
                    <a:pt x="131" y="120"/>
                    <a:pt x="133" y="119"/>
                    <a:pt x="134" y="117"/>
                  </a:cubicBezTo>
                  <a:cubicBezTo>
                    <a:pt x="135" y="116"/>
                    <a:pt x="135" y="114"/>
                    <a:pt x="135" y="112"/>
                  </a:cubicBezTo>
                  <a:cubicBezTo>
                    <a:pt x="134" y="110"/>
                    <a:pt x="133" y="108"/>
                    <a:pt x="130" y="107"/>
                  </a:cubicBezTo>
                  <a:cubicBezTo>
                    <a:pt x="128" y="106"/>
                    <a:pt x="124" y="105"/>
                    <a:pt x="121" y="106"/>
                  </a:cubicBezTo>
                  <a:cubicBezTo>
                    <a:pt x="120" y="107"/>
                    <a:pt x="120" y="107"/>
                    <a:pt x="120" y="107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78" y="36"/>
                    <a:pt x="178" y="36"/>
                    <a:pt x="178" y="36"/>
                  </a:cubicBezTo>
                  <a:close/>
                  <a:moveTo>
                    <a:pt x="120" y="182"/>
                  </a:moveTo>
                  <a:cubicBezTo>
                    <a:pt x="121" y="182"/>
                    <a:pt x="122" y="182"/>
                    <a:pt x="123" y="181"/>
                  </a:cubicBezTo>
                  <a:cubicBezTo>
                    <a:pt x="127" y="180"/>
                    <a:pt x="130" y="177"/>
                    <a:pt x="132" y="172"/>
                  </a:cubicBezTo>
                  <a:cubicBezTo>
                    <a:pt x="134" y="166"/>
                    <a:pt x="134" y="161"/>
                    <a:pt x="133" y="156"/>
                  </a:cubicBezTo>
                  <a:cubicBezTo>
                    <a:pt x="131" y="149"/>
                    <a:pt x="128" y="146"/>
                    <a:pt x="124" y="147"/>
                  </a:cubicBezTo>
                  <a:cubicBezTo>
                    <a:pt x="123" y="147"/>
                    <a:pt x="121" y="148"/>
                    <a:pt x="120" y="149"/>
                  </a:cubicBezTo>
                  <a:lnTo>
                    <a:pt x="120" y="182"/>
                  </a:lnTo>
                  <a:close/>
                  <a:moveTo>
                    <a:pt x="120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258"/>
                    <a:pt x="13" y="271"/>
                    <a:pt x="28" y="271"/>
                  </a:cubicBezTo>
                  <a:cubicBezTo>
                    <a:pt x="120" y="271"/>
                    <a:pt x="120" y="271"/>
                    <a:pt x="120" y="271"/>
                  </a:cubicBezTo>
                  <a:cubicBezTo>
                    <a:pt x="120" y="252"/>
                    <a:pt x="120" y="252"/>
                    <a:pt x="120" y="252"/>
                  </a:cubicBezTo>
                  <a:cubicBezTo>
                    <a:pt x="44" y="252"/>
                    <a:pt x="44" y="252"/>
                    <a:pt x="44" y="252"/>
                  </a:cubicBezTo>
                  <a:cubicBezTo>
                    <a:pt x="44" y="252"/>
                    <a:pt x="44" y="252"/>
                    <a:pt x="44" y="252"/>
                  </a:cubicBezTo>
                  <a:cubicBezTo>
                    <a:pt x="32" y="252"/>
                    <a:pt x="21" y="242"/>
                    <a:pt x="21" y="229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30"/>
                    <a:pt x="32" y="20"/>
                    <a:pt x="44" y="20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20" y="0"/>
                    <a:pt x="120" y="0"/>
                    <a:pt x="120" y="0"/>
                  </a:cubicBezTo>
                  <a:close/>
                  <a:moveTo>
                    <a:pt x="120" y="36"/>
                  </a:moveTo>
                  <a:cubicBezTo>
                    <a:pt x="120" y="107"/>
                    <a:pt x="120" y="107"/>
                    <a:pt x="120" y="107"/>
                  </a:cubicBezTo>
                  <a:cubicBezTo>
                    <a:pt x="113" y="109"/>
                    <a:pt x="107" y="112"/>
                    <a:pt x="103" y="118"/>
                  </a:cubicBezTo>
                  <a:cubicBezTo>
                    <a:pt x="99" y="124"/>
                    <a:pt x="96" y="132"/>
                    <a:pt x="96" y="141"/>
                  </a:cubicBezTo>
                  <a:cubicBezTo>
                    <a:pt x="95" y="145"/>
                    <a:pt x="95" y="150"/>
                    <a:pt x="95" y="156"/>
                  </a:cubicBezTo>
                  <a:cubicBezTo>
                    <a:pt x="96" y="162"/>
                    <a:pt x="97" y="168"/>
                    <a:pt x="98" y="172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9" y="177"/>
                    <a:pt x="100" y="180"/>
                    <a:pt x="101" y="182"/>
                  </a:cubicBezTo>
                  <a:cubicBezTo>
                    <a:pt x="105" y="189"/>
                    <a:pt x="111" y="192"/>
                    <a:pt x="120" y="190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55" y="235"/>
                    <a:pt x="55" y="235"/>
                    <a:pt x="55" y="235"/>
                  </a:cubicBezTo>
                  <a:cubicBezTo>
                    <a:pt x="45" y="235"/>
                    <a:pt x="37" y="227"/>
                    <a:pt x="37" y="21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45"/>
                    <a:pt x="45" y="36"/>
                    <a:pt x="55" y="36"/>
                  </a:cubicBezTo>
                  <a:cubicBezTo>
                    <a:pt x="120" y="36"/>
                    <a:pt x="120" y="36"/>
                    <a:pt x="120" y="36"/>
                  </a:cubicBezTo>
                  <a:close/>
                  <a:moveTo>
                    <a:pt x="120" y="113"/>
                  </a:moveTo>
                  <a:cubicBezTo>
                    <a:pt x="120" y="139"/>
                    <a:pt x="120" y="139"/>
                    <a:pt x="120" y="139"/>
                  </a:cubicBezTo>
                  <a:cubicBezTo>
                    <a:pt x="119" y="140"/>
                    <a:pt x="117" y="141"/>
                    <a:pt x="116" y="143"/>
                  </a:cubicBezTo>
                  <a:cubicBezTo>
                    <a:pt x="113" y="146"/>
                    <a:pt x="113" y="149"/>
                    <a:pt x="114" y="152"/>
                  </a:cubicBezTo>
                  <a:cubicBezTo>
                    <a:pt x="114" y="154"/>
                    <a:pt x="115" y="155"/>
                    <a:pt x="117" y="157"/>
                  </a:cubicBezTo>
                  <a:cubicBezTo>
                    <a:pt x="118" y="154"/>
                    <a:pt x="119" y="151"/>
                    <a:pt x="120" y="149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19" y="182"/>
                    <a:pt x="118" y="181"/>
                    <a:pt x="117" y="181"/>
                  </a:cubicBezTo>
                  <a:cubicBezTo>
                    <a:pt x="115" y="179"/>
                    <a:pt x="114" y="177"/>
                    <a:pt x="113" y="172"/>
                  </a:cubicBezTo>
                  <a:cubicBezTo>
                    <a:pt x="112" y="170"/>
                    <a:pt x="111" y="167"/>
                    <a:pt x="111" y="161"/>
                  </a:cubicBezTo>
                  <a:cubicBezTo>
                    <a:pt x="110" y="155"/>
                    <a:pt x="109" y="150"/>
                    <a:pt x="109" y="145"/>
                  </a:cubicBezTo>
                  <a:cubicBezTo>
                    <a:pt x="109" y="134"/>
                    <a:pt x="110" y="127"/>
                    <a:pt x="113" y="122"/>
                  </a:cubicBezTo>
                  <a:cubicBezTo>
                    <a:pt x="115" y="117"/>
                    <a:pt x="117" y="115"/>
                    <a:pt x="120" y="113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1" name="Freeform 203"/>
            <p:cNvSpPr>
              <a:spLocks noEditPoints="1"/>
            </p:cNvSpPr>
            <p:nvPr/>
          </p:nvSpPr>
          <p:spPr bwMode="auto">
            <a:xfrm>
              <a:off x="5362575" y="4852988"/>
              <a:ext cx="236538" cy="331788"/>
            </a:xfrm>
            <a:custGeom>
              <a:avLst/>
              <a:gdLst>
                <a:gd name="T0" fmla="*/ 105 w 124"/>
                <a:gd name="T1" fmla="*/ 107 h 173"/>
                <a:gd name="T2" fmla="*/ 124 w 124"/>
                <a:gd name="T3" fmla="*/ 135 h 173"/>
                <a:gd name="T4" fmla="*/ 124 w 124"/>
                <a:gd name="T5" fmla="*/ 173 h 173"/>
                <a:gd name="T6" fmla="*/ 105 w 124"/>
                <a:gd name="T7" fmla="*/ 165 h 173"/>
                <a:gd name="T8" fmla="*/ 105 w 124"/>
                <a:gd name="T9" fmla="*/ 162 h 173"/>
                <a:gd name="T10" fmla="*/ 111 w 124"/>
                <a:gd name="T11" fmla="*/ 165 h 173"/>
                <a:gd name="T12" fmla="*/ 121 w 124"/>
                <a:gd name="T13" fmla="*/ 158 h 173"/>
                <a:gd name="T14" fmla="*/ 122 w 124"/>
                <a:gd name="T15" fmla="*/ 136 h 173"/>
                <a:gd name="T16" fmla="*/ 122 w 124"/>
                <a:gd name="T17" fmla="*/ 136 h 173"/>
                <a:gd name="T18" fmla="*/ 121 w 124"/>
                <a:gd name="T19" fmla="*/ 135 h 173"/>
                <a:gd name="T20" fmla="*/ 112 w 124"/>
                <a:gd name="T21" fmla="*/ 133 h 173"/>
                <a:gd name="T22" fmla="*/ 110 w 124"/>
                <a:gd name="T23" fmla="*/ 140 h 173"/>
                <a:gd name="T24" fmla="*/ 105 w 124"/>
                <a:gd name="T25" fmla="*/ 139 h 173"/>
                <a:gd name="T26" fmla="*/ 105 w 124"/>
                <a:gd name="T27" fmla="*/ 107 h 173"/>
                <a:gd name="T28" fmla="*/ 89 w 124"/>
                <a:gd name="T29" fmla="*/ 159 h 173"/>
                <a:gd name="T30" fmla="*/ 39 w 124"/>
                <a:gd name="T31" fmla="*/ 85 h 173"/>
                <a:gd name="T32" fmla="*/ 34 w 124"/>
                <a:gd name="T33" fmla="*/ 82 h 173"/>
                <a:gd name="T34" fmla="*/ 34 w 124"/>
                <a:gd name="T35" fmla="*/ 82 h 173"/>
                <a:gd name="T36" fmla="*/ 34 w 124"/>
                <a:gd name="T37" fmla="*/ 76 h 173"/>
                <a:gd name="T38" fmla="*/ 35 w 124"/>
                <a:gd name="T39" fmla="*/ 78 h 173"/>
                <a:gd name="T40" fmla="*/ 42 w 124"/>
                <a:gd name="T41" fmla="*/ 80 h 173"/>
                <a:gd name="T42" fmla="*/ 51 w 124"/>
                <a:gd name="T43" fmla="*/ 74 h 173"/>
                <a:gd name="T44" fmla="*/ 51 w 124"/>
                <a:gd name="T45" fmla="*/ 74 h 173"/>
                <a:gd name="T46" fmla="*/ 45 w 124"/>
                <a:gd name="T47" fmla="*/ 72 h 173"/>
                <a:gd name="T48" fmla="*/ 34 w 124"/>
                <a:gd name="T49" fmla="*/ 55 h 173"/>
                <a:gd name="T50" fmla="*/ 34 w 124"/>
                <a:gd name="T51" fmla="*/ 32 h 173"/>
                <a:gd name="T52" fmla="*/ 47 w 124"/>
                <a:gd name="T53" fmla="*/ 23 h 173"/>
                <a:gd name="T54" fmla="*/ 54 w 124"/>
                <a:gd name="T55" fmla="*/ 25 h 173"/>
                <a:gd name="T56" fmla="*/ 74 w 124"/>
                <a:gd name="T57" fmla="*/ 55 h 173"/>
                <a:gd name="T58" fmla="*/ 75 w 124"/>
                <a:gd name="T59" fmla="*/ 61 h 173"/>
                <a:gd name="T60" fmla="*/ 105 w 124"/>
                <a:gd name="T61" fmla="*/ 107 h 173"/>
                <a:gd name="T62" fmla="*/ 105 w 124"/>
                <a:gd name="T63" fmla="*/ 139 h 173"/>
                <a:gd name="T64" fmla="*/ 102 w 124"/>
                <a:gd name="T65" fmla="*/ 140 h 173"/>
                <a:gd name="T66" fmla="*/ 99 w 124"/>
                <a:gd name="T67" fmla="*/ 147 h 173"/>
                <a:gd name="T68" fmla="*/ 92 w 124"/>
                <a:gd name="T69" fmla="*/ 147 h 173"/>
                <a:gd name="T70" fmla="*/ 90 w 124"/>
                <a:gd name="T71" fmla="*/ 155 h 173"/>
                <a:gd name="T72" fmla="*/ 91 w 124"/>
                <a:gd name="T73" fmla="*/ 157 h 173"/>
                <a:gd name="T74" fmla="*/ 105 w 124"/>
                <a:gd name="T75" fmla="*/ 162 h 173"/>
                <a:gd name="T76" fmla="*/ 105 w 124"/>
                <a:gd name="T77" fmla="*/ 165 h 173"/>
                <a:gd name="T78" fmla="*/ 89 w 124"/>
                <a:gd name="T79" fmla="*/ 159 h 173"/>
                <a:gd name="T80" fmla="*/ 34 w 124"/>
                <a:gd name="T81" fmla="*/ 5 h 173"/>
                <a:gd name="T82" fmla="*/ 34 w 124"/>
                <a:gd name="T83" fmla="*/ 29 h 173"/>
                <a:gd name="T84" fmla="*/ 44 w 124"/>
                <a:gd name="T85" fmla="*/ 18 h 173"/>
                <a:gd name="T86" fmla="*/ 39 w 124"/>
                <a:gd name="T87" fmla="*/ 10 h 173"/>
                <a:gd name="T88" fmla="*/ 34 w 124"/>
                <a:gd name="T89" fmla="*/ 5 h 173"/>
                <a:gd name="T90" fmla="*/ 34 w 124"/>
                <a:gd name="T91" fmla="*/ 82 h 173"/>
                <a:gd name="T92" fmla="*/ 14 w 124"/>
                <a:gd name="T93" fmla="*/ 52 h 173"/>
                <a:gd name="T94" fmla="*/ 14 w 124"/>
                <a:gd name="T95" fmla="*/ 45 h 173"/>
                <a:gd name="T96" fmla="*/ 6 w 124"/>
                <a:gd name="T97" fmla="*/ 32 h 173"/>
                <a:gd name="T98" fmla="*/ 12 w 124"/>
                <a:gd name="T99" fmla="*/ 5 h 173"/>
                <a:gd name="T100" fmla="*/ 34 w 124"/>
                <a:gd name="T101" fmla="*/ 5 h 173"/>
                <a:gd name="T102" fmla="*/ 34 w 124"/>
                <a:gd name="T103" fmla="*/ 29 h 173"/>
                <a:gd name="T104" fmla="*/ 25 w 124"/>
                <a:gd name="T105" fmla="*/ 37 h 173"/>
                <a:gd name="T106" fmla="*/ 34 w 124"/>
                <a:gd name="T107" fmla="*/ 32 h 173"/>
                <a:gd name="T108" fmla="*/ 34 w 124"/>
                <a:gd name="T109" fmla="*/ 55 h 173"/>
                <a:gd name="T110" fmla="*/ 28 w 124"/>
                <a:gd name="T111" fmla="*/ 45 h 173"/>
                <a:gd name="T112" fmla="*/ 28 w 124"/>
                <a:gd name="T113" fmla="*/ 40 h 173"/>
                <a:gd name="T114" fmla="*/ 19 w 124"/>
                <a:gd name="T115" fmla="*/ 45 h 173"/>
                <a:gd name="T116" fmla="*/ 18 w 124"/>
                <a:gd name="T117" fmla="*/ 52 h 173"/>
                <a:gd name="T118" fmla="*/ 34 w 124"/>
                <a:gd name="T119" fmla="*/ 76 h 173"/>
                <a:gd name="T120" fmla="*/ 34 w 124"/>
                <a:gd name="T121" fmla="*/ 8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4" h="173">
                  <a:moveTo>
                    <a:pt x="105" y="107"/>
                  </a:moveTo>
                  <a:cubicBezTo>
                    <a:pt x="124" y="135"/>
                    <a:pt x="124" y="135"/>
                    <a:pt x="124" y="135"/>
                  </a:cubicBezTo>
                  <a:cubicBezTo>
                    <a:pt x="124" y="173"/>
                    <a:pt x="124" y="173"/>
                    <a:pt x="124" y="173"/>
                  </a:cubicBezTo>
                  <a:cubicBezTo>
                    <a:pt x="105" y="165"/>
                    <a:pt x="105" y="165"/>
                    <a:pt x="105" y="165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11" y="165"/>
                    <a:pt x="111" y="165"/>
                    <a:pt x="111" y="165"/>
                  </a:cubicBezTo>
                  <a:cubicBezTo>
                    <a:pt x="121" y="158"/>
                    <a:pt x="121" y="158"/>
                    <a:pt x="121" y="158"/>
                  </a:cubicBezTo>
                  <a:cubicBezTo>
                    <a:pt x="122" y="136"/>
                    <a:pt x="122" y="136"/>
                    <a:pt x="122" y="136"/>
                  </a:cubicBezTo>
                  <a:cubicBezTo>
                    <a:pt x="122" y="136"/>
                    <a:pt x="122" y="136"/>
                    <a:pt x="122" y="136"/>
                  </a:cubicBezTo>
                  <a:cubicBezTo>
                    <a:pt x="121" y="135"/>
                    <a:pt x="121" y="135"/>
                    <a:pt x="121" y="135"/>
                  </a:cubicBezTo>
                  <a:cubicBezTo>
                    <a:pt x="119" y="132"/>
                    <a:pt x="115" y="131"/>
                    <a:pt x="112" y="133"/>
                  </a:cubicBezTo>
                  <a:cubicBezTo>
                    <a:pt x="109" y="135"/>
                    <a:pt x="109" y="138"/>
                    <a:pt x="110" y="140"/>
                  </a:cubicBezTo>
                  <a:cubicBezTo>
                    <a:pt x="108" y="139"/>
                    <a:pt x="107" y="139"/>
                    <a:pt x="105" y="139"/>
                  </a:cubicBezTo>
                  <a:lnTo>
                    <a:pt x="105" y="107"/>
                  </a:lnTo>
                  <a:close/>
                  <a:moveTo>
                    <a:pt x="89" y="159"/>
                  </a:moveTo>
                  <a:cubicBezTo>
                    <a:pt x="39" y="85"/>
                    <a:pt x="39" y="85"/>
                    <a:pt x="39" y="85"/>
                  </a:cubicBezTo>
                  <a:cubicBezTo>
                    <a:pt x="37" y="85"/>
                    <a:pt x="35" y="84"/>
                    <a:pt x="34" y="82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37" y="81"/>
                    <a:pt x="40" y="81"/>
                    <a:pt x="42" y="80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49" y="74"/>
                    <a:pt x="47" y="74"/>
                    <a:pt x="45" y="72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50" y="22"/>
                    <a:pt x="52" y="23"/>
                    <a:pt x="54" y="2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7"/>
                    <a:pt x="75" y="59"/>
                    <a:pt x="75" y="6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105" y="139"/>
                    <a:pt x="105" y="139"/>
                    <a:pt x="105" y="139"/>
                  </a:cubicBezTo>
                  <a:cubicBezTo>
                    <a:pt x="104" y="139"/>
                    <a:pt x="103" y="139"/>
                    <a:pt x="102" y="140"/>
                  </a:cubicBezTo>
                  <a:cubicBezTo>
                    <a:pt x="99" y="141"/>
                    <a:pt x="98" y="145"/>
                    <a:pt x="99" y="147"/>
                  </a:cubicBezTo>
                  <a:cubicBezTo>
                    <a:pt x="97" y="145"/>
                    <a:pt x="94" y="145"/>
                    <a:pt x="92" y="147"/>
                  </a:cubicBezTo>
                  <a:cubicBezTo>
                    <a:pt x="89" y="149"/>
                    <a:pt x="88" y="152"/>
                    <a:pt x="90" y="155"/>
                  </a:cubicBezTo>
                  <a:cubicBezTo>
                    <a:pt x="91" y="157"/>
                    <a:pt x="91" y="157"/>
                    <a:pt x="91" y="157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05" y="165"/>
                    <a:pt x="105" y="165"/>
                    <a:pt x="105" y="165"/>
                  </a:cubicBezTo>
                  <a:cubicBezTo>
                    <a:pt x="89" y="159"/>
                    <a:pt x="89" y="159"/>
                    <a:pt x="89" y="159"/>
                  </a:cubicBezTo>
                  <a:close/>
                  <a:moveTo>
                    <a:pt x="34" y="5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8"/>
                    <a:pt x="36" y="7"/>
                    <a:pt x="34" y="5"/>
                  </a:cubicBezTo>
                  <a:close/>
                  <a:moveTo>
                    <a:pt x="34" y="82"/>
                  </a:moveTo>
                  <a:cubicBezTo>
                    <a:pt x="14" y="52"/>
                    <a:pt x="14" y="52"/>
                    <a:pt x="14" y="52"/>
                  </a:cubicBezTo>
                  <a:cubicBezTo>
                    <a:pt x="12" y="50"/>
                    <a:pt x="13" y="47"/>
                    <a:pt x="14" y="45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0" y="23"/>
                    <a:pt x="2" y="11"/>
                    <a:pt x="12" y="5"/>
                  </a:cubicBezTo>
                  <a:cubicBezTo>
                    <a:pt x="18" y="0"/>
                    <a:pt x="27" y="1"/>
                    <a:pt x="34" y="5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4"/>
                    <a:pt x="26" y="41"/>
                    <a:pt x="28" y="40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7" y="47"/>
                    <a:pt x="16" y="50"/>
                    <a:pt x="18" y="52"/>
                  </a:cubicBezTo>
                  <a:cubicBezTo>
                    <a:pt x="34" y="76"/>
                    <a:pt x="34" y="76"/>
                    <a:pt x="34" y="76"/>
                  </a:cubicBezTo>
                  <a:lnTo>
                    <a:pt x="34" y="8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2" name="Freeform 204"/>
            <p:cNvSpPr/>
            <p:nvPr/>
          </p:nvSpPr>
          <p:spPr bwMode="auto">
            <a:xfrm>
              <a:off x="7262813" y="4430713"/>
              <a:ext cx="260350" cy="334963"/>
            </a:xfrm>
            <a:custGeom>
              <a:avLst/>
              <a:gdLst>
                <a:gd name="T0" fmla="*/ 136 w 136"/>
                <a:gd name="T1" fmla="*/ 30 h 175"/>
                <a:gd name="T2" fmla="*/ 130 w 136"/>
                <a:gd name="T3" fmla="*/ 27 h 175"/>
                <a:gd name="T4" fmla="*/ 51 w 136"/>
                <a:gd name="T5" fmla="*/ 154 h 175"/>
                <a:gd name="T6" fmla="*/ 22 w 136"/>
                <a:gd name="T7" fmla="*/ 160 h 175"/>
                <a:gd name="T8" fmla="*/ 14 w 136"/>
                <a:gd name="T9" fmla="*/ 132 h 175"/>
                <a:gd name="T10" fmla="*/ 93 w 136"/>
                <a:gd name="T11" fmla="*/ 4 h 175"/>
                <a:gd name="T12" fmla="*/ 87 w 136"/>
                <a:gd name="T13" fmla="*/ 0 h 175"/>
                <a:gd name="T14" fmla="*/ 7 w 136"/>
                <a:gd name="T15" fmla="*/ 130 h 175"/>
                <a:gd name="T16" fmla="*/ 18 w 136"/>
                <a:gd name="T17" fmla="*/ 167 h 175"/>
                <a:gd name="T18" fmla="*/ 56 w 136"/>
                <a:gd name="T19" fmla="*/ 160 h 175"/>
                <a:gd name="T20" fmla="*/ 136 w 136"/>
                <a:gd name="T21" fmla="*/ 3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75">
                  <a:moveTo>
                    <a:pt x="136" y="30"/>
                  </a:moveTo>
                  <a:cubicBezTo>
                    <a:pt x="130" y="27"/>
                    <a:pt x="130" y="27"/>
                    <a:pt x="130" y="27"/>
                  </a:cubicBezTo>
                  <a:cubicBezTo>
                    <a:pt x="51" y="154"/>
                    <a:pt x="51" y="154"/>
                    <a:pt x="51" y="154"/>
                  </a:cubicBezTo>
                  <a:cubicBezTo>
                    <a:pt x="45" y="163"/>
                    <a:pt x="32" y="166"/>
                    <a:pt x="22" y="160"/>
                  </a:cubicBezTo>
                  <a:cubicBezTo>
                    <a:pt x="12" y="153"/>
                    <a:pt x="8" y="141"/>
                    <a:pt x="14" y="132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42"/>
                    <a:pt x="4" y="158"/>
                    <a:pt x="18" y="167"/>
                  </a:cubicBezTo>
                  <a:cubicBezTo>
                    <a:pt x="31" y="175"/>
                    <a:pt x="48" y="172"/>
                    <a:pt x="56" y="160"/>
                  </a:cubicBezTo>
                  <a:lnTo>
                    <a:pt x="136" y="3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3" name="Freeform 205"/>
            <p:cNvSpPr/>
            <p:nvPr/>
          </p:nvSpPr>
          <p:spPr bwMode="auto">
            <a:xfrm>
              <a:off x="7410450" y="4419600"/>
              <a:ext cx="125413" cy="87313"/>
            </a:xfrm>
            <a:custGeom>
              <a:avLst/>
              <a:gdLst>
                <a:gd name="T0" fmla="*/ 65 w 66"/>
                <a:gd name="T1" fmla="*/ 43 h 46"/>
                <a:gd name="T2" fmla="*/ 58 w 66"/>
                <a:gd name="T3" fmla="*/ 44 h 46"/>
                <a:gd name="T4" fmla="*/ 3 w 66"/>
                <a:gd name="T5" fmla="*/ 11 h 46"/>
                <a:gd name="T6" fmla="*/ 2 w 66"/>
                <a:gd name="T7" fmla="*/ 4 h 46"/>
                <a:gd name="T8" fmla="*/ 9 w 66"/>
                <a:gd name="T9" fmla="*/ 2 h 46"/>
                <a:gd name="T10" fmla="*/ 63 w 66"/>
                <a:gd name="T11" fmla="*/ 36 h 46"/>
                <a:gd name="T12" fmla="*/ 65 w 66"/>
                <a:gd name="T13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6">
                  <a:moveTo>
                    <a:pt x="65" y="43"/>
                  </a:moveTo>
                  <a:cubicBezTo>
                    <a:pt x="63" y="45"/>
                    <a:pt x="60" y="46"/>
                    <a:pt x="58" y="4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" y="9"/>
                    <a:pt x="0" y="6"/>
                    <a:pt x="2" y="4"/>
                  </a:cubicBezTo>
                  <a:cubicBezTo>
                    <a:pt x="3" y="1"/>
                    <a:pt x="6" y="0"/>
                    <a:pt x="9" y="2"/>
                  </a:cubicBezTo>
                  <a:cubicBezTo>
                    <a:pt x="63" y="36"/>
                    <a:pt x="63" y="36"/>
                    <a:pt x="63" y="36"/>
                  </a:cubicBezTo>
                  <a:cubicBezTo>
                    <a:pt x="66" y="37"/>
                    <a:pt x="66" y="40"/>
                    <a:pt x="65" y="43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Freeform 206"/>
            <p:cNvSpPr/>
            <p:nvPr/>
          </p:nvSpPr>
          <p:spPr bwMode="auto">
            <a:xfrm>
              <a:off x="7312025" y="4489450"/>
              <a:ext cx="174625" cy="239713"/>
            </a:xfrm>
            <a:custGeom>
              <a:avLst/>
              <a:gdLst>
                <a:gd name="T0" fmla="*/ 91 w 91"/>
                <a:gd name="T1" fmla="*/ 4 h 125"/>
                <a:gd name="T2" fmla="*/ 83 w 91"/>
                <a:gd name="T3" fmla="*/ 0 h 125"/>
                <a:gd name="T4" fmla="*/ 12 w 91"/>
                <a:gd name="T5" fmla="*/ 114 h 125"/>
                <a:gd name="T6" fmla="*/ 0 w 91"/>
                <a:gd name="T7" fmla="*/ 120 h 125"/>
                <a:gd name="T8" fmla="*/ 1 w 91"/>
                <a:gd name="T9" fmla="*/ 121 h 125"/>
                <a:gd name="T10" fmla="*/ 21 w 91"/>
                <a:gd name="T11" fmla="*/ 117 h 125"/>
                <a:gd name="T12" fmla="*/ 91 w 91"/>
                <a:gd name="T13" fmla="*/ 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25">
                  <a:moveTo>
                    <a:pt x="91" y="4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10" y="118"/>
                    <a:pt x="5" y="120"/>
                    <a:pt x="0" y="120"/>
                  </a:cubicBezTo>
                  <a:cubicBezTo>
                    <a:pt x="0" y="121"/>
                    <a:pt x="1" y="121"/>
                    <a:pt x="1" y="121"/>
                  </a:cubicBezTo>
                  <a:cubicBezTo>
                    <a:pt x="8" y="125"/>
                    <a:pt x="17" y="124"/>
                    <a:pt x="21" y="117"/>
                  </a:cubicBezTo>
                  <a:lnTo>
                    <a:pt x="91" y="4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Freeform 207"/>
            <p:cNvSpPr/>
            <p:nvPr/>
          </p:nvSpPr>
          <p:spPr bwMode="auto">
            <a:xfrm>
              <a:off x="5075238" y="4303713"/>
              <a:ext cx="222250" cy="284163"/>
            </a:xfrm>
            <a:custGeom>
              <a:avLst/>
              <a:gdLst>
                <a:gd name="T0" fmla="*/ 0 w 116"/>
                <a:gd name="T1" fmla="*/ 26 h 148"/>
                <a:gd name="T2" fmla="*/ 6 w 116"/>
                <a:gd name="T3" fmla="*/ 22 h 148"/>
                <a:gd name="T4" fmla="*/ 73 w 116"/>
                <a:gd name="T5" fmla="*/ 131 h 148"/>
                <a:gd name="T6" fmla="*/ 97 w 116"/>
                <a:gd name="T7" fmla="*/ 135 h 148"/>
                <a:gd name="T8" fmla="*/ 104 w 116"/>
                <a:gd name="T9" fmla="*/ 112 h 148"/>
                <a:gd name="T10" fmla="*/ 37 w 116"/>
                <a:gd name="T11" fmla="*/ 3 h 148"/>
                <a:gd name="T12" fmla="*/ 42 w 116"/>
                <a:gd name="T13" fmla="*/ 0 h 148"/>
                <a:gd name="T14" fmla="*/ 110 w 116"/>
                <a:gd name="T15" fmla="*/ 110 h 148"/>
                <a:gd name="T16" fmla="*/ 101 w 116"/>
                <a:gd name="T17" fmla="*/ 141 h 148"/>
                <a:gd name="T18" fmla="*/ 68 w 116"/>
                <a:gd name="T19" fmla="*/ 135 h 148"/>
                <a:gd name="T20" fmla="*/ 0 w 116"/>
                <a:gd name="T21" fmla="*/ 2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48">
                  <a:moveTo>
                    <a:pt x="0" y="26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7" y="139"/>
                    <a:pt x="88" y="141"/>
                    <a:pt x="97" y="135"/>
                  </a:cubicBezTo>
                  <a:cubicBezTo>
                    <a:pt x="105" y="130"/>
                    <a:pt x="108" y="119"/>
                    <a:pt x="104" y="11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116" y="120"/>
                    <a:pt x="112" y="134"/>
                    <a:pt x="101" y="141"/>
                  </a:cubicBezTo>
                  <a:cubicBezTo>
                    <a:pt x="89" y="148"/>
                    <a:pt x="75" y="146"/>
                    <a:pt x="68" y="135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208"/>
            <p:cNvSpPr/>
            <p:nvPr/>
          </p:nvSpPr>
          <p:spPr bwMode="auto">
            <a:xfrm>
              <a:off x="5064125" y="4294188"/>
              <a:ext cx="106363" cy="74613"/>
            </a:xfrm>
            <a:custGeom>
              <a:avLst/>
              <a:gdLst>
                <a:gd name="T0" fmla="*/ 1 w 56"/>
                <a:gd name="T1" fmla="*/ 36 h 39"/>
                <a:gd name="T2" fmla="*/ 7 w 56"/>
                <a:gd name="T3" fmla="*/ 37 h 39"/>
                <a:gd name="T4" fmla="*/ 53 w 56"/>
                <a:gd name="T5" fmla="*/ 9 h 39"/>
                <a:gd name="T6" fmla="*/ 55 w 56"/>
                <a:gd name="T7" fmla="*/ 3 h 39"/>
                <a:gd name="T8" fmla="*/ 49 w 56"/>
                <a:gd name="T9" fmla="*/ 1 h 39"/>
                <a:gd name="T10" fmla="*/ 3 w 56"/>
                <a:gd name="T11" fmla="*/ 30 h 39"/>
                <a:gd name="T12" fmla="*/ 1 w 56"/>
                <a:gd name="T13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9">
                  <a:moveTo>
                    <a:pt x="1" y="36"/>
                  </a:moveTo>
                  <a:cubicBezTo>
                    <a:pt x="2" y="38"/>
                    <a:pt x="5" y="39"/>
                    <a:pt x="7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7"/>
                    <a:pt x="56" y="5"/>
                    <a:pt x="55" y="3"/>
                  </a:cubicBezTo>
                  <a:cubicBezTo>
                    <a:pt x="54" y="1"/>
                    <a:pt x="51" y="0"/>
                    <a:pt x="49" y="1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0" y="31"/>
                    <a:pt x="0" y="34"/>
                    <a:pt x="1" y="36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209"/>
            <p:cNvSpPr/>
            <p:nvPr/>
          </p:nvSpPr>
          <p:spPr bwMode="auto">
            <a:xfrm>
              <a:off x="5108575" y="4354513"/>
              <a:ext cx="144463" cy="201613"/>
            </a:xfrm>
            <a:custGeom>
              <a:avLst/>
              <a:gdLst>
                <a:gd name="T0" fmla="*/ 0 w 76"/>
                <a:gd name="T1" fmla="*/ 4 h 106"/>
                <a:gd name="T2" fmla="*/ 6 w 76"/>
                <a:gd name="T3" fmla="*/ 0 h 106"/>
                <a:gd name="T4" fmla="*/ 66 w 76"/>
                <a:gd name="T5" fmla="*/ 97 h 106"/>
                <a:gd name="T6" fmla="*/ 76 w 76"/>
                <a:gd name="T7" fmla="*/ 102 h 106"/>
                <a:gd name="T8" fmla="*/ 76 w 76"/>
                <a:gd name="T9" fmla="*/ 103 h 106"/>
                <a:gd name="T10" fmla="*/ 59 w 76"/>
                <a:gd name="T11" fmla="*/ 100 h 106"/>
                <a:gd name="T12" fmla="*/ 0 w 76"/>
                <a:gd name="T13" fmla="*/ 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06">
                  <a:moveTo>
                    <a:pt x="0" y="4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8" y="101"/>
                    <a:pt x="72" y="102"/>
                    <a:pt x="76" y="102"/>
                  </a:cubicBezTo>
                  <a:cubicBezTo>
                    <a:pt x="76" y="102"/>
                    <a:pt x="76" y="103"/>
                    <a:pt x="76" y="103"/>
                  </a:cubicBezTo>
                  <a:cubicBezTo>
                    <a:pt x="70" y="106"/>
                    <a:pt x="62" y="105"/>
                    <a:pt x="59" y="10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Freeform 210"/>
            <p:cNvSpPr>
              <a:spLocks noEditPoints="1"/>
            </p:cNvSpPr>
            <p:nvPr/>
          </p:nvSpPr>
          <p:spPr bwMode="auto">
            <a:xfrm>
              <a:off x="6384925" y="5992813"/>
              <a:ext cx="233363" cy="252413"/>
            </a:xfrm>
            <a:custGeom>
              <a:avLst/>
              <a:gdLst>
                <a:gd name="T0" fmla="*/ 95 w 122"/>
                <a:gd name="T1" fmla="*/ 61 h 132"/>
                <a:gd name="T2" fmla="*/ 92 w 122"/>
                <a:gd name="T3" fmla="*/ 75 h 132"/>
                <a:gd name="T4" fmla="*/ 92 w 122"/>
                <a:gd name="T5" fmla="*/ 88 h 132"/>
                <a:gd name="T6" fmla="*/ 94 w 122"/>
                <a:gd name="T7" fmla="*/ 89 h 132"/>
                <a:gd name="T8" fmla="*/ 104 w 122"/>
                <a:gd name="T9" fmla="*/ 104 h 132"/>
                <a:gd name="T10" fmla="*/ 92 w 122"/>
                <a:gd name="T11" fmla="*/ 96 h 132"/>
                <a:gd name="T12" fmla="*/ 92 w 122"/>
                <a:gd name="T13" fmla="*/ 26 h 132"/>
                <a:gd name="T14" fmla="*/ 104 w 122"/>
                <a:gd name="T15" fmla="*/ 18 h 132"/>
                <a:gd name="T16" fmla="*/ 94 w 122"/>
                <a:gd name="T17" fmla="*/ 33 h 132"/>
                <a:gd name="T18" fmla="*/ 92 w 122"/>
                <a:gd name="T19" fmla="*/ 34 h 132"/>
                <a:gd name="T20" fmla="*/ 119 w 122"/>
                <a:gd name="T21" fmla="*/ 58 h 132"/>
                <a:gd name="T22" fmla="*/ 101 w 122"/>
                <a:gd name="T23" fmla="*/ 61 h 132"/>
                <a:gd name="T24" fmla="*/ 119 w 122"/>
                <a:gd name="T25" fmla="*/ 64 h 132"/>
                <a:gd name="T26" fmla="*/ 119 w 122"/>
                <a:gd name="T27" fmla="*/ 58 h 132"/>
                <a:gd name="T28" fmla="*/ 63 w 122"/>
                <a:gd name="T29" fmla="*/ 132 h 132"/>
                <a:gd name="T30" fmla="*/ 80 w 122"/>
                <a:gd name="T31" fmla="*/ 89 h 132"/>
                <a:gd name="T32" fmla="*/ 92 w 122"/>
                <a:gd name="T33" fmla="*/ 47 h 132"/>
                <a:gd name="T34" fmla="*/ 61 w 122"/>
                <a:gd name="T35" fmla="*/ 34 h 132"/>
                <a:gd name="T36" fmla="*/ 88 w 122"/>
                <a:gd name="T37" fmla="*/ 61 h 132"/>
                <a:gd name="T38" fmla="*/ 75 w 122"/>
                <a:gd name="T39" fmla="*/ 84 h 132"/>
                <a:gd name="T40" fmla="*/ 73 w 122"/>
                <a:gd name="T41" fmla="*/ 102 h 132"/>
                <a:gd name="T42" fmla="*/ 61 w 122"/>
                <a:gd name="T43" fmla="*/ 132 h 132"/>
                <a:gd name="T44" fmla="*/ 92 w 122"/>
                <a:gd name="T45" fmla="*/ 34 h 132"/>
                <a:gd name="T46" fmla="*/ 89 w 122"/>
                <a:gd name="T47" fmla="*/ 29 h 132"/>
                <a:gd name="T48" fmla="*/ 92 w 122"/>
                <a:gd name="T49" fmla="*/ 88 h 132"/>
                <a:gd name="T50" fmla="*/ 89 w 122"/>
                <a:gd name="T51" fmla="*/ 93 h 132"/>
                <a:gd name="T52" fmla="*/ 92 w 122"/>
                <a:gd name="T53" fmla="*/ 88 h 132"/>
                <a:gd name="T54" fmla="*/ 61 w 122"/>
                <a:gd name="T55" fmla="*/ 0 h 132"/>
                <a:gd name="T56" fmla="*/ 64 w 122"/>
                <a:gd name="T57" fmla="*/ 3 h 132"/>
                <a:gd name="T58" fmla="*/ 61 w 122"/>
                <a:gd name="T59" fmla="*/ 21 h 132"/>
                <a:gd name="T60" fmla="*/ 61 w 122"/>
                <a:gd name="T61" fmla="*/ 27 h 132"/>
                <a:gd name="T62" fmla="*/ 31 w 122"/>
                <a:gd name="T63" fmla="*/ 76 h 132"/>
                <a:gd name="T64" fmla="*/ 43 w 122"/>
                <a:gd name="T65" fmla="*/ 116 h 132"/>
                <a:gd name="T66" fmla="*/ 61 w 122"/>
                <a:gd name="T67" fmla="*/ 132 h 132"/>
                <a:gd name="T68" fmla="*/ 50 w 122"/>
                <a:gd name="T69" fmla="*/ 102 h 132"/>
                <a:gd name="T70" fmla="*/ 48 w 122"/>
                <a:gd name="T71" fmla="*/ 84 h 132"/>
                <a:gd name="T72" fmla="*/ 42 w 122"/>
                <a:gd name="T73" fmla="*/ 42 h 132"/>
                <a:gd name="T74" fmla="*/ 61 w 122"/>
                <a:gd name="T75" fmla="*/ 27 h 132"/>
                <a:gd name="T76" fmla="*/ 61 w 122"/>
                <a:gd name="T77" fmla="*/ 21 h 132"/>
                <a:gd name="T78" fmla="*/ 58 w 122"/>
                <a:gd name="T79" fmla="*/ 3 h 132"/>
                <a:gd name="T80" fmla="*/ 31 w 122"/>
                <a:gd name="T81" fmla="*/ 96 h 132"/>
                <a:gd name="T82" fmla="*/ 33 w 122"/>
                <a:gd name="T83" fmla="*/ 89 h 132"/>
                <a:gd name="T84" fmla="*/ 31 w 122"/>
                <a:gd name="T85" fmla="*/ 96 h 132"/>
                <a:gd name="T86" fmla="*/ 31 w 122"/>
                <a:gd name="T87" fmla="*/ 26 h 132"/>
                <a:gd name="T88" fmla="*/ 33 w 122"/>
                <a:gd name="T89" fmla="*/ 33 h 132"/>
                <a:gd name="T90" fmla="*/ 31 w 122"/>
                <a:gd name="T91" fmla="*/ 46 h 132"/>
                <a:gd name="T92" fmla="*/ 31 w 122"/>
                <a:gd name="T93" fmla="*/ 76 h 132"/>
                <a:gd name="T94" fmla="*/ 31 w 122"/>
                <a:gd name="T95" fmla="*/ 26 h 132"/>
                <a:gd name="T96" fmla="*/ 29 w 122"/>
                <a:gd name="T97" fmla="*/ 33 h 132"/>
                <a:gd name="T98" fmla="*/ 18 w 122"/>
                <a:gd name="T99" fmla="*/ 22 h 132"/>
                <a:gd name="T100" fmla="*/ 23 w 122"/>
                <a:gd name="T101" fmla="*/ 18 h 132"/>
                <a:gd name="T102" fmla="*/ 31 w 122"/>
                <a:gd name="T103" fmla="*/ 88 h 132"/>
                <a:gd name="T104" fmla="*/ 23 w 122"/>
                <a:gd name="T105" fmla="*/ 104 h 132"/>
                <a:gd name="T106" fmla="*/ 18 w 122"/>
                <a:gd name="T107" fmla="*/ 100 h 132"/>
                <a:gd name="T108" fmla="*/ 29 w 122"/>
                <a:gd name="T109" fmla="*/ 89 h 132"/>
                <a:gd name="T110" fmla="*/ 22 w 122"/>
                <a:gd name="T111" fmla="*/ 61 h 132"/>
                <a:gd name="T112" fmla="*/ 19 w 122"/>
                <a:gd name="T113" fmla="*/ 58 h 132"/>
                <a:gd name="T114" fmla="*/ 0 w 122"/>
                <a:gd name="T115" fmla="*/ 61 h 132"/>
                <a:gd name="T116" fmla="*/ 19 w 122"/>
                <a:gd name="T117" fmla="*/ 6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2" h="132">
                  <a:moveTo>
                    <a:pt x="92" y="75"/>
                  </a:moveTo>
                  <a:cubicBezTo>
                    <a:pt x="94" y="71"/>
                    <a:pt x="95" y="66"/>
                    <a:pt x="95" y="61"/>
                  </a:cubicBezTo>
                  <a:cubicBezTo>
                    <a:pt x="95" y="56"/>
                    <a:pt x="94" y="51"/>
                    <a:pt x="92" y="47"/>
                  </a:cubicBezTo>
                  <a:cubicBezTo>
                    <a:pt x="92" y="75"/>
                    <a:pt x="92" y="75"/>
                    <a:pt x="92" y="75"/>
                  </a:cubicBezTo>
                  <a:close/>
                  <a:moveTo>
                    <a:pt x="92" y="96"/>
                  </a:moveTo>
                  <a:cubicBezTo>
                    <a:pt x="92" y="88"/>
                    <a:pt x="92" y="88"/>
                    <a:pt x="92" y="88"/>
                  </a:cubicBezTo>
                  <a:cubicBezTo>
                    <a:pt x="92" y="88"/>
                    <a:pt x="93" y="88"/>
                    <a:pt x="94" y="89"/>
                  </a:cubicBezTo>
                  <a:cubicBezTo>
                    <a:pt x="94" y="89"/>
                    <a:pt x="94" y="89"/>
                    <a:pt x="94" y="89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6" y="101"/>
                    <a:pt x="106" y="103"/>
                    <a:pt x="104" y="104"/>
                  </a:cubicBezTo>
                  <a:cubicBezTo>
                    <a:pt x="103" y="105"/>
                    <a:pt x="101" y="105"/>
                    <a:pt x="100" y="104"/>
                  </a:cubicBezTo>
                  <a:cubicBezTo>
                    <a:pt x="92" y="96"/>
                    <a:pt x="92" y="96"/>
                    <a:pt x="92" y="96"/>
                  </a:cubicBezTo>
                  <a:close/>
                  <a:moveTo>
                    <a:pt x="92" y="34"/>
                  </a:moveTo>
                  <a:cubicBezTo>
                    <a:pt x="92" y="26"/>
                    <a:pt x="92" y="26"/>
                    <a:pt x="92" y="26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1" y="17"/>
                    <a:pt x="103" y="17"/>
                    <a:pt x="104" y="18"/>
                  </a:cubicBezTo>
                  <a:cubicBezTo>
                    <a:pt x="106" y="19"/>
                    <a:pt x="106" y="21"/>
                    <a:pt x="104" y="22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3" y="34"/>
                    <a:pt x="92" y="34"/>
                    <a:pt x="92" y="34"/>
                  </a:cubicBezTo>
                  <a:close/>
                  <a:moveTo>
                    <a:pt x="119" y="58"/>
                  </a:moveTo>
                  <a:cubicBezTo>
                    <a:pt x="119" y="58"/>
                    <a:pt x="119" y="58"/>
                    <a:pt x="119" y="58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2" y="58"/>
                    <a:pt x="101" y="59"/>
                    <a:pt x="101" y="61"/>
                  </a:cubicBezTo>
                  <a:cubicBezTo>
                    <a:pt x="101" y="63"/>
                    <a:pt x="102" y="64"/>
                    <a:pt x="104" y="64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21" y="64"/>
                    <a:pt x="122" y="63"/>
                    <a:pt x="122" y="61"/>
                  </a:cubicBezTo>
                  <a:cubicBezTo>
                    <a:pt x="122" y="59"/>
                    <a:pt x="121" y="58"/>
                    <a:pt x="119" y="58"/>
                  </a:cubicBezTo>
                  <a:close/>
                  <a:moveTo>
                    <a:pt x="61" y="132"/>
                  </a:moveTo>
                  <a:cubicBezTo>
                    <a:pt x="63" y="132"/>
                    <a:pt x="63" y="132"/>
                    <a:pt x="63" y="132"/>
                  </a:cubicBezTo>
                  <a:cubicBezTo>
                    <a:pt x="73" y="132"/>
                    <a:pt x="80" y="125"/>
                    <a:pt x="80" y="116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5" y="85"/>
                    <a:pt x="89" y="81"/>
                    <a:pt x="92" y="75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86" y="35"/>
                    <a:pt x="75" y="27"/>
                    <a:pt x="61" y="27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8" y="34"/>
                    <a:pt x="75" y="37"/>
                    <a:pt x="80" y="42"/>
                  </a:cubicBezTo>
                  <a:cubicBezTo>
                    <a:pt x="85" y="47"/>
                    <a:pt x="88" y="54"/>
                    <a:pt x="88" y="61"/>
                  </a:cubicBezTo>
                  <a:cubicBezTo>
                    <a:pt x="88" y="71"/>
                    <a:pt x="83" y="79"/>
                    <a:pt x="75" y="84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74" y="84"/>
                    <a:pt x="73" y="86"/>
                    <a:pt x="73" y="87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32"/>
                    <a:pt x="61" y="132"/>
                    <a:pt x="61" y="132"/>
                  </a:cubicBezTo>
                  <a:close/>
                  <a:moveTo>
                    <a:pt x="92" y="26"/>
                  </a:moveTo>
                  <a:cubicBezTo>
                    <a:pt x="92" y="34"/>
                    <a:pt x="92" y="34"/>
                    <a:pt x="92" y="34"/>
                  </a:cubicBezTo>
                  <a:cubicBezTo>
                    <a:pt x="91" y="34"/>
                    <a:pt x="90" y="34"/>
                    <a:pt x="89" y="33"/>
                  </a:cubicBezTo>
                  <a:cubicBezTo>
                    <a:pt x="88" y="32"/>
                    <a:pt x="88" y="30"/>
                    <a:pt x="89" y="29"/>
                  </a:cubicBezTo>
                  <a:cubicBezTo>
                    <a:pt x="92" y="26"/>
                    <a:pt x="92" y="26"/>
                    <a:pt x="92" y="26"/>
                  </a:cubicBezTo>
                  <a:close/>
                  <a:moveTo>
                    <a:pt x="92" y="88"/>
                  </a:moveTo>
                  <a:cubicBezTo>
                    <a:pt x="92" y="96"/>
                    <a:pt x="92" y="96"/>
                    <a:pt x="92" y="96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88" y="92"/>
                    <a:pt x="88" y="90"/>
                    <a:pt x="89" y="89"/>
                  </a:cubicBezTo>
                  <a:cubicBezTo>
                    <a:pt x="90" y="88"/>
                    <a:pt x="91" y="88"/>
                    <a:pt x="92" y="88"/>
                  </a:cubicBezTo>
                  <a:close/>
                  <a:moveTo>
                    <a:pt x="61" y="21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4" y="2"/>
                    <a:pt x="64" y="3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20"/>
                    <a:pt x="63" y="21"/>
                    <a:pt x="61" y="21"/>
                  </a:cubicBezTo>
                  <a:cubicBezTo>
                    <a:pt x="61" y="21"/>
                    <a:pt x="61" y="21"/>
                    <a:pt x="61" y="21"/>
                  </a:cubicBezTo>
                  <a:close/>
                  <a:moveTo>
                    <a:pt x="61" y="27"/>
                  </a:moveTo>
                  <a:cubicBezTo>
                    <a:pt x="48" y="27"/>
                    <a:pt x="36" y="35"/>
                    <a:pt x="31" y="46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4" y="81"/>
                    <a:pt x="38" y="86"/>
                    <a:pt x="43" y="89"/>
                  </a:cubicBezTo>
                  <a:cubicBezTo>
                    <a:pt x="43" y="116"/>
                    <a:pt x="43" y="116"/>
                    <a:pt x="43" y="116"/>
                  </a:cubicBezTo>
                  <a:cubicBezTo>
                    <a:pt x="43" y="125"/>
                    <a:pt x="50" y="132"/>
                    <a:pt x="59" y="132"/>
                  </a:cubicBezTo>
                  <a:cubicBezTo>
                    <a:pt x="61" y="132"/>
                    <a:pt x="61" y="132"/>
                    <a:pt x="61" y="13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50" y="102"/>
                    <a:pt x="50" y="102"/>
                    <a:pt x="50" y="102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6"/>
                    <a:pt x="49" y="85"/>
                    <a:pt x="48" y="84"/>
                  </a:cubicBezTo>
                  <a:cubicBezTo>
                    <a:pt x="40" y="80"/>
                    <a:pt x="34" y="71"/>
                    <a:pt x="34" y="61"/>
                  </a:cubicBezTo>
                  <a:cubicBezTo>
                    <a:pt x="34" y="54"/>
                    <a:pt x="37" y="47"/>
                    <a:pt x="42" y="42"/>
                  </a:cubicBezTo>
                  <a:cubicBezTo>
                    <a:pt x="47" y="37"/>
                    <a:pt x="54" y="34"/>
                    <a:pt x="61" y="34"/>
                  </a:cubicBezTo>
                  <a:cubicBezTo>
                    <a:pt x="61" y="27"/>
                    <a:pt x="61" y="27"/>
                    <a:pt x="61" y="27"/>
                  </a:cubicBezTo>
                  <a:close/>
                  <a:moveTo>
                    <a:pt x="61" y="0"/>
                  </a:moveTo>
                  <a:cubicBezTo>
                    <a:pt x="61" y="21"/>
                    <a:pt x="61" y="21"/>
                    <a:pt x="61" y="21"/>
                  </a:cubicBezTo>
                  <a:cubicBezTo>
                    <a:pt x="59" y="21"/>
                    <a:pt x="58" y="20"/>
                    <a:pt x="58" y="1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2"/>
                    <a:pt x="59" y="0"/>
                    <a:pt x="61" y="0"/>
                  </a:cubicBezTo>
                  <a:close/>
                  <a:moveTo>
                    <a:pt x="31" y="96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2" y="88"/>
                    <a:pt x="33" y="88"/>
                    <a:pt x="33" y="89"/>
                  </a:cubicBezTo>
                  <a:cubicBezTo>
                    <a:pt x="35" y="90"/>
                    <a:pt x="35" y="92"/>
                    <a:pt x="33" y="93"/>
                  </a:cubicBezTo>
                  <a:cubicBezTo>
                    <a:pt x="31" y="96"/>
                    <a:pt x="31" y="96"/>
                    <a:pt x="31" y="96"/>
                  </a:cubicBezTo>
                  <a:close/>
                  <a:moveTo>
                    <a:pt x="31" y="34"/>
                  </a:moveTo>
                  <a:cubicBezTo>
                    <a:pt x="31" y="26"/>
                    <a:pt x="31" y="26"/>
                    <a:pt x="31" y="26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5" y="30"/>
                    <a:pt x="35" y="32"/>
                    <a:pt x="33" y="33"/>
                  </a:cubicBezTo>
                  <a:cubicBezTo>
                    <a:pt x="33" y="34"/>
                    <a:pt x="32" y="34"/>
                    <a:pt x="31" y="34"/>
                  </a:cubicBezTo>
                  <a:close/>
                  <a:moveTo>
                    <a:pt x="31" y="46"/>
                  </a:moveTo>
                  <a:cubicBezTo>
                    <a:pt x="29" y="51"/>
                    <a:pt x="27" y="56"/>
                    <a:pt x="27" y="61"/>
                  </a:cubicBezTo>
                  <a:cubicBezTo>
                    <a:pt x="27" y="66"/>
                    <a:pt x="29" y="71"/>
                    <a:pt x="31" y="76"/>
                  </a:cubicBezTo>
                  <a:cubicBezTo>
                    <a:pt x="31" y="46"/>
                    <a:pt x="31" y="46"/>
                    <a:pt x="31" y="46"/>
                  </a:cubicBezTo>
                  <a:close/>
                  <a:moveTo>
                    <a:pt x="31" y="26"/>
                  </a:moveTo>
                  <a:cubicBezTo>
                    <a:pt x="31" y="34"/>
                    <a:pt x="31" y="34"/>
                    <a:pt x="31" y="34"/>
                  </a:cubicBezTo>
                  <a:cubicBezTo>
                    <a:pt x="30" y="34"/>
                    <a:pt x="29" y="34"/>
                    <a:pt x="29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7" y="21"/>
                    <a:pt x="17" y="19"/>
                    <a:pt x="18" y="18"/>
                  </a:cubicBezTo>
                  <a:cubicBezTo>
                    <a:pt x="20" y="17"/>
                    <a:pt x="21" y="17"/>
                    <a:pt x="23" y="18"/>
                  </a:cubicBezTo>
                  <a:cubicBezTo>
                    <a:pt x="31" y="26"/>
                    <a:pt x="31" y="26"/>
                    <a:pt x="31" y="26"/>
                  </a:cubicBezTo>
                  <a:close/>
                  <a:moveTo>
                    <a:pt x="31" y="88"/>
                  </a:moveTo>
                  <a:cubicBezTo>
                    <a:pt x="31" y="96"/>
                    <a:pt x="31" y="96"/>
                    <a:pt x="31" y="96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1" y="105"/>
                    <a:pt x="20" y="105"/>
                    <a:pt x="18" y="104"/>
                  </a:cubicBezTo>
                  <a:cubicBezTo>
                    <a:pt x="17" y="103"/>
                    <a:pt x="17" y="101"/>
                    <a:pt x="18" y="100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9" y="88"/>
                    <a:pt x="30" y="88"/>
                    <a:pt x="31" y="88"/>
                  </a:cubicBezTo>
                  <a:close/>
                  <a:moveTo>
                    <a:pt x="22" y="61"/>
                  </a:moveTo>
                  <a:cubicBezTo>
                    <a:pt x="22" y="61"/>
                    <a:pt x="22" y="61"/>
                    <a:pt x="22" y="61"/>
                  </a:cubicBezTo>
                  <a:cubicBezTo>
                    <a:pt x="22" y="59"/>
                    <a:pt x="20" y="58"/>
                    <a:pt x="19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2" y="58"/>
                    <a:pt x="0" y="59"/>
                    <a:pt x="0" y="61"/>
                  </a:cubicBezTo>
                  <a:cubicBezTo>
                    <a:pt x="0" y="63"/>
                    <a:pt x="2" y="64"/>
                    <a:pt x="4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0" y="64"/>
                    <a:pt x="22" y="63"/>
                    <a:pt x="22" y="61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Freeform 211"/>
            <p:cNvSpPr/>
            <p:nvPr/>
          </p:nvSpPr>
          <p:spPr bwMode="auto">
            <a:xfrm>
              <a:off x="6108700" y="4316413"/>
              <a:ext cx="65088" cy="66675"/>
            </a:xfrm>
            <a:custGeom>
              <a:avLst/>
              <a:gdLst>
                <a:gd name="T0" fmla="*/ 33 w 34"/>
                <a:gd name="T1" fmla="*/ 20 h 35"/>
                <a:gd name="T2" fmla="*/ 14 w 34"/>
                <a:gd name="T3" fmla="*/ 33 h 35"/>
                <a:gd name="T4" fmla="*/ 1 w 34"/>
                <a:gd name="T5" fmla="*/ 15 h 35"/>
                <a:gd name="T6" fmla="*/ 20 w 34"/>
                <a:gd name="T7" fmla="*/ 2 h 35"/>
                <a:gd name="T8" fmla="*/ 33 w 34"/>
                <a:gd name="T9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3" y="20"/>
                  </a:moveTo>
                  <a:cubicBezTo>
                    <a:pt x="31" y="29"/>
                    <a:pt x="23" y="35"/>
                    <a:pt x="14" y="33"/>
                  </a:cubicBezTo>
                  <a:cubicBezTo>
                    <a:pt x="5" y="32"/>
                    <a:pt x="0" y="24"/>
                    <a:pt x="1" y="15"/>
                  </a:cubicBezTo>
                  <a:cubicBezTo>
                    <a:pt x="3" y="6"/>
                    <a:pt x="11" y="0"/>
                    <a:pt x="20" y="2"/>
                  </a:cubicBezTo>
                  <a:cubicBezTo>
                    <a:pt x="28" y="3"/>
                    <a:pt x="34" y="12"/>
                    <a:pt x="33" y="2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Freeform 212"/>
            <p:cNvSpPr/>
            <p:nvPr/>
          </p:nvSpPr>
          <p:spPr bwMode="auto">
            <a:xfrm>
              <a:off x="6091238" y="4122738"/>
              <a:ext cx="60325" cy="209550"/>
            </a:xfrm>
            <a:custGeom>
              <a:avLst/>
              <a:gdLst>
                <a:gd name="T0" fmla="*/ 32 w 32"/>
                <a:gd name="T1" fmla="*/ 109 h 110"/>
                <a:gd name="T2" fmla="*/ 14 w 32"/>
                <a:gd name="T3" fmla="*/ 18 h 110"/>
                <a:gd name="T4" fmla="*/ 2 w 32"/>
                <a:gd name="T5" fmla="*/ 1 h 110"/>
                <a:gd name="T6" fmla="*/ 21 w 32"/>
                <a:gd name="T7" fmla="*/ 110 h 110"/>
                <a:gd name="T8" fmla="*/ 32 w 3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10">
                  <a:moveTo>
                    <a:pt x="32" y="109"/>
                  </a:moveTo>
                  <a:cubicBezTo>
                    <a:pt x="32" y="109"/>
                    <a:pt x="14" y="18"/>
                    <a:pt x="14" y="18"/>
                  </a:cubicBezTo>
                  <a:cubicBezTo>
                    <a:pt x="14" y="18"/>
                    <a:pt x="3" y="1"/>
                    <a:pt x="2" y="1"/>
                  </a:cubicBezTo>
                  <a:cubicBezTo>
                    <a:pt x="0" y="0"/>
                    <a:pt x="21" y="110"/>
                    <a:pt x="21" y="110"/>
                  </a:cubicBezTo>
                  <a:lnTo>
                    <a:pt x="32" y="109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Freeform 213"/>
            <p:cNvSpPr/>
            <p:nvPr/>
          </p:nvSpPr>
          <p:spPr bwMode="auto">
            <a:xfrm>
              <a:off x="6134100" y="4157663"/>
              <a:ext cx="134938" cy="179388"/>
            </a:xfrm>
            <a:custGeom>
              <a:avLst/>
              <a:gdLst>
                <a:gd name="T0" fmla="*/ 2 w 85"/>
                <a:gd name="T1" fmla="*/ 106 h 113"/>
                <a:gd name="T2" fmla="*/ 64 w 85"/>
                <a:gd name="T3" fmla="*/ 14 h 113"/>
                <a:gd name="T4" fmla="*/ 85 w 85"/>
                <a:gd name="T5" fmla="*/ 0 h 113"/>
                <a:gd name="T6" fmla="*/ 75 w 85"/>
                <a:gd name="T7" fmla="*/ 22 h 113"/>
                <a:gd name="T8" fmla="*/ 14 w 85"/>
                <a:gd name="T9" fmla="*/ 113 h 113"/>
                <a:gd name="T10" fmla="*/ 0 w 85"/>
                <a:gd name="T11" fmla="*/ 107 h 113"/>
                <a:gd name="T12" fmla="*/ 2 w 85"/>
                <a:gd name="T13" fmla="*/ 10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13">
                  <a:moveTo>
                    <a:pt x="2" y="106"/>
                  </a:moveTo>
                  <a:lnTo>
                    <a:pt x="64" y="14"/>
                  </a:lnTo>
                  <a:lnTo>
                    <a:pt x="85" y="0"/>
                  </a:lnTo>
                  <a:lnTo>
                    <a:pt x="75" y="22"/>
                  </a:lnTo>
                  <a:lnTo>
                    <a:pt x="14" y="113"/>
                  </a:lnTo>
                  <a:lnTo>
                    <a:pt x="0" y="107"/>
                  </a:lnTo>
                  <a:lnTo>
                    <a:pt x="2" y="10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Freeform 214"/>
            <p:cNvSpPr/>
            <p:nvPr/>
          </p:nvSpPr>
          <p:spPr bwMode="auto">
            <a:xfrm>
              <a:off x="6122988" y="4367213"/>
              <a:ext cx="17463" cy="34925"/>
            </a:xfrm>
            <a:custGeom>
              <a:avLst/>
              <a:gdLst>
                <a:gd name="T0" fmla="*/ 3 w 9"/>
                <a:gd name="T1" fmla="*/ 2 h 18"/>
                <a:gd name="T2" fmla="*/ 6 w 9"/>
                <a:gd name="T3" fmla="*/ 0 h 18"/>
                <a:gd name="T4" fmla="*/ 8 w 9"/>
                <a:gd name="T5" fmla="*/ 3 h 18"/>
                <a:gd name="T6" fmla="*/ 6 w 9"/>
                <a:gd name="T7" fmla="*/ 15 h 18"/>
                <a:gd name="T8" fmla="*/ 3 w 9"/>
                <a:gd name="T9" fmla="*/ 17 h 18"/>
                <a:gd name="T10" fmla="*/ 1 w 9"/>
                <a:gd name="T11" fmla="*/ 14 h 18"/>
                <a:gd name="T12" fmla="*/ 3 w 9"/>
                <a:gd name="T13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3" y="2"/>
                  </a:moveTo>
                  <a:cubicBezTo>
                    <a:pt x="3" y="1"/>
                    <a:pt x="4" y="0"/>
                    <a:pt x="6" y="0"/>
                  </a:cubicBezTo>
                  <a:cubicBezTo>
                    <a:pt x="8" y="0"/>
                    <a:pt x="9" y="2"/>
                    <a:pt x="8" y="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5" y="18"/>
                    <a:pt x="3" y="17"/>
                  </a:cubicBezTo>
                  <a:cubicBezTo>
                    <a:pt x="2" y="17"/>
                    <a:pt x="0" y="16"/>
                    <a:pt x="1" y="14"/>
                  </a:cubicBezTo>
                  <a:lnTo>
                    <a:pt x="3" y="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Freeform 215"/>
            <p:cNvSpPr>
              <a:spLocks noEditPoints="1"/>
            </p:cNvSpPr>
            <p:nvPr/>
          </p:nvSpPr>
          <p:spPr bwMode="auto">
            <a:xfrm>
              <a:off x="4022725" y="1728788"/>
              <a:ext cx="601663" cy="633413"/>
            </a:xfrm>
            <a:custGeom>
              <a:avLst/>
              <a:gdLst>
                <a:gd name="T0" fmla="*/ 241 w 314"/>
                <a:gd name="T1" fmla="*/ 321 h 331"/>
                <a:gd name="T2" fmla="*/ 283 w 314"/>
                <a:gd name="T3" fmla="*/ 303 h 331"/>
                <a:gd name="T4" fmla="*/ 241 w 314"/>
                <a:gd name="T5" fmla="*/ 189 h 331"/>
                <a:gd name="T6" fmla="*/ 241 w 314"/>
                <a:gd name="T7" fmla="*/ 215 h 331"/>
                <a:gd name="T8" fmla="*/ 276 w 314"/>
                <a:gd name="T9" fmla="*/ 271 h 331"/>
                <a:gd name="T10" fmla="*/ 241 w 314"/>
                <a:gd name="T11" fmla="*/ 300 h 331"/>
                <a:gd name="T12" fmla="*/ 241 w 314"/>
                <a:gd name="T13" fmla="*/ 321 h 331"/>
                <a:gd name="T14" fmla="*/ 241 w 314"/>
                <a:gd name="T15" fmla="*/ 291 h 331"/>
                <a:gd name="T16" fmla="*/ 241 w 314"/>
                <a:gd name="T17" fmla="*/ 224 h 331"/>
                <a:gd name="T18" fmla="*/ 259 w 314"/>
                <a:gd name="T19" fmla="*/ 268 h 331"/>
                <a:gd name="T20" fmla="*/ 241 w 314"/>
                <a:gd name="T21" fmla="*/ 291 h 331"/>
                <a:gd name="T22" fmla="*/ 209 w 314"/>
                <a:gd name="T23" fmla="*/ 159 h 331"/>
                <a:gd name="T24" fmla="*/ 202 w 314"/>
                <a:gd name="T25" fmla="*/ 140 h 331"/>
                <a:gd name="T26" fmla="*/ 202 w 314"/>
                <a:gd name="T27" fmla="*/ 63 h 331"/>
                <a:gd name="T28" fmla="*/ 210 w 314"/>
                <a:gd name="T29" fmla="*/ 53 h 331"/>
                <a:gd name="T30" fmla="*/ 211 w 314"/>
                <a:gd name="T31" fmla="*/ 53 h 331"/>
                <a:gd name="T32" fmla="*/ 211 w 314"/>
                <a:gd name="T33" fmla="*/ 19 h 331"/>
                <a:gd name="T34" fmla="*/ 210 w 314"/>
                <a:gd name="T35" fmla="*/ 19 h 331"/>
                <a:gd name="T36" fmla="*/ 210 w 314"/>
                <a:gd name="T37" fmla="*/ 18 h 331"/>
                <a:gd name="T38" fmla="*/ 163 w 314"/>
                <a:gd name="T39" fmla="*/ 0 h 331"/>
                <a:gd name="T40" fmla="*/ 115 w 314"/>
                <a:gd name="T41" fmla="*/ 18 h 331"/>
                <a:gd name="T42" fmla="*/ 116 w 314"/>
                <a:gd name="T43" fmla="*/ 19 h 331"/>
                <a:gd name="T44" fmla="*/ 115 w 314"/>
                <a:gd name="T45" fmla="*/ 19 h 331"/>
                <a:gd name="T46" fmla="*/ 115 w 314"/>
                <a:gd name="T47" fmla="*/ 53 h 331"/>
                <a:gd name="T48" fmla="*/ 116 w 314"/>
                <a:gd name="T49" fmla="*/ 53 h 331"/>
                <a:gd name="T50" fmla="*/ 129 w 314"/>
                <a:gd name="T51" fmla="*/ 64 h 331"/>
                <a:gd name="T52" fmla="*/ 129 w 314"/>
                <a:gd name="T53" fmla="*/ 140 h 331"/>
                <a:gd name="T54" fmla="*/ 119 w 314"/>
                <a:gd name="T55" fmla="*/ 159 h 331"/>
                <a:gd name="T56" fmla="*/ 44 w 314"/>
                <a:gd name="T57" fmla="*/ 303 h 331"/>
                <a:gd name="T58" fmla="*/ 163 w 314"/>
                <a:gd name="T59" fmla="*/ 329 h 331"/>
                <a:gd name="T60" fmla="*/ 241 w 314"/>
                <a:gd name="T61" fmla="*/ 321 h 331"/>
                <a:gd name="T62" fmla="*/ 241 w 314"/>
                <a:gd name="T63" fmla="*/ 300 h 331"/>
                <a:gd name="T64" fmla="*/ 207 w 314"/>
                <a:gd name="T65" fmla="*/ 304 h 331"/>
                <a:gd name="T66" fmla="*/ 207 w 314"/>
                <a:gd name="T67" fmla="*/ 304 h 331"/>
                <a:gd name="T68" fmla="*/ 241 w 314"/>
                <a:gd name="T69" fmla="*/ 291 h 331"/>
                <a:gd name="T70" fmla="*/ 241 w 314"/>
                <a:gd name="T71" fmla="*/ 224 h 331"/>
                <a:gd name="T72" fmla="*/ 214 w 314"/>
                <a:gd name="T73" fmla="*/ 191 h 331"/>
                <a:gd name="T74" fmla="*/ 241 w 314"/>
                <a:gd name="T75" fmla="*/ 215 h 331"/>
                <a:gd name="T76" fmla="*/ 241 w 314"/>
                <a:gd name="T77" fmla="*/ 189 h 331"/>
                <a:gd name="T78" fmla="*/ 209 w 314"/>
                <a:gd name="T79" fmla="*/ 15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4" h="331">
                  <a:moveTo>
                    <a:pt x="241" y="321"/>
                  </a:moveTo>
                  <a:cubicBezTo>
                    <a:pt x="256" y="317"/>
                    <a:pt x="271" y="311"/>
                    <a:pt x="283" y="303"/>
                  </a:cubicBezTo>
                  <a:cubicBezTo>
                    <a:pt x="314" y="281"/>
                    <a:pt x="274" y="225"/>
                    <a:pt x="241" y="189"/>
                  </a:cubicBezTo>
                  <a:cubicBezTo>
                    <a:pt x="241" y="215"/>
                    <a:pt x="241" y="215"/>
                    <a:pt x="241" y="215"/>
                  </a:cubicBezTo>
                  <a:cubicBezTo>
                    <a:pt x="258" y="232"/>
                    <a:pt x="276" y="254"/>
                    <a:pt x="276" y="271"/>
                  </a:cubicBezTo>
                  <a:cubicBezTo>
                    <a:pt x="275" y="288"/>
                    <a:pt x="258" y="296"/>
                    <a:pt x="241" y="300"/>
                  </a:cubicBezTo>
                  <a:cubicBezTo>
                    <a:pt x="241" y="321"/>
                    <a:pt x="241" y="321"/>
                    <a:pt x="241" y="321"/>
                  </a:cubicBezTo>
                  <a:close/>
                  <a:moveTo>
                    <a:pt x="241" y="291"/>
                  </a:moveTo>
                  <a:cubicBezTo>
                    <a:pt x="241" y="224"/>
                    <a:pt x="241" y="224"/>
                    <a:pt x="241" y="224"/>
                  </a:cubicBezTo>
                  <a:cubicBezTo>
                    <a:pt x="251" y="239"/>
                    <a:pt x="260" y="256"/>
                    <a:pt x="259" y="268"/>
                  </a:cubicBezTo>
                  <a:cubicBezTo>
                    <a:pt x="258" y="278"/>
                    <a:pt x="251" y="286"/>
                    <a:pt x="241" y="291"/>
                  </a:cubicBezTo>
                  <a:close/>
                  <a:moveTo>
                    <a:pt x="209" y="159"/>
                  </a:moveTo>
                  <a:cubicBezTo>
                    <a:pt x="209" y="159"/>
                    <a:pt x="202" y="156"/>
                    <a:pt x="202" y="140"/>
                  </a:cubicBezTo>
                  <a:cubicBezTo>
                    <a:pt x="202" y="128"/>
                    <a:pt x="202" y="79"/>
                    <a:pt x="202" y="63"/>
                  </a:cubicBezTo>
                  <a:cubicBezTo>
                    <a:pt x="207" y="60"/>
                    <a:pt x="209" y="57"/>
                    <a:pt x="210" y="53"/>
                  </a:cubicBezTo>
                  <a:cubicBezTo>
                    <a:pt x="211" y="53"/>
                    <a:pt x="211" y="53"/>
                    <a:pt x="211" y="53"/>
                  </a:cubicBezTo>
                  <a:cubicBezTo>
                    <a:pt x="211" y="19"/>
                    <a:pt x="211" y="19"/>
                    <a:pt x="211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9"/>
                    <a:pt x="210" y="18"/>
                    <a:pt x="210" y="18"/>
                  </a:cubicBezTo>
                  <a:cubicBezTo>
                    <a:pt x="210" y="8"/>
                    <a:pt x="189" y="0"/>
                    <a:pt x="163" y="0"/>
                  </a:cubicBezTo>
                  <a:cubicBezTo>
                    <a:pt x="137" y="0"/>
                    <a:pt x="115" y="8"/>
                    <a:pt x="115" y="18"/>
                  </a:cubicBezTo>
                  <a:cubicBezTo>
                    <a:pt x="115" y="18"/>
                    <a:pt x="116" y="19"/>
                    <a:pt x="116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6" y="53"/>
                    <a:pt x="116" y="53"/>
                    <a:pt x="116" y="53"/>
                  </a:cubicBezTo>
                  <a:cubicBezTo>
                    <a:pt x="116" y="57"/>
                    <a:pt x="120" y="61"/>
                    <a:pt x="129" y="64"/>
                  </a:cubicBezTo>
                  <a:cubicBezTo>
                    <a:pt x="129" y="80"/>
                    <a:pt x="129" y="128"/>
                    <a:pt x="129" y="140"/>
                  </a:cubicBezTo>
                  <a:cubicBezTo>
                    <a:pt x="129" y="156"/>
                    <a:pt x="119" y="159"/>
                    <a:pt x="119" y="159"/>
                  </a:cubicBezTo>
                  <a:cubicBezTo>
                    <a:pt x="101" y="170"/>
                    <a:pt x="0" y="272"/>
                    <a:pt x="44" y="303"/>
                  </a:cubicBezTo>
                  <a:cubicBezTo>
                    <a:pt x="84" y="331"/>
                    <a:pt x="150" y="330"/>
                    <a:pt x="163" y="329"/>
                  </a:cubicBezTo>
                  <a:cubicBezTo>
                    <a:pt x="173" y="329"/>
                    <a:pt x="207" y="330"/>
                    <a:pt x="241" y="321"/>
                  </a:cubicBezTo>
                  <a:cubicBezTo>
                    <a:pt x="241" y="300"/>
                    <a:pt x="241" y="300"/>
                    <a:pt x="241" y="300"/>
                  </a:cubicBezTo>
                  <a:cubicBezTo>
                    <a:pt x="224" y="304"/>
                    <a:pt x="207" y="304"/>
                    <a:pt x="207" y="304"/>
                  </a:cubicBezTo>
                  <a:cubicBezTo>
                    <a:pt x="207" y="304"/>
                    <a:pt x="207" y="304"/>
                    <a:pt x="207" y="304"/>
                  </a:cubicBezTo>
                  <a:cubicBezTo>
                    <a:pt x="207" y="304"/>
                    <a:pt x="226" y="300"/>
                    <a:pt x="241" y="291"/>
                  </a:cubicBezTo>
                  <a:cubicBezTo>
                    <a:pt x="241" y="224"/>
                    <a:pt x="241" y="224"/>
                    <a:pt x="241" y="224"/>
                  </a:cubicBezTo>
                  <a:cubicBezTo>
                    <a:pt x="228" y="206"/>
                    <a:pt x="214" y="191"/>
                    <a:pt x="214" y="191"/>
                  </a:cubicBezTo>
                  <a:cubicBezTo>
                    <a:pt x="214" y="191"/>
                    <a:pt x="227" y="201"/>
                    <a:pt x="241" y="215"/>
                  </a:cubicBezTo>
                  <a:cubicBezTo>
                    <a:pt x="241" y="189"/>
                    <a:pt x="241" y="189"/>
                    <a:pt x="241" y="189"/>
                  </a:cubicBezTo>
                  <a:cubicBezTo>
                    <a:pt x="227" y="174"/>
                    <a:pt x="214" y="163"/>
                    <a:pt x="209" y="159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Oval 216"/>
            <p:cNvSpPr>
              <a:spLocks noChangeArrowheads="1"/>
            </p:cNvSpPr>
            <p:nvPr/>
          </p:nvSpPr>
          <p:spPr bwMode="auto">
            <a:xfrm>
              <a:off x="7862888" y="1579563"/>
              <a:ext cx="180975" cy="177800"/>
            </a:xfrm>
            <a:prstGeom prst="ellipse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Freeform 217"/>
            <p:cNvSpPr/>
            <p:nvPr/>
          </p:nvSpPr>
          <p:spPr bwMode="auto">
            <a:xfrm>
              <a:off x="7926388" y="1712913"/>
              <a:ext cx="280988" cy="582613"/>
            </a:xfrm>
            <a:custGeom>
              <a:avLst/>
              <a:gdLst>
                <a:gd name="T0" fmla="*/ 0 w 147"/>
                <a:gd name="T1" fmla="*/ 8 h 305"/>
                <a:gd name="T2" fmla="*/ 98 w 147"/>
                <a:gd name="T3" fmla="*/ 263 h 305"/>
                <a:gd name="T4" fmla="*/ 142 w 147"/>
                <a:gd name="T5" fmla="*/ 305 h 305"/>
                <a:gd name="T6" fmla="*/ 32 w 147"/>
                <a:gd name="T7" fmla="*/ 0 h 305"/>
                <a:gd name="T8" fmla="*/ 0 w 147"/>
                <a:gd name="T9" fmla="*/ 8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305">
                  <a:moveTo>
                    <a:pt x="0" y="8"/>
                  </a:moveTo>
                  <a:cubicBezTo>
                    <a:pt x="0" y="10"/>
                    <a:pt x="98" y="263"/>
                    <a:pt x="98" y="263"/>
                  </a:cubicBezTo>
                  <a:cubicBezTo>
                    <a:pt x="98" y="263"/>
                    <a:pt x="138" y="305"/>
                    <a:pt x="142" y="305"/>
                  </a:cubicBezTo>
                  <a:cubicBezTo>
                    <a:pt x="147" y="305"/>
                    <a:pt x="32" y="0"/>
                    <a:pt x="32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Freeform 218"/>
            <p:cNvSpPr/>
            <p:nvPr/>
          </p:nvSpPr>
          <p:spPr bwMode="auto">
            <a:xfrm>
              <a:off x="7681913" y="1712913"/>
              <a:ext cx="300038" cy="573088"/>
            </a:xfrm>
            <a:custGeom>
              <a:avLst/>
              <a:gdLst>
                <a:gd name="T0" fmla="*/ 187 w 189"/>
                <a:gd name="T1" fmla="*/ 16 h 361"/>
                <a:gd name="T2" fmla="*/ 49 w 189"/>
                <a:gd name="T3" fmla="*/ 312 h 361"/>
                <a:gd name="T4" fmla="*/ 0 w 189"/>
                <a:gd name="T5" fmla="*/ 361 h 361"/>
                <a:gd name="T6" fmla="*/ 14 w 189"/>
                <a:gd name="T7" fmla="*/ 292 h 361"/>
                <a:gd name="T8" fmla="*/ 147 w 189"/>
                <a:gd name="T9" fmla="*/ 0 h 361"/>
                <a:gd name="T10" fmla="*/ 189 w 189"/>
                <a:gd name="T11" fmla="*/ 13 h 361"/>
                <a:gd name="T12" fmla="*/ 187 w 189"/>
                <a:gd name="T13" fmla="*/ 16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361">
                  <a:moveTo>
                    <a:pt x="187" y="16"/>
                  </a:moveTo>
                  <a:lnTo>
                    <a:pt x="49" y="312"/>
                  </a:lnTo>
                  <a:lnTo>
                    <a:pt x="0" y="361"/>
                  </a:lnTo>
                  <a:lnTo>
                    <a:pt x="14" y="292"/>
                  </a:lnTo>
                  <a:lnTo>
                    <a:pt x="147" y="0"/>
                  </a:lnTo>
                  <a:lnTo>
                    <a:pt x="189" y="13"/>
                  </a:lnTo>
                  <a:lnTo>
                    <a:pt x="187" y="1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Freeform 219"/>
            <p:cNvSpPr/>
            <p:nvPr/>
          </p:nvSpPr>
          <p:spPr bwMode="auto">
            <a:xfrm>
              <a:off x="7943850" y="1517650"/>
              <a:ext cx="31750" cy="96838"/>
            </a:xfrm>
            <a:custGeom>
              <a:avLst/>
              <a:gdLst>
                <a:gd name="T0" fmla="*/ 17 w 17"/>
                <a:gd name="T1" fmla="*/ 43 h 51"/>
                <a:gd name="T2" fmla="*/ 9 w 17"/>
                <a:gd name="T3" fmla="*/ 51 h 51"/>
                <a:gd name="T4" fmla="*/ 0 w 17"/>
                <a:gd name="T5" fmla="*/ 43 h 51"/>
                <a:gd name="T6" fmla="*/ 0 w 17"/>
                <a:gd name="T7" fmla="*/ 9 h 51"/>
                <a:gd name="T8" fmla="*/ 9 w 17"/>
                <a:gd name="T9" fmla="*/ 0 h 51"/>
                <a:gd name="T10" fmla="*/ 17 w 17"/>
                <a:gd name="T11" fmla="*/ 9 h 51"/>
                <a:gd name="T12" fmla="*/ 17 w 17"/>
                <a:gd name="T13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1">
                  <a:moveTo>
                    <a:pt x="17" y="43"/>
                  </a:moveTo>
                  <a:cubicBezTo>
                    <a:pt x="17" y="48"/>
                    <a:pt x="13" y="51"/>
                    <a:pt x="9" y="51"/>
                  </a:cubicBezTo>
                  <a:cubicBezTo>
                    <a:pt x="4" y="51"/>
                    <a:pt x="0" y="48"/>
                    <a:pt x="0" y="4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lnTo>
                    <a:pt x="17" y="43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Freeform 220"/>
            <p:cNvSpPr>
              <a:spLocks noEditPoints="1"/>
            </p:cNvSpPr>
            <p:nvPr/>
          </p:nvSpPr>
          <p:spPr bwMode="auto">
            <a:xfrm>
              <a:off x="6511925" y="1084263"/>
              <a:ext cx="282575" cy="769938"/>
            </a:xfrm>
            <a:custGeom>
              <a:avLst/>
              <a:gdLst>
                <a:gd name="T0" fmla="*/ 74 w 148"/>
                <a:gd name="T1" fmla="*/ 402 h 402"/>
                <a:gd name="T2" fmla="*/ 148 w 148"/>
                <a:gd name="T3" fmla="*/ 201 h 402"/>
                <a:gd name="T4" fmla="*/ 74 w 148"/>
                <a:gd name="T5" fmla="*/ 0 h 402"/>
                <a:gd name="T6" fmla="*/ 74 w 148"/>
                <a:gd name="T7" fmla="*/ 32 h 402"/>
                <a:gd name="T8" fmla="*/ 136 w 148"/>
                <a:gd name="T9" fmla="*/ 201 h 402"/>
                <a:gd name="T10" fmla="*/ 74 w 148"/>
                <a:gd name="T11" fmla="*/ 369 h 402"/>
                <a:gd name="T12" fmla="*/ 74 w 148"/>
                <a:gd name="T13" fmla="*/ 402 h 402"/>
                <a:gd name="T14" fmla="*/ 74 w 148"/>
                <a:gd name="T15" fmla="*/ 0 h 402"/>
                <a:gd name="T16" fmla="*/ 0 w 148"/>
                <a:gd name="T17" fmla="*/ 201 h 402"/>
                <a:gd name="T18" fmla="*/ 74 w 148"/>
                <a:gd name="T19" fmla="*/ 402 h 402"/>
                <a:gd name="T20" fmla="*/ 74 w 148"/>
                <a:gd name="T21" fmla="*/ 402 h 402"/>
                <a:gd name="T22" fmla="*/ 74 w 148"/>
                <a:gd name="T23" fmla="*/ 369 h 402"/>
                <a:gd name="T24" fmla="*/ 74 w 148"/>
                <a:gd name="T25" fmla="*/ 369 h 402"/>
                <a:gd name="T26" fmla="*/ 74 w 148"/>
                <a:gd name="T27" fmla="*/ 369 h 402"/>
                <a:gd name="T28" fmla="*/ 12 w 148"/>
                <a:gd name="T29" fmla="*/ 201 h 402"/>
                <a:gd name="T30" fmla="*/ 74 w 148"/>
                <a:gd name="T31" fmla="*/ 32 h 402"/>
                <a:gd name="T32" fmla="*/ 74 w 148"/>
                <a:gd name="T33" fmla="*/ 32 h 402"/>
                <a:gd name="T34" fmla="*/ 74 w 148"/>
                <a:gd name="T3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402">
                  <a:moveTo>
                    <a:pt x="74" y="402"/>
                  </a:moveTo>
                  <a:cubicBezTo>
                    <a:pt x="115" y="402"/>
                    <a:pt x="148" y="312"/>
                    <a:pt x="148" y="201"/>
                  </a:cubicBezTo>
                  <a:cubicBezTo>
                    <a:pt x="148" y="90"/>
                    <a:pt x="115" y="0"/>
                    <a:pt x="74" y="0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108" y="32"/>
                    <a:pt x="136" y="108"/>
                    <a:pt x="136" y="201"/>
                  </a:cubicBezTo>
                  <a:cubicBezTo>
                    <a:pt x="136" y="294"/>
                    <a:pt x="108" y="369"/>
                    <a:pt x="74" y="369"/>
                  </a:cubicBezTo>
                  <a:lnTo>
                    <a:pt x="74" y="402"/>
                  </a:lnTo>
                  <a:close/>
                  <a:moveTo>
                    <a:pt x="74" y="0"/>
                  </a:moveTo>
                  <a:cubicBezTo>
                    <a:pt x="33" y="0"/>
                    <a:pt x="0" y="90"/>
                    <a:pt x="0" y="201"/>
                  </a:cubicBezTo>
                  <a:cubicBezTo>
                    <a:pt x="0" y="312"/>
                    <a:pt x="33" y="402"/>
                    <a:pt x="74" y="402"/>
                  </a:cubicBezTo>
                  <a:cubicBezTo>
                    <a:pt x="74" y="402"/>
                    <a:pt x="74" y="402"/>
                    <a:pt x="74" y="402"/>
                  </a:cubicBezTo>
                  <a:cubicBezTo>
                    <a:pt x="74" y="369"/>
                    <a:pt x="74" y="369"/>
                    <a:pt x="74" y="369"/>
                  </a:cubicBezTo>
                  <a:cubicBezTo>
                    <a:pt x="74" y="369"/>
                    <a:pt x="74" y="369"/>
                    <a:pt x="74" y="369"/>
                  </a:cubicBezTo>
                  <a:cubicBezTo>
                    <a:pt x="74" y="369"/>
                    <a:pt x="74" y="369"/>
                    <a:pt x="74" y="369"/>
                  </a:cubicBezTo>
                  <a:cubicBezTo>
                    <a:pt x="40" y="369"/>
                    <a:pt x="12" y="294"/>
                    <a:pt x="12" y="201"/>
                  </a:cubicBezTo>
                  <a:cubicBezTo>
                    <a:pt x="12" y="108"/>
                    <a:pt x="40" y="32"/>
                    <a:pt x="74" y="32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74" y="0"/>
                    <a:pt x="74" y="0"/>
                    <a:pt x="74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Freeform 221"/>
            <p:cNvSpPr>
              <a:spLocks noEditPoints="1"/>
            </p:cNvSpPr>
            <p:nvPr/>
          </p:nvSpPr>
          <p:spPr bwMode="auto">
            <a:xfrm>
              <a:off x="6269038" y="1327150"/>
              <a:ext cx="768350" cy="284163"/>
            </a:xfrm>
            <a:custGeom>
              <a:avLst/>
              <a:gdLst>
                <a:gd name="T0" fmla="*/ 402 w 402"/>
                <a:gd name="T1" fmla="*/ 74 h 148"/>
                <a:gd name="T2" fmla="*/ 201 w 402"/>
                <a:gd name="T3" fmla="*/ 0 h 148"/>
                <a:gd name="T4" fmla="*/ 201 w 402"/>
                <a:gd name="T5" fmla="*/ 12 h 148"/>
                <a:gd name="T6" fmla="*/ 369 w 402"/>
                <a:gd name="T7" fmla="*/ 74 h 148"/>
                <a:gd name="T8" fmla="*/ 201 w 402"/>
                <a:gd name="T9" fmla="*/ 136 h 148"/>
                <a:gd name="T10" fmla="*/ 201 w 402"/>
                <a:gd name="T11" fmla="*/ 148 h 148"/>
                <a:gd name="T12" fmla="*/ 402 w 402"/>
                <a:gd name="T13" fmla="*/ 74 h 148"/>
                <a:gd name="T14" fmla="*/ 201 w 402"/>
                <a:gd name="T15" fmla="*/ 0 h 148"/>
                <a:gd name="T16" fmla="*/ 201 w 402"/>
                <a:gd name="T17" fmla="*/ 0 h 148"/>
                <a:gd name="T18" fmla="*/ 0 w 402"/>
                <a:gd name="T19" fmla="*/ 74 h 148"/>
                <a:gd name="T20" fmla="*/ 201 w 402"/>
                <a:gd name="T21" fmla="*/ 148 h 148"/>
                <a:gd name="T22" fmla="*/ 201 w 402"/>
                <a:gd name="T23" fmla="*/ 148 h 148"/>
                <a:gd name="T24" fmla="*/ 201 w 402"/>
                <a:gd name="T25" fmla="*/ 136 h 148"/>
                <a:gd name="T26" fmla="*/ 201 w 402"/>
                <a:gd name="T27" fmla="*/ 136 h 148"/>
                <a:gd name="T28" fmla="*/ 33 w 402"/>
                <a:gd name="T29" fmla="*/ 74 h 148"/>
                <a:gd name="T30" fmla="*/ 33 w 402"/>
                <a:gd name="T31" fmla="*/ 74 h 148"/>
                <a:gd name="T32" fmla="*/ 201 w 402"/>
                <a:gd name="T33" fmla="*/ 12 h 148"/>
                <a:gd name="T34" fmla="*/ 201 w 402"/>
                <a:gd name="T35" fmla="*/ 12 h 148"/>
                <a:gd name="T36" fmla="*/ 201 w 402"/>
                <a:gd name="T3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2" h="148">
                  <a:moveTo>
                    <a:pt x="402" y="74"/>
                  </a:moveTo>
                  <a:cubicBezTo>
                    <a:pt x="402" y="33"/>
                    <a:pt x="312" y="0"/>
                    <a:pt x="201" y="0"/>
                  </a:cubicBezTo>
                  <a:cubicBezTo>
                    <a:pt x="201" y="12"/>
                    <a:pt x="201" y="12"/>
                    <a:pt x="201" y="12"/>
                  </a:cubicBezTo>
                  <a:cubicBezTo>
                    <a:pt x="294" y="12"/>
                    <a:pt x="369" y="39"/>
                    <a:pt x="369" y="74"/>
                  </a:cubicBezTo>
                  <a:cubicBezTo>
                    <a:pt x="369" y="108"/>
                    <a:pt x="294" y="136"/>
                    <a:pt x="201" y="136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312" y="148"/>
                    <a:pt x="402" y="115"/>
                    <a:pt x="402" y="74"/>
                  </a:cubicBezTo>
                  <a:close/>
                  <a:moveTo>
                    <a:pt x="201" y="0"/>
                  </a:moveTo>
                  <a:cubicBezTo>
                    <a:pt x="201" y="0"/>
                    <a:pt x="201" y="0"/>
                    <a:pt x="201" y="0"/>
                  </a:cubicBezTo>
                  <a:cubicBezTo>
                    <a:pt x="90" y="0"/>
                    <a:pt x="0" y="33"/>
                    <a:pt x="0" y="74"/>
                  </a:cubicBezTo>
                  <a:cubicBezTo>
                    <a:pt x="0" y="115"/>
                    <a:pt x="90" y="148"/>
                    <a:pt x="201" y="148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01" y="136"/>
                    <a:pt x="201" y="136"/>
                    <a:pt x="201" y="136"/>
                  </a:cubicBezTo>
                  <a:cubicBezTo>
                    <a:pt x="201" y="136"/>
                    <a:pt x="201" y="136"/>
                    <a:pt x="201" y="136"/>
                  </a:cubicBezTo>
                  <a:cubicBezTo>
                    <a:pt x="108" y="136"/>
                    <a:pt x="33" y="108"/>
                    <a:pt x="33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3" y="39"/>
                    <a:pt x="108" y="12"/>
                    <a:pt x="201" y="12"/>
                  </a:cubicBezTo>
                  <a:cubicBezTo>
                    <a:pt x="201" y="12"/>
                    <a:pt x="201" y="12"/>
                    <a:pt x="201" y="12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Freeform 222"/>
            <p:cNvSpPr>
              <a:spLocks noEditPoints="1"/>
            </p:cNvSpPr>
            <p:nvPr/>
          </p:nvSpPr>
          <p:spPr bwMode="auto">
            <a:xfrm>
              <a:off x="6326188" y="1154113"/>
              <a:ext cx="654050" cy="628650"/>
            </a:xfrm>
            <a:custGeom>
              <a:avLst/>
              <a:gdLst>
                <a:gd name="T0" fmla="*/ 313 w 342"/>
                <a:gd name="T1" fmla="*/ 23 h 329"/>
                <a:gd name="T2" fmla="*/ 171 w 342"/>
                <a:gd name="T3" fmla="*/ 66 h 329"/>
                <a:gd name="T4" fmla="*/ 171 w 342"/>
                <a:gd name="T5" fmla="*/ 82 h 329"/>
                <a:gd name="T6" fmla="*/ 290 w 342"/>
                <a:gd name="T7" fmla="*/ 46 h 329"/>
                <a:gd name="T8" fmla="*/ 215 w 342"/>
                <a:gd name="T9" fmla="*/ 208 h 329"/>
                <a:gd name="T10" fmla="*/ 171 w 342"/>
                <a:gd name="T11" fmla="*/ 247 h 329"/>
                <a:gd name="T12" fmla="*/ 171 w 342"/>
                <a:gd name="T13" fmla="*/ 263 h 329"/>
                <a:gd name="T14" fmla="*/ 223 w 342"/>
                <a:gd name="T15" fmla="*/ 217 h 329"/>
                <a:gd name="T16" fmla="*/ 313 w 342"/>
                <a:gd name="T17" fmla="*/ 23 h 329"/>
                <a:gd name="T18" fmla="*/ 171 w 342"/>
                <a:gd name="T19" fmla="*/ 66 h 329"/>
                <a:gd name="T20" fmla="*/ 119 w 342"/>
                <a:gd name="T21" fmla="*/ 112 h 329"/>
                <a:gd name="T22" fmla="*/ 29 w 342"/>
                <a:gd name="T23" fmla="*/ 307 h 329"/>
                <a:gd name="T24" fmla="*/ 171 w 342"/>
                <a:gd name="T25" fmla="*/ 263 h 329"/>
                <a:gd name="T26" fmla="*/ 171 w 342"/>
                <a:gd name="T27" fmla="*/ 247 h 329"/>
                <a:gd name="T28" fmla="*/ 52 w 342"/>
                <a:gd name="T29" fmla="*/ 284 h 329"/>
                <a:gd name="T30" fmla="*/ 52 w 342"/>
                <a:gd name="T31" fmla="*/ 284 h 329"/>
                <a:gd name="T32" fmla="*/ 127 w 342"/>
                <a:gd name="T33" fmla="*/ 121 h 329"/>
                <a:gd name="T34" fmla="*/ 171 w 342"/>
                <a:gd name="T35" fmla="*/ 82 h 329"/>
                <a:gd name="T36" fmla="*/ 171 w 342"/>
                <a:gd name="T37" fmla="*/ 6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2" h="329">
                  <a:moveTo>
                    <a:pt x="313" y="23"/>
                  </a:moveTo>
                  <a:cubicBezTo>
                    <a:pt x="290" y="0"/>
                    <a:pt x="233" y="20"/>
                    <a:pt x="171" y="66"/>
                  </a:cubicBezTo>
                  <a:cubicBezTo>
                    <a:pt x="171" y="82"/>
                    <a:pt x="171" y="82"/>
                    <a:pt x="171" y="82"/>
                  </a:cubicBezTo>
                  <a:cubicBezTo>
                    <a:pt x="223" y="43"/>
                    <a:pt x="271" y="27"/>
                    <a:pt x="290" y="46"/>
                  </a:cubicBezTo>
                  <a:cubicBezTo>
                    <a:pt x="314" y="70"/>
                    <a:pt x="280" y="143"/>
                    <a:pt x="215" y="208"/>
                  </a:cubicBezTo>
                  <a:cubicBezTo>
                    <a:pt x="200" y="223"/>
                    <a:pt x="186" y="236"/>
                    <a:pt x="171" y="247"/>
                  </a:cubicBezTo>
                  <a:cubicBezTo>
                    <a:pt x="171" y="263"/>
                    <a:pt x="171" y="263"/>
                    <a:pt x="171" y="263"/>
                  </a:cubicBezTo>
                  <a:cubicBezTo>
                    <a:pt x="188" y="250"/>
                    <a:pt x="206" y="234"/>
                    <a:pt x="223" y="217"/>
                  </a:cubicBezTo>
                  <a:cubicBezTo>
                    <a:pt x="302" y="139"/>
                    <a:pt x="342" y="51"/>
                    <a:pt x="313" y="23"/>
                  </a:cubicBezTo>
                  <a:close/>
                  <a:moveTo>
                    <a:pt x="171" y="66"/>
                  </a:moveTo>
                  <a:cubicBezTo>
                    <a:pt x="154" y="80"/>
                    <a:pt x="136" y="95"/>
                    <a:pt x="119" y="112"/>
                  </a:cubicBezTo>
                  <a:cubicBezTo>
                    <a:pt x="40" y="191"/>
                    <a:pt x="0" y="278"/>
                    <a:pt x="29" y="307"/>
                  </a:cubicBezTo>
                  <a:cubicBezTo>
                    <a:pt x="51" y="329"/>
                    <a:pt x="109" y="310"/>
                    <a:pt x="171" y="263"/>
                  </a:cubicBezTo>
                  <a:cubicBezTo>
                    <a:pt x="171" y="247"/>
                    <a:pt x="171" y="247"/>
                    <a:pt x="171" y="247"/>
                  </a:cubicBezTo>
                  <a:cubicBezTo>
                    <a:pt x="119" y="286"/>
                    <a:pt x="71" y="303"/>
                    <a:pt x="52" y="284"/>
                  </a:cubicBezTo>
                  <a:cubicBezTo>
                    <a:pt x="52" y="284"/>
                    <a:pt x="52" y="284"/>
                    <a:pt x="52" y="284"/>
                  </a:cubicBezTo>
                  <a:cubicBezTo>
                    <a:pt x="28" y="259"/>
                    <a:pt x="61" y="187"/>
                    <a:pt x="127" y="121"/>
                  </a:cubicBezTo>
                  <a:cubicBezTo>
                    <a:pt x="142" y="106"/>
                    <a:pt x="156" y="93"/>
                    <a:pt x="171" y="82"/>
                  </a:cubicBezTo>
                  <a:lnTo>
                    <a:pt x="171" y="6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Freeform 223"/>
            <p:cNvSpPr>
              <a:spLocks noEditPoints="1"/>
            </p:cNvSpPr>
            <p:nvPr/>
          </p:nvSpPr>
          <p:spPr bwMode="auto">
            <a:xfrm>
              <a:off x="6326188" y="1154113"/>
              <a:ext cx="654050" cy="628650"/>
            </a:xfrm>
            <a:custGeom>
              <a:avLst/>
              <a:gdLst>
                <a:gd name="T0" fmla="*/ 313 w 342"/>
                <a:gd name="T1" fmla="*/ 307 h 329"/>
                <a:gd name="T2" fmla="*/ 223 w 342"/>
                <a:gd name="T3" fmla="*/ 112 h 329"/>
                <a:gd name="T4" fmla="*/ 171 w 342"/>
                <a:gd name="T5" fmla="*/ 66 h 329"/>
                <a:gd name="T6" fmla="*/ 171 w 342"/>
                <a:gd name="T7" fmla="*/ 82 h 329"/>
                <a:gd name="T8" fmla="*/ 215 w 342"/>
                <a:gd name="T9" fmla="*/ 121 h 329"/>
                <a:gd name="T10" fmla="*/ 290 w 342"/>
                <a:gd name="T11" fmla="*/ 284 h 329"/>
                <a:gd name="T12" fmla="*/ 171 w 342"/>
                <a:gd name="T13" fmla="*/ 247 h 329"/>
                <a:gd name="T14" fmla="*/ 171 w 342"/>
                <a:gd name="T15" fmla="*/ 263 h 329"/>
                <a:gd name="T16" fmla="*/ 313 w 342"/>
                <a:gd name="T17" fmla="*/ 307 h 329"/>
                <a:gd name="T18" fmla="*/ 171 w 342"/>
                <a:gd name="T19" fmla="*/ 66 h 329"/>
                <a:gd name="T20" fmla="*/ 29 w 342"/>
                <a:gd name="T21" fmla="*/ 23 h 329"/>
                <a:gd name="T22" fmla="*/ 119 w 342"/>
                <a:gd name="T23" fmla="*/ 217 h 329"/>
                <a:gd name="T24" fmla="*/ 171 w 342"/>
                <a:gd name="T25" fmla="*/ 263 h 329"/>
                <a:gd name="T26" fmla="*/ 171 w 342"/>
                <a:gd name="T27" fmla="*/ 247 h 329"/>
                <a:gd name="T28" fmla="*/ 127 w 342"/>
                <a:gd name="T29" fmla="*/ 208 h 329"/>
                <a:gd name="T30" fmla="*/ 52 w 342"/>
                <a:gd name="T31" fmla="*/ 46 h 329"/>
                <a:gd name="T32" fmla="*/ 52 w 342"/>
                <a:gd name="T33" fmla="*/ 46 h 329"/>
                <a:gd name="T34" fmla="*/ 171 w 342"/>
                <a:gd name="T35" fmla="*/ 82 h 329"/>
                <a:gd name="T36" fmla="*/ 171 w 342"/>
                <a:gd name="T37" fmla="*/ 6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2" h="329">
                  <a:moveTo>
                    <a:pt x="313" y="307"/>
                  </a:moveTo>
                  <a:cubicBezTo>
                    <a:pt x="342" y="278"/>
                    <a:pt x="302" y="191"/>
                    <a:pt x="223" y="112"/>
                  </a:cubicBezTo>
                  <a:cubicBezTo>
                    <a:pt x="206" y="95"/>
                    <a:pt x="188" y="80"/>
                    <a:pt x="171" y="66"/>
                  </a:cubicBezTo>
                  <a:cubicBezTo>
                    <a:pt x="171" y="82"/>
                    <a:pt x="171" y="82"/>
                    <a:pt x="171" y="82"/>
                  </a:cubicBezTo>
                  <a:cubicBezTo>
                    <a:pt x="186" y="93"/>
                    <a:pt x="200" y="106"/>
                    <a:pt x="215" y="121"/>
                  </a:cubicBezTo>
                  <a:cubicBezTo>
                    <a:pt x="280" y="187"/>
                    <a:pt x="314" y="259"/>
                    <a:pt x="290" y="284"/>
                  </a:cubicBezTo>
                  <a:cubicBezTo>
                    <a:pt x="271" y="303"/>
                    <a:pt x="223" y="286"/>
                    <a:pt x="171" y="247"/>
                  </a:cubicBezTo>
                  <a:cubicBezTo>
                    <a:pt x="171" y="263"/>
                    <a:pt x="171" y="263"/>
                    <a:pt x="171" y="263"/>
                  </a:cubicBezTo>
                  <a:cubicBezTo>
                    <a:pt x="233" y="310"/>
                    <a:pt x="290" y="329"/>
                    <a:pt x="313" y="307"/>
                  </a:cubicBezTo>
                  <a:close/>
                  <a:moveTo>
                    <a:pt x="171" y="66"/>
                  </a:moveTo>
                  <a:cubicBezTo>
                    <a:pt x="109" y="20"/>
                    <a:pt x="51" y="0"/>
                    <a:pt x="29" y="23"/>
                  </a:cubicBezTo>
                  <a:cubicBezTo>
                    <a:pt x="0" y="51"/>
                    <a:pt x="40" y="139"/>
                    <a:pt x="119" y="217"/>
                  </a:cubicBezTo>
                  <a:cubicBezTo>
                    <a:pt x="136" y="234"/>
                    <a:pt x="154" y="250"/>
                    <a:pt x="171" y="263"/>
                  </a:cubicBezTo>
                  <a:cubicBezTo>
                    <a:pt x="171" y="247"/>
                    <a:pt x="171" y="247"/>
                    <a:pt x="171" y="247"/>
                  </a:cubicBezTo>
                  <a:cubicBezTo>
                    <a:pt x="156" y="236"/>
                    <a:pt x="142" y="223"/>
                    <a:pt x="127" y="208"/>
                  </a:cubicBezTo>
                  <a:cubicBezTo>
                    <a:pt x="61" y="143"/>
                    <a:pt x="28" y="70"/>
                    <a:pt x="52" y="46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71" y="27"/>
                    <a:pt x="119" y="43"/>
                    <a:pt x="171" y="82"/>
                  </a:cubicBezTo>
                  <a:lnTo>
                    <a:pt x="171" y="6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Oval 224"/>
            <p:cNvSpPr>
              <a:spLocks noChangeArrowheads="1"/>
            </p:cNvSpPr>
            <p:nvPr/>
          </p:nvSpPr>
          <p:spPr bwMode="auto">
            <a:xfrm>
              <a:off x="6594475" y="1409700"/>
              <a:ext cx="117475" cy="119063"/>
            </a:xfrm>
            <a:prstGeom prst="ellipse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Freeform 225"/>
            <p:cNvSpPr>
              <a:spLocks noEditPoints="1"/>
            </p:cNvSpPr>
            <p:nvPr/>
          </p:nvSpPr>
          <p:spPr bwMode="auto">
            <a:xfrm>
              <a:off x="7502525" y="868363"/>
              <a:ext cx="322263" cy="612775"/>
            </a:xfrm>
            <a:custGeom>
              <a:avLst/>
              <a:gdLst>
                <a:gd name="T0" fmla="*/ 84 w 203"/>
                <a:gd name="T1" fmla="*/ 386 h 386"/>
                <a:gd name="T2" fmla="*/ 203 w 203"/>
                <a:gd name="T3" fmla="*/ 386 h 386"/>
                <a:gd name="T4" fmla="*/ 84 w 203"/>
                <a:gd name="T5" fmla="*/ 159 h 386"/>
                <a:gd name="T6" fmla="*/ 84 w 203"/>
                <a:gd name="T7" fmla="*/ 242 h 386"/>
                <a:gd name="T8" fmla="*/ 137 w 203"/>
                <a:gd name="T9" fmla="*/ 335 h 386"/>
                <a:gd name="T10" fmla="*/ 84 w 203"/>
                <a:gd name="T11" fmla="*/ 335 h 386"/>
                <a:gd name="T12" fmla="*/ 84 w 203"/>
                <a:gd name="T13" fmla="*/ 386 h 386"/>
                <a:gd name="T14" fmla="*/ 0 w 203"/>
                <a:gd name="T15" fmla="*/ 0 h 386"/>
                <a:gd name="T16" fmla="*/ 0 w 203"/>
                <a:gd name="T17" fmla="*/ 386 h 386"/>
                <a:gd name="T18" fmla="*/ 84 w 203"/>
                <a:gd name="T19" fmla="*/ 386 h 386"/>
                <a:gd name="T20" fmla="*/ 84 w 203"/>
                <a:gd name="T21" fmla="*/ 335 h 386"/>
                <a:gd name="T22" fmla="*/ 31 w 203"/>
                <a:gd name="T23" fmla="*/ 335 h 386"/>
                <a:gd name="T24" fmla="*/ 31 w 203"/>
                <a:gd name="T25" fmla="*/ 150 h 386"/>
                <a:gd name="T26" fmla="*/ 31 w 203"/>
                <a:gd name="T27" fmla="*/ 150 h 386"/>
                <a:gd name="T28" fmla="*/ 84 w 203"/>
                <a:gd name="T29" fmla="*/ 242 h 386"/>
                <a:gd name="T30" fmla="*/ 84 w 203"/>
                <a:gd name="T31" fmla="*/ 159 h 386"/>
                <a:gd name="T32" fmla="*/ 0 w 203"/>
                <a:gd name="T3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3" h="386">
                  <a:moveTo>
                    <a:pt x="84" y="386"/>
                  </a:moveTo>
                  <a:lnTo>
                    <a:pt x="203" y="386"/>
                  </a:lnTo>
                  <a:lnTo>
                    <a:pt x="84" y="159"/>
                  </a:lnTo>
                  <a:lnTo>
                    <a:pt x="84" y="242"/>
                  </a:lnTo>
                  <a:lnTo>
                    <a:pt x="137" y="335"/>
                  </a:lnTo>
                  <a:lnTo>
                    <a:pt x="84" y="335"/>
                  </a:lnTo>
                  <a:lnTo>
                    <a:pt x="84" y="386"/>
                  </a:lnTo>
                  <a:close/>
                  <a:moveTo>
                    <a:pt x="0" y="0"/>
                  </a:moveTo>
                  <a:lnTo>
                    <a:pt x="0" y="386"/>
                  </a:lnTo>
                  <a:lnTo>
                    <a:pt x="84" y="386"/>
                  </a:lnTo>
                  <a:lnTo>
                    <a:pt x="84" y="335"/>
                  </a:lnTo>
                  <a:lnTo>
                    <a:pt x="31" y="335"/>
                  </a:lnTo>
                  <a:lnTo>
                    <a:pt x="31" y="150"/>
                  </a:lnTo>
                  <a:lnTo>
                    <a:pt x="31" y="150"/>
                  </a:lnTo>
                  <a:lnTo>
                    <a:pt x="84" y="242"/>
                  </a:lnTo>
                  <a:lnTo>
                    <a:pt x="84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Rectangle 226"/>
            <p:cNvSpPr>
              <a:spLocks noChangeArrowheads="1"/>
            </p:cNvSpPr>
            <p:nvPr/>
          </p:nvSpPr>
          <p:spPr bwMode="auto">
            <a:xfrm>
              <a:off x="7339013" y="865188"/>
              <a:ext cx="82550" cy="600075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Freeform 227"/>
            <p:cNvSpPr/>
            <p:nvPr/>
          </p:nvSpPr>
          <p:spPr bwMode="auto">
            <a:xfrm>
              <a:off x="5797550" y="306388"/>
              <a:ext cx="658813" cy="606425"/>
            </a:xfrm>
            <a:custGeom>
              <a:avLst/>
              <a:gdLst>
                <a:gd name="T0" fmla="*/ 169 w 344"/>
                <a:gd name="T1" fmla="*/ 317 h 317"/>
                <a:gd name="T2" fmla="*/ 0 w 344"/>
                <a:gd name="T3" fmla="*/ 315 h 317"/>
                <a:gd name="T4" fmla="*/ 0 w 344"/>
                <a:gd name="T5" fmla="*/ 64 h 317"/>
                <a:gd name="T6" fmla="*/ 172 w 344"/>
                <a:gd name="T7" fmla="*/ 64 h 317"/>
                <a:gd name="T8" fmla="*/ 344 w 344"/>
                <a:gd name="T9" fmla="*/ 64 h 317"/>
                <a:gd name="T10" fmla="*/ 344 w 344"/>
                <a:gd name="T11" fmla="*/ 316 h 317"/>
                <a:gd name="T12" fmla="*/ 169 w 344"/>
                <a:gd name="T13" fmla="*/ 31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" h="317">
                  <a:moveTo>
                    <a:pt x="169" y="317"/>
                  </a:moveTo>
                  <a:cubicBezTo>
                    <a:pt x="169" y="317"/>
                    <a:pt x="109" y="258"/>
                    <a:pt x="0" y="315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112" y="0"/>
                    <a:pt x="172" y="64"/>
                  </a:cubicBezTo>
                  <a:cubicBezTo>
                    <a:pt x="344" y="64"/>
                    <a:pt x="344" y="64"/>
                    <a:pt x="344" y="64"/>
                  </a:cubicBezTo>
                  <a:cubicBezTo>
                    <a:pt x="344" y="316"/>
                    <a:pt x="344" y="316"/>
                    <a:pt x="344" y="316"/>
                  </a:cubicBezTo>
                  <a:lnTo>
                    <a:pt x="169" y="317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Freeform 228"/>
            <p:cNvSpPr/>
            <p:nvPr/>
          </p:nvSpPr>
          <p:spPr bwMode="auto">
            <a:xfrm>
              <a:off x="4776788" y="501650"/>
              <a:ext cx="857250" cy="693738"/>
            </a:xfrm>
            <a:custGeom>
              <a:avLst/>
              <a:gdLst>
                <a:gd name="T0" fmla="*/ 448 w 448"/>
                <a:gd name="T1" fmla="*/ 123 h 363"/>
                <a:gd name="T2" fmla="*/ 438 w 448"/>
                <a:gd name="T3" fmla="*/ 108 h 363"/>
                <a:gd name="T4" fmla="*/ 113 w 448"/>
                <a:gd name="T5" fmla="*/ 325 h 363"/>
                <a:gd name="T6" fmla="*/ 40 w 448"/>
                <a:gd name="T7" fmla="*/ 306 h 363"/>
                <a:gd name="T8" fmla="*/ 51 w 448"/>
                <a:gd name="T9" fmla="*/ 232 h 363"/>
                <a:gd name="T10" fmla="*/ 376 w 448"/>
                <a:gd name="T11" fmla="*/ 15 h 363"/>
                <a:gd name="T12" fmla="*/ 366 w 448"/>
                <a:gd name="T13" fmla="*/ 0 h 363"/>
                <a:gd name="T14" fmla="*/ 37 w 448"/>
                <a:gd name="T15" fmla="*/ 219 h 363"/>
                <a:gd name="T16" fmla="*/ 22 w 448"/>
                <a:gd name="T17" fmla="*/ 318 h 363"/>
                <a:gd name="T18" fmla="*/ 119 w 448"/>
                <a:gd name="T19" fmla="*/ 343 h 363"/>
                <a:gd name="T20" fmla="*/ 448 w 448"/>
                <a:gd name="T21" fmla="*/ 12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8" h="363">
                  <a:moveTo>
                    <a:pt x="448" y="123"/>
                  </a:moveTo>
                  <a:cubicBezTo>
                    <a:pt x="438" y="108"/>
                    <a:pt x="438" y="108"/>
                    <a:pt x="438" y="108"/>
                  </a:cubicBezTo>
                  <a:cubicBezTo>
                    <a:pt x="113" y="325"/>
                    <a:pt x="113" y="325"/>
                    <a:pt x="113" y="325"/>
                  </a:cubicBezTo>
                  <a:cubicBezTo>
                    <a:pt x="90" y="340"/>
                    <a:pt x="57" y="332"/>
                    <a:pt x="40" y="306"/>
                  </a:cubicBezTo>
                  <a:cubicBezTo>
                    <a:pt x="23" y="281"/>
                    <a:pt x="28" y="247"/>
                    <a:pt x="51" y="232"/>
                  </a:cubicBezTo>
                  <a:cubicBezTo>
                    <a:pt x="376" y="15"/>
                    <a:pt x="376" y="15"/>
                    <a:pt x="376" y="15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37" y="219"/>
                    <a:pt x="37" y="219"/>
                    <a:pt x="37" y="219"/>
                  </a:cubicBezTo>
                  <a:cubicBezTo>
                    <a:pt x="6" y="240"/>
                    <a:pt x="0" y="284"/>
                    <a:pt x="22" y="318"/>
                  </a:cubicBezTo>
                  <a:cubicBezTo>
                    <a:pt x="45" y="352"/>
                    <a:pt x="89" y="363"/>
                    <a:pt x="119" y="343"/>
                  </a:cubicBezTo>
                  <a:lnTo>
                    <a:pt x="448" y="123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Freeform 229"/>
            <p:cNvSpPr/>
            <p:nvPr/>
          </p:nvSpPr>
          <p:spPr bwMode="auto">
            <a:xfrm>
              <a:off x="5429250" y="463550"/>
              <a:ext cx="234950" cy="322263"/>
            </a:xfrm>
            <a:custGeom>
              <a:avLst/>
              <a:gdLst>
                <a:gd name="T0" fmla="*/ 115 w 123"/>
                <a:gd name="T1" fmla="*/ 165 h 169"/>
                <a:gd name="T2" fmla="*/ 96 w 123"/>
                <a:gd name="T3" fmla="*/ 161 h 169"/>
                <a:gd name="T4" fmla="*/ 4 w 123"/>
                <a:gd name="T5" fmla="*/ 23 h 169"/>
                <a:gd name="T6" fmla="*/ 8 w 123"/>
                <a:gd name="T7" fmla="*/ 4 h 169"/>
                <a:gd name="T8" fmla="*/ 26 w 123"/>
                <a:gd name="T9" fmla="*/ 8 h 169"/>
                <a:gd name="T10" fmla="*/ 119 w 123"/>
                <a:gd name="T11" fmla="*/ 146 h 169"/>
                <a:gd name="T12" fmla="*/ 115 w 123"/>
                <a:gd name="T13" fmla="*/ 16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69">
                  <a:moveTo>
                    <a:pt x="115" y="165"/>
                  </a:moveTo>
                  <a:cubicBezTo>
                    <a:pt x="109" y="169"/>
                    <a:pt x="101" y="167"/>
                    <a:pt x="96" y="161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16"/>
                    <a:pt x="2" y="8"/>
                    <a:pt x="8" y="4"/>
                  </a:cubicBezTo>
                  <a:cubicBezTo>
                    <a:pt x="14" y="0"/>
                    <a:pt x="22" y="2"/>
                    <a:pt x="26" y="8"/>
                  </a:cubicBezTo>
                  <a:cubicBezTo>
                    <a:pt x="119" y="146"/>
                    <a:pt x="119" y="146"/>
                    <a:pt x="119" y="146"/>
                  </a:cubicBezTo>
                  <a:cubicBezTo>
                    <a:pt x="123" y="152"/>
                    <a:pt x="121" y="161"/>
                    <a:pt x="115" y="165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Freeform 230"/>
            <p:cNvSpPr/>
            <p:nvPr/>
          </p:nvSpPr>
          <p:spPr bwMode="auto">
            <a:xfrm>
              <a:off x="4889500" y="684213"/>
              <a:ext cx="646113" cy="423863"/>
            </a:xfrm>
            <a:custGeom>
              <a:avLst/>
              <a:gdLst>
                <a:gd name="T0" fmla="*/ 338 w 338"/>
                <a:gd name="T1" fmla="*/ 18 h 221"/>
                <a:gd name="T2" fmla="*/ 326 w 338"/>
                <a:gd name="T3" fmla="*/ 0 h 221"/>
                <a:gd name="T4" fmla="*/ 36 w 338"/>
                <a:gd name="T5" fmla="*/ 193 h 221"/>
                <a:gd name="T6" fmla="*/ 0 w 338"/>
                <a:gd name="T7" fmla="*/ 195 h 221"/>
                <a:gd name="T8" fmla="*/ 1 w 338"/>
                <a:gd name="T9" fmla="*/ 197 h 221"/>
                <a:gd name="T10" fmla="*/ 52 w 338"/>
                <a:gd name="T11" fmla="*/ 210 h 221"/>
                <a:gd name="T12" fmla="*/ 338 w 338"/>
                <a:gd name="T13" fmla="*/ 1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8" h="221">
                  <a:moveTo>
                    <a:pt x="338" y="18"/>
                  </a:moveTo>
                  <a:cubicBezTo>
                    <a:pt x="326" y="0"/>
                    <a:pt x="326" y="0"/>
                    <a:pt x="326" y="0"/>
                  </a:cubicBezTo>
                  <a:cubicBezTo>
                    <a:pt x="36" y="193"/>
                    <a:pt x="36" y="193"/>
                    <a:pt x="36" y="193"/>
                  </a:cubicBezTo>
                  <a:cubicBezTo>
                    <a:pt x="25" y="201"/>
                    <a:pt x="11" y="201"/>
                    <a:pt x="0" y="195"/>
                  </a:cubicBezTo>
                  <a:cubicBezTo>
                    <a:pt x="0" y="196"/>
                    <a:pt x="1" y="197"/>
                    <a:pt x="1" y="197"/>
                  </a:cubicBezTo>
                  <a:cubicBezTo>
                    <a:pt x="13" y="215"/>
                    <a:pt x="36" y="221"/>
                    <a:pt x="52" y="210"/>
                  </a:cubicBezTo>
                  <a:lnTo>
                    <a:pt x="338" y="1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Freeform 231"/>
            <p:cNvSpPr>
              <a:spLocks noEditPoints="1"/>
            </p:cNvSpPr>
            <p:nvPr/>
          </p:nvSpPr>
          <p:spPr bwMode="auto">
            <a:xfrm>
              <a:off x="4362450" y="1055688"/>
              <a:ext cx="374650" cy="657225"/>
            </a:xfrm>
            <a:custGeom>
              <a:avLst/>
              <a:gdLst>
                <a:gd name="T0" fmla="*/ 85 w 196"/>
                <a:gd name="T1" fmla="*/ 291 h 343"/>
                <a:gd name="T2" fmla="*/ 78 w 196"/>
                <a:gd name="T3" fmla="*/ 290 h 343"/>
                <a:gd name="T4" fmla="*/ 78 w 196"/>
                <a:gd name="T5" fmla="*/ 343 h 343"/>
                <a:gd name="T6" fmla="*/ 104 w 196"/>
                <a:gd name="T7" fmla="*/ 323 h 343"/>
                <a:gd name="T8" fmla="*/ 85 w 196"/>
                <a:gd name="T9" fmla="*/ 291 h 343"/>
                <a:gd name="T10" fmla="*/ 78 w 196"/>
                <a:gd name="T11" fmla="*/ 268 h 343"/>
                <a:gd name="T12" fmla="*/ 78 w 196"/>
                <a:gd name="T13" fmla="*/ 118 h 343"/>
                <a:gd name="T14" fmla="*/ 117 w 196"/>
                <a:gd name="T15" fmla="*/ 105 h 343"/>
                <a:gd name="T16" fmla="*/ 140 w 196"/>
                <a:gd name="T17" fmla="*/ 18 h 343"/>
                <a:gd name="T18" fmla="*/ 165 w 196"/>
                <a:gd name="T19" fmla="*/ 3 h 343"/>
                <a:gd name="T20" fmla="*/ 179 w 196"/>
                <a:gd name="T21" fmla="*/ 28 h 343"/>
                <a:gd name="T22" fmla="*/ 157 w 196"/>
                <a:gd name="T23" fmla="*/ 115 h 343"/>
                <a:gd name="T24" fmla="*/ 187 w 196"/>
                <a:gd name="T25" fmla="*/ 191 h 343"/>
                <a:gd name="T26" fmla="*/ 176 w 196"/>
                <a:gd name="T27" fmla="*/ 235 h 343"/>
                <a:gd name="T28" fmla="*/ 176 w 196"/>
                <a:gd name="T29" fmla="*/ 235 h 343"/>
                <a:gd name="T30" fmla="*/ 196 w 196"/>
                <a:gd name="T31" fmla="*/ 267 h 343"/>
                <a:gd name="T32" fmla="*/ 189 w 196"/>
                <a:gd name="T33" fmla="*/ 297 h 343"/>
                <a:gd name="T34" fmla="*/ 78 w 196"/>
                <a:gd name="T35" fmla="*/ 268 h 343"/>
                <a:gd name="T36" fmla="*/ 78 w 196"/>
                <a:gd name="T37" fmla="*/ 290 h 343"/>
                <a:gd name="T38" fmla="*/ 53 w 196"/>
                <a:gd name="T39" fmla="*/ 310 h 343"/>
                <a:gd name="T40" fmla="*/ 72 w 196"/>
                <a:gd name="T41" fmla="*/ 342 h 343"/>
                <a:gd name="T42" fmla="*/ 78 w 196"/>
                <a:gd name="T43" fmla="*/ 343 h 343"/>
                <a:gd name="T44" fmla="*/ 78 w 196"/>
                <a:gd name="T45" fmla="*/ 290 h 343"/>
                <a:gd name="T46" fmla="*/ 78 w 196"/>
                <a:gd name="T47" fmla="*/ 118 h 343"/>
                <a:gd name="T48" fmla="*/ 78 w 196"/>
                <a:gd name="T49" fmla="*/ 268 h 343"/>
                <a:gd name="T50" fmla="*/ 0 w 196"/>
                <a:gd name="T51" fmla="*/ 248 h 343"/>
                <a:gd name="T52" fmla="*/ 8 w 196"/>
                <a:gd name="T53" fmla="*/ 218 h 343"/>
                <a:gd name="T54" fmla="*/ 42 w 196"/>
                <a:gd name="T55" fmla="*/ 200 h 343"/>
                <a:gd name="T56" fmla="*/ 53 w 196"/>
                <a:gd name="T57" fmla="*/ 157 h 343"/>
                <a:gd name="T58" fmla="*/ 78 w 196"/>
                <a:gd name="T59" fmla="*/ 118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" h="343">
                  <a:moveTo>
                    <a:pt x="85" y="291"/>
                  </a:moveTo>
                  <a:cubicBezTo>
                    <a:pt x="83" y="291"/>
                    <a:pt x="80" y="290"/>
                    <a:pt x="78" y="290"/>
                  </a:cubicBezTo>
                  <a:cubicBezTo>
                    <a:pt x="78" y="343"/>
                    <a:pt x="78" y="343"/>
                    <a:pt x="78" y="343"/>
                  </a:cubicBezTo>
                  <a:cubicBezTo>
                    <a:pt x="90" y="343"/>
                    <a:pt x="101" y="335"/>
                    <a:pt x="104" y="323"/>
                  </a:cubicBezTo>
                  <a:cubicBezTo>
                    <a:pt x="108" y="309"/>
                    <a:pt x="99" y="295"/>
                    <a:pt x="85" y="291"/>
                  </a:cubicBezTo>
                  <a:close/>
                  <a:moveTo>
                    <a:pt x="78" y="268"/>
                  </a:moveTo>
                  <a:cubicBezTo>
                    <a:pt x="78" y="118"/>
                    <a:pt x="78" y="118"/>
                    <a:pt x="78" y="118"/>
                  </a:cubicBezTo>
                  <a:cubicBezTo>
                    <a:pt x="90" y="109"/>
                    <a:pt x="103" y="105"/>
                    <a:pt x="117" y="105"/>
                  </a:cubicBezTo>
                  <a:cubicBezTo>
                    <a:pt x="140" y="18"/>
                    <a:pt x="140" y="18"/>
                    <a:pt x="140" y="18"/>
                  </a:cubicBezTo>
                  <a:cubicBezTo>
                    <a:pt x="143" y="7"/>
                    <a:pt x="154" y="0"/>
                    <a:pt x="165" y="3"/>
                  </a:cubicBezTo>
                  <a:cubicBezTo>
                    <a:pt x="176" y="6"/>
                    <a:pt x="182" y="17"/>
                    <a:pt x="179" y="28"/>
                  </a:cubicBezTo>
                  <a:cubicBezTo>
                    <a:pt x="157" y="115"/>
                    <a:pt x="157" y="115"/>
                    <a:pt x="157" y="115"/>
                  </a:cubicBezTo>
                  <a:cubicBezTo>
                    <a:pt x="180" y="129"/>
                    <a:pt x="196" y="156"/>
                    <a:pt x="187" y="191"/>
                  </a:cubicBezTo>
                  <a:cubicBezTo>
                    <a:pt x="187" y="191"/>
                    <a:pt x="180" y="220"/>
                    <a:pt x="176" y="235"/>
                  </a:cubicBezTo>
                  <a:cubicBezTo>
                    <a:pt x="176" y="235"/>
                    <a:pt x="176" y="235"/>
                    <a:pt x="176" y="235"/>
                  </a:cubicBezTo>
                  <a:cubicBezTo>
                    <a:pt x="170" y="255"/>
                    <a:pt x="196" y="267"/>
                    <a:pt x="196" y="267"/>
                  </a:cubicBezTo>
                  <a:cubicBezTo>
                    <a:pt x="189" y="297"/>
                    <a:pt x="189" y="297"/>
                    <a:pt x="189" y="297"/>
                  </a:cubicBezTo>
                  <a:lnTo>
                    <a:pt x="78" y="268"/>
                  </a:lnTo>
                  <a:close/>
                  <a:moveTo>
                    <a:pt x="78" y="290"/>
                  </a:moveTo>
                  <a:cubicBezTo>
                    <a:pt x="67" y="290"/>
                    <a:pt x="56" y="298"/>
                    <a:pt x="53" y="310"/>
                  </a:cubicBezTo>
                  <a:cubicBezTo>
                    <a:pt x="49" y="324"/>
                    <a:pt x="58" y="339"/>
                    <a:pt x="72" y="342"/>
                  </a:cubicBezTo>
                  <a:cubicBezTo>
                    <a:pt x="74" y="343"/>
                    <a:pt x="76" y="343"/>
                    <a:pt x="78" y="343"/>
                  </a:cubicBezTo>
                  <a:cubicBezTo>
                    <a:pt x="78" y="290"/>
                    <a:pt x="78" y="290"/>
                    <a:pt x="78" y="290"/>
                  </a:cubicBezTo>
                  <a:close/>
                  <a:moveTo>
                    <a:pt x="78" y="118"/>
                  </a:moveTo>
                  <a:cubicBezTo>
                    <a:pt x="78" y="268"/>
                    <a:pt x="78" y="268"/>
                    <a:pt x="78" y="26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8" y="218"/>
                    <a:pt x="8" y="218"/>
                    <a:pt x="8" y="218"/>
                  </a:cubicBezTo>
                  <a:cubicBezTo>
                    <a:pt x="8" y="218"/>
                    <a:pt x="36" y="221"/>
                    <a:pt x="42" y="200"/>
                  </a:cubicBezTo>
                  <a:cubicBezTo>
                    <a:pt x="46" y="183"/>
                    <a:pt x="53" y="157"/>
                    <a:pt x="53" y="157"/>
                  </a:cubicBezTo>
                  <a:cubicBezTo>
                    <a:pt x="58" y="139"/>
                    <a:pt x="67" y="126"/>
                    <a:pt x="78" y="118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Freeform 232"/>
            <p:cNvSpPr>
              <a:spLocks noEditPoints="1"/>
            </p:cNvSpPr>
            <p:nvPr/>
          </p:nvSpPr>
          <p:spPr bwMode="auto">
            <a:xfrm>
              <a:off x="6600825" y="458788"/>
              <a:ext cx="669925" cy="652463"/>
            </a:xfrm>
            <a:custGeom>
              <a:avLst/>
              <a:gdLst>
                <a:gd name="T0" fmla="*/ 333 w 350"/>
                <a:gd name="T1" fmla="*/ 133 h 341"/>
                <a:gd name="T2" fmla="*/ 309 w 350"/>
                <a:gd name="T3" fmla="*/ 119 h 341"/>
                <a:gd name="T4" fmla="*/ 297 w 350"/>
                <a:gd name="T5" fmla="*/ 102 h 341"/>
                <a:gd name="T6" fmla="*/ 277 w 350"/>
                <a:gd name="T7" fmla="*/ 118 h 341"/>
                <a:gd name="T8" fmla="*/ 280 w 350"/>
                <a:gd name="T9" fmla="*/ 92 h 341"/>
                <a:gd name="T10" fmla="*/ 258 w 350"/>
                <a:gd name="T11" fmla="*/ 91 h 341"/>
                <a:gd name="T12" fmla="*/ 234 w 350"/>
                <a:gd name="T13" fmla="*/ 78 h 341"/>
                <a:gd name="T14" fmla="*/ 222 w 350"/>
                <a:gd name="T15" fmla="*/ 60 h 341"/>
                <a:gd name="T16" fmla="*/ 202 w 350"/>
                <a:gd name="T17" fmla="*/ 76 h 341"/>
                <a:gd name="T18" fmla="*/ 205 w 350"/>
                <a:gd name="T19" fmla="*/ 51 h 341"/>
                <a:gd name="T20" fmla="*/ 184 w 350"/>
                <a:gd name="T21" fmla="*/ 50 h 341"/>
                <a:gd name="T22" fmla="*/ 160 w 350"/>
                <a:gd name="T23" fmla="*/ 37 h 341"/>
                <a:gd name="T24" fmla="*/ 148 w 350"/>
                <a:gd name="T25" fmla="*/ 19 h 341"/>
                <a:gd name="T26" fmla="*/ 145 w 350"/>
                <a:gd name="T27" fmla="*/ 32 h 341"/>
                <a:gd name="T28" fmla="*/ 299 w 350"/>
                <a:gd name="T29" fmla="*/ 184 h 341"/>
                <a:gd name="T30" fmla="*/ 296 w 350"/>
                <a:gd name="T31" fmla="*/ 190 h 341"/>
                <a:gd name="T32" fmla="*/ 145 w 350"/>
                <a:gd name="T33" fmla="*/ 106 h 341"/>
                <a:gd name="T34" fmla="*/ 283 w 350"/>
                <a:gd name="T35" fmla="*/ 214 h 341"/>
                <a:gd name="T36" fmla="*/ 280 w 350"/>
                <a:gd name="T37" fmla="*/ 220 h 341"/>
                <a:gd name="T38" fmla="*/ 145 w 350"/>
                <a:gd name="T39" fmla="*/ 146 h 341"/>
                <a:gd name="T40" fmla="*/ 266 w 350"/>
                <a:gd name="T41" fmla="*/ 245 h 341"/>
                <a:gd name="T42" fmla="*/ 263 w 350"/>
                <a:gd name="T43" fmla="*/ 250 h 341"/>
                <a:gd name="T44" fmla="*/ 145 w 350"/>
                <a:gd name="T45" fmla="*/ 185 h 341"/>
                <a:gd name="T46" fmla="*/ 249 w 350"/>
                <a:gd name="T47" fmla="*/ 275 h 341"/>
                <a:gd name="T48" fmla="*/ 246 w 350"/>
                <a:gd name="T49" fmla="*/ 280 h 341"/>
                <a:gd name="T50" fmla="*/ 145 w 350"/>
                <a:gd name="T51" fmla="*/ 225 h 341"/>
                <a:gd name="T52" fmla="*/ 199 w 350"/>
                <a:gd name="T53" fmla="*/ 332 h 341"/>
                <a:gd name="T54" fmla="*/ 350 w 350"/>
                <a:gd name="T55" fmla="*/ 131 h 341"/>
                <a:gd name="T56" fmla="*/ 145 w 350"/>
                <a:gd name="T57" fmla="*/ 32 h 341"/>
                <a:gd name="T58" fmla="*/ 122 w 350"/>
                <a:gd name="T59" fmla="*/ 16 h 341"/>
                <a:gd name="T60" fmla="*/ 113 w 350"/>
                <a:gd name="T61" fmla="*/ 0 h 341"/>
                <a:gd name="T62" fmla="*/ 23 w 350"/>
                <a:gd name="T63" fmla="*/ 234 h 341"/>
                <a:gd name="T64" fmla="*/ 145 w 350"/>
                <a:gd name="T65" fmla="*/ 225 h 341"/>
                <a:gd name="T66" fmla="*/ 40 w 350"/>
                <a:gd name="T67" fmla="*/ 163 h 341"/>
                <a:gd name="T68" fmla="*/ 145 w 350"/>
                <a:gd name="T69" fmla="*/ 217 h 341"/>
                <a:gd name="T70" fmla="*/ 58 w 350"/>
                <a:gd name="T71" fmla="*/ 137 h 341"/>
                <a:gd name="T72" fmla="*/ 61 w 350"/>
                <a:gd name="T73" fmla="*/ 131 h 341"/>
                <a:gd name="T74" fmla="*/ 145 w 350"/>
                <a:gd name="T75" fmla="*/ 146 h 341"/>
                <a:gd name="T76" fmla="*/ 74 w 350"/>
                <a:gd name="T77" fmla="*/ 102 h 341"/>
                <a:gd name="T78" fmla="*/ 145 w 350"/>
                <a:gd name="T79" fmla="*/ 138 h 341"/>
                <a:gd name="T80" fmla="*/ 92 w 350"/>
                <a:gd name="T81" fmla="*/ 76 h 341"/>
                <a:gd name="T82" fmla="*/ 95 w 350"/>
                <a:gd name="T83" fmla="*/ 71 h 341"/>
                <a:gd name="T84" fmla="*/ 145 w 350"/>
                <a:gd name="T85" fmla="*/ 32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0" h="341">
                  <a:moveTo>
                    <a:pt x="334" y="122"/>
                  </a:moveTo>
                  <a:cubicBezTo>
                    <a:pt x="335" y="126"/>
                    <a:pt x="335" y="129"/>
                    <a:pt x="333" y="133"/>
                  </a:cubicBezTo>
                  <a:cubicBezTo>
                    <a:pt x="329" y="139"/>
                    <a:pt x="321" y="142"/>
                    <a:pt x="314" y="138"/>
                  </a:cubicBezTo>
                  <a:cubicBezTo>
                    <a:pt x="307" y="134"/>
                    <a:pt x="305" y="126"/>
                    <a:pt x="309" y="119"/>
                  </a:cubicBezTo>
                  <a:cubicBezTo>
                    <a:pt x="310" y="116"/>
                    <a:pt x="314" y="114"/>
                    <a:pt x="317" y="113"/>
                  </a:cubicBezTo>
                  <a:cubicBezTo>
                    <a:pt x="297" y="102"/>
                    <a:pt x="297" y="102"/>
                    <a:pt x="297" y="102"/>
                  </a:cubicBezTo>
                  <a:cubicBezTo>
                    <a:pt x="298" y="105"/>
                    <a:pt x="298" y="109"/>
                    <a:pt x="296" y="112"/>
                  </a:cubicBezTo>
                  <a:cubicBezTo>
                    <a:pt x="292" y="119"/>
                    <a:pt x="284" y="121"/>
                    <a:pt x="277" y="118"/>
                  </a:cubicBezTo>
                  <a:cubicBezTo>
                    <a:pt x="270" y="114"/>
                    <a:pt x="268" y="105"/>
                    <a:pt x="271" y="99"/>
                  </a:cubicBezTo>
                  <a:cubicBezTo>
                    <a:pt x="273" y="95"/>
                    <a:pt x="276" y="93"/>
                    <a:pt x="280" y="92"/>
                  </a:cubicBezTo>
                  <a:cubicBezTo>
                    <a:pt x="260" y="81"/>
                    <a:pt x="260" y="81"/>
                    <a:pt x="260" y="81"/>
                  </a:cubicBezTo>
                  <a:cubicBezTo>
                    <a:pt x="261" y="84"/>
                    <a:pt x="260" y="88"/>
                    <a:pt x="258" y="91"/>
                  </a:cubicBezTo>
                  <a:cubicBezTo>
                    <a:pt x="255" y="98"/>
                    <a:pt x="246" y="101"/>
                    <a:pt x="239" y="97"/>
                  </a:cubicBezTo>
                  <a:cubicBezTo>
                    <a:pt x="233" y="93"/>
                    <a:pt x="230" y="85"/>
                    <a:pt x="234" y="78"/>
                  </a:cubicBezTo>
                  <a:cubicBezTo>
                    <a:pt x="236" y="74"/>
                    <a:pt x="239" y="72"/>
                    <a:pt x="242" y="71"/>
                  </a:cubicBezTo>
                  <a:cubicBezTo>
                    <a:pt x="222" y="60"/>
                    <a:pt x="222" y="60"/>
                    <a:pt x="222" y="60"/>
                  </a:cubicBezTo>
                  <a:cubicBezTo>
                    <a:pt x="223" y="64"/>
                    <a:pt x="223" y="67"/>
                    <a:pt x="221" y="71"/>
                  </a:cubicBezTo>
                  <a:cubicBezTo>
                    <a:pt x="217" y="77"/>
                    <a:pt x="209" y="80"/>
                    <a:pt x="202" y="76"/>
                  </a:cubicBezTo>
                  <a:cubicBezTo>
                    <a:pt x="195" y="72"/>
                    <a:pt x="193" y="64"/>
                    <a:pt x="197" y="57"/>
                  </a:cubicBezTo>
                  <a:cubicBezTo>
                    <a:pt x="199" y="54"/>
                    <a:pt x="202" y="52"/>
                    <a:pt x="205" y="51"/>
                  </a:cubicBezTo>
                  <a:cubicBezTo>
                    <a:pt x="185" y="40"/>
                    <a:pt x="185" y="40"/>
                    <a:pt x="185" y="40"/>
                  </a:cubicBezTo>
                  <a:cubicBezTo>
                    <a:pt x="186" y="43"/>
                    <a:pt x="186" y="47"/>
                    <a:pt x="184" y="50"/>
                  </a:cubicBezTo>
                  <a:cubicBezTo>
                    <a:pt x="180" y="57"/>
                    <a:pt x="172" y="59"/>
                    <a:pt x="165" y="56"/>
                  </a:cubicBezTo>
                  <a:cubicBezTo>
                    <a:pt x="158" y="52"/>
                    <a:pt x="156" y="43"/>
                    <a:pt x="160" y="37"/>
                  </a:cubicBezTo>
                  <a:cubicBezTo>
                    <a:pt x="161" y="33"/>
                    <a:pt x="164" y="31"/>
                    <a:pt x="168" y="30"/>
                  </a:cubicBezTo>
                  <a:cubicBezTo>
                    <a:pt x="148" y="19"/>
                    <a:pt x="148" y="19"/>
                    <a:pt x="148" y="19"/>
                  </a:cubicBezTo>
                  <a:cubicBezTo>
                    <a:pt x="149" y="22"/>
                    <a:pt x="149" y="26"/>
                    <a:pt x="147" y="29"/>
                  </a:cubicBezTo>
                  <a:cubicBezTo>
                    <a:pt x="146" y="30"/>
                    <a:pt x="146" y="31"/>
                    <a:pt x="145" y="32"/>
                  </a:cubicBezTo>
                  <a:cubicBezTo>
                    <a:pt x="145" y="99"/>
                    <a:pt x="145" y="99"/>
                    <a:pt x="145" y="99"/>
                  </a:cubicBezTo>
                  <a:cubicBezTo>
                    <a:pt x="299" y="184"/>
                    <a:pt x="299" y="184"/>
                    <a:pt x="299" y="184"/>
                  </a:cubicBezTo>
                  <a:cubicBezTo>
                    <a:pt x="301" y="185"/>
                    <a:pt x="302" y="187"/>
                    <a:pt x="301" y="189"/>
                  </a:cubicBezTo>
                  <a:cubicBezTo>
                    <a:pt x="300" y="190"/>
                    <a:pt x="298" y="191"/>
                    <a:pt x="296" y="190"/>
                  </a:cubicBezTo>
                  <a:cubicBezTo>
                    <a:pt x="296" y="190"/>
                    <a:pt x="296" y="190"/>
                    <a:pt x="296" y="190"/>
                  </a:cubicBezTo>
                  <a:cubicBezTo>
                    <a:pt x="145" y="106"/>
                    <a:pt x="145" y="106"/>
                    <a:pt x="145" y="106"/>
                  </a:cubicBezTo>
                  <a:cubicBezTo>
                    <a:pt x="145" y="138"/>
                    <a:pt x="145" y="138"/>
                    <a:pt x="145" y="138"/>
                  </a:cubicBezTo>
                  <a:cubicBezTo>
                    <a:pt x="283" y="214"/>
                    <a:pt x="283" y="214"/>
                    <a:pt x="283" y="214"/>
                  </a:cubicBezTo>
                  <a:cubicBezTo>
                    <a:pt x="284" y="215"/>
                    <a:pt x="285" y="217"/>
                    <a:pt x="284" y="219"/>
                  </a:cubicBezTo>
                  <a:cubicBezTo>
                    <a:pt x="283" y="220"/>
                    <a:pt x="281" y="221"/>
                    <a:pt x="280" y="220"/>
                  </a:cubicBezTo>
                  <a:cubicBezTo>
                    <a:pt x="280" y="220"/>
                    <a:pt x="280" y="220"/>
                    <a:pt x="280" y="220"/>
                  </a:cubicBezTo>
                  <a:cubicBezTo>
                    <a:pt x="145" y="146"/>
                    <a:pt x="145" y="146"/>
                    <a:pt x="145" y="146"/>
                  </a:cubicBezTo>
                  <a:cubicBezTo>
                    <a:pt x="145" y="178"/>
                    <a:pt x="145" y="178"/>
                    <a:pt x="145" y="178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268" y="245"/>
                    <a:pt x="268" y="247"/>
                    <a:pt x="267" y="249"/>
                  </a:cubicBezTo>
                  <a:cubicBezTo>
                    <a:pt x="266" y="250"/>
                    <a:pt x="264" y="251"/>
                    <a:pt x="263" y="250"/>
                  </a:cubicBezTo>
                  <a:cubicBezTo>
                    <a:pt x="263" y="250"/>
                    <a:pt x="263" y="250"/>
                    <a:pt x="263" y="250"/>
                  </a:cubicBezTo>
                  <a:cubicBezTo>
                    <a:pt x="145" y="185"/>
                    <a:pt x="145" y="185"/>
                    <a:pt x="145" y="185"/>
                  </a:cubicBezTo>
                  <a:cubicBezTo>
                    <a:pt x="145" y="217"/>
                    <a:pt x="145" y="217"/>
                    <a:pt x="145" y="217"/>
                  </a:cubicBezTo>
                  <a:cubicBezTo>
                    <a:pt x="249" y="275"/>
                    <a:pt x="249" y="275"/>
                    <a:pt x="249" y="275"/>
                  </a:cubicBezTo>
                  <a:cubicBezTo>
                    <a:pt x="251" y="276"/>
                    <a:pt x="251" y="278"/>
                    <a:pt x="251" y="279"/>
                  </a:cubicBezTo>
                  <a:cubicBezTo>
                    <a:pt x="250" y="281"/>
                    <a:pt x="248" y="281"/>
                    <a:pt x="246" y="280"/>
                  </a:cubicBezTo>
                  <a:cubicBezTo>
                    <a:pt x="246" y="280"/>
                    <a:pt x="246" y="280"/>
                    <a:pt x="246" y="280"/>
                  </a:cubicBezTo>
                  <a:cubicBezTo>
                    <a:pt x="145" y="225"/>
                    <a:pt x="145" y="225"/>
                    <a:pt x="145" y="225"/>
                  </a:cubicBezTo>
                  <a:cubicBezTo>
                    <a:pt x="145" y="302"/>
                    <a:pt x="145" y="302"/>
                    <a:pt x="145" y="302"/>
                  </a:cubicBezTo>
                  <a:cubicBezTo>
                    <a:pt x="199" y="332"/>
                    <a:pt x="199" y="332"/>
                    <a:pt x="199" y="332"/>
                  </a:cubicBezTo>
                  <a:cubicBezTo>
                    <a:pt x="216" y="341"/>
                    <a:pt x="237" y="335"/>
                    <a:pt x="246" y="318"/>
                  </a:cubicBezTo>
                  <a:cubicBezTo>
                    <a:pt x="350" y="131"/>
                    <a:pt x="350" y="131"/>
                    <a:pt x="350" y="131"/>
                  </a:cubicBezTo>
                  <a:lnTo>
                    <a:pt x="334" y="122"/>
                  </a:lnTo>
                  <a:close/>
                  <a:moveTo>
                    <a:pt x="145" y="32"/>
                  </a:moveTo>
                  <a:cubicBezTo>
                    <a:pt x="141" y="37"/>
                    <a:pt x="134" y="38"/>
                    <a:pt x="128" y="35"/>
                  </a:cubicBezTo>
                  <a:cubicBezTo>
                    <a:pt x="121" y="31"/>
                    <a:pt x="119" y="23"/>
                    <a:pt x="122" y="16"/>
                  </a:cubicBezTo>
                  <a:cubicBezTo>
                    <a:pt x="124" y="13"/>
                    <a:pt x="127" y="10"/>
                    <a:pt x="131" y="9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" y="187"/>
                    <a:pt x="10" y="187"/>
                    <a:pt x="10" y="187"/>
                  </a:cubicBezTo>
                  <a:cubicBezTo>
                    <a:pt x="0" y="204"/>
                    <a:pt x="6" y="225"/>
                    <a:pt x="23" y="234"/>
                  </a:cubicBezTo>
                  <a:cubicBezTo>
                    <a:pt x="145" y="302"/>
                    <a:pt x="145" y="302"/>
                    <a:pt x="145" y="302"/>
                  </a:cubicBezTo>
                  <a:cubicBezTo>
                    <a:pt x="145" y="225"/>
                    <a:pt x="145" y="225"/>
                    <a:pt x="145" y="225"/>
                  </a:cubicBezTo>
                  <a:cubicBezTo>
                    <a:pt x="41" y="167"/>
                    <a:pt x="41" y="167"/>
                    <a:pt x="41" y="167"/>
                  </a:cubicBezTo>
                  <a:cubicBezTo>
                    <a:pt x="40" y="166"/>
                    <a:pt x="39" y="164"/>
                    <a:pt x="40" y="163"/>
                  </a:cubicBezTo>
                  <a:cubicBezTo>
                    <a:pt x="41" y="161"/>
                    <a:pt x="43" y="160"/>
                    <a:pt x="44" y="161"/>
                  </a:cubicBezTo>
                  <a:cubicBezTo>
                    <a:pt x="145" y="217"/>
                    <a:pt x="145" y="217"/>
                    <a:pt x="145" y="217"/>
                  </a:cubicBezTo>
                  <a:cubicBezTo>
                    <a:pt x="145" y="185"/>
                    <a:pt x="145" y="185"/>
                    <a:pt x="145" y="185"/>
                  </a:cubicBezTo>
                  <a:cubicBezTo>
                    <a:pt x="58" y="137"/>
                    <a:pt x="58" y="137"/>
                    <a:pt x="58" y="137"/>
                  </a:cubicBezTo>
                  <a:cubicBezTo>
                    <a:pt x="57" y="136"/>
                    <a:pt x="56" y="134"/>
                    <a:pt x="57" y="132"/>
                  </a:cubicBezTo>
                  <a:cubicBezTo>
                    <a:pt x="58" y="131"/>
                    <a:pt x="60" y="130"/>
                    <a:pt x="61" y="131"/>
                  </a:cubicBezTo>
                  <a:cubicBezTo>
                    <a:pt x="145" y="178"/>
                    <a:pt x="145" y="178"/>
                    <a:pt x="145" y="178"/>
                  </a:cubicBezTo>
                  <a:cubicBezTo>
                    <a:pt x="145" y="146"/>
                    <a:pt x="145" y="146"/>
                    <a:pt x="145" y="146"/>
                  </a:cubicBezTo>
                  <a:cubicBezTo>
                    <a:pt x="75" y="106"/>
                    <a:pt x="75" y="106"/>
                    <a:pt x="75" y="106"/>
                  </a:cubicBezTo>
                  <a:cubicBezTo>
                    <a:pt x="73" y="106"/>
                    <a:pt x="73" y="104"/>
                    <a:pt x="74" y="102"/>
                  </a:cubicBezTo>
                  <a:cubicBezTo>
                    <a:pt x="74" y="101"/>
                    <a:pt x="76" y="100"/>
                    <a:pt x="78" y="101"/>
                  </a:cubicBezTo>
                  <a:cubicBezTo>
                    <a:pt x="145" y="138"/>
                    <a:pt x="145" y="138"/>
                    <a:pt x="145" y="138"/>
                  </a:cubicBezTo>
                  <a:cubicBezTo>
                    <a:pt x="145" y="106"/>
                    <a:pt x="145" y="106"/>
                    <a:pt x="145" y="106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0" y="75"/>
                    <a:pt x="89" y="74"/>
                    <a:pt x="90" y="72"/>
                  </a:cubicBezTo>
                  <a:cubicBezTo>
                    <a:pt x="91" y="70"/>
                    <a:pt x="93" y="70"/>
                    <a:pt x="95" y="71"/>
                  </a:cubicBezTo>
                  <a:cubicBezTo>
                    <a:pt x="145" y="99"/>
                    <a:pt x="145" y="99"/>
                    <a:pt x="145" y="99"/>
                  </a:cubicBezTo>
                  <a:lnTo>
                    <a:pt x="145" y="3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1" name="Rectangle 233"/>
            <p:cNvSpPr>
              <a:spLocks noChangeArrowheads="1"/>
            </p:cNvSpPr>
            <p:nvPr/>
          </p:nvSpPr>
          <p:spPr bwMode="auto">
            <a:xfrm>
              <a:off x="6765925" y="2565400"/>
              <a:ext cx="788988" cy="41275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2" name="Rectangle 234"/>
            <p:cNvSpPr>
              <a:spLocks noChangeArrowheads="1"/>
            </p:cNvSpPr>
            <p:nvPr/>
          </p:nvSpPr>
          <p:spPr bwMode="auto">
            <a:xfrm>
              <a:off x="6797675" y="2487613"/>
              <a:ext cx="725488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3" name="Rectangle 235"/>
            <p:cNvSpPr>
              <a:spLocks noChangeArrowheads="1"/>
            </p:cNvSpPr>
            <p:nvPr/>
          </p:nvSpPr>
          <p:spPr bwMode="auto">
            <a:xfrm>
              <a:off x="7083425" y="2405063"/>
              <a:ext cx="153988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4" name="Rectangle 236"/>
            <p:cNvSpPr>
              <a:spLocks noChangeArrowheads="1"/>
            </p:cNvSpPr>
            <p:nvPr/>
          </p:nvSpPr>
          <p:spPr bwMode="auto">
            <a:xfrm>
              <a:off x="7112000" y="2109788"/>
              <a:ext cx="96838" cy="322263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5" name="Rectangle 237"/>
            <p:cNvSpPr>
              <a:spLocks noChangeArrowheads="1"/>
            </p:cNvSpPr>
            <p:nvPr/>
          </p:nvSpPr>
          <p:spPr bwMode="auto">
            <a:xfrm>
              <a:off x="7083425" y="2095500"/>
              <a:ext cx="153988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6" name="Rectangle 238"/>
            <p:cNvSpPr>
              <a:spLocks noChangeArrowheads="1"/>
            </p:cNvSpPr>
            <p:nvPr/>
          </p:nvSpPr>
          <p:spPr bwMode="auto">
            <a:xfrm>
              <a:off x="7316788" y="2405063"/>
              <a:ext cx="152400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7" name="Rectangle 239"/>
            <p:cNvSpPr>
              <a:spLocks noChangeArrowheads="1"/>
            </p:cNvSpPr>
            <p:nvPr/>
          </p:nvSpPr>
          <p:spPr bwMode="auto">
            <a:xfrm>
              <a:off x="7343775" y="2109788"/>
              <a:ext cx="96838" cy="322263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Rectangle 240"/>
            <p:cNvSpPr>
              <a:spLocks noChangeArrowheads="1"/>
            </p:cNvSpPr>
            <p:nvPr/>
          </p:nvSpPr>
          <p:spPr bwMode="auto">
            <a:xfrm>
              <a:off x="7316788" y="2095500"/>
              <a:ext cx="152400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9" name="Rectangle 241"/>
            <p:cNvSpPr>
              <a:spLocks noChangeArrowheads="1"/>
            </p:cNvSpPr>
            <p:nvPr/>
          </p:nvSpPr>
          <p:spPr bwMode="auto">
            <a:xfrm>
              <a:off x="6851650" y="2405063"/>
              <a:ext cx="155575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0" name="Rectangle 242"/>
            <p:cNvSpPr>
              <a:spLocks noChangeArrowheads="1"/>
            </p:cNvSpPr>
            <p:nvPr/>
          </p:nvSpPr>
          <p:spPr bwMode="auto">
            <a:xfrm>
              <a:off x="6880225" y="2109788"/>
              <a:ext cx="98425" cy="322263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1" name="Rectangle 243"/>
            <p:cNvSpPr>
              <a:spLocks noChangeArrowheads="1"/>
            </p:cNvSpPr>
            <p:nvPr/>
          </p:nvSpPr>
          <p:spPr bwMode="auto">
            <a:xfrm>
              <a:off x="6851650" y="2095500"/>
              <a:ext cx="155575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2" name="Rectangle 244"/>
            <p:cNvSpPr>
              <a:spLocks noChangeArrowheads="1"/>
            </p:cNvSpPr>
            <p:nvPr/>
          </p:nvSpPr>
          <p:spPr bwMode="auto">
            <a:xfrm>
              <a:off x="6797675" y="2006600"/>
              <a:ext cx="725488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3" name="Freeform 245"/>
            <p:cNvSpPr/>
            <p:nvPr/>
          </p:nvSpPr>
          <p:spPr bwMode="auto">
            <a:xfrm>
              <a:off x="6797675" y="1774825"/>
              <a:ext cx="725488" cy="231775"/>
            </a:xfrm>
            <a:custGeom>
              <a:avLst/>
              <a:gdLst>
                <a:gd name="T0" fmla="*/ 229 w 457"/>
                <a:gd name="T1" fmla="*/ 0 h 146"/>
                <a:gd name="T2" fmla="*/ 457 w 457"/>
                <a:gd name="T3" fmla="*/ 146 h 146"/>
                <a:gd name="T4" fmla="*/ 0 w 457"/>
                <a:gd name="T5" fmla="*/ 146 h 146"/>
                <a:gd name="T6" fmla="*/ 229 w 457"/>
                <a:gd name="T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146">
                  <a:moveTo>
                    <a:pt x="229" y="0"/>
                  </a:moveTo>
                  <a:lnTo>
                    <a:pt x="457" y="146"/>
                  </a:lnTo>
                  <a:lnTo>
                    <a:pt x="0" y="146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4" name="Freeform 246"/>
            <p:cNvSpPr>
              <a:spLocks noEditPoints="1"/>
            </p:cNvSpPr>
            <p:nvPr/>
          </p:nvSpPr>
          <p:spPr bwMode="auto">
            <a:xfrm>
              <a:off x="4802188" y="1984375"/>
              <a:ext cx="1008063" cy="658813"/>
            </a:xfrm>
            <a:custGeom>
              <a:avLst/>
              <a:gdLst>
                <a:gd name="T0" fmla="*/ 118 w 527"/>
                <a:gd name="T1" fmla="*/ 38 h 345"/>
                <a:gd name="T2" fmla="*/ 527 w 527"/>
                <a:gd name="T3" fmla="*/ 172 h 345"/>
                <a:gd name="T4" fmla="*/ 118 w 527"/>
                <a:gd name="T5" fmla="*/ 306 h 345"/>
                <a:gd name="T6" fmla="*/ 118 w 527"/>
                <a:gd name="T7" fmla="*/ 254 h 345"/>
                <a:gd name="T8" fmla="*/ 182 w 527"/>
                <a:gd name="T9" fmla="*/ 206 h 345"/>
                <a:gd name="T10" fmla="*/ 182 w 527"/>
                <a:gd name="T11" fmla="*/ 125 h 345"/>
                <a:gd name="T12" fmla="*/ 199 w 527"/>
                <a:gd name="T13" fmla="*/ 125 h 345"/>
                <a:gd name="T14" fmla="*/ 199 w 527"/>
                <a:gd name="T15" fmla="*/ 91 h 345"/>
                <a:gd name="T16" fmla="*/ 182 w 527"/>
                <a:gd name="T17" fmla="*/ 91 h 345"/>
                <a:gd name="T18" fmla="*/ 147 w 527"/>
                <a:gd name="T19" fmla="*/ 91 h 345"/>
                <a:gd name="T20" fmla="*/ 130 w 527"/>
                <a:gd name="T21" fmla="*/ 91 h 345"/>
                <a:gd name="T22" fmla="*/ 130 w 527"/>
                <a:gd name="T23" fmla="*/ 125 h 345"/>
                <a:gd name="T24" fmla="*/ 147 w 527"/>
                <a:gd name="T25" fmla="*/ 125 h 345"/>
                <a:gd name="T26" fmla="*/ 147 w 527"/>
                <a:gd name="T27" fmla="*/ 206 h 345"/>
                <a:gd name="T28" fmla="*/ 118 w 527"/>
                <a:gd name="T29" fmla="*/ 223 h 345"/>
                <a:gd name="T30" fmla="*/ 118 w 527"/>
                <a:gd name="T31" fmla="*/ 38 h 345"/>
                <a:gd name="T32" fmla="*/ 0 w 527"/>
                <a:gd name="T33" fmla="*/ 0 h 345"/>
                <a:gd name="T34" fmla="*/ 118 w 527"/>
                <a:gd name="T35" fmla="*/ 38 h 345"/>
                <a:gd name="T36" fmla="*/ 118 w 527"/>
                <a:gd name="T37" fmla="*/ 223 h 345"/>
                <a:gd name="T38" fmla="*/ 118 w 527"/>
                <a:gd name="T39" fmla="*/ 223 h 345"/>
                <a:gd name="T40" fmla="*/ 89 w 527"/>
                <a:gd name="T41" fmla="*/ 206 h 345"/>
                <a:gd name="T42" fmla="*/ 89 w 527"/>
                <a:gd name="T43" fmla="*/ 125 h 345"/>
                <a:gd name="T44" fmla="*/ 106 w 527"/>
                <a:gd name="T45" fmla="*/ 125 h 345"/>
                <a:gd name="T46" fmla="*/ 106 w 527"/>
                <a:gd name="T47" fmla="*/ 91 h 345"/>
                <a:gd name="T48" fmla="*/ 89 w 527"/>
                <a:gd name="T49" fmla="*/ 91 h 345"/>
                <a:gd name="T50" fmla="*/ 54 w 527"/>
                <a:gd name="T51" fmla="*/ 91 h 345"/>
                <a:gd name="T52" fmla="*/ 37 w 527"/>
                <a:gd name="T53" fmla="*/ 91 h 345"/>
                <a:gd name="T54" fmla="*/ 37 w 527"/>
                <a:gd name="T55" fmla="*/ 125 h 345"/>
                <a:gd name="T56" fmla="*/ 54 w 527"/>
                <a:gd name="T57" fmla="*/ 125 h 345"/>
                <a:gd name="T58" fmla="*/ 54 w 527"/>
                <a:gd name="T59" fmla="*/ 206 h 345"/>
                <a:gd name="T60" fmla="*/ 118 w 527"/>
                <a:gd name="T61" fmla="*/ 254 h 345"/>
                <a:gd name="T62" fmla="*/ 118 w 527"/>
                <a:gd name="T63" fmla="*/ 254 h 345"/>
                <a:gd name="T64" fmla="*/ 118 w 527"/>
                <a:gd name="T65" fmla="*/ 306 h 345"/>
                <a:gd name="T66" fmla="*/ 0 w 527"/>
                <a:gd name="T67" fmla="*/ 345 h 345"/>
                <a:gd name="T68" fmla="*/ 0 w 527"/>
                <a:gd name="T6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7" h="345">
                  <a:moveTo>
                    <a:pt x="118" y="38"/>
                  </a:moveTo>
                  <a:cubicBezTo>
                    <a:pt x="527" y="172"/>
                    <a:pt x="527" y="172"/>
                    <a:pt x="527" y="172"/>
                  </a:cubicBezTo>
                  <a:cubicBezTo>
                    <a:pt x="118" y="306"/>
                    <a:pt x="118" y="306"/>
                    <a:pt x="118" y="306"/>
                  </a:cubicBezTo>
                  <a:cubicBezTo>
                    <a:pt x="118" y="254"/>
                    <a:pt x="118" y="254"/>
                    <a:pt x="118" y="254"/>
                  </a:cubicBezTo>
                  <a:cubicBezTo>
                    <a:pt x="153" y="254"/>
                    <a:pt x="182" y="232"/>
                    <a:pt x="182" y="206"/>
                  </a:cubicBezTo>
                  <a:cubicBezTo>
                    <a:pt x="182" y="125"/>
                    <a:pt x="182" y="125"/>
                    <a:pt x="182" y="125"/>
                  </a:cubicBezTo>
                  <a:cubicBezTo>
                    <a:pt x="199" y="125"/>
                    <a:pt x="199" y="125"/>
                    <a:pt x="199" y="125"/>
                  </a:cubicBezTo>
                  <a:cubicBezTo>
                    <a:pt x="199" y="91"/>
                    <a:pt x="199" y="91"/>
                    <a:pt x="199" y="91"/>
                  </a:cubicBezTo>
                  <a:cubicBezTo>
                    <a:pt x="182" y="91"/>
                    <a:pt x="182" y="91"/>
                    <a:pt x="182" y="91"/>
                  </a:cubicBezTo>
                  <a:cubicBezTo>
                    <a:pt x="147" y="91"/>
                    <a:pt x="147" y="91"/>
                    <a:pt x="147" y="91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30" y="125"/>
                    <a:pt x="130" y="125"/>
                    <a:pt x="130" y="125"/>
                  </a:cubicBezTo>
                  <a:cubicBezTo>
                    <a:pt x="147" y="125"/>
                    <a:pt x="147" y="125"/>
                    <a:pt x="147" y="125"/>
                  </a:cubicBezTo>
                  <a:cubicBezTo>
                    <a:pt x="147" y="206"/>
                    <a:pt x="147" y="206"/>
                    <a:pt x="147" y="206"/>
                  </a:cubicBezTo>
                  <a:cubicBezTo>
                    <a:pt x="147" y="215"/>
                    <a:pt x="134" y="223"/>
                    <a:pt x="118" y="223"/>
                  </a:cubicBezTo>
                  <a:lnTo>
                    <a:pt x="118" y="38"/>
                  </a:lnTo>
                  <a:close/>
                  <a:moveTo>
                    <a:pt x="0" y="0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18" y="223"/>
                    <a:pt x="118" y="223"/>
                    <a:pt x="118" y="223"/>
                  </a:cubicBezTo>
                  <a:cubicBezTo>
                    <a:pt x="118" y="223"/>
                    <a:pt x="118" y="223"/>
                    <a:pt x="118" y="223"/>
                  </a:cubicBezTo>
                  <a:cubicBezTo>
                    <a:pt x="102" y="223"/>
                    <a:pt x="89" y="215"/>
                    <a:pt x="89" y="206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106" y="125"/>
                    <a:pt x="106" y="125"/>
                    <a:pt x="106" y="125"/>
                  </a:cubicBezTo>
                  <a:cubicBezTo>
                    <a:pt x="106" y="91"/>
                    <a:pt x="106" y="91"/>
                    <a:pt x="106" y="91"/>
                  </a:cubicBezTo>
                  <a:cubicBezTo>
                    <a:pt x="89" y="91"/>
                    <a:pt x="89" y="91"/>
                    <a:pt x="89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7" y="125"/>
                    <a:pt x="37" y="125"/>
                    <a:pt x="37" y="125"/>
                  </a:cubicBezTo>
                  <a:cubicBezTo>
                    <a:pt x="54" y="125"/>
                    <a:pt x="54" y="125"/>
                    <a:pt x="54" y="125"/>
                  </a:cubicBezTo>
                  <a:cubicBezTo>
                    <a:pt x="54" y="206"/>
                    <a:pt x="54" y="206"/>
                    <a:pt x="54" y="206"/>
                  </a:cubicBezTo>
                  <a:cubicBezTo>
                    <a:pt x="54" y="232"/>
                    <a:pt x="83" y="254"/>
                    <a:pt x="118" y="254"/>
                  </a:cubicBezTo>
                  <a:cubicBezTo>
                    <a:pt x="118" y="254"/>
                    <a:pt x="118" y="254"/>
                    <a:pt x="118" y="254"/>
                  </a:cubicBezTo>
                  <a:cubicBezTo>
                    <a:pt x="118" y="306"/>
                    <a:pt x="118" y="306"/>
                    <a:pt x="118" y="306"/>
                  </a:cubicBezTo>
                  <a:cubicBezTo>
                    <a:pt x="0" y="345"/>
                    <a:pt x="0" y="345"/>
                    <a:pt x="0" y="3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5" name="Freeform 247"/>
            <p:cNvSpPr>
              <a:spLocks noEditPoints="1"/>
            </p:cNvSpPr>
            <p:nvPr/>
          </p:nvSpPr>
          <p:spPr bwMode="auto">
            <a:xfrm>
              <a:off x="4968875" y="1293813"/>
              <a:ext cx="469900" cy="581025"/>
            </a:xfrm>
            <a:custGeom>
              <a:avLst/>
              <a:gdLst>
                <a:gd name="T0" fmla="*/ 246 w 246"/>
                <a:gd name="T1" fmla="*/ 13 h 304"/>
                <a:gd name="T2" fmla="*/ 172 w 246"/>
                <a:gd name="T3" fmla="*/ 53 h 304"/>
                <a:gd name="T4" fmla="*/ 204 w 246"/>
                <a:gd name="T5" fmla="*/ 304 h 304"/>
                <a:gd name="T6" fmla="*/ 177 w 246"/>
                <a:gd name="T7" fmla="*/ 238 h 304"/>
                <a:gd name="T8" fmla="*/ 187 w 246"/>
                <a:gd name="T9" fmla="*/ 156 h 304"/>
                <a:gd name="T10" fmla="*/ 172 w 246"/>
                <a:gd name="T11" fmla="*/ 124 h 304"/>
                <a:gd name="T12" fmla="*/ 184 w 246"/>
                <a:gd name="T13" fmla="*/ 210 h 304"/>
                <a:gd name="T14" fmla="*/ 182 w 246"/>
                <a:gd name="T15" fmla="*/ 167 h 304"/>
                <a:gd name="T16" fmla="*/ 172 w 246"/>
                <a:gd name="T17" fmla="*/ 224 h 304"/>
                <a:gd name="T18" fmla="*/ 172 w 246"/>
                <a:gd name="T19" fmla="*/ 13 h 304"/>
                <a:gd name="T20" fmla="*/ 140 w 246"/>
                <a:gd name="T21" fmla="*/ 53 h 304"/>
                <a:gd name="T22" fmla="*/ 157 w 246"/>
                <a:gd name="T23" fmla="*/ 126 h 304"/>
                <a:gd name="T24" fmla="*/ 143 w 246"/>
                <a:gd name="T25" fmla="*/ 117 h 304"/>
                <a:gd name="T26" fmla="*/ 172 w 246"/>
                <a:gd name="T27" fmla="*/ 304 h 304"/>
                <a:gd name="T28" fmla="*/ 144 w 246"/>
                <a:gd name="T29" fmla="*/ 235 h 304"/>
                <a:gd name="T30" fmla="*/ 172 w 246"/>
                <a:gd name="T31" fmla="*/ 304 h 304"/>
                <a:gd name="T32" fmla="*/ 162 w 246"/>
                <a:gd name="T33" fmla="*/ 213 h 304"/>
                <a:gd name="T34" fmla="*/ 172 w 246"/>
                <a:gd name="T35" fmla="*/ 224 h 304"/>
                <a:gd name="T36" fmla="*/ 140 w 246"/>
                <a:gd name="T37" fmla="*/ 0 h 304"/>
                <a:gd name="T38" fmla="*/ 102 w 246"/>
                <a:gd name="T39" fmla="*/ 0 h 304"/>
                <a:gd name="T40" fmla="*/ 140 w 246"/>
                <a:gd name="T41" fmla="*/ 116 h 304"/>
                <a:gd name="T42" fmla="*/ 102 w 246"/>
                <a:gd name="T43" fmla="*/ 53 h 304"/>
                <a:gd name="T44" fmla="*/ 102 w 246"/>
                <a:gd name="T45" fmla="*/ 239 h 304"/>
                <a:gd name="T46" fmla="*/ 140 w 246"/>
                <a:gd name="T47" fmla="*/ 203 h 304"/>
                <a:gd name="T48" fmla="*/ 140 w 246"/>
                <a:gd name="T49" fmla="*/ 230 h 304"/>
                <a:gd name="T50" fmla="*/ 106 w 246"/>
                <a:gd name="T51" fmla="*/ 179 h 304"/>
                <a:gd name="T52" fmla="*/ 102 w 246"/>
                <a:gd name="T53" fmla="*/ 170 h 304"/>
                <a:gd name="T54" fmla="*/ 102 w 246"/>
                <a:gd name="T55" fmla="*/ 141 h 304"/>
                <a:gd name="T56" fmla="*/ 102 w 246"/>
                <a:gd name="T57" fmla="*/ 0 h 304"/>
                <a:gd name="T58" fmla="*/ 86 w 246"/>
                <a:gd name="T59" fmla="*/ 0 h 304"/>
                <a:gd name="T60" fmla="*/ 102 w 246"/>
                <a:gd name="T61" fmla="*/ 127 h 304"/>
                <a:gd name="T62" fmla="*/ 86 w 246"/>
                <a:gd name="T63" fmla="*/ 53 h 304"/>
                <a:gd name="T64" fmla="*/ 86 w 246"/>
                <a:gd name="T65" fmla="*/ 173 h 304"/>
                <a:gd name="T66" fmla="*/ 93 w 246"/>
                <a:gd name="T67" fmla="*/ 239 h 304"/>
                <a:gd name="T68" fmla="*/ 102 w 246"/>
                <a:gd name="T69" fmla="*/ 141 h 304"/>
                <a:gd name="T70" fmla="*/ 102 w 246"/>
                <a:gd name="T71" fmla="*/ 141 h 304"/>
                <a:gd name="T72" fmla="*/ 86 w 246"/>
                <a:gd name="T73" fmla="*/ 13 h 304"/>
                <a:gd name="T74" fmla="*/ 16 w 246"/>
                <a:gd name="T75" fmla="*/ 33 h 304"/>
                <a:gd name="T76" fmla="*/ 86 w 246"/>
                <a:gd name="T77" fmla="*/ 144 h 304"/>
                <a:gd name="T78" fmla="*/ 39 w 246"/>
                <a:gd name="T79" fmla="*/ 169 h 304"/>
                <a:gd name="T80" fmla="*/ 41 w 246"/>
                <a:gd name="T81" fmla="*/ 193 h 304"/>
                <a:gd name="T82" fmla="*/ 48 w 246"/>
                <a:gd name="T83" fmla="*/ 183 h 304"/>
                <a:gd name="T84" fmla="*/ 66 w 246"/>
                <a:gd name="T85" fmla="*/ 173 h 304"/>
                <a:gd name="T86" fmla="*/ 50 w 246"/>
                <a:gd name="T87" fmla="*/ 256 h 304"/>
                <a:gd name="T88" fmla="*/ 64 w 246"/>
                <a:gd name="T89" fmla="*/ 234 h 304"/>
                <a:gd name="T90" fmla="*/ 86 w 246"/>
                <a:gd name="T91" fmla="*/ 304 h 304"/>
                <a:gd name="T92" fmla="*/ 0 w 246"/>
                <a:gd name="T93" fmla="*/ 4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6" h="304">
                  <a:moveTo>
                    <a:pt x="172" y="0"/>
                  </a:moveTo>
                  <a:cubicBezTo>
                    <a:pt x="246" y="0"/>
                    <a:pt x="246" y="0"/>
                    <a:pt x="246" y="0"/>
                  </a:cubicBezTo>
                  <a:cubicBezTo>
                    <a:pt x="246" y="13"/>
                    <a:pt x="246" y="13"/>
                    <a:pt x="246" y="13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72" y="0"/>
                    <a:pt x="172" y="0"/>
                    <a:pt x="172" y="0"/>
                  </a:cubicBezTo>
                  <a:close/>
                  <a:moveTo>
                    <a:pt x="172" y="53"/>
                  </a:moveTo>
                  <a:cubicBezTo>
                    <a:pt x="246" y="53"/>
                    <a:pt x="246" y="53"/>
                    <a:pt x="246" y="53"/>
                  </a:cubicBezTo>
                  <a:cubicBezTo>
                    <a:pt x="246" y="262"/>
                    <a:pt x="246" y="262"/>
                    <a:pt x="246" y="262"/>
                  </a:cubicBezTo>
                  <a:cubicBezTo>
                    <a:pt x="246" y="285"/>
                    <a:pt x="227" y="304"/>
                    <a:pt x="204" y="304"/>
                  </a:cubicBezTo>
                  <a:cubicBezTo>
                    <a:pt x="172" y="304"/>
                    <a:pt x="172" y="304"/>
                    <a:pt x="172" y="304"/>
                  </a:cubicBezTo>
                  <a:cubicBezTo>
                    <a:pt x="172" y="239"/>
                    <a:pt x="172" y="239"/>
                    <a:pt x="172" y="239"/>
                  </a:cubicBezTo>
                  <a:cubicBezTo>
                    <a:pt x="174" y="239"/>
                    <a:pt x="175" y="238"/>
                    <a:pt x="177" y="238"/>
                  </a:cubicBezTo>
                  <a:cubicBezTo>
                    <a:pt x="185" y="234"/>
                    <a:pt x="192" y="228"/>
                    <a:pt x="197" y="220"/>
                  </a:cubicBezTo>
                  <a:cubicBezTo>
                    <a:pt x="204" y="209"/>
                    <a:pt x="207" y="197"/>
                    <a:pt x="207" y="184"/>
                  </a:cubicBezTo>
                  <a:cubicBezTo>
                    <a:pt x="207" y="165"/>
                    <a:pt x="200" y="156"/>
                    <a:pt x="187" y="156"/>
                  </a:cubicBezTo>
                  <a:cubicBezTo>
                    <a:pt x="183" y="156"/>
                    <a:pt x="179" y="157"/>
                    <a:pt x="174" y="160"/>
                  </a:cubicBezTo>
                  <a:cubicBezTo>
                    <a:pt x="181" y="123"/>
                    <a:pt x="181" y="123"/>
                    <a:pt x="181" y="123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2" y="53"/>
                    <a:pt x="172" y="53"/>
                    <a:pt x="172" y="53"/>
                  </a:cubicBezTo>
                  <a:close/>
                  <a:moveTo>
                    <a:pt x="172" y="224"/>
                  </a:moveTo>
                  <a:cubicBezTo>
                    <a:pt x="177" y="223"/>
                    <a:pt x="181" y="219"/>
                    <a:pt x="184" y="210"/>
                  </a:cubicBezTo>
                  <a:cubicBezTo>
                    <a:pt x="188" y="202"/>
                    <a:pt x="190" y="193"/>
                    <a:pt x="190" y="185"/>
                  </a:cubicBezTo>
                  <a:cubicBezTo>
                    <a:pt x="190" y="177"/>
                    <a:pt x="188" y="172"/>
                    <a:pt x="185" y="169"/>
                  </a:cubicBezTo>
                  <a:cubicBezTo>
                    <a:pt x="184" y="168"/>
                    <a:pt x="183" y="167"/>
                    <a:pt x="182" y="167"/>
                  </a:cubicBezTo>
                  <a:cubicBezTo>
                    <a:pt x="180" y="167"/>
                    <a:pt x="178" y="168"/>
                    <a:pt x="176" y="168"/>
                  </a:cubicBezTo>
                  <a:cubicBezTo>
                    <a:pt x="174" y="169"/>
                    <a:pt x="173" y="169"/>
                    <a:pt x="172" y="170"/>
                  </a:cubicBezTo>
                  <a:lnTo>
                    <a:pt x="172" y="224"/>
                  </a:lnTo>
                  <a:close/>
                  <a:moveTo>
                    <a:pt x="140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40" y="0"/>
                    <a:pt x="140" y="0"/>
                    <a:pt x="140" y="0"/>
                  </a:cubicBezTo>
                  <a:close/>
                  <a:moveTo>
                    <a:pt x="140" y="53"/>
                  </a:moveTo>
                  <a:cubicBezTo>
                    <a:pt x="172" y="53"/>
                    <a:pt x="172" y="53"/>
                    <a:pt x="172" y="53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57" y="126"/>
                    <a:pt x="157" y="126"/>
                    <a:pt x="157" y="126"/>
                  </a:cubicBezTo>
                  <a:cubicBezTo>
                    <a:pt x="140" y="203"/>
                    <a:pt x="140" y="203"/>
                    <a:pt x="140" y="203"/>
                  </a:cubicBezTo>
                  <a:cubicBezTo>
                    <a:pt x="140" y="129"/>
                    <a:pt x="140" y="129"/>
                    <a:pt x="140" y="129"/>
                  </a:cubicBezTo>
                  <a:cubicBezTo>
                    <a:pt x="143" y="117"/>
                    <a:pt x="143" y="117"/>
                    <a:pt x="143" y="117"/>
                  </a:cubicBezTo>
                  <a:cubicBezTo>
                    <a:pt x="142" y="117"/>
                    <a:pt x="141" y="116"/>
                    <a:pt x="140" y="116"/>
                  </a:cubicBezTo>
                  <a:cubicBezTo>
                    <a:pt x="140" y="53"/>
                    <a:pt x="140" y="53"/>
                    <a:pt x="140" y="53"/>
                  </a:cubicBezTo>
                  <a:close/>
                  <a:moveTo>
                    <a:pt x="172" y="304"/>
                  </a:moveTo>
                  <a:cubicBezTo>
                    <a:pt x="140" y="304"/>
                    <a:pt x="140" y="304"/>
                    <a:pt x="140" y="304"/>
                  </a:cubicBezTo>
                  <a:cubicBezTo>
                    <a:pt x="140" y="230"/>
                    <a:pt x="140" y="230"/>
                    <a:pt x="140" y="230"/>
                  </a:cubicBezTo>
                  <a:cubicBezTo>
                    <a:pt x="141" y="232"/>
                    <a:pt x="142" y="233"/>
                    <a:pt x="144" y="235"/>
                  </a:cubicBezTo>
                  <a:cubicBezTo>
                    <a:pt x="148" y="239"/>
                    <a:pt x="153" y="240"/>
                    <a:pt x="160" y="240"/>
                  </a:cubicBezTo>
                  <a:cubicBezTo>
                    <a:pt x="165" y="240"/>
                    <a:pt x="169" y="240"/>
                    <a:pt x="172" y="239"/>
                  </a:cubicBezTo>
                  <a:cubicBezTo>
                    <a:pt x="172" y="304"/>
                    <a:pt x="172" y="304"/>
                    <a:pt x="172" y="304"/>
                  </a:cubicBezTo>
                  <a:close/>
                  <a:moveTo>
                    <a:pt x="172" y="170"/>
                  </a:moveTo>
                  <a:cubicBezTo>
                    <a:pt x="172" y="170"/>
                    <a:pt x="172" y="170"/>
                    <a:pt x="171" y="171"/>
                  </a:cubicBezTo>
                  <a:cubicBezTo>
                    <a:pt x="162" y="213"/>
                    <a:pt x="162" y="213"/>
                    <a:pt x="162" y="213"/>
                  </a:cubicBezTo>
                  <a:cubicBezTo>
                    <a:pt x="162" y="214"/>
                    <a:pt x="162" y="215"/>
                    <a:pt x="162" y="217"/>
                  </a:cubicBezTo>
                  <a:cubicBezTo>
                    <a:pt x="162" y="222"/>
                    <a:pt x="165" y="224"/>
                    <a:pt x="171" y="224"/>
                  </a:cubicBezTo>
                  <a:cubicBezTo>
                    <a:pt x="171" y="224"/>
                    <a:pt x="172" y="224"/>
                    <a:pt x="172" y="224"/>
                  </a:cubicBezTo>
                  <a:lnTo>
                    <a:pt x="172" y="170"/>
                  </a:lnTo>
                  <a:close/>
                  <a:moveTo>
                    <a:pt x="102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2" y="0"/>
                    <a:pt x="102" y="0"/>
                    <a:pt x="102" y="0"/>
                  </a:cubicBezTo>
                  <a:close/>
                  <a:moveTo>
                    <a:pt x="102" y="53"/>
                  </a:moveTo>
                  <a:cubicBezTo>
                    <a:pt x="140" y="53"/>
                    <a:pt x="140" y="53"/>
                    <a:pt x="140" y="53"/>
                  </a:cubicBezTo>
                  <a:cubicBezTo>
                    <a:pt x="140" y="116"/>
                    <a:pt x="140" y="116"/>
                    <a:pt x="140" y="116"/>
                  </a:cubicBezTo>
                  <a:cubicBezTo>
                    <a:pt x="138" y="115"/>
                    <a:pt x="134" y="115"/>
                    <a:pt x="130" y="115"/>
                  </a:cubicBezTo>
                  <a:cubicBezTo>
                    <a:pt x="121" y="115"/>
                    <a:pt x="112" y="119"/>
                    <a:pt x="102" y="127"/>
                  </a:cubicBezTo>
                  <a:cubicBezTo>
                    <a:pt x="102" y="53"/>
                    <a:pt x="102" y="53"/>
                    <a:pt x="102" y="53"/>
                  </a:cubicBezTo>
                  <a:close/>
                  <a:moveTo>
                    <a:pt x="140" y="304"/>
                  </a:moveTo>
                  <a:cubicBezTo>
                    <a:pt x="102" y="304"/>
                    <a:pt x="102" y="304"/>
                    <a:pt x="102" y="304"/>
                  </a:cubicBezTo>
                  <a:cubicBezTo>
                    <a:pt x="102" y="239"/>
                    <a:pt x="102" y="239"/>
                    <a:pt x="102" y="239"/>
                  </a:cubicBezTo>
                  <a:cubicBezTo>
                    <a:pt x="117" y="239"/>
                    <a:pt x="117" y="239"/>
                    <a:pt x="117" y="239"/>
                  </a:cubicBezTo>
                  <a:cubicBezTo>
                    <a:pt x="140" y="129"/>
                    <a:pt x="140" y="129"/>
                    <a:pt x="140" y="129"/>
                  </a:cubicBezTo>
                  <a:cubicBezTo>
                    <a:pt x="140" y="203"/>
                    <a:pt x="140" y="203"/>
                    <a:pt x="140" y="203"/>
                  </a:cubicBezTo>
                  <a:cubicBezTo>
                    <a:pt x="139" y="210"/>
                    <a:pt x="139" y="210"/>
                    <a:pt x="139" y="210"/>
                  </a:cubicBezTo>
                  <a:cubicBezTo>
                    <a:pt x="138" y="213"/>
                    <a:pt x="138" y="216"/>
                    <a:pt x="138" y="219"/>
                  </a:cubicBezTo>
                  <a:cubicBezTo>
                    <a:pt x="138" y="224"/>
                    <a:pt x="139" y="227"/>
                    <a:pt x="140" y="230"/>
                  </a:cubicBezTo>
                  <a:cubicBezTo>
                    <a:pt x="140" y="304"/>
                    <a:pt x="140" y="304"/>
                    <a:pt x="140" y="304"/>
                  </a:cubicBezTo>
                  <a:close/>
                  <a:moveTo>
                    <a:pt x="102" y="197"/>
                  </a:moveTo>
                  <a:cubicBezTo>
                    <a:pt x="106" y="179"/>
                    <a:pt x="106" y="179"/>
                    <a:pt x="106" y="179"/>
                  </a:cubicBezTo>
                  <a:cubicBezTo>
                    <a:pt x="105" y="178"/>
                    <a:pt x="103" y="178"/>
                    <a:pt x="102" y="177"/>
                  </a:cubicBezTo>
                  <a:cubicBezTo>
                    <a:pt x="102" y="197"/>
                    <a:pt x="102" y="197"/>
                    <a:pt x="102" y="197"/>
                  </a:cubicBezTo>
                  <a:close/>
                  <a:moveTo>
                    <a:pt x="102" y="170"/>
                  </a:moveTo>
                  <a:cubicBezTo>
                    <a:pt x="104" y="170"/>
                    <a:pt x="106" y="171"/>
                    <a:pt x="107" y="172"/>
                  </a:cubicBezTo>
                  <a:cubicBezTo>
                    <a:pt x="117" y="126"/>
                    <a:pt x="117" y="126"/>
                    <a:pt x="117" y="126"/>
                  </a:cubicBezTo>
                  <a:cubicBezTo>
                    <a:pt x="112" y="129"/>
                    <a:pt x="107" y="134"/>
                    <a:pt x="102" y="141"/>
                  </a:cubicBezTo>
                  <a:lnTo>
                    <a:pt x="102" y="170"/>
                  </a:lnTo>
                  <a:close/>
                  <a:moveTo>
                    <a:pt x="86" y="0"/>
                  </a:moveTo>
                  <a:cubicBezTo>
                    <a:pt x="102" y="0"/>
                    <a:pt x="102" y="0"/>
                    <a:pt x="102" y="0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6" y="0"/>
                    <a:pt x="86" y="0"/>
                    <a:pt x="86" y="0"/>
                  </a:cubicBezTo>
                  <a:close/>
                  <a:moveTo>
                    <a:pt x="86" y="53"/>
                  </a:moveTo>
                  <a:cubicBezTo>
                    <a:pt x="102" y="53"/>
                    <a:pt x="102" y="53"/>
                    <a:pt x="102" y="53"/>
                  </a:cubicBezTo>
                  <a:cubicBezTo>
                    <a:pt x="102" y="127"/>
                    <a:pt x="102" y="127"/>
                    <a:pt x="102" y="127"/>
                  </a:cubicBezTo>
                  <a:cubicBezTo>
                    <a:pt x="102" y="128"/>
                    <a:pt x="101" y="128"/>
                    <a:pt x="101" y="129"/>
                  </a:cubicBezTo>
                  <a:cubicBezTo>
                    <a:pt x="96" y="133"/>
                    <a:pt x="91" y="138"/>
                    <a:pt x="86" y="144"/>
                  </a:cubicBezTo>
                  <a:cubicBezTo>
                    <a:pt x="86" y="53"/>
                    <a:pt x="86" y="53"/>
                    <a:pt x="86" y="53"/>
                  </a:cubicBezTo>
                  <a:close/>
                  <a:moveTo>
                    <a:pt x="102" y="304"/>
                  </a:moveTo>
                  <a:cubicBezTo>
                    <a:pt x="86" y="304"/>
                    <a:pt x="86" y="304"/>
                    <a:pt x="86" y="304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91" y="174"/>
                    <a:pt x="97" y="175"/>
                    <a:pt x="102" y="177"/>
                  </a:cubicBezTo>
                  <a:cubicBezTo>
                    <a:pt x="102" y="197"/>
                    <a:pt x="102" y="197"/>
                    <a:pt x="102" y="197"/>
                  </a:cubicBezTo>
                  <a:cubicBezTo>
                    <a:pt x="93" y="239"/>
                    <a:pt x="93" y="239"/>
                    <a:pt x="93" y="239"/>
                  </a:cubicBezTo>
                  <a:cubicBezTo>
                    <a:pt x="102" y="239"/>
                    <a:pt x="102" y="239"/>
                    <a:pt x="102" y="239"/>
                  </a:cubicBezTo>
                  <a:cubicBezTo>
                    <a:pt x="102" y="304"/>
                    <a:pt x="102" y="304"/>
                    <a:pt x="102" y="304"/>
                  </a:cubicBezTo>
                  <a:close/>
                  <a:moveTo>
                    <a:pt x="102" y="141"/>
                  </a:moveTo>
                  <a:cubicBezTo>
                    <a:pt x="97" y="147"/>
                    <a:pt x="92" y="156"/>
                    <a:pt x="87" y="166"/>
                  </a:cubicBezTo>
                  <a:cubicBezTo>
                    <a:pt x="92" y="167"/>
                    <a:pt x="97" y="168"/>
                    <a:pt x="102" y="170"/>
                  </a:cubicBezTo>
                  <a:lnTo>
                    <a:pt x="102" y="141"/>
                  </a:lnTo>
                  <a:close/>
                  <a:moveTo>
                    <a:pt x="41" y="0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25" y="13"/>
                    <a:pt x="16" y="22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44"/>
                    <a:pt x="25" y="53"/>
                    <a:pt x="36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1" y="150"/>
                    <a:pt x="77" y="156"/>
                    <a:pt x="72" y="164"/>
                  </a:cubicBezTo>
                  <a:cubicBezTo>
                    <a:pt x="68" y="163"/>
                    <a:pt x="66" y="163"/>
                    <a:pt x="63" y="163"/>
                  </a:cubicBezTo>
                  <a:cubicBezTo>
                    <a:pt x="54" y="163"/>
                    <a:pt x="46" y="165"/>
                    <a:pt x="39" y="169"/>
                  </a:cubicBezTo>
                  <a:cubicBezTo>
                    <a:pt x="33" y="173"/>
                    <a:pt x="29" y="178"/>
                    <a:pt x="29" y="184"/>
                  </a:cubicBezTo>
                  <a:cubicBezTo>
                    <a:pt x="29" y="187"/>
                    <a:pt x="30" y="189"/>
                    <a:pt x="32" y="191"/>
                  </a:cubicBezTo>
                  <a:cubicBezTo>
                    <a:pt x="34" y="192"/>
                    <a:pt x="37" y="193"/>
                    <a:pt x="41" y="193"/>
                  </a:cubicBezTo>
                  <a:cubicBezTo>
                    <a:pt x="43" y="193"/>
                    <a:pt x="45" y="193"/>
                    <a:pt x="46" y="192"/>
                  </a:cubicBezTo>
                  <a:cubicBezTo>
                    <a:pt x="48" y="190"/>
                    <a:pt x="49" y="189"/>
                    <a:pt x="49" y="187"/>
                  </a:cubicBezTo>
                  <a:cubicBezTo>
                    <a:pt x="49" y="186"/>
                    <a:pt x="49" y="184"/>
                    <a:pt x="48" y="183"/>
                  </a:cubicBezTo>
                  <a:cubicBezTo>
                    <a:pt x="48" y="182"/>
                    <a:pt x="47" y="182"/>
                    <a:pt x="47" y="182"/>
                  </a:cubicBezTo>
                  <a:cubicBezTo>
                    <a:pt x="48" y="179"/>
                    <a:pt x="50" y="177"/>
                    <a:pt x="54" y="175"/>
                  </a:cubicBezTo>
                  <a:cubicBezTo>
                    <a:pt x="57" y="174"/>
                    <a:pt x="61" y="173"/>
                    <a:pt x="66" y="173"/>
                  </a:cubicBezTo>
                  <a:cubicBezTo>
                    <a:pt x="63" y="179"/>
                    <a:pt x="59" y="186"/>
                    <a:pt x="56" y="192"/>
                  </a:cubicBezTo>
                  <a:cubicBezTo>
                    <a:pt x="47" y="213"/>
                    <a:pt x="42" y="229"/>
                    <a:pt x="42" y="241"/>
                  </a:cubicBezTo>
                  <a:cubicBezTo>
                    <a:pt x="42" y="248"/>
                    <a:pt x="45" y="253"/>
                    <a:pt x="50" y="256"/>
                  </a:cubicBezTo>
                  <a:cubicBezTo>
                    <a:pt x="53" y="258"/>
                    <a:pt x="58" y="258"/>
                    <a:pt x="64" y="258"/>
                  </a:cubicBezTo>
                  <a:cubicBezTo>
                    <a:pt x="63" y="256"/>
                    <a:pt x="62" y="253"/>
                    <a:pt x="62" y="249"/>
                  </a:cubicBezTo>
                  <a:cubicBezTo>
                    <a:pt x="62" y="245"/>
                    <a:pt x="62" y="240"/>
                    <a:pt x="64" y="234"/>
                  </a:cubicBezTo>
                  <a:cubicBezTo>
                    <a:pt x="67" y="215"/>
                    <a:pt x="74" y="195"/>
                    <a:pt x="84" y="173"/>
                  </a:cubicBezTo>
                  <a:cubicBezTo>
                    <a:pt x="84" y="173"/>
                    <a:pt x="85" y="173"/>
                    <a:pt x="86" y="173"/>
                  </a:cubicBezTo>
                  <a:cubicBezTo>
                    <a:pt x="86" y="304"/>
                    <a:pt x="86" y="304"/>
                    <a:pt x="86" y="304"/>
                  </a:cubicBezTo>
                  <a:cubicBezTo>
                    <a:pt x="41" y="304"/>
                    <a:pt x="41" y="304"/>
                    <a:pt x="41" y="304"/>
                  </a:cubicBezTo>
                  <a:cubicBezTo>
                    <a:pt x="18" y="304"/>
                    <a:pt x="0" y="285"/>
                    <a:pt x="0" y="26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8" y="0"/>
                    <a:pt x="41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6" name="Freeform 248"/>
            <p:cNvSpPr>
              <a:spLocks noEditPoints="1"/>
            </p:cNvSpPr>
            <p:nvPr/>
          </p:nvSpPr>
          <p:spPr bwMode="auto">
            <a:xfrm>
              <a:off x="5878513" y="1901825"/>
              <a:ext cx="717550" cy="722313"/>
            </a:xfrm>
            <a:custGeom>
              <a:avLst/>
              <a:gdLst>
                <a:gd name="T0" fmla="*/ 358 w 375"/>
                <a:gd name="T1" fmla="*/ 317 h 378"/>
                <a:gd name="T2" fmla="*/ 375 w 375"/>
                <a:gd name="T3" fmla="*/ 101 h 378"/>
                <a:gd name="T4" fmla="*/ 358 w 375"/>
                <a:gd name="T5" fmla="*/ 102 h 378"/>
                <a:gd name="T6" fmla="*/ 358 w 375"/>
                <a:gd name="T7" fmla="*/ 222 h 378"/>
                <a:gd name="T8" fmla="*/ 325 w 375"/>
                <a:gd name="T9" fmla="*/ 259 h 378"/>
                <a:gd name="T10" fmla="*/ 301 w 375"/>
                <a:gd name="T11" fmla="*/ 378 h 378"/>
                <a:gd name="T12" fmla="*/ 301 w 375"/>
                <a:gd name="T13" fmla="*/ 378 h 378"/>
                <a:gd name="T14" fmla="*/ 301 w 375"/>
                <a:gd name="T15" fmla="*/ 22 h 378"/>
                <a:gd name="T16" fmla="*/ 291 w 375"/>
                <a:gd name="T17" fmla="*/ 42 h 378"/>
                <a:gd name="T18" fmla="*/ 301 w 375"/>
                <a:gd name="T19" fmla="*/ 73 h 378"/>
                <a:gd name="T20" fmla="*/ 289 w 375"/>
                <a:gd name="T21" fmla="*/ 173 h 378"/>
                <a:gd name="T22" fmla="*/ 301 w 375"/>
                <a:gd name="T23" fmla="*/ 284 h 378"/>
                <a:gd name="T24" fmla="*/ 301 w 375"/>
                <a:gd name="T25" fmla="*/ 284 h 378"/>
                <a:gd name="T26" fmla="*/ 279 w 375"/>
                <a:gd name="T27" fmla="*/ 334 h 378"/>
                <a:gd name="T28" fmla="*/ 242 w 375"/>
                <a:gd name="T29" fmla="*/ 53 h 378"/>
                <a:gd name="T30" fmla="*/ 279 w 375"/>
                <a:gd name="T31" fmla="*/ 30 h 378"/>
                <a:gd name="T32" fmla="*/ 279 w 375"/>
                <a:gd name="T33" fmla="*/ 73 h 378"/>
                <a:gd name="T34" fmla="*/ 279 w 375"/>
                <a:gd name="T35" fmla="*/ 173 h 378"/>
                <a:gd name="T36" fmla="*/ 242 w 375"/>
                <a:gd name="T37" fmla="*/ 317 h 378"/>
                <a:gd name="T38" fmla="*/ 276 w 375"/>
                <a:gd name="T39" fmla="*/ 359 h 378"/>
                <a:gd name="T40" fmla="*/ 242 w 375"/>
                <a:gd name="T41" fmla="*/ 31 h 378"/>
                <a:gd name="T42" fmla="*/ 242 w 375"/>
                <a:gd name="T43" fmla="*/ 64 h 378"/>
                <a:gd name="T44" fmla="*/ 194 w 375"/>
                <a:gd name="T45" fmla="*/ 173 h 378"/>
                <a:gd name="T46" fmla="*/ 240 w 375"/>
                <a:gd name="T47" fmla="*/ 286 h 378"/>
                <a:gd name="T48" fmla="*/ 240 w 375"/>
                <a:gd name="T49" fmla="*/ 241 h 378"/>
                <a:gd name="T50" fmla="*/ 186 w 375"/>
                <a:gd name="T51" fmla="*/ 213 h 378"/>
                <a:gd name="T52" fmla="*/ 134 w 375"/>
                <a:gd name="T53" fmla="*/ 64 h 378"/>
                <a:gd name="T54" fmla="*/ 186 w 375"/>
                <a:gd name="T55" fmla="*/ 0 h 378"/>
                <a:gd name="T56" fmla="*/ 181 w 375"/>
                <a:gd name="T57" fmla="*/ 173 h 378"/>
                <a:gd name="T58" fmla="*/ 186 w 375"/>
                <a:gd name="T59" fmla="*/ 229 h 378"/>
                <a:gd name="T60" fmla="*/ 186 w 375"/>
                <a:gd name="T61" fmla="*/ 258 h 378"/>
                <a:gd name="T62" fmla="*/ 186 w 375"/>
                <a:gd name="T63" fmla="*/ 286 h 378"/>
                <a:gd name="T64" fmla="*/ 134 w 375"/>
                <a:gd name="T65" fmla="*/ 5 h 378"/>
                <a:gd name="T66" fmla="*/ 134 w 375"/>
                <a:gd name="T67" fmla="*/ 53 h 378"/>
                <a:gd name="T68" fmla="*/ 96 w 375"/>
                <a:gd name="T69" fmla="*/ 30 h 378"/>
                <a:gd name="T70" fmla="*/ 96 w 375"/>
                <a:gd name="T71" fmla="*/ 102 h 378"/>
                <a:gd name="T72" fmla="*/ 132 w 375"/>
                <a:gd name="T73" fmla="*/ 213 h 378"/>
                <a:gd name="T74" fmla="*/ 132 w 375"/>
                <a:gd name="T75" fmla="*/ 258 h 378"/>
                <a:gd name="T76" fmla="*/ 134 w 375"/>
                <a:gd name="T77" fmla="*/ 286 h 378"/>
                <a:gd name="T78" fmla="*/ 96 w 375"/>
                <a:gd name="T79" fmla="*/ 246 h 378"/>
                <a:gd name="T80" fmla="*/ 99 w 375"/>
                <a:gd name="T81" fmla="*/ 334 h 378"/>
                <a:gd name="T82" fmla="*/ 84 w 375"/>
                <a:gd name="T83" fmla="*/ 42 h 378"/>
                <a:gd name="T84" fmla="*/ 96 w 375"/>
                <a:gd name="T85" fmla="*/ 14 h 378"/>
                <a:gd name="T86" fmla="*/ 96 w 375"/>
                <a:gd name="T87" fmla="*/ 173 h 378"/>
                <a:gd name="T88" fmla="*/ 96 w 375"/>
                <a:gd name="T89" fmla="*/ 272 h 378"/>
                <a:gd name="T90" fmla="*/ 96 w 375"/>
                <a:gd name="T91" fmla="*/ 334 h 378"/>
                <a:gd name="T92" fmla="*/ 96 w 375"/>
                <a:gd name="T93" fmla="*/ 334 h 378"/>
                <a:gd name="T94" fmla="*/ 75 w 375"/>
                <a:gd name="T95" fmla="*/ 73 h 378"/>
                <a:gd name="T96" fmla="*/ 18 w 375"/>
                <a:gd name="T97" fmla="*/ 317 h 378"/>
                <a:gd name="T98" fmla="*/ 75 w 375"/>
                <a:gd name="T99" fmla="*/ 334 h 378"/>
                <a:gd name="T100" fmla="*/ 75 w 375"/>
                <a:gd name="T101" fmla="*/ 334 h 378"/>
                <a:gd name="T102" fmla="*/ 18 w 375"/>
                <a:gd name="T103" fmla="*/ 164 h 378"/>
                <a:gd name="T104" fmla="*/ 0 w 375"/>
                <a:gd name="T105" fmla="*/ 151 h 378"/>
                <a:gd name="T106" fmla="*/ 18 w 375"/>
                <a:gd name="T107" fmla="*/ 222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5" h="378">
                  <a:moveTo>
                    <a:pt x="358" y="317"/>
                  </a:moveTo>
                  <a:cubicBezTo>
                    <a:pt x="358" y="222"/>
                    <a:pt x="358" y="222"/>
                    <a:pt x="358" y="222"/>
                  </a:cubicBezTo>
                  <a:cubicBezTo>
                    <a:pt x="360" y="226"/>
                    <a:pt x="362" y="231"/>
                    <a:pt x="362" y="236"/>
                  </a:cubicBezTo>
                  <a:cubicBezTo>
                    <a:pt x="362" y="317"/>
                    <a:pt x="362" y="317"/>
                    <a:pt x="362" y="317"/>
                  </a:cubicBezTo>
                  <a:cubicBezTo>
                    <a:pt x="358" y="317"/>
                    <a:pt x="358" y="317"/>
                    <a:pt x="358" y="317"/>
                  </a:cubicBezTo>
                  <a:close/>
                  <a:moveTo>
                    <a:pt x="358" y="164"/>
                  </a:moveTo>
                  <a:cubicBezTo>
                    <a:pt x="358" y="102"/>
                    <a:pt x="358" y="102"/>
                    <a:pt x="358" y="102"/>
                  </a:cubicBezTo>
                  <a:cubicBezTo>
                    <a:pt x="358" y="101"/>
                    <a:pt x="359" y="101"/>
                    <a:pt x="360" y="101"/>
                  </a:cubicBezTo>
                  <a:cubicBezTo>
                    <a:pt x="369" y="97"/>
                    <a:pt x="369" y="97"/>
                    <a:pt x="369" y="97"/>
                  </a:cubicBezTo>
                  <a:cubicBezTo>
                    <a:pt x="372" y="96"/>
                    <a:pt x="375" y="98"/>
                    <a:pt x="375" y="101"/>
                  </a:cubicBezTo>
                  <a:cubicBezTo>
                    <a:pt x="375" y="151"/>
                    <a:pt x="375" y="151"/>
                    <a:pt x="375" y="151"/>
                  </a:cubicBezTo>
                  <a:cubicBezTo>
                    <a:pt x="375" y="154"/>
                    <a:pt x="372" y="159"/>
                    <a:pt x="369" y="160"/>
                  </a:cubicBezTo>
                  <a:cubicBezTo>
                    <a:pt x="360" y="164"/>
                    <a:pt x="360" y="164"/>
                    <a:pt x="360" y="164"/>
                  </a:cubicBezTo>
                  <a:cubicBezTo>
                    <a:pt x="359" y="164"/>
                    <a:pt x="358" y="164"/>
                    <a:pt x="358" y="164"/>
                  </a:cubicBezTo>
                  <a:close/>
                  <a:moveTo>
                    <a:pt x="358" y="102"/>
                  </a:moveTo>
                  <a:cubicBezTo>
                    <a:pt x="358" y="164"/>
                    <a:pt x="358" y="164"/>
                    <a:pt x="358" y="164"/>
                  </a:cubicBezTo>
                  <a:cubicBezTo>
                    <a:pt x="355" y="164"/>
                    <a:pt x="353" y="162"/>
                    <a:pt x="353" y="159"/>
                  </a:cubicBezTo>
                  <a:cubicBezTo>
                    <a:pt x="353" y="110"/>
                    <a:pt x="353" y="110"/>
                    <a:pt x="353" y="110"/>
                  </a:cubicBezTo>
                  <a:cubicBezTo>
                    <a:pt x="353" y="107"/>
                    <a:pt x="355" y="104"/>
                    <a:pt x="358" y="102"/>
                  </a:cubicBezTo>
                  <a:close/>
                  <a:moveTo>
                    <a:pt x="358" y="222"/>
                  </a:moveTo>
                  <a:cubicBezTo>
                    <a:pt x="353" y="216"/>
                    <a:pt x="345" y="211"/>
                    <a:pt x="337" y="211"/>
                  </a:cubicBezTo>
                  <a:cubicBezTo>
                    <a:pt x="337" y="73"/>
                    <a:pt x="337" y="73"/>
                    <a:pt x="337" y="73"/>
                  </a:cubicBezTo>
                  <a:cubicBezTo>
                    <a:pt x="301" y="73"/>
                    <a:pt x="301" y="73"/>
                    <a:pt x="301" y="73"/>
                  </a:cubicBezTo>
                  <a:cubicBezTo>
                    <a:pt x="301" y="234"/>
                    <a:pt x="301" y="234"/>
                    <a:pt x="301" y="234"/>
                  </a:cubicBezTo>
                  <a:cubicBezTo>
                    <a:pt x="314" y="234"/>
                    <a:pt x="325" y="245"/>
                    <a:pt x="325" y="259"/>
                  </a:cubicBezTo>
                  <a:cubicBezTo>
                    <a:pt x="325" y="272"/>
                    <a:pt x="314" y="284"/>
                    <a:pt x="301" y="284"/>
                  </a:cubicBezTo>
                  <a:cubicBezTo>
                    <a:pt x="301" y="317"/>
                    <a:pt x="301" y="317"/>
                    <a:pt x="301" y="317"/>
                  </a:cubicBezTo>
                  <a:cubicBezTo>
                    <a:pt x="358" y="317"/>
                    <a:pt x="358" y="317"/>
                    <a:pt x="358" y="317"/>
                  </a:cubicBezTo>
                  <a:cubicBezTo>
                    <a:pt x="358" y="222"/>
                    <a:pt x="358" y="222"/>
                    <a:pt x="358" y="222"/>
                  </a:cubicBezTo>
                  <a:close/>
                  <a:moveTo>
                    <a:pt x="301" y="378"/>
                  </a:moveTo>
                  <a:cubicBezTo>
                    <a:pt x="301" y="334"/>
                    <a:pt x="301" y="334"/>
                    <a:pt x="301" y="334"/>
                  </a:cubicBezTo>
                  <a:cubicBezTo>
                    <a:pt x="325" y="334"/>
                    <a:pt x="325" y="334"/>
                    <a:pt x="325" y="334"/>
                  </a:cubicBezTo>
                  <a:cubicBezTo>
                    <a:pt x="325" y="359"/>
                    <a:pt x="325" y="359"/>
                    <a:pt x="325" y="359"/>
                  </a:cubicBezTo>
                  <a:cubicBezTo>
                    <a:pt x="325" y="369"/>
                    <a:pt x="316" y="378"/>
                    <a:pt x="306" y="378"/>
                  </a:cubicBezTo>
                  <a:cubicBezTo>
                    <a:pt x="301" y="378"/>
                    <a:pt x="301" y="378"/>
                    <a:pt x="301" y="378"/>
                  </a:cubicBezTo>
                  <a:close/>
                  <a:moveTo>
                    <a:pt x="301" y="64"/>
                  </a:moveTo>
                  <a:cubicBezTo>
                    <a:pt x="301" y="22"/>
                    <a:pt x="301" y="22"/>
                    <a:pt x="301" y="22"/>
                  </a:cubicBezTo>
                  <a:cubicBezTo>
                    <a:pt x="323" y="33"/>
                    <a:pt x="337" y="48"/>
                    <a:pt x="337" y="64"/>
                  </a:cubicBezTo>
                  <a:lnTo>
                    <a:pt x="301" y="64"/>
                  </a:lnTo>
                  <a:close/>
                  <a:moveTo>
                    <a:pt x="301" y="22"/>
                  </a:moveTo>
                  <a:cubicBezTo>
                    <a:pt x="301" y="64"/>
                    <a:pt x="301" y="64"/>
                    <a:pt x="301" y="64"/>
                  </a:cubicBezTo>
                  <a:cubicBezTo>
                    <a:pt x="279" y="64"/>
                    <a:pt x="279" y="64"/>
                    <a:pt x="279" y="64"/>
                  </a:cubicBezTo>
                  <a:cubicBezTo>
                    <a:pt x="279" y="54"/>
                    <a:pt x="279" y="54"/>
                    <a:pt x="279" y="54"/>
                  </a:cubicBezTo>
                  <a:cubicBezTo>
                    <a:pt x="279" y="54"/>
                    <a:pt x="279" y="54"/>
                    <a:pt x="279" y="54"/>
                  </a:cubicBezTo>
                  <a:cubicBezTo>
                    <a:pt x="286" y="54"/>
                    <a:pt x="291" y="48"/>
                    <a:pt x="291" y="42"/>
                  </a:cubicBezTo>
                  <a:cubicBezTo>
                    <a:pt x="291" y="35"/>
                    <a:pt x="286" y="30"/>
                    <a:pt x="279" y="30"/>
                  </a:cubicBezTo>
                  <a:cubicBezTo>
                    <a:pt x="279" y="30"/>
                    <a:pt x="279" y="30"/>
                    <a:pt x="279" y="30"/>
                  </a:cubicBezTo>
                  <a:cubicBezTo>
                    <a:pt x="279" y="14"/>
                    <a:pt x="279" y="14"/>
                    <a:pt x="279" y="14"/>
                  </a:cubicBezTo>
                  <a:cubicBezTo>
                    <a:pt x="287" y="16"/>
                    <a:pt x="294" y="19"/>
                    <a:pt x="301" y="22"/>
                  </a:cubicBezTo>
                  <a:close/>
                  <a:moveTo>
                    <a:pt x="301" y="73"/>
                  </a:moveTo>
                  <a:cubicBezTo>
                    <a:pt x="301" y="234"/>
                    <a:pt x="301" y="234"/>
                    <a:pt x="301" y="234"/>
                  </a:cubicBezTo>
                  <a:cubicBezTo>
                    <a:pt x="301" y="234"/>
                    <a:pt x="301" y="234"/>
                    <a:pt x="301" y="234"/>
                  </a:cubicBezTo>
                  <a:cubicBezTo>
                    <a:pt x="292" y="234"/>
                    <a:pt x="284" y="239"/>
                    <a:pt x="279" y="246"/>
                  </a:cubicBezTo>
                  <a:cubicBezTo>
                    <a:pt x="279" y="173"/>
                    <a:pt x="279" y="173"/>
                    <a:pt x="279" y="173"/>
                  </a:cubicBezTo>
                  <a:cubicBezTo>
                    <a:pt x="289" y="173"/>
                    <a:pt x="289" y="173"/>
                    <a:pt x="289" y="173"/>
                  </a:cubicBezTo>
                  <a:cubicBezTo>
                    <a:pt x="289" y="102"/>
                    <a:pt x="289" y="102"/>
                    <a:pt x="289" y="102"/>
                  </a:cubicBezTo>
                  <a:cubicBezTo>
                    <a:pt x="279" y="102"/>
                    <a:pt x="279" y="102"/>
                    <a:pt x="279" y="102"/>
                  </a:cubicBezTo>
                  <a:cubicBezTo>
                    <a:pt x="279" y="73"/>
                    <a:pt x="279" y="73"/>
                    <a:pt x="279" y="73"/>
                  </a:cubicBezTo>
                  <a:cubicBezTo>
                    <a:pt x="301" y="73"/>
                    <a:pt x="301" y="73"/>
                    <a:pt x="301" y="73"/>
                  </a:cubicBezTo>
                  <a:close/>
                  <a:moveTo>
                    <a:pt x="301" y="284"/>
                  </a:moveTo>
                  <a:cubicBezTo>
                    <a:pt x="301" y="317"/>
                    <a:pt x="301" y="317"/>
                    <a:pt x="301" y="317"/>
                  </a:cubicBezTo>
                  <a:cubicBezTo>
                    <a:pt x="279" y="317"/>
                    <a:pt x="279" y="317"/>
                    <a:pt x="279" y="317"/>
                  </a:cubicBezTo>
                  <a:cubicBezTo>
                    <a:pt x="279" y="272"/>
                    <a:pt x="279" y="272"/>
                    <a:pt x="279" y="272"/>
                  </a:cubicBezTo>
                  <a:cubicBezTo>
                    <a:pt x="284" y="279"/>
                    <a:pt x="292" y="284"/>
                    <a:pt x="301" y="284"/>
                  </a:cubicBezTo>
                  <a:cubicBezTo>
                    <a:pt x="301" y="284"/>
                    <a:pt x="301" y="284"/>
                    <a:pt x="301" y="284"/>
                  </a:cubicBezTo>
                  <a:close/>
                  <a:moveTo>
                    <a:pt x="301" y="334"/>
                  </a:moveTo>
                  <a:cubicBezTo>
                    <a:pt x="301" y="378"/>
                    <a:pt x="301" y="378"/>
                    <a:pt x="301" y="378"/>
                  </a:cubicBezTo>
                  <a:cubicBezTo>
                    <a:pt x="295" y="378"/>
                    <a:pt x="295" y="378"/>
                    <a:pt x="295" y="378"/>
                  </a:cubicBezTo>
                  <a:cubicBezTo>
                    <a:pt x="289" y="378"/>
                    <a:pt x="283" y="375"/>
                    <a:pt x="279" y="369"/>
                  </a:cubicBezTo>
                  <a:cubicBezTo>
                    <a:pt x="279" y="334"/>
                    <a:pt x="279" y="334"/>
                    <a:pt x="279" y="334"/>
                  </a:cubicBezTo>
                  <a:lnTo>
                    <a:pt x="301" y="334"/>
                  </a:lnTo>
                  <a:close/>
                  <a:moveTo>
                    <a:pt x="245" y="30"/>
                  </a:moveTo>
                  <a:cubicBezTo>
                    <a:pt x="251" y="30"/>
                    <a:pt x="257" y="35"/>
                    <a:pt x="257" y="42"/>
                  </a:cubicBezTo>
                  <a:cubicBezTo>
                    <a:pt x="257" y="48"/>
                    <a:pt x="251" y="54"/>
                    <a:pt x="245" y="54"/>
                  </a:cubicBezTo>
                  <a:cubicBezTo>
                    <a:pt x="244" y="54"/>
                    <a:pt x="243" y="54"/>
                    <a:pt x="242" y="53"/>
                  </a:cubicBezTo>
                  <a:cubicBezTo>
                    <a:pt x="242" y="64"/>
                    <a:pt x="242" y="64"/>
                    <a:pt x="242" y="64"/>
                  </a:cubicBezTo>
                  <a:cubicBezTo>
                    <a:pt x="279" y="64"/>
                    <a:pt x="279" y="64"/>
                    <a:pt x="279" y="64"/>
                  </a:cubicBezTo>
                  <a:cubicBezTo>
                    <a:pt x="279" y="54"/>
                    <a:pt x="279" y="54"/>
                    <a:pt x="279" y="54"/>
                  </a:cubicBezTo>
                  <a:cubicBezTo>
                    <a:pt x="273" y="54"/>
                    <a:pt x="268" y="48"/>
                    <a:pt x="268" y="42"/>
                  </a:cubicBezTo>
                  <a:cubicBezTo>
                    <a:pt x="268" y="35"/>
                    <a:pt x="273" y="30"/>
                    <a:pt x="279" y="30"/>
                  </a:cubicBezTo>
                  <a:cubicBezTo>
                    <a:pt x="279" y="14"/>
                    <a:pt x="279" y="14"/>
                    <a:pt x="279" y="14"/>
                  </a:cubicBezTo>
                  <a:cubicBezTo>
                    <a:pt x="268" y="10"/>
                    <a:pt x="255" y="7"/>
                    <a:pt x="242" y="5"/>
                  </a:cubicBezTo>
                  <a:cubicBezTo>
                    <a:pt x="242" y="31"/>
                    <a:pt x="242" y="31"/>
                    <a:pt x="242" y="31"/>
                  </a:cubicBezTo>
                  <a:cubicBezTo>
                    <a:pt x="243" y="30"/>
                    <a:pt x="244" y="30"/>
                    <a:pt x="245" y="30"/>
                  </a:cubicBezTo>
                  <a:close/>
                  <a:moveTo>
                    <a:pt x="279" y="73"/>
                  </a:moveTo>
                  <a:cubicBezTo>
                    <a:pt x="279" y="102"/>
                    <a:pt x="279" y="102"/>
                    <a:pt x="279" y="102"/>
                  </a:cubicBezTo>
                  <a:cubicBezTo>
                    <a:pt x="242" y="102"/>
                    <a:pt x="242" y="102"/>
                    <a:pt x="242" y="102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79" y="73"/>
                    <a:pt x="279" y="73"/>
                    <a:pt x="279" y="73"/>
                  </a:cubicBezTo>
                  <a:close/>
                  <a:moveTo>
                    <a:pt x="279" y="173"/>
                  </a:moveTo>
                  <a:cubicBezTo>
                    <a:pt x="279" y="246"/>
                    <a:pt x="279" y="246"/>
                    <a:pt x="279" y="246"/>
                  </a:cubicBezTo>
                  <a:cubicBezTo>
                    <a:pt x="277" y="250"/>
                    <a:pt x="276" y="254"/>
                    <a:pt x="276" y="259"/>
                  </a:cubicBezTo>
                  <a:cubicBezTo>
                    <a:pt x="276" y="263"/>
                    <a:pt x="277" y="268"/>
                    <a:pt x="279" y="272"/>
                  </a:cubicBezTo>
                  <a:cubicBezTo>
                    <a:pt x="279" y="317"/>
                    <a:pt x="279" y="317"/>
                    <a:pt x="279" y="317"/>
                  </a:cubicBezTo>
                  <a:cubicBezTo>
                    <a:pt x="242" y="317"/>
                    <a:pt x="242" y="317"/>
                    <a:pt x="242" y="31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79" y="173"/>
                    <a:pt x="279" y="173"/>
                    <a:pt x="279" y="173"/>
                  </a:cubicBezTo>
                  <a:close/>
                  <a:moveTo>
                    <a:pt x="279" y="334"/>
                  </a:moveTo>
                  <a:cubicBezTo>
                    <a:pt x="279" y="369"/>
                    <a:pt x="279" y="369"/>
                    <a:pt x="279" y="369"/>
                  </a:cubicBezTo>
                  <a:cubicBezTo>
                    <a:pt x="277" y="366"/>
                    <a:pt x="276" y="363"/>
                    <a:pt x="276" y="359"/>
                  </a:cubicBezTo>
                  <a:cubicBezTo>
                    <a:pt x="276" y="334"/>
                    <a:pt x="276" y="334"/>
                    <a:pt x="276" y="334"/>
                  </a:cubicBezTo>
                  <a:lnTo>
                    <a:pt x="279" y="334"/>
                  </a:lnTo>
                  <a:close/>
                  <a:moveTo>
                    <a:pt x="242" y="53"/>
                  </a:moveTo>
                  <a:cubicBezTo>
                    <a:pt x="237" y="52"/>
                    <a:pt x="233" y="47"/>
                    <a:pt x="233" y="42"/>
                  </a:cubicBezTo>
                  <a:cubicBezTo>
                    <a:pt x="233" y="37"/>
                    <a:pt x="237" y="32"/>
                    <a:pt x="242" y="31"/>
                  </a:cubicBezTo>
                  <a:cubicBezTo>
                    <a:pt x="242" y="5"/>
                    <a:pt x="242" y="5"/>
                    <a:pt x="242" y="5"/>
                  </a:cubicBezTo>
                  <a:cubicBezTo>
                    <a:pt x="225" y="2"/>
                    <a:pt x="207" y="0"/>
                    <a:pt x="188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6" y="64"/>
                    <a:pt x="186" y="64"/>
                    <a:pt x="186" y="64"/>
                  </a:cubicBezTo>
                  <a:cubicBezTo>
                    <a:pt x="242" y="64"/>
                    <a:pt x="242" y="64"/>
                    <a:pt x="242" y="64"/>
                  </a:cubicBezTo>
                  <a:cubicBezTo>
                    <a:pt x="242" y="53"/>
                    <a:pt x="242" y="53"/>
                    <a:pt x="242" y="53"/>
                  </a:cubicBezTo>
                  <a:close/>
                  <a:moveTo>
                    <a:pt x="242" y="73"/>
                  </a:moveTo>
                  <a:cubicBezTo>
                    <a:pt x="242" y="102"/>
                    <a:pt x="242" y="102"/>
                    <a:pt x="242" y="102"/>
                  </a:cubicBezTo>
                  <a:cubicBezTo>
                    <a:pt x="194" y="102"/>
                    <a:pt x="194" y="102"/>
                    <a:pt x="194" y="102"/>
                  </a:cubicBezTo>
                  <a:cubicBezTo>
                    <a:pt x="194" y="173"/>
                    <a:pt x="194" y="173"/>
                    <a:pt x="194" y="173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42" y="317"/>
                    <a:pt x="242" y="317"/>
                    <a:pt x="242" y="317"/>
                  </a:cubicBezTo>
                  <a:cubicBezTo>
                    <a:pt x="186" y="317"/>
                    <a:pt x="186" y="317"/>
                    <a:pt x="186" y="317"/>
                  </a:cubicBezTo>
                  <a:cubicBezTo>
                    <a:pt x="186" y="286"/>
                    <a:pt x="186" y="286"/>
                    <a:pt x="186" y="286"/>
                  </a:cubicBezTo>
                  <a:cubicBezTo>
                    <a:pt x="240" y="286"/>
                    <a:pt x="240" y="286"/>
                    <a:pt x="240" y="286"/>
                  </a:cubicBezTo>
                  <a:cubicBezTo>
                    <a:pt x="240" y="269"/>
                    <a:pt x="240" y="269"/>
                    <a:pt x="240" y="269"/>
                  </a:cubicBezTo>
                  <a:cubicBezTo>
                    <a:pt x="186" y="269"/>
                    <a:pt x="186" y="269"/>
                    <a:pt x="186" y="269"/>
                  </a:cubicBezTo>
                  <a:cubicBezTo>
                    <a:pt x="186" y="258"/>
                    <a:pt x="186" y="258"/>
                    <a:pt x="186" y="258"/>
                  </a:cubicBezTo>
                  <a:cubicBezTo>
                    <a:pt x="240" y="258"/>
                    <a:pt x="240" y="258"/>
                    <a:pt x="240" y="258"/>
                  </a:cubicBezTo>
                  <a:cubicBezTo>
                    <a:pt x="240" y="241"/>
                    <a:pt x="240" y="241"/>
                    <a:pt x="240" y="241"/>
                  </a:cubicBezTo>
                  <a:cubicBezTo>
                    <a:pt x="186" y="241"/>
                    <a:pt x="186" y="241"/>
                    <a:pt x="186" y="241"/>
                  </a:cubicBezTo>
                  <a:cubicBezTo>
                    <a:pt x="186" y="229"/>
                    <a:pt x="186" y="229"/>
                    <a:pt x="186" y="229"/>
                  </a:cubicBezTo>
                  <a:cubicBezTo>
                    <a:pt x="240" y="229"/>
                    <a:pt x="240" y="229"/>
                    <a:pt x="240" y="229"/>
                  </a:cubicBezTo>
                  <a:cubicBezTo>
                    <a:pt x="240" y="213"/>
                    <a:pt x="240" y="213"/>
                    <a:pt x="240" y="213"/>
                  </a:cubicBezTo>
                  <a:cubicBezTo>
                    <a:pt x="186" y="213"/>
                    <a:pt x="186" y="213"/>
                    <a:pt x="186" y="213"/>
                  </a:cubicBezTo>
                  <a:cubicBezTo>
                    <a:pt x="186" y="73"/>
                    <a:pt x="186" y="73"/>
                    <a:pt x="186" y="73"/>
                  </a:cubicBezTo>
                  <a:lnTo>
                    <a:pt x="242" y="73"/>
                  </a:lnTo>
                  <a:close/>
                  <a:moveTo>
                    <a:pt x="186" y="0"/>
                  </a:moveTo>
                  <a:cubicBezTo>
                    <a:pt x="186" y="64"/>
                    <a:pt x="186" y="64"/>
                    <a:pt x="186" y="64"/>
                  </a:cubicBezTo>
                  <a:cubicBezTo>
                    <a:pt x="134" y="64"/>
                    <a:pt x="134" y="64"/>
                    <a:pt x="134" y="64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8" y="52"/>
                    <a:pt x="142" y="47"/>
                    <a:pt x="142" y="42"/>
                  </a:cubicBezTo>
                  <a:cubicBezTo>
                    <a:pt x="142" y="37"/>
                    <a:pt x="138" y="32"/>
                    <a:pt x="134" y="31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50" y="2"/>
                    <a:pt x="168" y="1"/>
                    <a:pt x="186" y="0"/>
                  </a:cubicBezTo>
                  <a:close/>
                  <a:moveTo>
                    <a:pt x="186" y="73"/>
                  </a:moveTo>
                  <a:cubicBezTo>
                    <a:pt x="186" y="213"/>
                    <a:pt x="186" y="213"/>
                    <a:pt x="186" y="213"/>
                  </a:cubicBezTo>
                  <a:cubicBezTo>
                    <a:pt x="134" y="213"/>
                    <a:pt x="134" y="213"/>
                    <a:pt x="134" y="213"/>
                  </a:cubicBezTo>
                  <a:cubicBezTo>
                    <a:pt x="134" y="173"/>
                    <a:pt x="134" y="173"/>
                    <a:pt x="134" y="173"/>
                  </a:cubicBezTo>
                  <a:cubicBezTo>
                    <a:pt x="181" y="173"/>
                    <a:pt x="181" y="173"/>
                    <a:pt x="181" y="173"/>
                  </a:cubicBezTo>
                  <a:cubicBezTo>
                    <a:pt x="181" y="102"/>
                    <a:pt x="181" y="102"/>
                    <a:pt x="181" y="102"/>
                  </a:cubicBezTo>
                  <a:cubicBezTo>
                    <a:pt x="134" y="102"/>
                    <a:pt x="134" y="102"/>
                    <a:pt x="134" y="102"/>
                  </a:cubicBezTo>
                  <a:cubicBezTo>
                    <a:pt x="134" y="73"/>
                    <a:pt x="134" y="73"/>
                    <a:pt x="134" y="73"/>
                  </a:cubicBezTo>
                  <a:cubicBezTo>
                    <a:pt x="186" y="73"/>
                    <a:pt x="186" y="73"/>
                    <a:pt x="186" y="73"/>
                  </a:cubicBezTo>
                  <a:close/>
                  <a:moveTo>
                    <a:pt x="186" y="229"/>
                  </a:moveTo>
                  <a:cubicBezTo>
                    <a:pt x="186" y="241"/>
                    <a:pt x="186" y="241"/>
                    <a:pt x="186" y="241"/>
                  </a:cubicBezTo>
                  <a:cubicBezTo>
                    <a:pt x="134" y="241"/>
                    <a:pt x="134" y="241"/>
                    <a:pt x="134" y="241"/>
                  </a:cubicBezTo>
                  <a:cubicBezTo>
                    <a:pt x="134" y="229"/>
                    <a:pt x="134" y="229"/>
                    <a:pt x="134" y="229"/>
                  </a:cubicBezTo>
                  <a:cubicBezTo>
                    <a:pt x="186" y="229"/>
                    <a:pt x="186" y="229"/>
                    <a:pt x="186" y="229"/>
                  </a:cubicBezTo>
                  <a:close/>
                  <a:moveTo>
                    <a:pt x="186" y="258"/>
                  </a:moveTo>
                  <a:cubicBezTo>
                    <a:pt x="186" y="269"/>
                    <a:pt x="186" y="269"/>
                    <a:pt x="186" y="269"/>
                  </a:cubicBezTo>
                  <a:cubicBezTo>
                    <a:pt x="134" y="269"/>
                    <a:pt x="134" y="269"/>
                    <a:pt x="134" y="269"/>
                  </a:cubicBezTo>
                  <a:cubicBezTo>
                    <a:pt x="134" y="258"/>
                    <a:pt x="134" y="258"/>
                    <a:pt x="134" y="258"/>
                  </a:cubicBezTo>
                  <a:cubicBezTo>
                    <a:pt x="186" y="258"/>
                    <a:pt x="186" y="258"/>
                    <a:pt x="186" y="258"/>
                  </a:cubicBezTo>
                  <a:close/>
                  <a:moveTo>
                    <a:pt x="186" y="286"/>
                  </a:moveTo>
                  <a:cubicBezTo>
                    <a:pt x="186" y="317"/>
                    <a:pt x="186" y="317"/>
                    <a:pt x="186" y="317"/>
                  </a:cubicBezTo>
                  <a:cubicBezTo>
                    <a:pt x="134" y="317"/>
                    <a:pt x="134" y="317"/>
                    <a:pt x="134" y="317"/>
                  </a:cubicBezTo>
                  <a:cubicBezTo>
                    <a:pt x="134" y="286"/>
                    <a:pt x="134" y="286"/>
                    <a:pt x="134" y="286"/>
                  </a:cubicBezTo>
                  <a:lnTo>
                    <a:pt x="186" y="286"/>
                  </a:lnTo>
                  <a:close/>
                  <a:moveTo>
                    <a:pt x="134" y="5"/>
                  </a:moveTo>
                  <a:cubicBezTo>
                    <a:pt x="134" y="31"/>
                    <a:pt x="134" y="31"/>
                    <a:pt x="134" y="31"/>
                  </a:cubicBezTo>
                  <a:cubicBezTo>
                    <a:pt x="133" y="30"/>
                    <a:pt x="131" y="30"/>
                    <a:pt x="130" y="30"/>
                  </a:cubicBezTo>
                  <a:cubicBezTo>
                    <a:pt x="124" y="30"/>
                    <a:pt x="118" y="35"/>
                    <a:pt x="118" y="42"/>
                  </a:cubicBezTo>
                  <a:cubicBezTo>
                    <a:pt x="118" y="48"/>
                    <a:pt x="124" y="54"/>
                    <a:pt x="130" y="54"/>
                  </a:cubicBezTo>
                  <a:cubicBezTo>
                    <a:pt x="131" y="54"/>
                    <a:pt x="133" y="54"/>
                    <a:pt x="134" y="53"/>
                  </a:cubicBezTo>
                  <a:cubicBezTo>
                    <a:pt x="134" y="64"/>
                    <a:pt x="134" y="64"/>
                    <a:pt x="134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102" y="54"/>
                    <a:pt x="108" y="48"/>
                    <a:pt x="108" y="42"/>
                  </a:cubicBezTo>
                  <a:cubicBezTo>
                    <a:pt x="108" y="35"/>
                    <a:pt x="102" y="30"/>
                    <a:pt x="96" y="30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107" y="10"/>
                    <a:pt x="120" y="7"/>
                    <a:pt x="134" y="5"/>
                  </a:cubicBezTo>
                  <a:close/>
                  <a:moveTo>
                    <a:pt x="134" y="73"/>
                  </a:moveTo>
                  <a:cubicBezTo>
                    <a:pt x="134" y="102"/>
                    <a:pt x="134" y="102"/>
                    <a:pt x="134" y="102"/>
                  </a:cubicBezTo>
                  <a:cubicBezTo>
                    <a:pt x="96" y="102"/>
                    <a:pt x="96" y="102"/>
                    <a:pt x="96" y="102"/>
                  </a:cubicBezTo>
                  <a:cubicBezTo>
                    <a:pt x="96" y="73"/>
                    <a:pt x="96" y="73"/>
                    <a:pt x="96" y="73"/>
                  </a:cubicBezTo>
                  <a:cubicBezTo>
                    <a:pt x="134" y="73"/>
                    <a:pt x="134" y="73"/>
                    <a:pt x="134" y="73"/>
                  </a:cubicBezTo>
                  <a:close/>
                  <a:moveTo>
                    <a:pt x="134" y="173"/>
                  </a:moveTo>
                  <a:cubicBezTo>
                    <a:pt x="134" y="213"/>
                    <a:pt x="134" y="213"/>
                    <a:pt x="134" y="213"/>
                  </a:cubicBezTo>
                  <a:cubicBezTo>
                    <a:pt x="132" y="213"/>
                    <a:pt x="132" y="213"/>
                    <a:pt x="132" y="213"/>
                  </a:cubicBezTo>
                  <a:cubicBezTo>
                    <a:pt x="132" y="229"/>
                    <a:pt x="132" y="229"/>
                    <a:pt x="132" y="229"/>
                  </a:cubicBezTo>
                  <a:cubicBezTo>
                    <a:pt x="134" y="229"/>
                    <a:pt x="134" y="229"/>
                    <a:pt x="134" y="229"/>
                  </a:cubicBezTo>
                  <a:cubicBezTo>
                    <a:pt x="134" y="241"/>
                    <a:pt x="134" y="241"/>
                    <a:pt x="134" y="241"/>
                  </a:cubicBezTo>
                  <a:cubicBezTo>
                    <a:pt x="132" y="241"/>
                    <a:pt x="132" y="241"/>
                    <a:pt x="132" y="241"/>
                  </a:cubicBezTo>
                  <a:cubicBezTo>
                    <a:pt x="132" y="258"/>
                    <a:pt x="132" y="258"/>
                    <a:pt x="132" y="258"/>
                  </a:cubicBezTo>
                  <a:cubicBezTo>
                    <a:pt x="134" y="258"/>
                    <a:pt x="134" y="258"/>
                    <a:pt x="134" y="258"/>
                  </a:cubicBezTo>
                  <a:cubicBezTo>
                    <a:pt x="134" y="269"/>
                    <a:pt x="134" y="269"/>
                    <a:pt x="134" y="269"/>
                  </a:cubicBezTo>
                  <a:cubicBezTo>
                    <a:pt x="132" y="269"/>
                    <a:pt x="132" y="269"/>
                    <a:pt x="132" y="269"/>
                  </a:cubicBezTo>
                  <a:cubicBezTo>
                    <a:pt x="132" y="286"/>
                    <a:pt x="132" y="286"/>
                    <a:pt x="132" y="286"/>
                  </a:cubicBezTo>
                  <a:cubicBezTo>
                    <a:pt x="134" y="286"/>
                    <a:pt x="134" y="286"/>
                    <a:pt x="134" y="286"/>
                  </a:cubicBezTo>
                  <a:cubicBezTo>
                    <a:pt x="134" y="317"/>
                    <a:pt x="134" y="317"/>
                    <a:pt x="134" y="317"/>
                  </a:cubicBezTo>
                  <a:cubicBezTo>
                    <a:pt x="96" y="317"/>
                    <a:pt x="96" y="317"/>
                    <a:pt x="96" y="317"/>
                  </a:cubicBezTo>
                  <a:cubicBezTo>
                    <a:pt x="96" y="272"/>
                    <a:pt x="96" y="272"/>
                    <a:pt x="96" y="272"/>
                  </a:cubicBezTo>
                  <a:cubicBezTo>
                    <a:pt x="98" y="268"/>
                    <a:pt x="99" y="264"/>
                    <a:pt x="99" y="259"/>
                  </a:cubicBezTo>
                  <a:cubicBezTo>
                    <a:pt x="99" y="254"/>
                    <a:pt x="98" y="250"/>
                    <a:pt x="96" y="246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134" y="173"/>
                    <a:pt x="134" y="173"/>
                    <a:pt x="134" y="173"/>
                  </a:cubicBezTo>
                  <a:close/>
                  <a:moveTo>
                    <a:pt x="96" y="369"/>
                  </a:moveTo>
                  <a:cubicBezTo>
                    <a:pt x="96" y="334"/>
                    <a:pt x="96" y="334"/>
                    <a:pt x="96" y="334"/>
                  </a:cubicBezTo>
                  <a:cubicBezTo>
                    <a:pt x="99" y="334"/>
                    <a:pt x="99" y="334"/>
                    <a:pt x="99" y="334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99" y="363"/>
                    <a:pt x="98" y="366"/>
                    <a:pt x="96" y="369"/>
                  </a:cubicBezTo>
                  <a:close/>
                  <a:moveTo>
                    <a:pt x="96" y="14"/>
                  </a:moveTo>
                  <a:cubicBezTo>
                    <a:pt x="96" y="30"/>
                    <a:pt x="96" y="30"/>
                    <a:pt x="96" y="30"/>
                  </a:cubicBezTo>
                  <a:cubicBezTo>
                    <a:pt x="89" y="30"/>
                    <a:pt x="84" y="35"/>
                    <a:pt x="84" y="42"/>
                  </a:cubicBezTo>
                  <a:cubicBezTo>
                    <a:pt x="84" y="48"/>
                    <a:pt x="89" y="54"/>
                    <a:pt x="96" y="5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81" y="19"/>
                    <a:pt x="88" y="16"/>
                    <a:pt x="96" y="14"/>
                  </a:cubicBezTo>
                  <a:close/>
                  <a:moveTo>
                    <a:pt x="96" y="73"/>
                  </a:moveTo>
                  <a:cubicBezTo>
                    <a:pt x="96" y="102"/>
                    <a:pt x="96" y="102"/>
                    <a:pt x="96" y="102"/>
                  </a:cubicBezTo>
                  <a:cubicBezTo>
                    <a:pt x="86" y="102"/>
                    <a:pt x="86" y="102"/>
                    <a:pt x="86" y="102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6" y="246"/>
                    <a:pt x="96" y="246"/>
                    <a:pt x="96" y="246"/>
                  </a:cubicBezTo>
                  <a:cubicBezTo>
                    <a:pt x="91" y="239"/>
                    <a:pt x="84" y="234"/>
                    <a:pt x="75" y="234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96" y="73"/>
                    <a:pt x="96" y="73"/>
                    <a:pt x="96" y="73"/>
                  </a:cubicBezTo>
                  <a:close/>
                  <a:moveTo>
                    <a:pt x="96" y="272"/>
                  </a:moveTo>
                  <a:cubicBezTo>
                    <a:pt x="96" y="317"/>
                    <a:pt x="96" y="317"/>
                    <a:pt x="96" y="317"/>
                  </a:cubicBezTo>
                  <a:cubicBezTo>
                    <a:pt x="75" y="317"/>
                    <a:pt x="75" y="317"/>
                    <a:pt x="75" y="317"/>
                  </a:cubicBezTo>
                  <a:cubicBezTo>
                    <a:pt x="75" y="284"/>
                    <a:pt x="75" y="284"/>
                    <a:pt x="75" y="284"/>
                  </a:cubicBezTo>
                  <a:cubicBezTo>
                    <a:pt x="84" y="284"/>
                    <a:pt x="91" y="279"/>
                    <a:pt x="96" y="272"/>
                  </a:cubicBezTo>
                  <a:close/>
                  <a:moveTo>
                    <a:pt x="96" y="334"/>
                  </a:moveTo>
                  <a:cubicBezTo>
                    <a:pt x="96" y="369"/>
                    <a:pt x="96" y="369"/>
                    <a:pt x="96" y="369"/>
                  </a:cubicBezTo>
                  <a:cubicBezTo>
                    <a:pt x="92" y="375"/>
                    <a:pt x="87" y="378"/>
                    <a:pt x="80" y="378"/>
                  </a:cubicBezTo>
                  <a:cubicBezTo>
                    <a:pt x="75" y="378"/>
                    <a:pt x="75" y="378"/>
                    <a:pt x="75" y="378"/>
                  </a:cubicBezTo>
                  <a:cubicBezTo>
                    <a:pt x="75" y="334"/>
                    <a:pt x="75" y="334"/>
                    <a:pt x="75" y="334"/>
                  </a:cubicBezTo>
                  <a:lnTo>
                    <a:pt x="96" y="334"/>
                  </a:lnTo>
                  <a:close/>
                  <a:moveTo>
                    <a:pt x="75" y="22"/>
                  </a:moveTo>
                  <a:cubicBezTo>
                    <a:pt x="75" y="64"/>
                    <a:pt x="75" y="64"/>
                    <a:pt x="75" y="6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48"/>
                    <a:pt x="52" y="33"/>
                    <a:pt x="75" y="22"/>
                  </a:cubicBezTo>
                  <a:close/>
                  <a:moveTo>
                    <a:pt x="75" y="73"/>
                  </a:moveTo>
                  <a:cubicBezTo>
                    <a:pt x="75" y="234"/>
                    <a:pt x="75" y="234"/>
                    <a:pt x="75" y="234"/>
                  </a:cubicBezTo>
                  <a:cubicBezTo>
                    <a:pt x="61" y="234"/>
                    <a:pt x="50" y="245"/>
                    <a:pt x="50" y="259"/>
                  </a:cubicBezTo>
                  <a:cubicBezTo>
                    <a:pt x="50" y="272"/>
                    <a:pt x="61" y="284"/>
                    <a:pt x="75" y="284"/>
                  </a:cubicBezTo>
                  <a:cubicBezTo>
                    <a:pt x="75" y="317"/>
                    <a:pt x="75" y="317"/>
                    <a:pt x="75" y="317"/>
                  </a:cubicBezTo>
                  <a:cubicBezTo>
                    <a:pt x="18" y="317"/>
                    <a:pt x="18" y="317"/>
                    <a:pt x="18" y="317"/>
                  </a:cubicBezTo>
                  <a:cubicBezTo>
                    <a:pt x="18" y="222"/>
                    <a:pt x="18" y="222"/>
                    <a:pt x="18" y="222"/>
                  </a:cubicBezTo>
                  <a:cubicBezTo>
                    <a:pt x="22" y="216"/>
                    <a:pt x="30" y="211"/>
                    <a:pt x="38" y="211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75" y="73"/>
                    <a:pt x="75" y="73"/>
                    <a:pt x="75" y="73"/>
                  </a:cubicBezTo>
                  <a:close/>
                  <a:moveTo>
                    <a:pt x="75" y="334"/>
                  </a:moveTo>
                  <a:cubicBezTo>
                    <a:pt x="75" y="378"/>
                    <a:pt x="75" y="378"/>
                    <a:pt x="75" y="378"/>
                  </a:cubicBezTo>
                  <a:cubicBezTo>
                    <a:pt x="69" y="378"/>
                    <a:pt x="69" y="378"/>
                    <a:pt x="69" y="378"/>
                  </a:cubicBezTo>
                  <a:cubicBezTo>
                    <a:pt x="59" y="378"/>
                    <a:pt x="50" y="369"/>
                    <a:pt x="50" y="359"/>
                  </a:cubicBezTo>
                  <a:cubicBezTo>
                    <a:pt x="50" y="334"/>
                    <a:pt x="50" y="334"/>
                    <a:pt x="50" y="334"/>
                  </a:cubicBezTo>
                  <a:cubicBezTo>
                    <a:pt x="75" y="334"/>
                    <a:pt x="75" y="334"/>
                    <a:pt x="75" y="334"/>
                  </a:cubicBezTo>
                  <a:close/>
                  <a:moveTo>
                    <a:pt x="18" y="164"/>
                  </a:moveTo>
                  <a:cubicBezTo>
                    <a:pt x="20" y="164"/>
                    <a:pt x="22" y="162"/>
                    <a:pt x="22" y="159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2" y="107"/>
                    <a:pt x="20" y="104"/>
                    <a:pt x="18" y="102"/>
                  </a:cubicBezTo>
                  <a:lnTo>
                    <a:pt x="18" y="164"/>
                  </a:lnTo>
                  <a:close/>
                  <a:moveTo>
                    <a:pt x="18" y="102"/>
                  </a:moveTo>
                  <a:cubicBezTo>
                    <a:pt x="18" y="164"/>
                    <a:pt x="18" y="164"/>
                    <a:pt x="18" y="164"/>
                  </a:cubicBezTo>
                  <a:cubicBezTo>
                    <a:pt x="17" y="164"/>
                    <a:pt x="16" y="164"/>
                    <a:pt x="16" y="164"/>
                  </a:cubicBezTo>
                  <a:cubicBezTo>
                    <a:pt x="6" y="160"/>
                    <a:pt x="6" y="160"/>
                    <a:pt x="6" y="160"/>
                  </a:cubicBezTo>
                  <a:cubicBezTo>
                    <a:pt x="3" y="159"/>
                    <a:pt x="0" y="154"/>
                    <a:pt x="0" y="15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98"/>
                    <a:pt x="3" y="96"/>
                    <a:pt x="6" y="97"/>
                  </a:cubicBezTo>
                  <a:cubicBezTo>
                    <a:pt x="16" y="101"/>
                    <a:pt x="16" y="101"/>
                    <a:pt x="16" y="101"/>
                  </a:cubicBezTo>
                  <a:cubicBezTo>
                    <a:pt x="16" y="101"/>
                    <a:pt x="17" y="101"/>
                    <a:pt x="18" y="102"/>
                  </a:cubicBezTo>
                  <a:close/>
                  <a:moveTo>
                    <a:pt x="18" y="222"/>
                  </a:moveTo>
                  <a:cubicBezTo>
                    <a:pt x="18" y="317"/>
                    <a:pt x="18" y="317"/>
                    <a:pt x="18" y="317"/>
                  </a:cubicBezTo>
                  <a:cubicBezTo>
                    <a:pt x="13" y="317"/>
                    <a:pt x="13" y="317"/>
                    <a:pt x="13" y="317"/>
                  </a:cubicBezTo>
                  <a:cubicBezTo>
                    <a:pt x="13" y="236"/>
                    <a:pt x="13" y="236"/>
                    <a:pt x="13" y="236"/>
                  </a:cubicBezTo>
                  <a:cubicBezTo>
                    <a:pt x="13" y="231"/>
                    <a:pt x="15" y="226"/>
                    <a:pt x="18" y="22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7" name="Freeform 249"/>
            <p:cNvSpPr/>
            <p:nvPr/>
          </p:nvSpPr>
          <p:spPr bwMode="auto">
            <a:xfrm>
              <a:off x="5516563" y="1931988"/>
              <a:ext cx="269875" cy="203200"/>
            </a:xfrm>
            <a:custGeom>
              <a:avLst/>
              <a:gdLst>
                <a:gd name="T0" fmla="*/ 98 w 141"/>
                <a:gd name="T1" fmla="*/ 0 h 106"/>
                <a:gd name="T2" fmla="*/ 70 w 141"/>
                <a:gd name="T3" fmla="*/ 10 h 106"/>
                <a:gd name="T4" fmla="*/ 42 w 141"/>
                <a:gd name="T5" fmla="*/ 0 h 106"/>
                <a:gd name="T6" fmla="*/ 0 w 141"/>
                <a:gd name="T7" fmla="*/ 41 h 106"/>
                <a:gd name="T8" fmla="*/ 72 w 141"/>
                <a:gd name="T9" fmla="*/ 106 h 106"/>
                <a:gd name="T10" fmla="*/ 141 w 141"/>
                <a:gd name="T11" fmla="*/ 41 h 106"/>
                <a:gd name="T12" fmla="*/ 98 w 141"/>
                <a:gd name="T1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106">
                  <a:moveTo>
                    <a:pt x="98" y="0"/>
                  </a:moveTo>
                  <a:cubicBezTo>
                    <a:pt x="87" y="0"/>
                    <a:pt x="78" y="4"/>
                    <a:pt x="70" y="10"/>
                  </a:cubicBezTo>
                  <a:cubicBezTo>
                    <a:pt x="63" y="4"/>
                    <a:pt x="53" y="0"/>
                    <a:pt x="42" y="0"/>
                  </a:cubicBezTo>
                  <a:cubicBezTo>
                    <a:pt x="19" y="0"/>
                    <a:pt x="0" y="18"/>
                    <a:pt x="0" y="41"/>
                  </a:cubicBezTo>
                  <a:cubicBezTo>
                    <a:pt x="0" y="66"/>
                    <a:pt x="21" y="106"/>
                    <a:pt x="72" y="106"/>
                  </a:cubicBezTo>
                  <a:cubicBezTo>
                    <a:pt x="125" y="106"/>
                    <a:pt x="141" y="64"/>
                    <a:pt x="141" y="41"/>
                  </a:cubicBezTo>
                  <a:cubicBezTo>
                    <a:pt x="141" y="18"/>
                    <a:pt x="122" y="0"/>
                    <a:pt x="98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8" name="Freeform 250"/>
            <p:cNvSpPr/>
            <p:nvPr/>
          </p:nvSpPr>
          <p:spPr bwMode="auto">
            <a:xfrm>
              <a:off x="5637213" y="1878013"/>
              <a:ext cx="73025" cy="93663"/>
            </a:xfrm>
            <a:custGeom>
              <a:avLst/>
              <a:gdLst>
                <a:gd name="T0" fmla="*/ 8 w 38"/>
                <a:gd name="T1" fmla="*/ 49 h 49"/>
                <a:gd name="T2" fmla="*/ 18 w 38"/>
                <a:gd name="T3" fmla="*/ 0 h 49"/>
                <a:gd name="T4" fmla="*/ 38 w 38"/>
                <a:gd name="T5" fmla="*/ 4 h 49"/>
                <a:gd name="T6" fmla="*/ 8 w 38"/>
                <a:gd name="T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49">
                  <a:moveTo>
                    <a:pt x="8" y="49"/>
                  </a:moveTo>
                  <a:cubicBezTo>
                    <a:pt x="0" y="32"/>
                    <a:pt x="5" y="14"/>
                    <a:pt x="1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19" y="15"/>
                    <a:pt x="8" y="25"/>
                    <a:pt x="8" y="49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Freeform 251"/>
            <p:cNvSpPr/>
            <p:nvPr/>
          </p:nvSpPr>
          <p:spPr bwMode="auto">
            <a:xfrm>
              <a:off x="4384675" y="2451100"/>
              <a:ext cx="269875" cy="204788"/>
            </a:xfrm>
            <a:custGeom>
              <a:avLst/>
              <a:gdLst>
                <a:gd name="T0" fmla="*/ 99 w 141"/>
                <a:gd name="T1" fmla="*/ 0 h 107"/>
                <a:gd name="T2" fmla="*/ 70 w 141"/>
                <a:gd name="T3" fmla="*/ 11 h 107"/>
                <a:gd name="T4" fmla="*/ 42 w 141"/>
                <a:gd name="T5" fmla="*/ 0 h 107"/>
                <a:gd name="T6" fmla="*/ 0 w 141"/>
                <a:gd name="T7" fmla="*/ 41 h 107"/>
                <a:gd name="T8" fmla="*/ 73 w 141"/>
                <a:gd name="T9" fmla="*/ 107 h 107"/>
                <a:gd name="T10" fmla="*/ 141 w 141"/>
                <a:gd name="T11" fmla="*/ 41 h 107"/>
                <a:gd name="T12" fmla="*/ 99 w 141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107">
                  <a:moveTo>
                    <a:pt x="99" y="0"/>
                  </a:moveTo>
                  <a:cubicBezTo>
                    <a:pt x="88" y="0"/>
                    <a:pt x="78" y="4"/>
                    <a:pt x="70" y="11"/>
                  </a:cubicBezTo>
                  <a:cubicBezTo>
                    <a:pt x="63" y="4"/>
                    <a:pt x="53" y="0"/>
                    <a:pt x="42" y="0"/>
                  </a:cubicBezTo>
                  <a:cubicBezTo>
                    <a:pt x="19" y="0"/>
                    <a:pt x="0" y="19"/>
                    <a:pt x="0" y="41"/>
                  </a:cubicBezTo>
                  <a:cubicBezTo>
                    <a:pt x="0" y="67"/>
                    <a:pt x="21" y="107"/>
                    <a:pt x="73" y="107"/>
                  </a:cubicBezTo>
                  <a:cubicBezTo>
                    <a:pt x="125" y="107"/>
                    <a:pt x="141" y="65"/>
                    <a:pt x="141" y="41"/>
                  </a:cubicBezTo>
                  <a:cubicBezTo>
                    <a:pt x="141" y="19"/>
                    <a:pt x="122" y="0"/>
                    <a:pt x="99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0" name="Freeform 252"/>
            <p:cNvSpPr/>
            <p:nvPr/>
          </p:nvSpPr>
          <p:spPr bwMode="auto">
            <a:xfrm>
              <a:off x="4505325" y="2398713"/>
              <a:ext cx="73025" cy="93663"/>
            </a:xfrm>
            <a:custGeom>
              <a:avLst/>
              <a:gdLst>
                <a:gd name="T0" fmla="*/ 8 w 38"/>
                <a:gd name="T1" fmla="*/ 49 h 49"/>
                <a:gd name="T2" fmla="*/ 18 w 38"/>
                <a:gd name="T3" fmla="*/ 0 h 49"/>
                <a:gd name="T4" fmla="*/ 38 w 38"/>
                <a:gd name="T5" fmla="*/ 4 h 49"/>
                <a:gd name="T6" fmla="*/ 8 w 38"/>
                <a:gd name="T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49">
                  <a:moveTo>
                    <a:pt x="8" y="49"/>
                  </a:moveTo>
                  <a:cubicBezTo>
                    <a:pt x="0" y="32"/>
                    <a:pt x="5" y="13"/>
                    <a:pt x="1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19" y="14"/>
                    <a:pt x="8" y="25"/>
                    <a:pt x="8" y="49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1" name="Freeform 253"/>
            <p:cNvSpPr>
              <a:spLocks noEditPoints="1"/>
            </p:cNvSpPr>
            <p:nvPr/>
          </p:nvSpPr>
          <p:spPr bwMode="auto">
            <a:xfrm>
              <a:off x="7394575" y="1543050"/>
              <a:ext cx="360363" cy="390525"/>
            </a:xfrm>
            <a:custGeom>
              <a:avLst/>
              <a:gdLst>
                <a:gd name="T0" fmla="*/ 146 w 188"/>
                <a:gd name="T1" fmla="*/ 94 h 204"/>
                <a:gd name="T2" fmla="*/ 141 w 188"/>
                <a:gd name="T3" fmla="*/ 116 h 204"/>
                <a:gd name="T4" fmla="*/ 141 w 188"/>
                <a:gd name="T5" fmla="*/ 136 h 204"/>
                <a:gd name="T6" fmla="*/ 144 w 188"/>
                <a:gd name="T7" fmla="*/ 137 h 204"/>
                <a:gd name="T8" fmla="*/ 160 w 188"/>
                <a:gd name="T9" fmla="*/ 160 h 204"/>
                <a:gd name="T10" fmla="*/ 141 w 188"/>
                <a:gd name="T11" fmla="*/ 147 h 204"/>
                <a:gd name="T12" fmla="*/ 141 w 188"/>
                <a:gd name="T13" fmla="*/ 40 h 204"/>
                <a:gd name="T14" fmla="*/ 160 w 188"/>
                <a:gd name="T15" fmla="*/ 28 h 204"/>
                <a:gd name="T16" fmla="*/ 144 w 188"/>
                <a:gd name="T17" fmla="*/ 51 h 204"/>
                <a:gd name="T18" fmla="*/ 141 w 188"/>
                <a:gd name="T19" fmla="*/ 52 h 204"/>
                <a:gd name="T20" fmla="*/ 183 w 188"/>
                <a:gd name="T21" fmla="*/ 89 h 204"/>
                <a:gd name="T22" fmla="*/ 155 w 188"/>
                <a:gd name="T23" fmla="*/ 94 h 204"/>
                <a:gd name="T24" fmla="*/ 183 w 188"/>
                <a:gd name="T25" fmla="*/ 99 h 204"/>
                <a:gd name="T26" fmla="*/ 183 w 188"/>
                <a:gd name="T27" fmla="*/ 89 h 204"/>
                <a:gd name="T28" fmla="*/ 97 w 188"/>
                <a:gd name="T29" fmla="*/ 204 h 204"/>
                <a:gd name="T30" fmla="*/ 123 w 188"/>
                <a:gd name="T31" fmla="*/ 137 h 204"/>
                <a:gd name="T32" fmla="*/ 141 w 188"/>
                <a:gd name="T33" fmla="*/ 72 h 204"/>
                <a:gd name="T34" fmla="*/ 94 w 188"/>
                <a:gd name="T35" fmla="*/ 53 h 204"/>
                <a:gd name="T36" fmla="*/ 135 w 188"/>
                <a:gd name="T37" fmla="*/ 94 h 204"/>
                <a:gd name="T38" fmla="*/ 115 w 188"/>
                <a:gd name="T39" fmla="*/ 129 h 204"/>
                <a:gd name="T40" fmla="*/ 112 w 188"/>
                <a:gd name="T41" fmla="*/ 157 h 204"/>
                <a:gd name="T42" fmla="*/ 94 w 188"/>
                <a:gd name="T43" fmla="*/ 204 h 204"/>
                <a:gd name="T44" fmla="*/ 141 w 188"/>
                <a:gd name="T45" fmla="*/ 52 h 204"/>
                <a:gd name="T46" fmla="*/ 137 w 188"/>
                <a:gd name="T47" fmla="*/ 44 h 204"/>
                <a:gd name="T48" fmla="*/ 141 w 188"/>
                <a:gd name="T49" fmla="*/ 136 h 204"/>
                <a:gd name="T50" fmla="*/ 137 w 188"/>
                <a:gd name="T51" fmla="*/ 144 h 204"/>
                <a:gd name="T52" fmla="*/ 141 w 188"/>
                <a:gd name="T53" fmla="*/ 136 h 204"/>
                <a:gd name="T54" fmla="*/ 94 w 188"/>
                <a:gd name="T55" fmla="*/ 0 h 204"/>
                <a:gd name="T56" fmla="*/ 99 w 188"/>
                <a:gd name="T57" fmla="*/ 5 h 204"/>
                <a:gd name="T58" fmla="*/ 94 w 188"/>
                <a:gd name="T59" fmla="*/ 33 h 204"/>
                <a:gd name="T60" fmla="*/ 94 w 188"/>
                <a:gd name="T61" fmla="*/ 33 h 204"/>
                <a:gd name="T62" fmla="*/ 47 w 188"/>
                <a:gd name="T63" fmla="*/ 71 h 204"/>
                <a:gd name="T64" fmla="*/ 65 w 188"/>
                <a:gd name="T65" fmla="*/ 137 h 204"/>
                <a:gd name="T66" fmla="*/ 91 w 188"/>
                <a:gd name="T67" fmla="*/ 204 h 204"/>
                <a:gd name="T68" fmla="*/ 94 w 188"/>
                <a:gd name="T69" fmla="*/ 157 h 204"/>
                <a:gd name="T70" fmla="*/ 76 w 188"/>
                <a:gd name="T71" fmla="*/ 134 h 204"/>
                <a:gd name="T72" fmla="*/ 53 w 188"/>
                <a:gd name="T73" fmla="*/ 94 h 204"/>
                <a:gd name="T74" fmla="*/ 94 w 188"/>
                <a:gd name="T75" fmla="*/ 53 h 204"/>
                <a:gd name="T76" fmla="*/ 94 w 188"/>
                <a:gd name="T77" fmla="*/ 42 h 204"/>
                <a:gd name="T78" fmla="*/ 94 w 188"/>
                <a:gd name="T79" fmla="*/ 0 h 204"/>
                <a:gd name="T80" fmla="*/ 89 w 188"/>
                <a:gd name="T81" fmla="*/ 28 h 204"/>
                <a:gd name="T82" fmla="*/ 94 w 188"/>
                <a:gd name="T83" fmla="*/ 0 h 204"/>
                <a:gd name="T84" fmla="*/ 47 w 188"/>
                <a:gd name="T85" fmla="*/ 136 h 204"/>
                <a:gd name="T86" fmla="*/ 51 w 188"/>
                <a:gd name="T87" fmla="*/ 144 h 204"/>
                <a:gd name="T88" fmla="*/ 47 w 188"/>
                <a:gd name="T89" fmla="*/ 52 h 204"/>
                <a:gd name="T90" fmla="*/ 51 w 188"/>
                <a:gd name="T91" fmla="*/ 44 h 204"/>
                <a:gd name="T92" fmla="*/ 47 w 188"/>
                <a:gd name="T93" fmla="*/ 52 h 204"/>
                <a:gd name="T94" fmla="*/ 42 w 188"/>
                <a:gd name="T95" fmla="*/ 94 h 204"/>
                <a:gd name="T96" fmla="*/ 47 w 188"/>
                <a:gd name="T97" fmla="*/ 71 h 204"/>
                <a:gd name="T98" fmla="*/ 47 w 188"/>
                <a:gd name="T99" fmla="*/ 52 h 204"/>
                <a:gd name="T100" fmla="*/ 44 w 188"/>
                <a:gd name="T101" fmla="*/ 51 h 204"/>
                <a:gd name="T102" fmla="*/ 28 w 188"/>
                <a:gd name="T103" fmla="*/ 28 h 204"/>
                <a:gd name="T104" fmla="*/ 47 w 188"/>
                <a:gd name="T105" fmla="*/ 40 h 204"/>
                <a:gd name="T106" fmla="*/ 47 w 188"/>
                <a:gd name="T107" fmla="*/ 148 h 204"/>
                <a:gd name="T108" fmla="*/ 28 w 188"/>
                <a:gd name="T109" fmla="*/ 160 h 204"/>
                <a:gd name="T110" fmla="*/ 44 w 188"/>
                <a:gd name="T111" fmla="*/ 137 h 204"/>
                <a:gd name="T112" fmla="*/ 47 w 188"/>
                <a:gd name="T113" fmla="*/ 136 h 204"/>
                <a:gd name="T114" fmla="*/ 33 w 188"/>
                <a:gd name="T115" fmla="*/ 94 h 204"/>
                <a:gd name="T116" fmla="*/ 5 w 188"/>
                <a:gd name="T117" fmla="*/ 89 h 204"/>
                <a:gd name="T118" fmla="*/ 5 w 188"/>
                <a:gd name="T119" fmla="*/ 99 h 204"/>
                <a:gd name="T120" fmla="*/ 33 w 188"/>
                <a:gd name="T121" fmla="*/ 9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8" h="204">
                  <a:moveTo>
                    <a:pt x="141" y="116"/>
                  </a:moveTo>
                  <a:cubicBezTo>
                    <a:pt x="144" y="109"/>
                    <a:pt x="146" y="102"/>
                    <a:pt x="146" y="94"/>
                  </a:cubicBezTo>
                  <a:cubicBezTo>
                    <a:pt x="146" y="86"/>
                    <a:pt x="144" y="79"/>
                    <a:pt x="141" y="72"/>
                  </a:cubicBezTo>
                  <a:cubicBezTo>
                    <a:pt x="141" y="116"/>
                    <a:pt x="141" y="116"/>
                    <a:pt x="141" y="116"/>
                  </a:cubicBezTo>
                  <a:close/>
                  <a:moveTo>
                    <a:pt x="141" y="147"/>
                  </a:moveTo>
                  <a:cubicBezTo>
                    <a:pt x="141" y="136"/>
                    <a:pt x="141" y="136"/>
                    <a:pt x="141" y="136"/>
                  </a:cubicBezTo>
                  <a:cubicBezTo>
                    <a:pt x="142" y="136"/>
                    <a:pt x="143" y="136"/>
                    <a:pt x="144" y="137"/>
                  </a:cubicBezTo>
                  <a:cubicBezTo>
                    <a:pt x="144" y="137"/>
                    <a:pt x="144" y="137"/>
                    <a:pt x="144" y="137"/>
                  </a:cubicBezTo>
                  <a:cubicBezTo>
                    <a:pt x="160" y="153"/>
                    <a:pt x="160" y="153"/>
                    <a:pt x="160" y="153"/>
                  </a:cubicBezTo>
                  <a:cubicBezTo>
                    <a:pt x="162" y="155"/>
                    <a:pt x="162" y="158"/>
                    <a:pt x="160" y="160"/>
                  </a:cubicBezTo>
                  <a:cubicBezTo>
                    <a:pt x="159" y="162"/>
                    <a:pt x="155" y="162"/>
                    <a:pt x="154" y="160"/>
                  </a:cubicBezTo>
                  <a:cubicBezTo>
                    <a:pt x="141" y="147"/>
                    <a:pt x="141" y="147"/>
                    <a:pt x="141" y="147"/>
                  </a:cubicBezTo>
                  <a:close/>
                  <a:moveTo>
                    <a:pt x="141" y="52"/>
                  </a:moveTo>
                  <a:cubicBezTo>
                    <a:pt x="141" y="40"/>
                    <a:pt x="141" y="40"/>
                    <a:pt x="141" y="40"/>
                  </a:cubicBezTo>
                  <a:cubicBezTo>
                    <a:pt x="154" y="28"/>
                    <a:pt x="154" y="28"/>
                    <a:pt x="154" y="28"/>
                  </a:cubicBezTo>
                  <a:cubicBezTo>
                    <a:pt x="155" y="26"/>
                    <a:pt x="159" y="26"/>
                    <a:pt x="160" y="28"/>
                  </a:cubicBezTo>
                  <a:cubicBezTo>
                    <a:pt x="162" y="29"/>
                    <a:pt x="162" y="32"/>
                    <a:pt x="160" y="34"/>
                  </a:cubicBezTo>
                  <a:cubicBezTo>
                    <a:pt x="144" y="51"/>
                    <a:pt x="144" y="51"/>
                    <a:pt x="144" y="51"/>
                  </a:cubicBezTo>
                  <a:cubicBezTo>
                    <a:pt x="144" y="51"/>
                    <a:pt x="144" y="51"/>
                    <a:pt x="144" y="51"/>
                  </a:cubicBezTo>
                  <a:cubicBezTo>
                    <a:pt x="143" y="52"/>
                    <a:pt x="142" y="52"/>
                    <a:pt x="141" y="52"/>
                  </a:cubicBezTo>
                  <a:close/>
                  <a:moveTo>
                    <a:pt x="183" y="89"/>
                  </a:moveTo>
                  <a:cubicBezTo>
                    <a:pt x="183" y="89"/>
                    <a:pt x="183" y="89"/>
                    <a:pt x="183" y="89"/>
                  </a:cubicBezTo>
                  <a:cubicBezTo>
                    <a:pt x="160" y="89"/>
                    <a:pt x="160" y="89"/>
                    <a:pt x="160" y="89"/>
                  </a:cubicBezTo>
                  <a:cubicBezTo>
                    <a:pt x="157" y="89"/>
                    <a:pt x="155" y="91"/>
                    <a:pt x="155" y="94"/>
                  </a:cubicBezTo>
                  <a:cubicBezTo>
                    <a:pt x="155" y="97"/>
                    <a:pt x="157" y="99"/>
                    <a:pt x="160" y="99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86" y="99"/>
                    <a:pt x="188" y="97"/>
                    <a:pt x="188" y="94"/>
                  </a:cubicBezTo>
                  <a:cubicBezTo>
                    <a:pt x="188" y="91"/>
                    <a:pt x="186" y="89"/>
                    <a:pt x="183" y="89"/>
                  </a:cubicBezTo>
                  <a:close/>
                  <a:moveTo>
                    <a:pt x="94" y="204"/>
                  </a:moveTo>
                  <a:cubicBezTo>
                    <a:pt x="97" y="204"/>
                    <a:pt x="97" y="204"/>
                    <a:pt x="97" y="204"/>
                  </a:cubicBezTo>
                  <a:cubicBezTo>
                    <a:pt x="112" y="204"/>
                    <a:pt x="123" y="192"/>
                    <a:pt x="123" y="178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31" y="131"/>
                    <a:pt x="137" y="124"/>
                    <a:pt x="141" y="116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32" y="54"/>
                    <a:pt x="115" y="42"/>
                    <a:pt x="94" y="42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105" y="53"/>
                    <a:pt x="115" y="57"/>
                    <a:pt x="123" y="65"/>
                  </a:cubicBezTo>
                  <a:cubicBezTo>
                    <a:pt x="130" y="72"/>
                    <a:pt x="135" y="82"/>
                    <a:pt x="135" y="94"/>
                  </a:cubicBezTo>
                  <a:cubicBezTo>
                    <a:pt x="135" y="109"/>
                    <a:pt x="127" y="122"/>
                    <a:pt x="115" y="129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13" y="130"/>
                    <a:pt x="112" y="132"/>
                    <a:pt x="112" y="134"/>
                  </a:cubicBezTo>
                  <a:cubicBezTo>
                    <a:pt x="112" y="157"/>
                    <a:pt x="112" y="157"/>
                    <a:pt x="112" y="157"/>
                  </a:cubicBezTo>
                  <a:cubicBezTo>
                    <a:pt x="94" y="157"/>
                    <a:pt x="94" y="157"/>
                    <a:pt x="94" y="157"/>
                  </a:cubicBezTo>
                  <a:cubicBezTo>
                    <a:pt x="94" y="204"/>
                    <a:pt x="94" y="204"/>
                    <a:pt x="94" y="204"/>
                  </a:cubicBezTo>
                  <a:close/>
                  <a:moveTo>
                    <a:pt x="141" y="40"/>
                  </a:moveTo>
                  <a:cubicBezTo>
                    <a:pt x="141" y="52"/>
                    <a:pt x="141" y="52"/>
                    <a:pt x="141" y="52"/>
                  </a:cubicBezTo>
                  <a:cubicBezTo>
                    <a:pt x="139" y="52"/>
                    <a:pt x="138" y="52"/>
                    <a:pt x="137" y="51"/>
                  </a:cubicBezTo>
                  <a:cubicBezTo>
                    <a:pt x="135" y="49"/>
                    <a:pt x="135" y="46"/>
                    <a:pt x="137" y="44"/>
                  </a:cubicBezTo>
                  <a:cubicBezTo>
                    <a:pt x="141" y="40"/>
                    <a:pt x="141" y="40"/>
                    <a:pt x="141" y="40"/>
                  </a:cubicBezTo>
                  <a:close/>
                  <a:moveTo>
                    <a:pt x="141" y="136"/>
                  </a:moveTo>
                  <a:cubicBezTo>
                    <a:pt x="141" y="147"/>
                    <a:pt x="141" y="147"/>
                    <a:pt x="141" y="147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5" y="142"/>
                    <a:pt x="135" y="139"/>
                    <a:pt x="137" y="137"/>
                  </a:cubicBezTo>
                  <a:cubicBezTo>
                    <a:pt x="138" y="136"/>
                    <a:pt x="139" y="136"/>
                    <a:pt x="141" y="136"/>
                  </a:cubicBezTo>
                  <a:close/>
                  <a:moveTo>
                    <a:pt x="94" y="33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7" y="0"/>
                    <a:pt x="99" y="2"/>
                    <a:pt x="99" y="5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99" y="31"/>
                    <a:pt x="97" y="33"/>
                    <a:pt x="94" y="33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4" y="33"/>
                    <a:pt x="94" y="33"/>
                    <a:pt x="94" y="33"/>
                  </a:cubicBezTo>
                  <a:close/>
                  <a:moveTo>
                    <a:pt x="94" y="42"/>
                  </a:moveTo>
                  <a:cubicBezTo>
                    <a:pt x="73" y="42"/>
                    <a:pt x="56" y="54"/>
                    <a:pt x="47" y="71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51" y="125"/>
                    <a:pt x="58" y="132"/>
                    <a:pt x="65" y="137"/>
                  </a:cubicBezTo>
                  <a:cubicBezTo>
                    <a:pt x="65" y="178"/>
                    <a:pt x="65" y="178"/>
                    <a:pt x="65" y="178"/>
                  </a:cubicBezTo>
                  <a:cubicBezTo>
                    <a:pt x="65" y="192"/>
                    <a:pt x="77" y="204"/>
                    <a:pt x="91" y="204"/>
                  </a:cubicBezTo>
                  <a:cubicBezTo>
                    <a:pt x="94" y="204"/>
                    <a:pt x="94" y="204"/>
                    <a:pt x="94" y="204"/>
                  </a:cubicBezTo>
                  <a:cubicBezTo>
                    <a:pt x="94" y="157"/>
                    <a:pt x="94" y="157"/>
                    <a:pt x="94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1"/>
                    <a:pt x="73" y="130"/>
                  </a:cubicBezTo>
                  <a:cubicBezTo>
                    <a:pt x="61" y="122"/>
                    <a:pt x="53" y="109"/>
                    <a:pt x="53" y="94"/>
                  </a:cubicBezTo>
                  <a:cubicBezTo>
                    <a:pt x="53" y="82"/>
                    <a:pt x="57" y="72"/>
                    <a:pt x="65" y="65"/>
                  </a:cubicBezTo>
                  <a:cubicBezTo>
                    <a:pt x="72" y="57"/>
                    <a:pt x="82" y="53"/>
                    <a:pt x="94" y="53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4" y="42"/>
                    <a:pt x="94" y="42"/>
                    <a:pt x="94" y="42"/>
                  </a:cubicBezTo>
                  <a:close/>
                  <a:moveTo>
                    <a:pt x="94" y="0"/>
                  </a:moveTo>
                  <a:cubicBezTo>
                    <a:pt x="94" y="33"/>
                    <a:pt x="94" y="33"/>
                    <a:pt x="94" y="33"/>
                  </a:cubicBezTo>
                  <a:cubicBezTo>
                    <a:pt x="91" y="33"/>
                    <a:pt x="89" y="31"/>
                    <a:pt x="89" y="28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9" y="2"/>
                    <a:pt x="91" y="0"/>
                    <a:pt x="94" y="0"/>
                  </a:cubicBezTo>
                  <a:close/>
                  <a:moveTo>
                    <a:pt x="47" y="148"/>
                  </a:moveTo>
                  <a:cubicBezTo>
                    <a:pt x="47" y="136"/>
                    <a:pt x="47" y="136"/>
                    <a:pt x="47" y="136"/>
                  </a:cubicBezTo>
                  <a:cubicBezTo>
                    <a:pt x="48" y="136"/>
                    <a:pt x="50" y="136"/>
                    <a:pt x="51" y="137"/>
                  </a:cubicBezTo>
                  <a:cubicBezTo>
                    <a:pt x="53" y="139"/>
                    <a:pt x="53" y="142"/>
                    <a:pt x="51" y="144"/>
                  </a:cubicBezTo>
                  <a:cubicBezTo>
                    <a:pt x="47" y="148"/>
                    <a:pt x="47" y="148"/>
                    <a:pt x="47" y="148"/>
                  </a:cubicBezTo>
                  <a:close/>
                  <a:moveTo>
                    <a:pt x="47" y="52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3" y="46"/>
                    <a:pt x="53" y="49"/>
                    <a:pt x="51" y="51"/>
                  </a:cubicBezTo>
                  <a:cubicBezTo>
                    <a:pt x="50" y="52"/>
                    <a:pt x="49" y="52"/>
                    <a:pt x="47" y="52"/>
                  </a:cubicBezTo>
                  <a:close/>
                  <a:moveTo>
                    <a:pt x="47" y="71"/>
                  </a:moveTo>
                  <a:cubicBezTo>
                    <a:pt x="44" y="78"/>
                    <a:pt x="42" y="86"/>
                    <a:pt x="42" y="94"/>
                  </a:cubicBezTo>
                  <a:cubicBezTo>
                    <a:pt x="42" y="102"/>
                    <a:pt x="44" y="110"/>
                    <a:pt x="47" y="117"/>
                  </a:cubicBezTo>
                  <a:cubicBezTo>
                    <a:pt x="47" y="71"/>
                    <a:pt x="47" y="71"/>
                    <a:pt x="47" y="71"/>
                  </a:cubicBezTo>
                  <a:close/>
                  <a:moveTo>
                    <a:pt x="47" y="40"/>
                  </a:moveTo>
                  <a:cubicBezTo>
                    <a:pt x="47" y="52"/>
                    <a:pt x="47" y="52"/>
                    <a:pt x="47" y="52"/>
                  </a:cubicBezTo>
                  <a:cubicBezTo>
                    <a:pt x="46" y="52"/>
                    <a:pt x="45" y="52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6" y="32"/>
                    <a:pt x="26" y="29"/>
                    <a:pt x="28" y="28"/>
                  </a:cubicBezTo>
                  <a:cubicBezTo>
                    <a:pt x="30" y="26"/>
                    <a:pt x="33" y="26"/>
                    <a:pt x="35" y="28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47" y="136"/>
                  </a:moveTo>
                  <a:cubicBezTo>
                    <a:pt x="47" y="148"/>
                    <a:pt x="47" y="148"/>
                    <a:pt x="47" y="148"/>
                  </a:cubicBezTo>
                  <a:cubicBezTo>
                    <a:pt x="35" y="160"/>
                    <a:pt x="35" y="160"/>
                    <a:pt x="35" y="160"/>
                  </a:cubicBezTo>
                  <a:cubicBezTo>
                    <a:pt x="33" y="162"/>
                    <a:pt x="30" y="162"/>
                    <a:pt x="28" y="160"/>
                  </a:cubicBezTo>
                  <a:cubicBezTo>
                    <a:pt x="26" y="158"/>
                    <a:pt x="26" y="155"/>
                    <a:pt x="28" y="153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45" y="136"/>
                    <a:pt x="46" y="136"/>
                    <a:pt x="47" y="136"/>
                  </a:cubicBezTo>
                  <a:close/>
                  <a:moveTo>
                    <a:pt x="33" y="94"/>
                  </a:moveTo>
                  <a:cubicBezTo>
                    <a:pt x="33" y="94"/>
                    <a:pt x="33" y="94"/>
                    <a:pt x="33" y="94"/>
                  </a:cubicBezTo>
                  <a:cubicBezTo>
                    <a:pt x="33" y="91"/>
                    <a:pt x="31" y="89"/>
                    <a:pt x="28" y="89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2" y="89"/>
                    <a:pt x="0" y="91"/>
                    <a:pt x="0" y="94"/>
                  </a:cubicBezTo>
                  <a:cubicBezTo>
                    <a:pt x="0" y="97"/>
                    <a:pt x="2" y="99"/>
                    <a:pt x="5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31" y="99"/>
                    <a:pt x="33" y="97"/>
                    <a:pt x="33" y="94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Freeform 254"/>
            <p:cNvSpPr>
              <a:spLocks noEditPoints="1"/>
            </p:cNvSpPr>
            <p:nvPr/>
          </p:nvSpPr>
          <p:spPr bwMode="auto">
            <a:xfrm>
              <a:off x="5618163" y="1017588"/>
              <a:ext cx="534988" cy="774700"/>
            </a:xfrm>
            <a:custGeom>
              <a:avLst/>
              <a:gdLst>
                <a:gd name="T0" fmla="*/ 140 w 280"/>
                <a:gd name="T1" fmla="*/ 7 h 405"/>
                <a:gd name="T2" fmla="*/ 162 w 280"/>
                <a:gd name="T3" fmla="*/ 0 h 405"/>
                <a:gd name="T4" fmla="*/ 222 w 280"/>
                <a:gd name="T5" fmla="*/ 185 h 405"/>
                <a:gd name="T6" fmla="*/ 155 w 280"/>
                <a:gd name="T7" fmla="*/ 206 h 405"/>
                <a:gd name="T8" fmla="*/ 140 w 280"/>
                <a:gd name="T9" fmla="*/ 160 h 405"/>
                <a:gd name="T10" fmla="*/ 140 w 280"/>
                <a:gd name="T11" fmla="*/ 7 h 405"/>
                <a:gd name="T12" fmla="*/ 140 w 280"/>
                <a:gd name="T13" fmla="*/ 319 h 405"/>
                <a:gd name="T14" fmla="*/ 194 w 280"/>
                <a:gd name="T15" fmla="*/ 301 h 405"/>
                <a:gd name="T16" fmla="*/ 153 w 280"/>
                <a:gd name="T17" fmla="*/ 301 h 405"/>
                <a:gd name="T18" fmla="*/ 153 w 280"/>
                <a:gd name="T19" fmla="*/ 276 h 405"/>
                <a:gd name="T20" fmla="*/ 218 w 280"/>
                <a:gd name="T21" fmla="*/ 276 h 405"/>
                <a:gd name="T22" fmla="*/ 270 w 280"/>
                <a:gd name="T23" fmla="*/ 276 h 405"/>
                <a:gd name="T24" fmla="*/ 280 w 280"/>
                <a:gd name="T25" fmla="*/ 276 h 405"/>
                <a:gd name="T26" fmla="*/ 280 w 280"/>
                <a:gd name="T27" fmla="*/ 301 h 405"/>
                <a:gd name="T28" fmla="*/ 257 w 280"/>
                <a:gd name="T29" fmla="*/ 301 h 405"/>
                <a:gd name="T30" fmla="*/ 192 w 280"/>
                <a:gd name="T31" fmla="*/ 356 h 405"/>
                <a:gd name="T32" fmla="*/ 242 w 280"/>
                <a:gd name="T33" fmla="*/ 384 h 405"/>
                <a:gd name="T34" fmla="*/ 242 w 280"/>
                <a:gd name="T35" fmla="*/ 405 h 405"/>
                <a:gd name="T36" fmla="*/ 140 w 280"/>
                <a:gd name="T37" fmla="*/ 405 h 405"/>
                <a:gd name="T38" fmla="*/ 140 w 280"/>
                <a:gd name="T39" fmla="*/ 386 h 405"/>
                <a:gd name="T40" fmla="*/ 159 w 280"/>
                <a:gd name="T41" fmla="*/ 367 h 405"/>
                <a:gd name="T42" fmla="*/ 140 w 280"/>
                <a:gd name="T43" fmla="*/ 348 h 405"/>
                <a:gd name="T44" fmla="*/ 140 w 280"/>
                <a:gd name="T45" fmla="*/ 319 h 405"/>
                <a:gd name="T46" fmla="*/ 96 w 280"/>
                <a:gd name="T47" fmla="*/ 22 h 405"/>
                <a:gd name="T48" fmla="*/ 140 w 280"/>
                <a:gd name="T49" fmla="*/ 7 h 405"/>
                <a:gd name="T50" fmla="*/ 140 w 280"/>
                <a:gd name="T51" fmla="*/ 160 h 405"/>
                <a:gd name="T52" fmla="*/ 131 w 280"/>
                <a:gd name="T53" fmla="*/ 133 h 405"/>
                <a:gd name="T54" fmla="*/ 47 w 280"/>
                <a:gd name="T55" fmla="*/ 226 h 405"/>
                <a:gd name="T56" fmla="*/ 140 w 280"/>
                <a:gd name="T57" fmla="*/ 319 h 405"/>
                <a:gd name="T58" fmla="*/ 140 w 280"/>
                <a:gd name="T59" fmla="*/ 319 h 405"/>
                <a:gd name="T60" fmla="*/ 140 w 280"/>
                <a:gd name="T61" fmla="*/ 348 h 405"/>
                <a:gd name="T62" fmla="*/ 121 w 280"/>
                <a:gd name="T63" fmla="*/ 367 h 405"/>
                <a:gd name="T64" fmla="*/ 140 w 280"/>
                <a:gd name="T65" fmla="*/ 386 h 405"/>
                <a:gd name="T66" fmla="*/ 140 w 280"/>
                <a:gd name="T67" fmla="*/ 405 h 405"/>
                <a:gd name="T68" fmla="*/ 38 w 280"/>
                <a:gd name="T69" fmla="*/ 405 h 405"/>
                <a:gd name="T70" fmla="*/ 38 w 280"/>
                <a:gd name="T71" fmla="*/ 384 h 405"/>
                <a:gd name="T72" fmla="*/ 88 w 280"/>
                <a:gd name="T73" fmla="*/ 356 h 405"/>
                <a:gd name="T74" fmla="*/ 0 w 280"/>
                <a:gd name="T75" fmla="*/ 226 h 405"/>
                <a:gd name="T76" fmla="*/ 117 w 280"/>
                <a:gd name="T77" fmla="*/ 88 h 405"/>
                <a:gd name="T78" fmla="*/ 96 w 280"/>
                <a:gd name="T79" fmla="*/ 2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0" h="405">
                  <a:moveTo>
                    <a:pt x="140" y="7"/>
                  </a:moveTo>
                  <a:cubicBezTo>
                    <a:pt x="162" y="0"/>
                    <a:pt x="162" y="0"/>
                    <a:pt x="162" y="0"/>
                  </a:cubicBezTo>
                  <a:cubicBezTo>
                    <a:pt x="222" y="185"/>
                    <a:pt x="222" y="185"/>
                    <a:pt x="222" y="185"/>
                  </a:cubicBezTo>
                  <a:cubicBezTo>
                    <a:pt x="155" y="206"/>
                    <a:pt x="155" y="206"/>
                    <a:pt x="155" y="206"/>
                  </a:cubicBezTo>
                  <a:cubicBezTo>
                    <a:pt x="140" y="160"/>
                    <a:pt x="140" y="160"/>
                    <a:pt x="140" y="160"/>
                  </a:cubicBezTo>
                  <a:cubicBezTo>
                    <a:pt x="140" y="7"/>
                    <a:pt x="140" y="7"/>
                    <a:pt x="140" y="7"/>
                  </a:cubicBezTo>
                  <a:close/>
                  <a:moveTo>
                    <a:pt x="140" y="319"/>
                  </a:moveTo>
                  <a:cubicBezTo>
                    <a:pt x="161" y="319"/>
                    <a:pt x="179" y="312"/>
                    <a:pt x="194" y="301"/>
                  </a:cubicBezTo>
                  <a:cubicBezTo>
                    <a:pt x="153" y="301"/>
                    <a:pt x="153" y="301"/>
                    <a:pt x="153" y="301"/>
                  </a:cubicBezTo>
                  <a:cubicBezTo>
                    <a:pt x="153" y="276"/>
                    <a:pt x="153" y="276"/>
                    <a:pt x="153" y="276"/>
                  </a:cubicBezTo>
                  <a:cubicBezTo>
                    <a:pt x="218" y="276"/>
                    <a:pt x="218" y="276"/>
                    <a:pt x="218" y="276"/>
                  </a:cubicBezTo>
                  <a:cubicBezTo>
                    <a:pt x="270" y="276"/>
                    <a:pt x="270" y="276"/>
                    <a:pt x="270" y="276"/>
                  </a:cubicBezTo>
                  <a:cubicBezTo>
                    <a:pt x="280" y="276"/>
                    <a:pt x="280" y="276"/>
                    <a:pt x="280" y="276"/>
                  </a:cubicBezTo>
                  <a:cubicBezTo>
                    <a:pt x="280" y="301"/>
                    <a:pt x="280" y="301"/>
                    <a:pt x="280" y="301"/>
                  </a:cubicBezTo>
                  <a:cubicBezTo>
                    <a:pt x="257" y="301"/>
                    <a:pt x="257" y="301"/>
                    <a:pt x="257" y="301"/>
                  </a:cubicBezTo>
                  <a:cubicBezTo>
                    <a:pt x="242" y="326"/>
                    <a:pt x="219" y="345"/>
                    <a:pt x="192" y="356"/>
                  </a:cubicBezTo>
                  <a:cubicBezTo>
                    <a:pt x="221" y="360"/>
                    <a:pt x="242" y="370"/>
                    <a:pt x="242" y="384"/>
                  </a:cubicBezTo>
                  <a:cubicBezTo>
                    <a:pt x="242" y="405"/>
                    <a:pt x="242" y="405"/>
                    <a:pt x="242" y="405"/>
                  </a:cubicBezTo>
                  <a:cubicBezTo>
                    <a:pt x="140" y="405"/>
                    <a:pt x="140" y="405"/>
                    <a:pt x="140" y="405"/>
                  </a:cubicBezTo>
                  <a:cubicBezTo>
                    <a:pt x="140" y="386"/>
                    <a:pt x="140" y="386"/>
                    <a:pt x="140" y="386"/>
                  </a:cubicBezTo>
                  <a:cubicBezTo>
                    <a:pt x="151" y="386"/>
                    <a:pt x="159" y="377"/>
                    <a:pt x="159" y="367"/>
                  </a:cubicBezTo>
                  <a:cubicBezTo>
                    <a:pt x="159" y="356"/>
                    <a:pt x="151" y="348"/>
                    <a:pt x="140" y="348"/>
                  </a:cubicBezTo>
                  <a:lnTo>
                    <a:pt x="140" y="319"/>
                  </a:lnTo>
                  <a:close/>
                  <a:moveTo>
                    <a:pt x="96" y="22"/>
                  </a:moveTo>
                  <a:cubicBezTo>
                    <a:pt x="140" y="7"/>
                    <a:pt x="140" y="7"/>
                    <a:pt x="140" y="7"/>
                  </a:cubicBezTo>
                  <a:cubicBezTo>
                    <a:pt x="140" y="160"/>
                    <a:pt x="140" y="160"/>
                    <a:pt x="140" y="160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84" y="137"/>
                    <a:pt x="47" y="177"/>
                    <a:pt x="47" y="226"/>
                  </a:cubicBezTo>
                  <a:cubicBezTo>
                    <a:pt x="47" y="277"/>
                    <a:pt x="88" y="319"/>
                    <a:pt x="140" y="319"/>
                  </a:cubicBezTo>
                  <a:cubicBezTo>
                    <a:pt x="140" y="319"/>
                    <a:pt x="140" y="319"/>
                    <a:pt x="140" y="319"/>
                  </a:cubicBezTo>
                  <a:cubicBezTo>
                    <a:pt x="140" y="348"/>
                    <a:pt x="140" y="348"/>
                    <a:pt x="140" y="348"/>
                  </a:cubicBezTo>
                  <a:cubicBezTo>
                    <a:pt x="130" y="348"/>
                    <a:pt x="121" y="356"/>
                    <a:pt x="121" y="367"/>
                  </a:cubicBezTo>
                  <a:cubicBezTo>
                    <a:pt x="121" y="377"/>
                    <a:pt x="130" y="386"/>
                    <a:pt x="140" y="386"/>
                  </a:cubicBezTo>
                  <a:cubicBezTo>
                    <a:pt x="140" y="405"/>
                    <a:pt x="140" y="405"/>
                    <a:pt x="140" y="405"/>
                  </a:cubicBezTo>
                  <a:cubicBezTo>
                    <a:pt x="38" y="405"/>
                    <a:pt x="38" y="405"/>
                    <a:pt x="38" y="405"/>
                  </a:cubicBezTo>
                  <a:cubicBezTo>
                    <a:pt x="38" y="384"/>
                    <a:pt x="38" y="384"/>
                    <a:pt x="38" y="384"/>
                  </a:cubicBezTo>
                  <a:cubicBezTo>
                    <a:pt x="38" y="370"/>
                    <a:pt x="59" y="360"/>
                    <a:pt x="88" y="356"/>
                  </a:cubicBezTo>
                  <a:cubicBezTo>
                    <a:pt x="36" y="335"/>
                    <a:pt x="0" y="285"/>
                    <a:pt x="0" y="226"/>
                  </a:cubicBezTo>
                  <a:cubicBezTo>
                    <a:pt x="0" y="156"/>
                    <a:pt x="51" y="99"/>
                    <a:pt x="117" y="88"/>
                  </a:cubicBezTo>
                  <a:lnTo>
                    <a:pt x="96" y="2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Freeform 255"/>
            <p:cNvSpPr>
              <a:spLocks noEditPoints="1"/>
            </p:cNvSpPr>
            <p:nvPr/>
          </p:nvSpPr>
          <p:spPr bwMode="auto">
            <a:xfrm>
              <a:off x="5427663" y="908050"/>
              <a:ext cx="309563" cy="276225"/>
            </a:xfrm>
            <a:custGeom>
              <a:avLst/>
              <a:gdLst>
                <a:gd name="T0" fmla="*/ 147 w 162"/>
                <a:gd name="T1" fmla="*/ 46 h 144"/>
                <a:gd name="T2" fmla="*/ 81 w 162"/>
                <a:gd name="T3" fmla="*/ 0 h 144"/>
                <a:gd name="T4" fmla="*/ 81 w 162"/>
                <a:gd name="T5" fmla="*/ 14 h 144"/>
                <a:gd name="T6" fmla="*/ 135 w 162"/>
                <a:gd name="T7" fmla="*/ 50 h 144"/>
                <a:gd name="T8" fmla="*/ 102 w 162"/>
                <a:gd name="T9" fmla="*/ 126 h 144"/>
                <a:gd name="T10" fmla="*/ 81 w 162"/>
                <a:gd name="T11" fmla="*/ 130 h 144"/>
                <a:gd name="T12" fmla="*/ 81 w 162"/>
                <a:gd name="T13" fmla="*/ 144 h 144"/>
                <a:gd name="T14" fmla="*/ 107 w 162"/>
                <a:gd name="T15" fmla="*/ 139 h 144"/>
                <a:gd name="T16" fmla="*/ 147 w 162"/>
                <a:gd name="T17" fmla="*/ 46 h 144"/>
                <a:gd name="T18" fmla="*/ 81 w 162"/>
                <a:gd name="T19" fmla="*/ 0 h 144"/>
                <a:gd name="T20" fmla="*/ 54 w 162"/>
                <a:gd name="T21" fmla="*/ 6 h 144"/>
                <a:gd name="T22" fmla="*/ 14 w 162"/>
                <a:gd name="T23" fmla="*/ 99 h 144"/>
                <a:gd name="T24" fmla="*/ 81 w 162"/>
                <a:gd name="T25" fmla="*/ 144 h 144"/>
                <a:gd name="T26" fmla="*/ 81 w 162"/>
                <a:gd name="T27" fmla="*/ 130 h 144"/>
                <a:gd name="T28" fmla="*/ 27 w 162"/>
                <a:gd name="T29" fmla="*/ 94 h 144"/>
                <a:gd name="T30" fmla="*/ 27 w 162"/>
                <a:gd name="T31" fmla="*/ 94 h 144"/>
                <a:gd name="T32" fmla="*/ 59 w 162"/>
                <a:gd name="T33" fmla="*/ 18 h 144"/>
                <a:gd name="T34" fmla="*/ 81 w 162"/>
                <a:gd name="T35" fmla="*/ 14 h 144"/>
                <a:gd name="T36" fmla="*/ 81 w 162"/>
                <a:gd name="T3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2" h="144">
                  <a:moveTo>
                    <a:pt x="147" y="46"/>
                  </a:moveTo>
                  <a:cubicBezTo>
                    <a:pt x="136" y="18"/>
                    <a:pt x="109" y="0"/>
                    <a:pt x="81" y="0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104" y="14"/>
                    <a:pt x="126" y="28"/>
                    <a:pt x="135" y="50"/>
                  </a:cubicBezTo>
                  <a:cubicBezTo>
                    <a:pt x="147" y="80"/>
                    <a:pt x="132" y="114"/>
                    <a:pt x="102" y="126"/>
                  </a:cubicBezTo>
                  <a:cubicBezTo>
                    <a:pt x="95" y="129"/>
                    <a:pt x="88" y="130"/>
                    <a:pt x="81" y="130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90" y="144"/>
                    <a:pt x="99" y="142"/>
                    <a:pt x="107" y="139"/>
                  </a:cubicBezTo>
                  <a:cubicBezTo>
                    <a:pt x="144" y="124"/>
                    <a:pt x="162" y="82"/>
                    <a:pt x="147" y="46"/>
                  </a:cubicBezTo>
                  <a:close/>
                  <a:moveTo>
                    <a:pt x="81" y="0"/>
                  </a:moveTo>
                  <a:cubicBezTo>
                    <a:pt x="72" y="0"/>
                    <a:pt x="63" y="2"/>
                    <a:pt x="54" y="6"/>
                  </a:cubicBezTo>
                  <a:cubicBezTo>
                    <a:pt x="17" y="20"/>
                    <a:pt x="0" y="62"/>
                    <a:pt x="14" y="99"/>
                  </a:cubicBezTo>
                  <a:cubicBezTo>
                    <a:pt x="25" y="127"/>
                    <a:pt x="52" y="144"/>
                    <a:pt x="81" y="144"/>
                  </a:cubicBezTo>
                  <a:cubicBezTo>
                    <a:pt x="81" y="130"/>
                    <a:pt x="81" y="130"/>
                    <a:pt x="81" y="130"/>
                  </a:cubicBezTo>
                  <a:cubicBezTo>
                    <a:pt x="58" y="130"/>
                    <a:pt x="36" y="116"/>
                    <a:pt x="27" y="94"/>
                  </a:cubicBezTo>
                  <a:cubicBezTo>
                    <a:pt x="27" y="94"/>
                    <a:pt x="27" y="94"/>
                    <a:pt x="27" y="94"/>
                  </a:cubicBezTo>
                  <a:cubicBezTo>
                    <a:pt x="15" y="64"/>
                    <a:pt x="29" y="30"/>
                    <a:pt x="59" y="18"/>
                  </a:cubicBezTo>
                  <a:cubicBezTo>
                    <a:pt x="66" y="15"/>
                    <a:pt x="74" y="14"/>
                    <a:pt x="81" y="1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4" name="Freeform 256"/>
            <p:cNvSpPr/>
            <p:nvPr/>
          </p:nvSpPr>
          <p:spPr bwMode="auto">
            <a:xfrm>
              <a:off x="5337175" y="1074738"/>
              <a:ext cx="138113" cy="84138"/>
            </a:xfrm>
            <a:custGeom>
              <a:avLst/>
              <a:gdLst>
                <a:gd name="T0" fmla="*/ 9 w 87"/>
                <a:gd name="T1" fmla="*/ 53 h 53"/>
                <a:gd name="T2" fmla="*/ 0 w 87"/>
                <a:gd name="T3" fmla="*/ 32 h 53"/>
                <a:gd name="T4" fmla="*/ 78 w 87"/>
                <a:gd name="T5" fmla="*/ 0 h 53"/>
                <a:gd name="T6" fmla="*/ 87 w 87"/>
                <a:gd name="T7" fmla="*/ 22 h 53"/>
                <a:gd name="T8" fmla="*/ 9 w 87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53">
                  <a:moveTo>
                    <a:pt x="9" y="53"/>
                  </a:moveTo>
                  <a:lnTo>
                    <a:pt x="0" y="32"/>
                  </a:lnTo>
                  <a:lnTo>
                    <a:pt x="78" y="0"/>
                  </a:lnTo>
                  <a:lnTo>
                    <a:pt x="87" y="22"/>
                  </a:lnTo>
                  <a:lnTo>
                    <a:pt x="9" y="53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5" name="Freeform 257"/>
            <p:cNvSpPr/>
            <p:nvPr/>
          </p:nvSpPr>
          <p:spPr bwMode="auto">
            <a:xfrm>
              <a:off x="5251450" y="1084263"/>
              <a:ext cx="184150" cy="115888"/>
            </a:xfrm>
            <a:custGeom>
              <a:avLst/>
              <a:gdLst>
                <a:gd name="T0" fmla="*/ 23 w 96"/>
                <a:gd name="T1" fmla="*/ 56 h 60"/>
                <a:gd name="T2" fmla="*/ 3 w 96"/>
                <a:gd name="T3" fmla="*/ 48 h 60"/>
                <a:gd name="T4" fmla="*/ 12 w 96"/>
                <a:gd name="T5" fmla="*/ 28 h 60"/>
                <a:gd name="T6" fmla="*/ 73 w 96"/>
                <a:gd name="T7" fmla="*/ 3 h 60"/>
                <a:gd name="T8" fmla="*/ 93 w 96"/>
                <a:gd name="T9" fmla="*/ 12 h 60"/>
                <a:gd name="T10" fmla="*/ 84 w 96"/>
                <a:gd name="T11" fmla="*/ 32 h 60"/>
                <a:gd name="T12" fmla="*/ 23 w 96"/>
                <a:gd name="T13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60">
                  <a:moveTo>
                    <a:pt x="23" y="56"/>
                  </a:moveTo>
                  <a:cubicBezTo>
                    <a:pt x="15" y="60"/>
                    <a:pt x="6" y="56"/>
                    <a:pt x="3" y="48"/>
                  </a:cubicBezTo>
                  <a:cubicBezTo>
                    <a:pt x="0" y="40"/>
                    <a:pt x="4" y="31"/>
                    <a:pt x="12" y="28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81" y="0"/>
                    <a:pt x="90" y="4"/>
                    <a:pt x="93" y="12"/>
                  </a:cubicBezTo>
                  <a:cubicBezTo>
                    <a:pt x="96" y="20"/>
                    <a:pt x="92" y="29"/>
                    <a:pt x="84" y="32"/>
                  </a:cubicBezTo>
                  <a:lnTo>
                    <a:pt x="23" y="5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6" name="Freeform 258"/>
            <p:cNvSpPr>
              <a:spLocks noEditPoints="1"/>
            </p:cNvSpPr>
            <p:nvPr/>
          </p:nvSpPr>
          <p:spPr bwMode="auto">
            <a:xfrm>
              <a:off x="7648575" y="2376488"/>
              <a:ext cx="560388" cy="200025"/>
            </a:xfrm>
            <a:custGeom>
              <a:avLst/>
              <a:gdLst>
                <a:gd name="T0" fmla="*/ 203 w 293"/>
                <a:gd name="T1" fmla="*/ 7 h 105"/>
                <a:gd name="T2" fmla="*/ 225 w 293"/>
                <a:gd name="T3" fmla="*/ 2 h 105"/>
                <a:gd name="T4" fmla="*/ 235 w 293"/>
                <a:gd name="T5" fmla="*/ 7 h 105"/>
                <a:gd name="T6" fmla="*/ 256 w 293"/>
                <a:gd name="T7" fmla="*/ 3 h 105"/>
                <a:gd name="T8" fmla="*/ 290 w 293"/>
                <a:gd name="T9" fmla="*/ 25 h 105"/>
                <a:gd name="T10" fmla="*/ 267 w 293"/>
                <a:gd name="T11" fmla="*/ 59 h 105"/>
                <a:gd name="T12" fmla="*/ 254 w 293"/>
                <a:gd name="T13" fmla="*/ 62 h 105"/>
                <a:gd name="T14" fmla="*/ 239 w 293"/>
                <a:gd name="T15" fmla="*/ 26 h 105"/>
                <a:gd name="T16" fmla="*/ 246 w 293"/>
                <a:gd name="T17" fmla="*/ 64 h 105"/>
                <a:gd name="T18" fmla="*/ 239 w 293"/>
                <a:gd name="T19" fmla="*/ 72 h 105"/>
                <a:gd name="T20" fmla="*/ 203 w 293"/>
                <a:gd name="T21" fmla="*/ 79 h 105"/>
                <a:gd name="T22" fmla="*/ 203 w 293"/>
                <a:gd name="T23" fmla="*/ 29 h 105"/>
                <a:gd name="T24" fmla="*/ 226 w 293"/>
                <a:gd name="T25" fmla="*/ 24 h 105"/>
                <a:gd name="T26" fmla="*/ 234 w 293"/>
                <a:gd name="T27" fmla="*/ 28 h 105"/>
                <a:gd name="T28" fmla="*/ 231 w 293"/>
                <a:gd name="T29" fmla="*/ 13 h 105"/>
                <a:gd name="T30" fmla="*/ 222 w 293"/>
                <a:gd name="T31" fmla="*/ 7 h 105"/>
                <a:gd name="T32" fmla="*/ 203 w 293"/>
                <a:gd name="T33" fmla="*/ 11 h 105"/>
                <a:gd name="T34" fmla="*/ 203 w 293"/>
                <a:gd name="T35" fmla="*/ 7 h 105"/>
                <a:gd name="T36" fmla="*/ 39 w 293"/>
                <a:gd name="T37" fmla="*/ 43 h 105"/>
                <a:gd name="T38" fmla="*/ 166 w 293"/>
                <a:gd name="T39" fmla="*/ 18 h 105"/>
                <a:gd name="T40" fmla="*/ 173 w 293"/>
                <a:gd name="T41" fmla="*/ 13 h 105"/>
                <a:gd name="T42" fmla="*/ 203 w 293"/>
                <a:gd name="T43" fmla="*/ 7 h 105"/>
                <a:gd name="T44" fmla="*/ 203 w 293"/>
                <a:gd name="T45" fmla="*/ 11 h 105"/>
                <a:gd name="T46" fmla="*/ 177 w 293"/>
                <a:gd name="T47" fmla="*/ 16 h 105"/>
                <a:gd name="T48" fmla="*/ 172 w 293"/>
                <a:gd name="T49" fmla="*/ 25 h 105"/>
                <a:gd name="T50" fmla="*/ 175 w 293"/>
                <a:gd name="T51" fmla="*/ 39 h 105"/>
                <a:gd name="T52" fmla="*/ 175 w 293"/>
                <a:gd name="T53" fmla="*/ 39 h 105"/>
                <a:gd name="T54" fmla="*/ 180 w 293"/>
                <a:gd name="T55" fmla="*/ 33 h 105"/>
                <a:gd name="T56" fmla="*/ 203 w 293"/>
                <a:gd name="T57" fmla="*/ 29 h 105"/>
                <a:gd name="T58" fmla="*/ 203 w 293"/>
                <a:gd name="T59" fmla="*/ 79 h 105"/>
                <a:gd name="T60" fmla="*/ 187 w 293"/>
                <a:gd name="T61" fmla="*/ 82 h 105"/>
                <a:gd name="T62" fmla="*/ 179 w 293"/>
                <a:gd name="T63" fmla="*/ 79 h 105"/>
                <a:gd name="T64" fmla="*/ 50 w 293"/>
                <a:gd name="T65" fmla="*/ 105 h 105"/>
                <a:gd name="T66" fmla="*/ 39 w 293"/>
                <a:gd name="T67" fmla="*/ 100 h 105"/>
                <a:gd name="T68" fmla="*/ 39 w 293"/>
                <a:gd name="T69" fmla="*/ 96 h 105"/>
                <a:gd name="T70" fmla="*/ 50 w 293"/>
                <a:gd name="T71" fmla="*/ 101 h 105"/>
                <a:gd name="T72" fmla="*/ 50 w 293"/>
                <a:gd name="T73" fmla="*/ 101 h 105"/>
                <a:gd name="T74" fmla="*/ 53 w 293"/>
                <a:gd name="T75" fmla="*/ 100 h 105"/>
                <a:gd name="T76" fmla="*/ 60 w 293"/>
                <a:gd name="T77" fmla="*/ 89 h 105"/>
                <a:gd name="T78" fmla="*/ 51 w 293"/>
                <a:gd name="T79" fmla="*/ 82 h 105"/>
                <a:gd name="T80" fmla="*/ 57 w 293"/>
                <a:gd name="T81" fmla="*/ 72 h 105"/>
                <a:gd name="T82" fmla="*/ 48 w 293"/>
                <a:gd name="T83" fmla="*/ 64 h 105"/>
                <a:gd name="T84" fmla="*/ 53 w 293"/>
                <a:gd name="T85" fmla="*/ 54 h 105"/>
                <a:gd name="T86" fmla="*/ 42 w 293"/>
                <a:gd name="T87" fmla="*/ 47 h 105"/>
                <a:gd name="T88" fmla="*/ 40 w 293"/>
                <a:gd name="T89" fmla="*/ 47 h 105"/>
                <a:gd name="T90" fmla="*/ 39 w 293"/>
                <a:gd name="T91" fmla="*/ 48 h 105"/>
                <a:gd name="T92" fmla="*/ 39 w 293"/>
                <a:gd name="T93" fmla="*/ 43 h 105"/>
                <a:gd name="T94" fmla="*/ 37 w 293"/>
                <a:gd name="T95" fmla="*/ 44 h 105"/>
                <a:gd name="T96" fmla="*/ 39 w 293"/>
                <a:gd name="T97" fmla="*/ 43 h 105"/>
                <a:gd name="T98" fmla="*/ 39 w 293"/>
                <a:gd name="T99" fmla="*/ 48 h 105"/>
                <a:gd name="T100" fmla="*/ 18 w 293"/>
                <a:gd name="T101" fmla="*/ 70 h 105"/>
                <a:gd name="T102" fmla="*/ 21 w 293"/>
                <a:gd name="T103" fmla="*/ 88 h 105"/>
                <a:gd name="T104" fmla="*/ 39 w 293"/>
                <a:gd name="T105" fmla="*/ 96 h 105"/>
                <a:gd name="T106" fmla="*/ 39 w 293"/>
                <a:gd name="T107" fmla="*/ 100 h 105"/>
                <a:gd name="T108" fmla="*/ 0 w 293"/>
                <a:gd name="T109" fmla="*/ 83 h 105"/>
                <a:gd name="T110" fmla="*/ 37 w 293"/>
                <a:gd name="T111" fmla="*/ 4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3" h="105">
                  <a:moveTo>
                    <a:pt x="203" y="7"/>
                  </a:moveTo>
                  <a:cubicBezTo>
                    <a:pt x="225" y="2"/>
                    <a:pt x="225" y="2"/>
                    <a:pt x="225" y="2"/>
                  </a:cubicBezTo>
                  <a:cubicBezTo>
                    <a:pt x="229" y="1"/>
                    <a:pt x="233" y="3"/>
                    <a:pt x="235" y="7"/>
                  </a:cubicBezTo>
                  <a:cubicBezTo>
                    <a:pt x="256" y="3"/>
                    <a:pt x="256" y="3"/>
                    <a:pt x="256" y="3"/>
                  </a:cubicBezTo>
                  <a:cubicBezTo>
                    <a:pt x="272" y="0"/>
                    <a:pt x="287" y="10"/>
                    <a:pt x="290" y="25"/>
                  </a:cubicBezTo>
                  <a:cubicBezTo>
                    <a:pt x="293" y="41"/>
                    <a:pt x="283" y="56"/>
                    <a:pt x="267" y="59"/>
                  </a:cubicBezTo>
                  <a:cubicBezTo>
                    <a:pt x="254" y="62"/>
                    <a:pt x="254" y="62"/>
                    <a:pt x="254" y="62"/>
                  </a:cubicBezTo>
                  <a:cubicBezTo>
                    <a:pt x="239" y="26"/>
                    <a:pt x="239" y="26"/>
                    <a:pt x="239" y="26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46" y="67"/>
                    <a:pt x="243" y="71"/>
                    <a:pt x="239" y="72"/>
                  </a:cubicBezTo>
                  <a:cubicBezTo>
                    <a:pt x="203" y="79"/>
                    <a:pt x="203" y="79"/>
                    <a:pt x="203" y="79"/>
                  </a:cubicBezTo>
                  <a:cubicBezTo>
                    <a:pt x="203" y="29"/>
                    <a:pt x="203" y="29"/>
                    <a:pt x="203" y="29"/>
                  </a:cubicBezTo>
                  <a:cubicBezTo>
                    <a:pt x="226" y="24"/>
                    <a:pt x="226" y="24"/>
                    <a:pt x="226" y="24"/>
                  </a:cubicBezTo>
                  <a:cubicBezTo>
                    <a:pt x="229" y="24"/>
                    <a:pt x="232" y="25"/>
                    <a:pt x="234" y="28"/>
                  </a:cubicBezTo>
                  <a:cubicBezTo>
                    <a:pt x="231" y="13"/>
                    <a:pt x="231" y="13"/>
                    <a:pt x="231" y="13"/>
                  </a:cubicBezTo>
                  <a:cubicBezTo>
                    <a:pt x="230" y="9"/>
                    <a:pt x="226" y="6"/>
                    <a:pt x="222" y="7"/>
                  </a:cubicBezTo>
                  <a:cubicBezTo>
                    <a:pt x="203" y="11"/>
                    <a:pt x="203" y="11"/>
                    <a:pt x="203" y="11"/>
                  </a:cubicBezTo>
                  <a:lnTo>
                    <a:pt x="203" y="7"/>
                  </a:lnTo>
                  <a:close/>
                  <a:moveTo>
                    <a:pt x="39" y="43"/>
                  </a:moveTo>
                  <a:cubicBezTo>
                    <a:pt x="166" y="18"/>
                    <a:pt x="166" y="18"/>
                    <a:pt x="166" y="18"/>
                  </a:cubicBezTo>
                  <a:cubicBezTo>
                    <a:pt x="167" y="15"/>
                    <a:pt x="170" y="13"/>
                    <a:pt x="173" y="13"/>
                  </a:cubicBezTo>
                  <a:cubicBezTo>
                    <a:pt x="203" y="7"/>
                    <a:pt x="203" y="7"/>
                    <a:pt x="203" y="7"/>
                  </a:cubicBezTo>
                  <a:cubicBezTo>
                    <a:pt x="203" y="11"/>
                    <a:pt x="203" y="11"/>
                    <a:pt x="203" y="11"/>
                  </a:cubicBezTo>
                  <a:cubicBezTo>
                    <a:pt x="177" y="16"/>
                    <a:pt x="177" y="16"/>
                    <a:pt x="177" y="16"/>
                  </a:cubicBezTo>
                  <a:cubicBezTo>
                    <a:pt x="173" y="17"/>
                    <a:pt x="171" y="21"/>
                    <a:pt x="172" y="25"/>
                  </a:cubicBezTo>
                  <a:cubicBezTo>
                    <a:pt x="175" y="39"/>
                    <a:pt x="175" y="39"/>
                    <a:pt x="175" y="39"/>
                  </a:cubicBezTo>
                  <a:cubicBezTo>
                    <a:pt x="175" y="39"/>
                    <a:pt x="175" y="39"/>
                    <a:pt x="175" y="39"/>
                  </a:cubicBezTo>
                  <a:cubicBezTo>
                    <a:pt x="175" y="36"/>
                    <a:pt x="177" y="34"/>
                    <a:pt x="180" y="33"/>
                  </a:cubicBezTo>
                  <a:cubicBezTo>
                    <a:pt x="203" y="29"/>
                    <a:pt x="203" y="29"/>
                    <a:pt x="203" y="29"/>
                  </a:cubicBezTo>
                  <a:cubicBezTo>
                    <a:pt x="203" y="79"/>
                    <a:pt x="203" y="79"/>
                    <a:pt x="203" y="79"/>
                  </a:cubicBezTo>
                  <a:cubicBezTo>
                    <a:pt x="187" y="82"/>
                    <a:pt x="187" y="82"/>
                    <a:pt x="187" y="82"/>
                  </a:cubicBezTo>
                  <a:cubicBezTo>
                    <a:pt x="183" y="83"/>
                    <a:pt x="181" y="81"/>
                    <a:pt x="179" y="79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39" y="100"/>
                    <a:pt x="39" y="100"/>
                    <a:pt x="39" y="100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8" y="99"/>
                    <a:pt x="61" y="94"/>
                    <a:pt x="60" y="89"/>
                  </a:cubicBezTo>
                  <a:cubicBezTo>
                    <a:pt x="59" y="85"/>
                    <a:pt x="55" y="82"/>
                    <a:pt x="51" y="82"/>
                  </a:cubicBezTo>
                  <a:cubicBezTo>
                    <a:pt x="55" y="80"/>
                    <a:pt x="57" y="76"/>
                    <a:pt x="57" y="72"/>
                  </a:cubicBezTo>
                  <a:cubicBezTo>
                    <a:pt x="56" y="67"/>
                    <a:pt x="52" y="64"/>
                    <a:pt x="48" y="64"/>
                  </a:cubicBezTo>
                  <a:cubicBezTo>
                    <a:pt x="52" y="63"/>
                    <a:pt x="54" y="58"/>
                    <a:pt x="53" y="54"/>
                  </a:cubicBezTo>
                  <a:cubicBezTo>
                    <a:pt x="52" y="49"/>
                    <a:pt x="47" y="46"/>
                    <a:pt x="42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39" y="48"/>
                    <a:pt x="39" y="48"/>
                    <a:pt x="39" y="48"/>
                  </a:cubicBezTo>
                  <a:lnTo>
                    <a:pt x="39" y="43"/>
                  </a:lnTo>
                  <a:close/>
                  <a:moveTo>
                    <a:pt x="37" y="4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9" y="100"/>
                    <a:pt x="39" y="100"/>
                    <a:pt x="39" y="100"/>
                  </a:cubicBezTo>
                  <a:cubicBezTo>
                    <a:pt x="0" y="83"/>
                    <a:pt x="0" y="83"/>
                    <a:pt x="0" y="83"/>
                  </a:cubicBezTo>
                  <a:lnTo>
                    <a:pt x="37" y="44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7" name="Freeform 259"/>
            <p:cNvSpPr>
              <a:spLocks noEditPoints="1"/>
            </p:cNvSpPr>
            <p:nvPr/>
          </p:nvSpPr>
          <p:spPr bwMode="auto">
            <a:xfrm>
              <a:off x="7054850" y="1501775"/>
              <a:ext cx="279400" cy="204788"/>
            </a:xfrm>
            <a:custGeom>
              <a:avLst/>
              <a:gdLst>
                <a:gd name="T0" fmla="*/ 120 w 146"/>
                <a:gd name="T1" fmla="*/ 102 h 107"/>
                <a:gd name="T2" fmla="*/ 112 w 146"/>
                <a:gd name="T3" fmla="*/ 99 h 107"/>
                <a:gd name="T4" fmla="*/ 113 w 146"/>
                <a:gd name="T5" fmla="*/ 99 h 107"/>
                <a:gd name="T6" fmla="*/ 112 w 146"/>
                <a:gd name="T7" fmla="*/ 76 h 107"/>
                <a:gd name="T8" fmla="*/ 123 w 146"/>
                <a:gd name="T9" fmla="*/ 71 h 107"/>
                <a:gd name="T10" fmla="*/ 128 w 146"/>
                <a:gd name="T11" fmla="*/ 55 h 107"/>
                <a:gd name="T12" fmla="*/ 112 w 146"/>
                <a:gd name="T13" fmla="*/ 44 h 107"/>
                <a:gd name="T14" fmla="*/ 122 w 146"/>
                <a:gd name="T15" fmla="*/ 29 h 107"/>
                <a:gd name="T16" fmla="*/ 112 w 146"/>
                <a:gd name="T17" fmla="*/ 23 h 107"/>
                <a:gd name="T18" fmla="*/ 102 w 146"/>
                <a:gd name="T19" fmla="*/ 5 h 107"/>
                <a:gd name="T20" fmla="*/ 112 w 146"/>
                <a:gd name="T21" fmla="*/ 23 h 107"/>
                <a:gd name="T22" fmla="*/ 102 w 146"/>
                <a:gd name="T23" fmla="*/ 31 h 107"/>
                <a:gd name="T24" fmla="*/ 102 w 146"/>
                <a:gd name="T25" fmla="*/ 14 h 107"/>
                <a:gd name="T26" fmla="*/ 112 w 146"/>
                <a:gd name="T27" fmla="*/ 106 h 107"/>
                <a:gd name="T28" fmla="*/ 102 w 146"/>
                <a:gd name="T29" fmla="*/ 100 h 107"/>
                <a:gd name="T30" fmla="*/ 112 w 146"/>
                <a:gd name="T31" fmla="*/ 106 h 107"/>
                <a:gd name="T32" fmla="*/ 112 w 146"/>
                <a:gd name="T33" fmla="*/ 49 h 107"/>
                <a:gd name="T34" fmla="*/ 107 w 146"/>
                <a:gd name="T35" fmla="*/ 66 h 107"/>
                <a:gd name="T36" fmla="*/ 112 w 146"/>
                <a:gd name="T37" fmla="*/ 76 h 107"/>
                <a:gd name="T38" fmla="*/ 102 w 146"/>
                <a:gd name="T39" fmla="*/ 37 h 107"/>
                <a:gd name="T40" fmla="*/ 112 w 146"/>
                <a:gd name="T41" fmla="*/ 44 h 107"/>
                <a:gd name="T42" fmla="*/ 102 w 146"/>
                <a:gd name="T43" fmla="*/ 5 h 107"/>
                <a:gd name="T44" fmla="*/ 102 w 146"/>
                <a:gd name="T45" fmla="*/ 13 h 107"/>
                <a:gd name="T46" fmla="*/ 95 w 146"/>
                <a:gd name="T47" fmla="*/ 3 h 107"/>
                <a:gd name="T48" fmla="*/ 95 w 146"/>
                <a:gd name="T49" fmla="*/ 105 h 107"/>
                <a:gd name="T50" fmla="*/ 95 w 146"/>
                <a:gd name="T51" fmla="*/ 93 h 107"/>
                <a:gd name="T52" fmla="*/ 102 w 146"/>
                <a:gd name="T53" fmla="*/ 107 h 107"/>
                <a:gd name="T54" fmla="*/ 102 w 146"/>
                <a:gd name="T55" fmla="*/ 31 h 107"/>
                <a:gd name="T56" fmla="*/ 102 w 146"/>
                <a:gd name="T57" fmla="*/ 75 h 107"/>
                <a:gd name="T58" fmla="*/ 95 w 146"/>
                <a:gd name="T59" fmla="*/ 83 h 107"/>
                <a:gd name="T60" fmla="*/ 98 w 146"/>
                <a:gd name="T61" fmla="*/ 23 h 107"/>
                <a:gd name="T62" fmla="*/ 31 w 146"/>
                <a:gd name="T63" fmla="*/ 16 h 107"/>
                <a:gd name="T64" fmla="*/ 95 w 146"/>
                <a:gd name="T65" fmla="*/ 8 h 107"/>
                <a:gd name="T66" fmla="*/ 91 w 146"/>
                <a:gd name="T67" fmla="*/ 9 h 107"/>
                <a:gd name="T68" fmla="*/ 95 w 146"/>
                <a:gd name="T69" fmla="*/ 24 h 107"/>
                <a:gd name="T70" fmla="*/ 95 w 146"/>
                <a:gd name="T71" fmla="*/ 92 h 107"/>
                <a:gd name="T72" fmla="*/ 52 w 146"/>
                <a:gd name="T73" fmla="*/ 82 h 107"/>
                <a:gd name="T74" fmla="*/ 31 w 146"/>
                <a:gd name="T75" fmla="*/ 71 h 107"/>
                <a:gd name="T76" fmla="*/ 38 w 146"/>
                <a:gd name="T77" fmla="*/ 69 h 107"/>
                <a:gd name="T78" fmla="*/ 31 w 146"/>
                <a:gd name="T79" fmla="*/ 39 h 107"/>
                <a:gd name="T80" fmla="*/ 3 w 146"/>
                <a:gd name="T81" fmla="*/ 59 h 107"/>
                <a:gd name="T82" fmla="*/ 31 w 146"/>
                <a:gd name="T83" fmla="*/ 16 h 107"/>
                <a:gd name="T84" fmla="*/ 24 w 146"/>
                <a:gd name="T85" fmla="*/ 41 h 107"/>
                <a:gd name="T86" fmla="*/ 31 w 146"/>
                <a:gd name="T87" fmla="*/ 71 h 107"/>
                <a:gd name="T88" fmla="*/ 3 w 146"/>
                <a:gd name="T89" fmla="*/ 5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6" h="107">
                  <a:moveTo>
                    <a:pt x="112" y="10"/>
                  </a:moveTo>
                  <a:cubicBezTo>
                    <a:pt x="146" y="32"/>
                    <a:pt x="140" y="90"/>
                    <a:pt x="120" y="102"/>
                  </a:cubicBezTo>
                  <a:cubicBezTo>
                    <a:pt x="117" y="104"/>
                    <a:pt x="115" y="105"/>
                    <a:pt x="112" y="106"/>
                  </a:cubicBezTo>
                  <a:cubicBezTo>
                    <a:pt x="112" y="99"/>
                    <a:pt x="112" y="99"/>
                    <a:pt x="112" y="99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119" y="96"/>
                    <a:pt x="122" y="88"/>
                    <a:pt x="118" y="82"/>
                  </a:cubicBezTo>
                  <a:cubicBezTo>
                    <a:pt x="117" y="79"/>
                    <a:pt x="115" y="77"/>
                    <a:pt x="112" y="76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15" y="73"/>
                    <a:pt x="119" y="73"/>
                    <a:pt x="123" y="71"/>
                  </a:cubicBezTo>
                  <a:cubicBezTo>
                    <a:pt x="123" y="71"/>
                    <a:pt x="123" y="71"/>
                    <a:pt x="123" y="71"/>
                  </a:cubicBezTo>
                  <a:cubicBezTo>
                    <a:pt x="129" y="68"/>
                    <a:pt x="131" y="61"/>
                    <a:pt x="128" y="55"/>
                  </a:cubicBezTo>
                  <a:cubicBezTo>
                    <a:pt x="125" y="49"/>
                    <a:pt x="118" y="47"/>
                    <a:pt x="112" y="49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4" y="44"/>
                    <a:pt x="115" y="44"/>
                    <a:pt x="117" y="43"/>
                  </a:cubicBezTo>
                  <a:cubicBezTo>
                    <a:pt x="122" y="41"/>
                    <a:pt x="124" y="34"/>
                    <a:pt x="122" y="29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0" y="25"/>
                    <a:pt x="116" y="23"/>
                    <a:pt x="112" y="23"/>
                  </a:cubicBezTo>
                  <a:lnTo>
                    <a:pt x="112" y="10"/>
                  </a:lnTo>
                  <a:close/>
                  <a:moveTo>
                    <a:pt x="102" y="5"/>
                  </a:moveTo>
                  <a:cubicBezTo>
                    <a:pt x="106" y="7"/>
                    <a:pt x="109" y="8"/>
                    <a:pt x="112" y="10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1" y="23"/>
                    <a:pt x="109" y="23"/>
                    <a:pt x="107" y="24"/>
                  </a:cubicBezTo>
                  <a:cubicBezTo>
                    <a:pt x="105" y="26"/>
                    <a:pt x="103" y="28"/>
                    <a:pt x="102" y="31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3" y="17"/>
                    <a:pt x="103" y="15"/>
                    <a:pt x="102" y="14"/>
                  </a:cubicBezTo>
                  <a:cubicBezTo>
                    <a:pt x="102" y="5"/>
                    <a:pt x="102" y="5"/>
                    <a:pt x="102" y="5"/>
                  </a:cubicBezTo>
                  <a:close/>
                  <a:moveTo>
                    <a:pt x="112" y="106"/>
                  </a:moveTo>
                  <a:cubicBezTo>
                    <a:pt x="109" y="107"/>
                    <a:pt x="105" y="107"/>
                    <a:pt x="102" y="107"/>
                  </a:cubicBezTo>
                  <a:cubicBezTo>
                    <a:pt x="102" y="100"/>
                    <a:pt x="102" y="100"/>
                    <a:pt x="102" y="100"/>
                  </a:cubicBezTo>
                  <a:cubicBezTo>
                    <a:pt x="105" y="101"/>
                    <a:pt x="109" y="101"/>
                    <a:pt x="112" y="99"/>
                  </a:cubicBezTo>
                  <a:cubicBezTo>
                    <a:pt x="112" y="106"/>
                    <a:pt x="112" y="106"/>
                    <a:pt x="112" y="106"/>
                  </a:cubicBezTo>
                  <a:close/>
                  <a:moveTo>
                    <a:pt x="112" y="44"/>
                  </a:moveTo>
                  <a:cubicBezTo>
                    <a:pt x="112" y="49"/>
                    <a:pt x="112" y="49"/>
                    <a:pt x="112" y="49"/>
                  </a:cubicBezTo>
                  <a:cubicBezTo>
                    <a:pt x="112" y="49"/>
                    <a:pt x="112" y="49"/>
                    <a:pt x="112" y="49"/>
                  </a:cubicBezTo>
                  <a:cubicBezTo>
                    <a:pt x="106" y="52"/>
                    <a:pt x="104" y="60"/>
                    <a:pt x="107" y="66"/>
                  </a:cubicBezTo>
                  <a:cubicBezTo>
                    <a:pt x="108" y="68"/>
                    <a:pt x="110" y="70"/>
                    <a:pt x="112" y="71"/>
                  </a:cubicBezTo>
                  <a:cubicBezTo>
                    <a:pt x="112" y="76"/>
                    <a:pt x="112" y="76"/>
                    <a:pt x="112" y="76"/>
                  </a:cubicBezTo>
                  <a:cubicBezTo>
                    <a:pt x="109" y="74"/>
                    <a:pt x="105" y="74"/>
                    <a:pt x="102" y="75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8"/>
                    <a:pt x="103" y="38"/>
                  </a:cubicBezTo>
                  <a:cubicBezTo>
                    <a:pt x="105" y="42"/>
                    <a:pt x="108" y="44"/>
                    <a:pt x="112" y="44"/>
                  </a:cubicBezTo>
                  <a:close/>
                  <a:moveTo>
                    <a:pt x="95" y="3"/>
                  </a:moveTo>
                  <a:cubicBezTo>
                    <a:pt x="97" y="4"/>
                    <a:pt x="100" y="5"/>
                    <a:pt x="102" y="5"/>
                  </a:cubicBezTo>
                  <a:cubicBezTo>
                    <a:pt x="102" y="14"/>
                    <a:pt x="102" y="14"/>
                    <a:pt x="102" y="14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0" y="10"/>
                    <a:pt x="97" y="8"/>
                    <a:pt x="95" y="8"/>
                  </a:cubicBezTo>
                  <a:cubicBezTo>
                    <a:pt x="95" y="3"/>
                    <a:pt x="95" y="3"/>
                    <a:pt x="95" y="3"/>
                  </a:cubicBezTo>
                  <a:close/>
                  <a:moveTo>
                    <a:pt x="102" y="107"/>
                  </a:moveTo>
                  <a:cubicBezTo>
                    <a:pt x="99" y="106"/>
                    <a:pt x="97" y="106"/>
                    <a:pt x="95" y="105"/>
                  </a:cubicBezTo>
                  <a:cubicBezTo>
                    <a:pt x="95" y="92"/>
                    <a:pt x="95" y="92"/>
                    <a:pt x="95" y="92"/>
                  </a:cubicBezTo>
                  <a:cubicBezTo>
                    <a:pt x="95" y="92"/>
                    <a:pt x="95" y="93"/>
                    <a:pt x="95" y="93"/>
                  </a:cubicBezTo>
                  <a:cubicBezTo>
                    <a:pt x="97" y="96"/>
                    <a:pt x="99" y="98"/>
                    <a:pt x="102" y="100"/>
                  </a:cubicBezTo>
                  <a:cubicBezTo>
                    <a:pt x="102" y="107"/>
                    <a:pt x="102" y="107"/>
                    <a:pt x="102" y="107"/>
                  </a:cubicBezTo>
                  <a:close/>
                  <a:moveTo>
                    <a:pt x="102" y="19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2" y="33"/>
                    <a:pt x="101" y="35"/>
                    <a:pt x="102" y="37"/>
                  </a:cubicBezTo>
                  <a:cubicBezTo>
                    <a:pt x="102" y="75"/>
                    <a:pt x="102" y="75"/>
                    <a:pt x="102" y="75"/>
                  </a:cubicBezTo>
                  <a:cubicBezTo>
                    <a:pt x="102" y="75"/>
                    <a:pt x="101" y="76"/>
                    <a:pt x="101" y="76"/>
                  </a:cubicBezTo>
                  <a:cubicBezTo>
                    <a:pt x="98" y="77"/>
                    <a:pt x="96" y="80"/>
                    <a:pt x="95" y="83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6" y="24"/>
                    <a:pt x="97" y="24"/>
                    <a:pt x="98" y="23"/>
                  </a:cubicBezTo>
                  <a:cubicBezTo>
                    <a:pt x="100" y="22"/>
                    <a:pt x="101" y="21"/>
                    <a:pt x="102" y="19"/>
                  </a:cubicBezTo>
                  <a:close/>
                  <a:moveTo>
                    <a:pt x="31" y="16"/>
                  </a:moveTo>
                  <a:cubicBezTo>
                    <a:pt x="58" y="3"/>
                    <a:pt x="79" y="0"/>
                    <a:pt x="95" y="3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3" y="8"/>
                    <a:pt x="92" y="8"/>
                    <a:pt x="91" y="9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87" y="11"/>
                    <a:pt x="86" y="16"/>
                    <a:pt x="88" y="20"/>
                  </a:cubicBezTo>
                  <a:cubicBezTo>
                    <a:pt x="89" y="22"/>
                    <a:pt x="92" y="24"/>
                    <a:pt x="95" y="24"/>
                  </a:cubicBezTo>
                  <a:cubicBezTo>
                    <a:pt x="95" y="83"/>
                    <a:pt x="95" y="83"/>
                    <a:pt x="95" y="83"/>
                  </a:cubicBezTo>
                  <a:cubicBezTo>
                    <a:pt x="94" y="86"/>
                    <a:pt x="94" y="89"/>
                    <a:pt x="95" y="92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80" y="98"/>
                    <a:pt x="68" y="81"/>
                    <a:pt x="52" y="82"/>
                  </a:cubicBezTo>
                  <a:cubicBezTo>
                    <a:pt x="45" y="83"/>
                    <a:pt x="37" y="83"/>
                    <a:pt x="31" y="83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3" y="71"/>
                    <a:pt x="36" y="70"/>
                    <a:pt x="38" y="69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46" y="65"/>
                    <a:pt x="49" y="56"/>
                    <a:pt x="45" y="48"/>
                  </a:cubicBezTo>
                  <a:cubicBezTo>
                    <a:pt x="42" y="42"/>
                    <a:pt x="37" y="39"/>
                    <a:pt x="31" y="39"/>
                  </a:cubicBezTo>
                  <a:lnTo>
                    <a:pt x="31" y="16"/>
                  </a:lnTo>
                  <a:close/>
                  <a:moveTo>
                    <a:pt x="3" y="59"/>
                  </a:moveTo>
                  <a:cubicBezTo>
                    <a:pt x="0" y="34"/>
                    <a:pt x="26" y="18"/>
                    <a:pt x="26" y="18"/>
                  </a:cubicBezTo>
                  <a:cubicBezTo>
                    <a:pt x="27" y="17"/>
                    <a:pt x="29" y="16"/>
                    <a:pt x="31" y="16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29" y="39"/>
                    <a:pt x="26" y="40"/>
                    <a:pt x="24" y="41"/>
                  </a:cubicBezTo>
                  <a:cubicBezTo>
                    <a:pt x="16" y="45"/>
                    <a:pt x="13" y="54"/>
                    <a:pt x="17" y="62"/>
                  </a:cubicBezTo>
                  <a:cubicBezTo>
                    <a:pt x="20" y="67"/>
                    <a:pt x="25" y="71"/>
                    <a:pt x="31" y="71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16" y="82"/>
                    <a:pt x="5" y="76"/>
                    <a:pt x="3" y="59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Freeform 260"/>
            <p:cNvSpPr>
              <a:spLocks noEditPoints="1"/>
            </p:cNvSpPr>
            <p:nvPr/>
          </p:nvSpPr>
          <p:spPr bwMode="auto">
            <a:xfrm>
              <a:off x="6057900" y="958850"/>
              <a:ext cx="277813" cy="300038"/>
            </a:xfrm>
            <a:custGeom>
              <a:avLst/>
              <a:gdLst>
                <a:gd name="T0" fmla="*/ 112 w 145"/>
                <a:gd name="T1" fmla="*/ 72 h 157"/>
                <a:gd name="T2" fmla="*/ 108 w 145"/>
                <a:gd name="T3" fmla="*/ 89 h 157"/>
                <a:gd name="T4" fmla="*/ 108 w 145"/>
                <a:gd name="T5" fmla="*/ 105 h 157"/>
                <a:gd name="T6" fmla="*/ 111 w 145"/>
                <a:gd name="T7" fmla="*/ 106 h 157"/>
                <a:gd name="T8" fmla="*/ 123 w 145"/>
                <a:gd name="T9" fmla="*/ 124 h 157"/>
                <a:gd name="T10" fmla="*/ 108 w 145"/>
                <a:gd name="T11" fmla="*/ 114 h 157"/>
                <a:gd name="T12" fmla="*/ 108 w 145"/>
                <a:gd name="T13" fmla="*/ 31 h 157"/>
                <a:gd name="T14" fmla="*/ 123 w 145"/>
                <a:gd name="T15" fmla="*/ 21 h 157"/>
                <a:gd name="T16" fmla="*/ 111 w 145"/>
                <a:gd name="T17" fmla="*/ 39 h 157"/>
                <a:gd name="T18" fmla="*/ 108 w 145"/>
                <a:gd name="T19" fmla="*/ 40 h 157"/>
                <a:gd name="T20" fmla="*/ 141 w 145"/>
                <a:gd name="T21" fmla="*/ 69 h 157"/>
                <a:gd name="T22" fmla="*/ 119 w 145"/>
                <a:gd name="T23" fmla="*/ 72 h 157"/>
                <a:gd name="T24" fmla="*/ 141 w 145"/>
                <a:gd name="T25" fmla="*/ 76 h 157"/>
                <a:gd name="T26" fmla="*/ 141 w 145"/>
                <a:gd name="T27" fmla="*/ 69 h 157"/>
                <a:gd name="T28" fmla="*/ 75 w 145"/>
                <a:gd name="T29" fmla="*/ 157 h 157"/>
                <a:gd name="T30" fmla="*/ 95 w 145"/>
                <a:gd name="T31" fmla="*/ 105 h 157"/>
                <a:gd name="T32" fmla="*/ 108 w 145"/>
                <a:gd name="T33" fmla="*/ 55 h 157"/>
                <a:gd name="T34" fmla="*/ 72 w 145"/>
                <a:gd name="T35" fmla="*/ 41 h 157"/>
                <a:gd name="T36" fmla="*/ 104 w 145"/>
                <a:gd name="T37" fmla="*/ 72 h 157"/>
                <a:gd name="T38" fmla="*/ 88 w 145"/>
                <a:gd name="T39" fmla="*/ 100 h 157"/>
                <a:gd name="T40" fmla="*/ 86 w 145"/>
                <a:gd name="T41" fmla="*/ 121 h 157"/>
                <a:gd name="T42" fmla="*/ 72 w 145"/>
                <a:gd name="T43" fmla="*/ 157 h 157"/>
                <a:gd name="T44" fmla="*/ 108 w 145"/>
                <a:gd name="T45" fmla="*/ 40 h 157"/>
                <a:gd name="T46" fmla="*/ 105 w 145"/>
                <a:gd name="T47" fmla="*/ 34 h 157"/>
                <a:gd name="T48" fmla="*/ 108 w 145"/>
                <a:gd name="T49" fmla="*/ 105 h 157"/>
                <a:gd name="T50" fmla="*/ 105 w 145"/>
                <a:gd name="T51" fmla="*/ 111 h 157"/>
                <a:gd name="T52" fmla="*/ 108 w 145"/>
                <a:gd name="T53" fmla="*/ 105 h 157"/>
                <a:gd name="T54" fmla="*/ 72 w 145"/>
                <a:gd name="T55" fmla="*/ 0 h 157"/>
                <a:gd name="T56" fmla="*/ 76 w 145"/>
                <a:gd name="T57" fmla="*/ 4 h 157"/>
                <a:gd name="T58" fmla="*/ 72 w 145"/>
                <a:gd name="T59" fmla="*/ 25 h 157"/>
                <a:gd name="T60" fmla="*/ 72 w 145"/>
                <a:gd name="T61" fmla="*/ 32 h 157"/>
                <a:gd name="T62" fmla="*/ 36 w 145"/>
                <a:gd name="T63" fmla="*/ 90 h 157"/>
                <a:gd name="T64" fmla="*/ 50 w 145"/>
                <a:gd name="T65" fmla="*/ 137 h 157"/>
                <a:gd name="T66" fmla="*/ 72 w 145"/>
                <a:gd name="T67" fmla="*/ 157 h 157"/>
                <a:gd name="T68" fmla="*/ 58 w 145"/>
                <a:gd name="T69" fmla="*/ 121 h 157"/>
                <a:gd name="T70" fmla="*/ 56 w 145"/>
                <a:gd name="T71" fmla="*/ 100 h 157"/>
                <a:gd name="T72" fmla="*/ 49 w 145"/>
                <a:gd name="T73" fmla="*/ 50 h 157"/>
                <a:gd name="T74" fmla="*/ 72 w 145"/>
                <a:gd name="T75" fmla="*/ 32 h 157"/>
                <a:gd name="T76" fmla="*/ 72 w 145"/>
                <a:gd name="T77" fmla="*/ 25 h 157"/>
                <a:gd name="T78" fmla="*/ 68 w 145"/>
                <a:gd name="T79" fmla="*/ 4 h 157"/>
                <a:gd name="T80" fmla="*/ 36 w 145"/>
                <a:gd name="T81" fmla="*/ 114 h 157"/>
                <a:gd name="T82" fmla="*/ 39 w 145"/>
                <a:gd name="T83" fmla="*/ 106 h 157"/>
                <a:gd name="T84" fmla="*/ 36 w 145"/>
                <a:gd name="T85" fmla="*/ 114 h 157"/>
                <a:gd name="T86" fmla="*/ 36 w 145"/>
                <a:gd name="T87" fmla="*/ 31 h 157"/>
                <a:gd name="T88" fmla="*/ 39 w 145"/>
                <a:gd name="T89" fmla="*/ 39 h 157"/>
                <a:gd name="T90" fmla="*/ 36 w 145"/>
                <a:gd name="T91" fmla="*/ 55 h 157"/>
                <a:gd name="T92" fmla="*/ 36 w 145"/>
                <a:gd name="T93" fmla="*/ 90 h 157"/>
                <a:gd name="T94" fmla="*/ 36 w 145"/>
                <a:gd name="T95" fmla="*/ 31 h 157"/>
                <a:gd name="T96" fmla="*/ 34 w 145"/>
                <a:gd name="T97" fmla="*/ 39 h 157"/>
                <a:gd name="T98" fmla="*/ 21 w 145"/>
                <a:gd name="T99" fmla="*/ 26 h 157"/>
                <a:gd name="T100" fmla="*/ 26 w 145"/>
                <a:gd name="T101" fmla="*/ 21 h 157"/>
                <a:gd name="T102" fmla="*/ 36 w 145"/>
                <a:gd name="T103" fmla="*/ 105 h 157"/>
                <a:gd name="T104" fmla="*/ 26 w 145"/>
                <a:gd name="T105" fmla="*/ 124 h 157"/>
                <a:gd name="T106" fmla="*/ 21 w 145"/>
                <a:gd name="T107" fmla="*/ 118 h 157"/>
                <a:gd name="T108" fmla="*/ 34 w 145"/>
                <a:gd name="T109" fmla="*/ 106 h 157"/>
                <a:gd name="T110" fmla="*/ 25 w 145"/>
                <a:gd name="T111" fmla="*/ 72 h 157"/>
                <a:gd name="T112" fmla="*/ 21 w 145"/>
                <a:gd name="T113" fmla="*/ 69 h 157"/>
                <a:gd name="T114" fmla="*/ 0 w 145"/>
                <a:gd name="T115" fmla="*/ 72 h 157"/>
                <a:gd name="T116" fmla="*/ 21 w 145"/>
                <a:gd name="T117" fmla="*/ 7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5" h="157">
                  <a:moveTo>
                    <a:pt x="108" y="89"/>
                  </a:moveTo>
                  <a:cubicBezTo>
                    <a:pt x="111" y="84"/>
                    <a:pt x="112" y="78"/>
                    <a:pt x="112" y="72"/>
                  </a:cubicBezTo>
                  <a:cubicBezTo>
                    <a:pt x="112" y="66"/>
                    <a:pt x="111" y="61"/>
                    <a:pt x="108" y="55"/>
                  </a:cubicBezTo>
                  <a:cubicBezTo>
                    <a:pt x="108" y="89"/>
                    <a:pt x="108" y="89"/>
                    <a:pt x="108" y="89"/>
                  </a:cubicBezTo>
                  <a:close/>
                  <a:moveTo>
                    <a:pt x="108" y="114"/>
                  </a:moveTo>
                  <a:cubicBezTo>
                    <a:pt x="108" y="105"/>
                    <a:pt x="108" y="105"/>
                    <a:pt x="108" y="105"/>
                  </a:cubicBezTo>
                  <a:cubicBezTo>
                    <a:pt x="109" y="105"/>
                    <a:pt x="110" y="105"/>
                    <a:pt x="111" y="106"/>
                  </a:cubicBezTo>
                  <a:cubicBezTo>
                    <a:pt x="111" y="106"/>
                    <a:pt x="111" y="106"/>
                    <a:pt x="111" y="106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5" y="120"/>
                    <a:pt x="125" y="122"/>
                    <a:pt x="123" y="124"/>
                  </a:cubicBezTo>
                  <a:cubicBezTo>
                    <a:pt x="122" y="125"/>
                    <a:pt x="120" y="125"/>
                    <a:pt x="118" y="124"/>
                  </a:cubicBezTo>
                  <a:cubicBezTo>
                    <a:pt x="108" y="114"/>
                    <a:pt x="108" y="114"/>
                    <a:pt x="108" y="114"/>
                  </a:cubicBezTo>
                  <a:close/>
                  <a:moveTo>
                    <a:pt x="108" y="40"/>
                  </a:moveTo>
                  <a:cubicBezTo>
                    <a:pt x="108" y="31"/>
                    <a:pt x="108" y="31"/>
                    <a:pt x="108" y="3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20" y="20"/>
                    <a:pt x="122" y="20"/>
                    <a:pt x="123" y="21"/>
                  </a:cubicBezTo>
                  <a:cubicBezTo>
                    <a:pt x="125" y="23"/>
                    <a:pt x="125" y="25"/>
                    <a:pt x="123" y="26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0" y="40"/>
                    <a:pt x="109" y="40"/>
                    <a:pt x="108" y="40"/>
                  </a:cubicBezTo>
                  <a:close/>
                  <a:moveTo>
                    <a:pt x="141" y="69"/>
                  </a:moveTo>
                  <a:cubicBezTo>
                    <a:pt x="141" y="69"/>
                    <a:pt x="141" y="69"/>
                    <a:pt x="141" y="69"/>
                  </a:cubicBezTo>
                  <a:cubicBezTo>
                    <a:pt x="123" y="69"/>
                    <a:pt x="123" y="69"/>
                    <a:pt x="123" y="69"/>
                  </a:cubicBezTo>
                  <a:cubicBezTo>
                    <a:pt x="121" y="69"/>
                    <a:pt x="119" y="70"/>
                    <a:pt x="119" y="72"/>
                  </a:cubicBezTo>
                  <a:cubicBezTo>
                    <a:pt x="119" y="74"/>
                    <a:pt x="121" y="76"/>
                    <a:pt x="123" y="76"/>
                  </a:cubicBezTo>
                  <a:cubicBezTo>
                    <a:pt x="141" y="76"/>
                    <a:pt x="141" y="76"/>
                    <a:pt x="141" y="76"/>
                  </a:cubicBezTo>
                  <a:cubicBezTo>
                    <a:pt x="143" y="76"/>
                    <a:pt x="145" y="74"/>
                    <a:pt x="145" y="72"/>
                  </a:cubicBezTo>
                  <a:cubicBezTo>
                    <a:pt x="145" y="70"/>
                    <a:pt x="143" y="69"/>
                    <a:pt x="141" y="69"/>
                  </a:cubicBezTo>
                  <a:close/>
                  <a:moveTo>
                    <a:pt x="72" y="157"/>
                  </a:moveTo>
                  <a:cubicBezTo>
                    <a:pt x="75" y="157"/>
                    <a:pt x="75" y="157"/>
                    <a:pt x="75" y="157"/>
                  </a:cubicBezTo>
                  <a:cubicBezTo>
                    <a:pt x="86" y="157"/>
                    <a:pt x="94" y="148"/>
                    <a:pt x="95" y="137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100" y="101"/>
                    <a:pt x="105" y="96"/>
                    <a:pt x="108" y="89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2" y="42"/>
                    <a:pt x="88" y="32"/>
                    <a:pt x="72" y="32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81" y="41"/>
                    <a:pt x="89" y="44"/>
                    <a:pt x="94" y="50"/>
                  </a:cubicBezTo>
                  <a:cubicBezTo>
                    <a:pt x="100" y="56"/>
                    <a:pt x="104" y="64"/>
                    <a:pt x="104" y="72"/>
                  </a:cubicBezTo>
                  <a:cubicBezTo>
                    <a:pt x="104" y="84"/>
                    <a:pt x="97" y="94"/>
                    <a:pt x="88" y="100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87" y="100"/>
                    <a:pt x="86" y="102"/>
                    <a:pt x="86" y="103"/>
                  </a:cubicBezTo>
                  <a:cubicBezTo>
                    <a:pt x="86" y="121"/>
                    <a:pt x="86" y="121"/>
                    <a:pt x="86" y="121"/>
                  </a:cubicBezTo>
                  <a:cubicBezTo>
                    <a:pt x="72" y="121"/>
                    <a:pt x="72" y="121"/>
                    <a:pt x="72" y="121"/>
                  </a:cubicBezTo>
                  <a:cubicBezTo>
                    <a:pt x="72" y="157"/>
                    <a:pt x="72" y="157"/>
                    <a:pt x="72" y="157"/>
                  </a:cubicBezTo>
                  <a:close/>
                  <a:moveTo>
                    <a:pt x="108" y="31"/>
                  </a:move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6" y="40"/>
                    <a:pt x="105" y="39"/>
                  </a:cubicBezTo>
                  <a:cubicBezTo>
                    <a:pt x="104" y="38"/>
                    <a:pt x="104" y="35"/>
                    <a:pt x="105" y="34"/>
                  </a:cubicBezTo>
                  <a:cubicBezTo>
                    <a:pt x="108" y="31"/>
                    <a:pt x="108" y="31"/>
                    <a:pt x="108" y="31"/>
                  </a:cubicBezTo>
                  <a:close/>
                  <a:moveTo>
                    <a:pt x="108" y="105"/>
                  </a:moveTo>
                  <a:cubicBezTo>
                    <a:pt x="108" y="114"/>
                    <a:pt x="108" y="114"/>
                    <a:pt x="108" y="114"/>
                  </a:cubicBezTo>
                  <a:cubicBezTo>
                    <a:pt x="105" y="111"/>
                    <a:pt x="105" y="111"/>
                    <a:pt x="105" y="111"/>
                  </a:cubicBezTo>
                  <a:cubicBezTo>
                    <a:pt x="104" y="109"/>
                    <a:pt x="104" y="107"/>
                    <a:pt x="105" y="106"/>
                  </a:cubicBezTo>
                  <a:cubicBezTo>
                    <a:pt x="106" y="105"/>
                    <a:pt x="107" y="105"/>
                    <a:pt x="108" y="105"/>
                  </a:cubicBezTo>
                  <a:close/>
                  <a:moveTo>
                    <a:pt x="72" y="25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4" y="0"/>
                    <a:pt x="76" y="2"/>
                    <a:pt x="76" y="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6" y="24"/>
                    <a:pt x="74" y="25"/>
                    <a:pt x="72" y="25"/>
                  </a:cubicBezTo>
                  <a:cubicBezTo>
                    <a:pt x="72" y="25"/>
                    <a:pt x="72" y="25"/>
                    <a:pt x="72" y="25"/>
                  </a:cubicBezTo>
                  <a:close/>
                  <a:moveTo>
                    <a:pt x="72" y="32"/>
                  </a:moveTo>
                  <a:cubicBezTo>
                    <a:pt x="56" y="32"/>
                    <a:pt x="42" y="41"/>
                    <a:pt x="36" y="55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39" y="96"/>
                    <a:pt x="44" y="102"/>
                    <a:pt x="50" y="10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48"/>
                    <a:pt x="59" y="157"/>
                    <a:pt x="70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2" y="121"/>
                    <a:pt x="72" y="121"/>
                    <a:pt x="72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8" y="102"/>
                    <a:pt x="58" y="101"/>
                    <a:pt x="56" y="100"/>
                  </a:cubicBezTo>
                  <a:cubicBezTo>
                    <a:pt x="47" y="94"/>
                    <a:pt x="40" y="84"/>
                    <a:pt x="40" y="72"/>
                  </a:cubicBezTo>
                  <a:cubicBezTo>
                    <a:pt x="40" y="64"/>
                    <a:pt x="44" y="56"/>
                    <a:pt x="49" y="50"/>
                  </a:cubicBezTo>
                  <a:cubicBezTo>
                    <a:pt x="55" y="44"/>
                    <a:pt x="63" y="41"/>
                    <a:pt x="72" y="41"/>
                  </a:cubicBezTo>
                  <a:cubicBezTo>
                    <a:pt x="72" y="32"/>
                    <a:pt x="72" y="32"/>
                    <a:pt x="72" y="32"/>
                  </a:cubicBezTo>
                  <a:close/>
                  <a:moveTo>
                    <a:pt x="72" y="0"/>
                  </a:moveTo>
                  <a:cubicBezTo>
                    <a:pt x="72" y="25"/>
                    <a:pt x="72" y="25"/>
                    <a:pt x="72" y="25"/>
                  </a:cubicBezTo>
                  <a:cubicBezTo>
                    <a:pt x="70" y="25"/>
                    <a:pt x="68" y="24"/>
                    <a:pt x="68" y="22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2"/>
                    <a:pt x="70" y="0"/>
                    <a:pt x="72" y="0"/>
                  </a:cubicBezTo>
                  <a:close/>
                  <a:moveTo>
                    <a:pt x="36" y="114"/>
                  </a:moveTo>
                  <a:cubicBezTo>
                    <a:pt x="36" y="105"/>
                    <a:pt x="36" y="105"/>
                    <a:pt x="36" y="105"/>
                  </a:cubicBezTo>
                  <a:cubicBezTo>
                    <a:pt x="37" y="104"/>
                    <a:pt x="38" y="105"/>
                    <a:pt x="39" y="106"/>
                  </a:cubicBezTo>
                  <a:cubicBezTo>
                    <a:pt x="40" y="107"/>
                    <a:pt x="40" y="109"/>
                    <a:pt x="39" y="111"/>
                  </a:cubicBezTo>
                  <a:cubicBezTo>
                    <a:pt x="36" y="114"/>
                    <a:pt x="36" y="114"/>
                    <a:pt x="36" y="114"/>
                  </a:cubicBezTo>
                  <a:close/>
                  <a:moveTo>
                    <a:pt x="36" y="40"/>
                  </a:moveTo>
                  <a:cubicBezTo>
                    <a:pt x="36" y="31"/>
                    <a:pt x="36" y="31"/>
                    <a:pt x="36" y="3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8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  <a:moveTo>
                    <a:pt x="36" y="55"/>
                  </a:moveTo>
                  <a:cubicBezTo>
                    <a:pt x="33" y="60"/>
                    <a:pt x="32" y="66"/>
                    <a:pt x="32" y="72"/>
                  </a:cubicBezTo>
                  <a:cubicBezTo>
                    <a:pt x="32" y="79"/>
                    <a:pt x="33" y="85"/>
                    <a:pt x="36" y="90"/>
                  </a:cubicBezTo>
                  <a:cubicBezTo>
                    <a:pt x="36" y="55"/>
                    <a:pt x="36" y="55"/>
                    <a:pt x="36" y="55"/>
                  </a:cubicBezTo>
                  <a:close/>
                  <a:moveTo>
                    <a:pt x="36" y="31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4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5"/>
                    <a:pt x="20" y="23"/>
                    <a:pt x="21" y="21"/>
                  </a:cubicBezTo>
                  <a:cubicBezTo>
                    <a:pt x="22" y="20"/>
                    <a:pt x="25" y="20"/>
                    <a:pt x="26" y="21"/>
                  </a:cubicBezTo>
                  <a:cubicBezTo>
                    <a:pt x="36" y="31"/>
                    <a:pt x="36" y="31"/>
                    <a:pt x="36" y="31"/>
                  </a:cubicBezTo>
                  <a:close/>
                  <a:moveTo>
                    <a:pt x="36" y="105"/>
                  </a:moveTo>
                  <a:cubicBezTo>
                    <a:pt x="36" y="114"/>
                    <a:pt x="36" y="114"/>
                    <a:pt x="36" y="114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5" y="125"/>
                    <a:pt x="22" y="125"/>
                    <a:pt x="21" y="124"/>
                  </a:cubicBezTo>
                  <a:cubicBezTo>
                    <a:pt x="20" y="122"/>
                    <a:pt x="20" y="120"/>
                    <a:pt x="21" y="118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5"/>
                    <a:pt x="35" y="105"/>
                    <a:pt x="36" y="105"/>
                  </a:cubicBezTo>
                  <a:close/>
                  <a:moveTo>
                    <a:pt x="25" y="72"/>
                  </a:moveTo>
                  <a:cubicBezTo>
                    <a:pt x="25" y="72"/>
                    <a:pt x="25" y="72"/>
                    <a:pt x="25" y="72"/>
                  </a:cubicBezTo>
                  <a:cubicBezTo>
                    <a:pt x="25" y="70"/>
                    <a:pt x="23" y="69"/>
                    <a:pt x="21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2" y="69"/>
                    <a:pt x="0" y="70"/>
                    <a:pt x="0" y="72"/>
                  </a:cubicBezTo>
                  <a:cubicBezTo>
                    <a:pt x="0" y="74"/>
                    <a:pt x="2" y="76"/>
                    <a:pt x="4" y="76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23" y="76"/>
                    <a:pt x="25" y="74"/>
                    <a:pt x="25" y="7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9" name="Freeform 261"/>
          <p:cNvSpPr>
            <a:spLocks noEditPoints="1"/>
          </p:cNvSpPr>
          <p:nvPr/>
        </p:nvSpPr>
        <p:spPr bwMode="auto">
          <a:xfrm>
            <a:off x="9169400" y="3501231"/>
            <a:ext cx="1416050" cy="1312863"/>
          </a:xfrm>
          <a:custGeom>
            <a:avLst/>
            <a:gdLst>
              <a:gd name="T0" fmla="*/ 540 w 740"/>
              <a:gd name="T1" fmla="*/ 98 h 686"/>
              <a:gd name="T2" fmla="*/ 471 w 740"/>
              <a:gd name="T3" fmla="*/ 15 h 686"/>
              <a:gd name="T4" fmla="*/ 284 w 740"/>
              <a:gd name="T5" fmla="*/ 94 h 686"/>
              <a:gd name="T6" fmla="*/ 208 w 740"/>
              <a:gd name="T7" fmla="*/ 71 h 686"/>
              <a:gd name="T8" fmla="*/ 192 w 740"/>
              <a:gd name="T9" fmla="*/ 149 h 686"/>
              <a:gd name="T10" fmla="*/ 34 w 740"/>
              <a:gd name="T11" fmla="*/ 274 h 686"/>
              <a:gd name="T12" fmla="*/ 79 w 740"/>
              <a:gd name="T13" fmla="*/ 372 h 686"/>
              <a:gd name="T14" fmla="*/ 195 w 740"/>
              <a:gd name="T15" fmla="*/ 651 h 686"/>
              <a:gd name="T16" fmla="*/ 295 w 740"/>
              <a:gd name="T17" fmla="*/ 616 h 686"/>
              <a:gd name="T18" fmla="*/ 474 w 740"/>
              <a:gd name="T19" fmla="*/ 626 h 686"/>
              <a:gd name="T20" fmla="*/ 567 w 740"/>
              <a:gd name="T21" fmla="*/ 571 h 686"/>
              <a:gd name="T22" fmla="*/ 646 w 740"/>
              <a:gd name="T23" fmla="*/ 408 h 686"/>
              <a:gd name="T24" fmla="*/ 725 w 740"/>
              <a:gd name="T25" fmla="*/ 337 h 686"/>
              <a:gd name="T26" fmla="*/ 230 w 740"/>
              <a:gd name="T27" fmla="*/ 571 h 686"/>
              <a:gd name="T28" fmla="*/ 115 w 740"/>
              <a:gd name="T29" fmla="*/ 330 h 686"/>
              <a:gd name="T30" fmla="*/ 294 w 740"/>
              <a:gd name="T31" fmla="*/ 323 h 686"/>
              <a:gd name="T32" fmla="*/ 376 w 740"/>
              <a:gd name="T33" fmla="*/ 377 h 686"/>
              <a:gd name="T34" fmla="*/ 247 w 740"/>
              <a:gd name="T35" fmla="*/ 570 h 686"/>
              <a:gd name="T36" fmla="*/ 274 w 740"/>
              <a:gd name="T37" fmla="*/ 581 h 686"/>
              <a:gd name="T38" fmla="*/ 483 w 740"/>
              <a:gd name="T39" fmla="*/ 558 h 686"/>
              <a:gd name="T40" fmla="*/ 283 w 740"/>
              <a:gd name="T41" fmla="*/ 589 h 686"/>
              <a:gd name="T42" fmla="*/ 508 w 740"/>
              <a:gd name="T43" fmla="*/ 545 h 686"/>
              <a:gd name="T44" fmla="*/ 625 w 740"/>
              <a:gd name="T45" fmla="*/ 373 h 686"/>
              <a:gd name="T46" fmla="*/ 518 w 740"/>
              <a:gd name="T47" fmla="*/ 544 h 686"/>
              <a:gd name="T48" fmla="*/ 416 w 740"/>
              <a:gd name="T49" fmla="*/ 390 h 686"/>
              <a:gd name="T50" fmla="*/ 381 w 740"/>
              <a:gd name="T51" fmla="*/ 331 h 686"/>
              <a:gd name="T52" fmla="*/ 381 w 740"/>
              <a:gd name="T53" fmla="*/ 258 h 686"/>
              <a:gd name="T54" fmla="*/ 516 w 740"/>
              <a:gd name="T55" fmla="*/ 113 h 686"/>
              <a:gd name="T56" fmla="*/ 629 w 740"/>
              <a:gd name="T57" fmla="*/ 344 h 686"/>
              <a:gd name="T58" fmla="*/ 451 w 740"/>
              <a:gd name="T59" fmla="*/ 87 h 686"/>
              <a:gd name="T60" fmla="*/ 458 w 740"/>
              <a:gd name="T61" fmla="*/ 97 h 686"/>
              <a:gd name="T62" fmla="*/ 329 w 740"/>
              <a:gd name="T63" fmla="*/ 242 h 686"/>
              <a:gd name="T64" fmla="*/ 289 w 740"/>
              <a:gd name="T65" fmla="*/ 122 h 686"/>
              <a:gd name="T66" fmla="*/ 214 w 740"/>
              <a:gd name="T67" fmla="*/ 167 h 686"/>
              <a:gd name="T68" fmla="*/ 304 w 740"/>
              <a:gd name="T69" fmla="*/ 255 h 686"/>
              <a:gd name="T70" fmla="*/ 113 w 740"/>
              <a:gd name="T71" fmla="*/ 302 h 686"/>
              <a:gd name="T72" fmla="*/ 107 w 740"/>
              <a:gd name="T73" fmla="*/ 291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40" h="686">
                <a:moveTo>
                  <a:pt x="667" y="312"/>
                </a:moveTo>
                <a:cubicBezTo>
                  <a:pt x="540" y="98"/>
                  <a:pt x="540" y="98"/>
                  <a:pt x="540" y="98"/>
                </a:cubicBezTo>
                <a:cubicBezTo>
                  <a:pt x="555" y="80"/>
                  <a:pt x="558" y="55"/>
                  <a:pt x="546" y="34"/>
                </a:cubicBezTo>
                <a:cubicBezTo>
                  <a:pt x="530" y="9"/>
                  <a:pt x="497" y="0"/>
                  <a:pt x="471" y="15"/>
                </a:cubicBezTo>
                <a:cubicBezTo>
                  <a:pt x="455" y="25"/>
                  <a:pt x="446" y="42"/>
                  <a:pt x="445" y="59"/>
                </a:cubicBezTo>
                <a:cubicBezTo>
                  <a:pt x="284" y="94"/>
                  <a:pt x="284" y="94"/>
                  <a:pt x="284" y="94"/>
                </a:cubicBezTo>
                <a:cubicBezTo>
                  <a:pt x="283" y="93"/>
                  <a:pt x="283" y="91"/>
                  <a:pt x="282" y="90"/>
                </a:cubicBezTo>
                <a:cubicBezTo>
                  <a:pt x="267" y="64"/>
                  <a:pt x="233" y="56"/>
                  <a:pt x="208" y="71"/>
                </a:cubicBezTo>
                <a:cubicBezTo>
                  <a:pt x="182" y="86"/>
                  <a:pt x="174" y="119"/>
                  <a:pt x="189" y="145"/>
                </a:cubicBezTo>
                <a:cubicBezTo>
                  <a:pt x="190" y="146"/>
                  <a:pt x="191" y="148"/>
                  <a:pt x="192" y="149"/>
                </a:cubicBezTo>
                <a:cubicBezTo>
                  <a:pt x="86" y="272"/>
                  <a:pt x="86" y="272"/>
                  <a:pt x="86" y="272"/>
                </a:cubicBezTo>
                <a:cubicBezTo>
                  <a:pt x="70" y="264"/>
                  <a:pt x="51" y="265"/>
                  <a:pt x="34" y="274"/>
                </a:cubicBezTo>
                <a:cubicBezTo>
                  <a:pt x="9" y="289"/>
                  <a:pt x="0" y="323"/>
                  <a:pt x="15" y="348"/>
                </a:cubicBezTo>
                <a:cubicBezTo>
                  <a:pt x="29" y="371"/>
                  <a:pt x="56" y="380"/>
                  <a:pt x="79" y="372"/>
                </a:cubicBezTo>
                <a:cubicBezTo>
                  <a:pt x="205" y="584"/>
                  <a:pt x="205" y="584"/>
                  <a:pt x="205" y="584"/>
                </a:cubicBezTo>
                <a:cubicBezTo>
                  <a:pt x="186" y="601"/>
                  <a:pt x="182" y="629"/>
                  <a:pt x="195" y="651"/>
                </a:cubicBezTo>
                <a:cubicBezTo>
                  <a:pt x="210" y="677"/>
                  <a:pt x="243" y="686"/>
                  <a:pt x="269" y="670"/>
                </a:cubicBezTo>
                <a:cubicBezTo>
                  <a:pt x="289" y="659"/>
                  <a:pt x="298" y="637"/>
                  <a:pt x="295" y="616"/>
                </a:cubicBezTo>
                <a:cubicBezTo>
                  <a:pt x="466" y="599"/>
                  <a:pt x="466" y="599"/>
                  <a:pt x="466" y="599"/>
                </a:cubicBezTo>
                <a:cubicBezTo>
                  <a:pt x="466" y="608"/>
                  <a:pt x="469" y="617"/>
                  <a:pt x="474" y="626"/>
                </a:cubicBezTo>
                <a:cubicBezTo>
                  <a:pt x="489" y="651"/>
                  <a:pt x="522" y="660"/>
                  <a:pt x="548" y="645"/>
                </a:cubicBezTo>
                <a:cubicBezTo>
                  <a:pt x="573" y="629"/>
                  <a:pt x="582" y="596"/>
                  <a:pt x="567" y="571"/>
                </a:cubicBezTo>
                <a:cubicBezTo>
                  <a:pt x="562" y="562"/>
                  <a:pt x="555" y="556"/>
                  <a:pt x="547" y="551"/>
                </a:cubicBezTo>
                <a:cubicBezTo>
                  <a:pt x="646" y="408"/>
                  <a:pt x="646" y="408"/>
                  <a:pt x="646" y="408"/>
                </a:cubicBezTo>
                <a:cubicBezTo>
                  <a:pt x="663" y="421"/>
                  <a:pt x="687" y="423"/>
                  <a:pt x="706" y="411"/>
                </a:cubicBezTo>
                <a:cubicBezTo>
                  <a:pt x="732" y="396"/>
                  <a:pt x="740" y="363"/>
                  <a:pt x="725" y="337"/>
                </a:cubicBezTo>
                <a:cubicBezTo>
                  <a:pt x="713" y="317"/>
                  <a:pt x="689" y="307"/>
                  <a:pt x="667" y="312"/>
                </a:cubicBezTo>
                <a:close/>
                <a:moveTo>
                  <a:pt x="230" y="571"/>
                </a:moveTo>
                <a:cubicBezTo>
                  <a:pt x="103" y="356"/>
                  <a:pt x="103" y="356"/>
                  <a:pt x="103" y="356"/>
                </a:cubicBezTo>
                <a:cubicBezTo>
                  <a:pt x="109" y="349"/>
                  <a:pt x="114" y="339"/>
                  <a:pt x="115" y="330"/>
                </a:cubicBezTo>
                <a:cubicBezTo>
                  <a:pt x="289" y="312"/>
                  <a:pt x="289" y="312"/>
                  <a:pt x="289" y="312"/>
                </a:cubicBezTo>
                <a:cubicBezTo>
                  <a:pt x="291" y="316"/>
                  <a:pt x="292" y="319"/>
                  <a:pt x="294" y="323"/>
                </a:cubicBezTo>
                <a:cubicBezTo>
                  <a:pt x="307" y="345"/>
                  <a:pt x="334" y="354"/>
                  <a:pt x="358" y="346"/>
                </a:cubicBezTo>
                <a:cubicBezTo>
                  <a:pt x="376" y="377"/>
                  <a:pt x="376" y="377"/>
                  <a:pt x="376" y="377"/>
                </a:cubicBezTo>
                <a:cubicBezTo>
                  <a:pt x="391" y="403"/>
                  <a:pt x="391" y="403"/>
                  <a:pt x="391" y="403"/>
                </a:cubicBezTo>
                <a:cubicBezTo>
                  <a:pt x="247" y="570"/>
                  <a:pt x="247" y="570"/>
                  <a:pt x="247" y="570"/>
                </a:cubicBezTo>
                <a:cubicBezTo>
                  <a:pt x="241" y="569"/>
                  <a:pt x="235" y="570"/>
                  <a:pt x="230" y="571"/>
                </a:cubicBezTo>
                <a:close/>
                <a:moveTo>
                  <a:pt x="274" y="581"/>
                </a:moveTo>
                <a:cubicBezTo>
                  <a:pt x="406" y="428"/>
                  <a:pt x="406" y="428"/>
                  <a:pt x="406" y="428"/>
                </a:cubicBezTo>
                <a:cubicBezTo>
                  <a:pt x="483" y="558"/>
                  <a:pt x="483" y="558"/>
                  <a:pt x="483" y="558"/>
                </a:cubicBezTo>
                <a:cubicBezTo>
                  <a:pt x="480" y="562"/>
                  <a:pt x="477" y="566"/>
                  <a:pt x="474" y="570"/>
                </a:cubicBezTo>
                <a:cubicBezTo>
                  <a:pt x="283" y="589"/>
                  <a:pt x="283" y="589"/>
                  <a:pt x="283" y="589"/>
                </a:cubicBezTo>
                <a:cubicBezTo>
                  <a:pt x="280" y="586"/>
                  <a:pt x="278" y="583"/>
                  <a:pt x="274" y="581"/>
                </a:cubicBezTo>
                <a:close/>
                <a:moveTo>
                  <a:pt x="508" y="545"/>
                </a:moveTo>
                <a:cubicBezTo>
                  <a:pt x="432" y="416"/>
                  <a:pt x="432" y="416"/>
                  <a:pt x="432" y="416"/>
                </a:cubicBezTo>
                <a:cubicBezTo>
                  <a:pt x="625" y="373"/>
                  <a:pt x="625" y="373"/>
                  <a:pt x="625" y="373"/>
                </a:cubicBezTo>
                <a:cubicBezTo>
                  <a:pt x="626" y="377"/>
                  <a:pt x="627" y="381"/>
                  <a:pt x="628" y="384"/>
                </a:cubicBezTo>
                <a:cubicBezTo>
                  <a:pt x="518" y="544"/>
                  <a:pt x="518" y="544"/>
                  <a:pt x="518" y="544"/>
                </a:cubicBezTo>
                <a:cubicBezTo>
                  <a:pt x="515" y="544"/>
                  <a:pt x="512" y="545"/>
                  <a:pt x="508" y="545"/>
                </a:cubicBezTo>
                <a:close/>
                <a:moveTo>
                  <a:pt x="416" y="390"/>
                </a:moveTo>
                <a:cubicBezTo>
                  <a:pt x="399" y="360"/>
                  <a:pt x="399" y="360"/>
                  <a:pt x="399" y="360"/>
                </a:cubicBezTo>
                <a:cubicBezTo>
                  <a:pt x="381" y="331"/>
                  <a:pt x="381" y="331"/>
                  <a:pt x="381" y="331"/>
                </a:cubicBezTo>
                <a:cubicBezTo>
                  <a:pt x="396" y="314"/>
                  <a:pt x="399" y="288"/>
                  <a:pt x="387" y="268"/>
                </a:cubicBezTo>
                <a:cubicBezTo>
                  <a:pt x="385" y="264"/>
                  <a:pt x="383" y="261"/>
                  <a:pt x="381" y="258"/>
                </a:cubicBezTo>
                <a:cubicBezTo>
                  <a:pt x="481" y="113"/>
                  <a:pt x="481" y="113"/>
                  <a:pt x="481" y="113"/>
                </a:cubicBezTo>
                <a:cubicBezTo>
                  <a:pt x="492" y="117"/>
                  <a:pt x="505" y="117"/>
                  <a:pt x="516" y="113"/>
                </a:cubicBezTo>
                <a:cubicBezTo>
                  <a:pt x="642" y="325"/>
                  <a:pt x="642" y="325"/>
                  <a:pt x="642" y="325"/>
                </a:cubicBezTo>
                <a:cubicBezTo>
                  <a:pt x="636" y="330"/>
                  <a:pt x="632" y="337"/>
                  <a:pt x="629" y="344"/>
                </a:cubicBezTo>
                <a:lnTo>
                  <a:pt x="416" y="390"/>
                </a:lnTo>
                <a:close/>
                <a:moveTo>
                  <a:pt x="451" y="87"/>
                </a:moveTo>
                <a:cubicBezTo>
                  <a:pt x="451" y="88"/>
                  <a:pt x="452" y="89"/>
                  <a:pt x="452" y="90"/>
                </a:cubicBezTo>
                <a:cubicBezTo>
                  <a:pt x="454" y="92"/>
                  <a:pt x="456" y="95"/>
                  <a:pt x="458" y="97"/>
                </a:cubicBezTo>
                <a:cubicBezTo>
                  <a:pt x="357" y="243"/>
                  <a:pt x="357" y="243"/>
                  <a:pt x="357" y="243"/>
                </a:cubicBezTo>
                <a:cubicBezTo>
                  <a:pt x="348" y="241"/>
                  <a:pt x="338" y="240"/>
                  <a:pt x="329" y="242"/>
                </a:cubicBezTo>
                <a:cubicBezTo>
                  <a:pt x="276" y="153"/>
                  <a:pt x="276" y="153"/>
                  <a:pt x="276" y="153"/>
                </a:cubicBezTo>
                <a:cubicBezTo>
                  <a:pt x="284" y="144"/>
                  <a:pt x="288" y="133"/>
                  <a:pt x="289" y="122"/>
                </a:cubicBezTo>
                <a:lnTo>
                  <a:pt x="451" y="87"/>
                </a:lnTo>
                <a:close/>
                <a:moveTo>
                  <a:pt x="214" y="167"/>
                </a:moveTo>
                <a:cubicBezTo>
                  <a:pt x="226" y="172"/>
                  <a:pt x="240" y="173"/>
                  <a:pt x="253" y="169"/>
                </a:cubicBezTo>
                <a:cubicBezTo>
                  <a:pt x="304" y="255"/>
                  <a:pt x="304" y="255"/>
                  <a:pt x="304" y="255"/>
                </a:cubicBezTo>
                <a:cubicBezTo>
                  <a:pt x="295" y="263"/>
                  <a:pt x="290" y="273"/>
                  <a:pt x="288" y="284"/>
                </a:cubicBezTo>
                <a:cubicBezTo>
                  <a:pt x="113" y="302"/>
                  <a:pt x="113" y="302"/>
                  <a:pt x="113" y="302"/>
                </a:cubicBezTo>
                <a:cubicBezTo>
                  <a:pt x="112" y="299"/>
                  <a:pt x="110" y="296"/>
                  <a:pt x="109" y="293"/>
                </a:cubicBezTo>
                <a:cubicBezTo>
                  <a:pt x="108" y="292"/>
                  <a:pt x="107" y="291"/>
                  <a:pt x="107" y="291"/>
                </a:cubicBezTo>
                <a:lnTo>
                  <a:pt x="214" y="1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0" name="Freeform 262"/>
          <p:cNvSpPr/>
          <p:nvPr/>
        </p:nvSpPr>
        <p:spPr bwMode="auto">
          <a:xfrm>
            <a:off x="9940131" y="0"/>
            <a:ext cx="2287588" cy="2495550"/>
          </a:xfrm>
          <a:custGeom>
            <a:avLst/>
            <a:gdLst>
              <a:gd name="T0" fmla="*/ 0 w 1441"/>
              <a:gd name="T1" fmla="*/ 0 h 1572"/>
              <a:gd name="T2" fmla="*/ 1441 w 1441"/>
              <a:gd name="T3" fmla="*/ 0 h 1572"/>
              <a:gd name="T4" fmla="*/ 1441 w 1441"/>
              <a:gd name="T5" fmla="*/ 1572 h 1572"/>
              <a:gd name="T6" fmla="*/ 0 w 1441"/>
              <a:gd name="T7" fmla="*/ 0 h 1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41" h="1572">
                <a:moveTo>
                  <a:pt x="0" y="0"/>
                </a:moveTo>
                <a:lnTo>
                  <a:pt x="1441" y="0"/>
                </a:lnTo>
                <a:lnTo>
                  <a:pt x="1441" y="1572"/>
                </a:lnTo>
                <a:lnTo>
                  <a:pt x="0" y="0"/>
                </a:lnTo>
                <a:close/>
              </a:path>
            </a:pathLst>
          </a:custGeom>
          <a:solidFill>
            <a:srgbClr val="009B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1" name="Freeform 263"/>
          <p:cNvSpPr/>
          <p:nvPr/>
        </p:nvSpPr>
        <p:spPr bwMode="auto">
          <a:xfrm>
            <a:off x="-14287" y="4782344"/>
            <a:ext cx="2852738" cy="2089150"/>
          </a:xfrm>
          <a:custGeom>
            <a:avLst/>
            <a:gdLst>
              <a:gd name="T0" fmla="*/ 1797 w 1797"/>
              <a:gd name="T1" fmla="*/ 1316 h 1316"/>
              <a:gd name="T2" fmla="*/ 0 w 1797"/>
              <a:gd name="T3" fmla="*/ 1316 h 1316"/>
              <a:gd name="T4" fmla="*/ 0 w 1797"/>
              <a:gd name="T5" fmla="*/ 0 h 1316"/>
              <a:gd name="T6" fmla="*/ 1797 w 1797"/>
              <a:gd name="T7" fmla="*/ 1316 h 1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97" h="1316">
                <a:moveTo>
                  <a:pt x="1797" y="1316"/>
                </a:moveTo>
                <a:lnTo>
                  <a:pt x="0" y="1316"/>
                </a:lnTo>
                <a:lnTo>
                  <a:pt x="0" y="0"/>
                </a:lnTo>
                <a:lnTo>
                  <a:pt x="1797" y="1316"/>
                </a:lnTo>
                <a:close/>
              </a:path>
            </a:pathLst>
          </a:custGeom>
          <a:solidFill>
            <a:srgbClr val="009B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2" name="Freeform 264"/>
          <p:cNvSpPr/>
          <p:nvPr/>
        </p:nvSpPr>
        <p:spPr bwMode="auto">
          <a:xfrm>
            <a:off x="2696964" y="2200276"/>
            <a:ext cx="1130331" cy="507251"/>
          </a:xfrm>
          <a:custGeom>
            <a:avLst/>
            <a:gdLst>
              <a:gd name="T0" fmla="*/ 430 w 470"/>
              <a:gd name="T1" fmla="*/ 133 h 211"/>
              <a:gd name="T2" fmla="*/ 418 w 470"/>
              <a:gd name="T3" fmla="*/ 133 h 211"/>
              <a:gd name="T4" fmla="*/ 343 w 470"/>
              <a:gd name="T5" fmla="*/ 76 h 211"/>
              <a:gd name="T6" fmla="*/ 297 w 470"/>
              <a:gd name="T7" fmla="*/ 91 h 211"/>
              <a:gd name="T8" fmla="*/ 193 w 470"/>
              <a:gd name="T9" fmla="*/ 0 h 211"/>
              <a:gd name="T10" fmla="*/ 92 w 470"/>
              <a:gd name="T11" fmla="*/ 81 h 211"/>
              <a:gd name="T12" fmla="*/ 67 w 470"/>
              <a:gd name="T13" fmla="*/ 76 h 211"/>
              <a:gd name="T14" fmla="*/ 0 w 470"/>
              <a:gd name="T15" fmla="*/ 143 h 211"/>
              <a:gd name="T16" fmla="*/ 43 w 470"/>
              <a:gd name="T17" fmla="*/ 206 h 211"/>
              <a:gd name="T18" fmla="*/ 62 w 470"/>
              <a:gd name="T19" fmla="*/ 211 h 211"/>
              <a:gd name="T20" fmla="*/ 430 w 470"/>
              <a:gd name="T21" fmla="*/ 211 h 211"/>
              <a:gd name="T22" fmla="*/ 470 w 470"/>
              <a:gd name="T23" fmla="*/ 172 h 211"/>
              <a:gd name="T24" fmla="*/ 470 w 470"/>
              <a:gd name="T25" fmla="*/ 172 h 211"/>
              <a:gd name="T26" fmla="*/ 430 w 470"/>
              <a:gd name="T27" fmla="*/ 133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0" h="211">
                <a:moveTo>
                  <a:pt x="430" y="133"/>
                </a:moveTo>
                <a:cubicBezTo>
                  <a:pt x="418" y="133"/>
                  <a:pt x="418" y="133"/>
                  <a:pt x="418" y="133"/>
                </a:cubicBezTo>
                <a:cubicBezTo>
                  <a:pt x="409" y="100"/>
                  <a:pt x="379" y="76"/>
                  <a:pt x="343" y="76"/>
                </a:cubicBezTo>
                <a:cubicBezTo>
                  <a:pt x="326" y="76"/>
                  <a:pt x="310" y="82"/>
                  <a:pt x="297" y="91"/>
                </a:cubicBezTo>
                <a:cubicBezTo>
                  <a:pt x="290" y="40"/>
                  <a:pt x="247" y="0"/>
                  <a:pt x="193" y="0"/>
                </a:cubicBezTo>
                <a:cubicBezTo>
                  <a:pt x="144" y="0"/>
                  <a:pt x="102" y="34"/>
                  <a:pt x="92" y="81"/>
                </a:cubicBezTo>
                <a:cubicBezTo>
                  <a:pt x="84" y="78"/>
                  <a:pt x="76" y="76"/>
                  <a:pt x="67" y="76"/>
                </a:cubicBezTo>
                <a:cubicBezTo>
                  <a:pt x="30" y="76"/>
                  <a:pt x="0" y="106"/>
                  <a:pt x="0" y="143"/>
                </a:cubicBezTo>
                <a:cubicBezTo>
                  <a:pt x="0" y="172"/>
                  <a:pt x="18" y="197"/>
                  <a:pt x="43" y="206"/>
                </a:cubicBezTo>
                <a:cubicBezTo>
                  <a:pt x="49" y="210"/>
                  <a:pt x="55" y="211"/>
                  <a:pt x="62" y="211"/>
                </a:cubicBezTo>
                <a:cubicBezTo>
                  <a:pt x="430" y="211"/>
                  <a:pt x="430" y="211"/>
                  <a:pt x="430" y="211"/>
                </a:cubicBezTo>
                <a:cubicBezTo>
                  <a:pt x="452" y="211"/>
                  <a:pt x="470" y="194"/>
                  <a:pt x="470" y="172"/>
                </a:cubicBezTo>
                <a:cubicBezTo>
                  <a:pt x="470" y="172"/>
                  <a:pt x="470" y="172"/>
                  <a:pt x="470" y="172"/>
                </a:cubicBezTo>
                <a:cubicBezTo>
                  <a:pt x="470" y="151"/>
                  <a:pt x="452" y="133"/>
                  <a:pt x="430" y="133"/>
                </a:cubicBezTo>
                <a:close/>
              </a:path>
            </a:pathLst>
          </a:custGeom>
          <a:solidFill>
            <a:srgbClr val="CAE5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433" name="Freeform 265"/>
          <p:cNvSpPr/>
          <p:nvPr/>
        </p:nvSpPr>
        <p:spPr bwMode="auto">
          <a:xfrm>
            <a:off x="9712325" y="2593975"/>
            <a:ext cx="407988" cy="203200"/>
          </a:xfrm>
          <a:custGeom>
            <a:avLst/>
            <a:gdLst>
              <a:gd name="T0" fmla="*/ 211 w 213"/>
              <a:gd name="T1" fmla="*/ 89 h 106"/>
              <a:gd name="T2" fmla="*/ 213 w 213"/>
              <a:gd name="T3" fmla="*/ 77 h 106"/>
              <a:gd name="T4" fmla="*/ 172 w 213"/>
              <a:gd name="T5" fmla="*/ 35 h 106"/>
              <a:gd name="T6" fmla="*/ 149 w 213"/>
              <a:gd name="T7" fmla="*/ 42 h 106"/>
              <a:gd name="T8" fmla="*/ 97 w 213"/>
              <a:gd name="T9" fmla="*/ 0 h 106"/>
              <a:gd name="T10" fmla="*/ 46 w 213"/>
              <a:gd name="T11" fmla="*/ 41 h 106"/>
              <a:gd name="T12" fmla="*/ 34 w 213"/>
              <a:gd name="T13" fmla="*/ 39 h 106"/>
              <a:gd name="T14" fmla="*/ 0 w 213"/>
              <a:gd name="T15" fmla="*/ 72 h 106"/>
              <a:gd name="T16" fmla="*/ 20 w 213"/>
              <a:gd name="T17" fmla="*/ 103 h 106"/>
              <a:gd name="T18" fmla="*/ 30 w 213"/>
              <a:gd name="T19" fmla="*/ 106 h 106"/>
              <a:gd name="T20" fmla="*/ 193 w 213"/>
              <a:gd name="T21" fmla="*/ 106 h 106"/>
              <a:gd name="T22" fmla="*/ 201 w 213"/>
              <a:gd name="T23" fmla="*/ 104 h 106"/>
              <a:gd name="T24" fmla="*/ 203 w 213"/>
              <a:gd name="T25" fmla="*/ 104 h 106"/>
              <a:gd name="T26" fmla="*/ 204 w 213"/>
              <a:gd name="T27" fmla="*/ 103 h 106"/>
              <a:gd name="T28" fmla="*/ 211 w 213"/>
              <a:gd name="T29" fmla="*/ 89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3" h="106">
                <a:moveTo>
                  <a:pt x="211" y="89"/>
                </a:moveTo>
                <a:cubicBezTo>
                  <a:pt x="213" y="85"/>
                  <a:pt x="213" y="81"/>
                  <a:pt x="213" y="77"/>
                </a:cubicBezTo>
                <a:cubicBezTo>
                  <a:pt x="213" y="54"/>
                  <a:pt x="195" y="35"/>
                  <a:pt x="172" y="35"/>
                </a:cubicBezTo>
                <a:cubicBezTo>
                  <a:pt x="163" y="35"/>
                  <a:pt x="155" y="38"/>
                  <a:pt x="149" y="42"/>
                </a:cubicBezTo>
                <a:cubicBezTo>
                  <a:pt x="144" y="18"/>
                  <a:pt x="123" y="0"/>
                  <a:pt x="97" y="0"/>
                </a:cubicBezTo>
                <a:cubicBezTo>
                  <a:pt x="73" y="0"/>
                  <a:pt x="52" y="18"/>
                  <a:pt x="46" y="41"/>
                </a:cubicBezTo>
                <a:cubicBezTo>
                  <a:pt x="43" y="39"/>
                  <a:pt x="38" y="39"/>
                  <a:pt x="34" y="39"/>
                </a:cubicBezTo>
                <a:cubicBezTo>
                  <a:pt x="15" y="39"/>
                  <a:pt x="0" y="54"/>
                  <a:pt x="0" y="72"/>
                </a:cubicBezTo>
                <a:cubicBezTo>
                  <a:pt x="0" y="86"/>
                  <a:pt x="8" y="98"/>
                  <a:pt x="20" y="103"/>
                </a:cubicBezTo>
                <a:cubicBezTo>
                  <a:pt x="23" y="105"/>
                  <a:pt x="26" y="106"/>
                  <a:pt x="30" y="106"/>
                </a:cubicBezTo>
                <a:cubicBezTo>
                  <a:pt x="193" y="106"/>
                  <a:pt x="193" y="106"/>
                  <a:pt x="193" y="106"/>
                </a:cubicBezTo>
                <a:cubicBezTo>
                  <a:pt x="196" y="106"/>
                  <a:pt x="199" y="106"/>
                  <a:pt x="201" y="104"/>
                </a:cubicBezTo>
                <a:cubicBezTo>
                  <a:pt x="203" y="104"/>
                  <a:pt x="203" y="104"/>
                  <a:pt x="203" y="104"/>
                </a:cubicBezTo>
                <a:cubicBezTo>
                  <a:pt x="203" y="104"/>
                  <a:pt x="203" y="103"/>
                  <a:pt x="204" y="103"/>
                </a:cubicBezTo>
                <a:cubicBezTo>
                  <a:pt x="208" y="100"/>
                  <a:pt x="211" y="95"/>
                  <a:pt x="211" y="89"/>
                </a:cubicBezTo>
                <a:close/>
              </a:path>
            </a:pathLst>
          </a:custGeom>
          <a:solidFill>
            <a:srgbClr val="E4F3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4" name="Freeform 266"/>
          <p:cNvSpPr/>
          <p:nvPr/>
        </p:nvSpPr>
        <p:spPr bwMode="auto">
          <a:xfrm>
            <a:off x="9248775" y="2820988"/>
            <a:ext cx="717550" cy="325438"/>
          </a:xfrm>
          <a:custGeom>
            <a:avLst/>
            <a:gdLst>
              <a:gd name="T0" fmla="*/ 345 w 376"/>
              <a:gd name="T1" fmla="*/ 107 h 170"/>
              <a:gd name="T2" fmla="*/ 335 w 376"/>
              <a:gd name="T3" fmla="*/ 107 h 170"/>
              <a:gd name="T4" fmla="*/ 275 w 376"/>
              <a:gd name="T5" fmla="*/ 61 h 170"/>
              <a:gd name="T6" fmla="*/ 238 w 376"/>
              <a:gd name="T7" fmla="*/ 73 h 170"/>
              <a:gd name="T8" fmla="*/ 155 w 376"/>
              <a:gd name="T9" fmla="*/ 0 h 170"/>
              <a:gd name="T10" fmla="*/ 73 w 376"/>
              <a:gd name="T11" fmla="*/ 65 h 170"/>
              <a:gd name="T12" fmla="*/ 54 w 376"/>
              <a:gd name="T13" fmla="*/ 61 h 170"/>
              <a:gd name="T14" fmla="*/ 0 w 376"/>
              <a:gd name="T15" fmla="*/ 115 h 170"/>
              <a:gd name="T16" fmla="*/ 34 w 376"/>
              <a:gd name="T17" fmla="*/ 166 h 170"/>
              <a:gd name="T18" fmla="*/ 50 w 376"/>
              <a:gd name="T19" fmla="*/ 170 h 170"/>
              <a:gd name="T20" fmla="*/ 345 w 376"/>
              <a:gd name="T21" fmla="*/ 170 h 170"/>
              <a:gd name="T22" fmla="*/ 376 w 376"/>
              <a:gd name="T23" fmla="*/ 138 h 170"/>
              <a:gd name="T24" fmla="*/ 376 w 376"/>
              <a:gd name="T25" fmla="*/ 138 h 170"/>
              <a:gd name="T26" fmla="*/ 345 w 376"/>
              <a:gd name="T27" fmla="*/ 10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6" h="170">
                <a:moveTo>
                  <a:pt x="345" y="107"/>
                </a:moveTo>
                <a:cubicBezTo>
                  <a:pt x="335" y="107"/>
                  <a:pt x="335" y="107"/>
                  <a:pt x="335" y="107"/>
                </a:cubicBezTo>
                <a:cubicBezTo>
                  <a:pt x="328" y="81"/>
                  <a:pt x="304" y="61"/>
                  <a:pt x="275" y="61"/>
                </a:cubicBezTo>
                <a:cubicBezTo>
                  <a:pt x="261" y="61"/>
                  <a:pt x="249" y="66"/>
                  <a:pt x="238" y="73"/>
                </a:cubicBezTo>
                <a:cubicBezTo>
                  <a:pt x="233" y="32"/>
                  <a:pt x="198" y="0"/>
                  <a:pt x="155" y="0"/>
                </a:cubicBezTo>
                <a:cubicBezTo>
                  <a:pt x="115" y="0"/>
                  <a:pt x="82" y="28"/>
                  <a:pt x="73" y="65"/>
                </a:cubicBezTo>
                <a:cubicBezTo>
                  <a:pt x="67" y="62"/>
                  <a:pt x="61" y="61"/>
                  <a:pt x="54" y="61"/>
                </a:cubicBezTo>
                <a:cubicBezTo>
                  <a:pt x="24" y="61"/>
                  <a:pt x="0" y="85"/>
                  <a:pt x="0" y="115"/>
                </a:cubicBezTo>
                <a:cubicBezTo>
                  <a:pt x="0" y="138"/>
                  <a:pt x="14" y="158"/>
                  <a:pt x="34" y="166"/>
                </a:cubicBezTo>
                <a:cubicBezTo>
                  <a:pt x="39" y="168"/>
                  <a:pt x="44" y="170"/>
                  <a:pt x="50" y="170"/>
                </a:cubicBezTo>
                <a:cubicBezTo>
                  <a:pt x="345" y="170"/>
                  <a:pt x="345" y="170"/>
                  <a:pt x="345" y="170"/>
                </a:cubicBezTo>
                <a:cubicBezTo>
                  <a:pt x="362" y="170"/>
                  <a:pt x="376" y="156"/>
                  <a:pt x="376" y="138"/>
                </a:cubicBezTo>
                <a:cubicBezTo>
                  <a:pt x="376" y="138"/>
                  <a:pt x="376" y="138"/>
                  <a:pt x="376" y="138"/>
                </a:cubicBezTo>
                <a:cubicBezTo>
                  <a:pt x="376" y="121"/>
                  <a:pt x="362" y="107"/>
                  <a:pt x="345" y="107"/>
                </a:cubicBezTo>
                <a:close/>
              </a:path>
            </a:pathLst>
          </a:custGeom>
          <a:solidFill>
            <a:srgbClr val="CAE5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21075" y="3621088"/>
            <a:ext cx="5149850" cy="373627"/>
          </a:xfrm>
        </p:spPr>
        <p:txBody>
          <a:bodyPr anchor="ctr">
            <a:normAutofit/>
          </a:bodyPr>
          <a:lstStyle>
            <a:lvl1pPr marL="0" marR="0" indent="0" algn="ctr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Click to edit Master subtitle style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21075" y="2617788"/>
            <a:ext cx="5149850" cy="1112837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597376"/>
            <a:ext cx="3381375" cy="2734434"/>
          </a:xfrm>
          <a:prstGeom prst="rect">
            <a:avLst/>
          </a:prstGeom>
          <a:solidFill>
            <a:srgbClr val="009B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图片占位符 5"/>
          <p:cNvSpPr>
            <a:spLocks noGrp="1"/>
          </p:cNvSpPr>
          <p:nvPr>
            <p:ph type="pic" sz="quarter" idx="17" hasCustomPrompt="1"/>
          </p:nvPr>
        </p:nvSpPr>
        <p:spPr>
          <a:xfrm>
            <a:off x="-14287" y="1597375"/>
            <a:ext cx="3043236" cy="2734435"/>
          </a:xfrm>
          <a:prstGeom prst="snip1Rect">
            <a:avLst>
              <a:gd name="adj" fmla="val 0"/>
            </a:avLst>
          </a:prstGeom>
          <a:pattFill prst="dashHorz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80000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单击图标插入图片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36349" y="2807810"/>
            <a:ext cx="7860325" cy="428625"/>
          </a:xfrm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36349" y="3236435"/>
            <a:ext cx="7860325" cy="1095375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3636349" y="2674180"/>
            <a:ext cx="7860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组合 192"/>
          <p:cNvGrpSpPr/>
          <p:nvPr/>
        </p:nvGrpSpPr>
        <p:grpSpPr>
          <a:xfrm>
            <a:off x="4076733" y="478953"/>
            <a:ext cx="4078222" cy="5838182"/>
            <a:chOff x="4022725" y="306388"/>
            <a:chExt cx="4186238" cy="5992812"/>
          </a:xfrm>
        </p:grpSpPr>
        <p:sp>
          <p:nvSpPr>
            <p:cNvPr id="194" name="Freeform 165"/>
            <p:cNvSpPr/>
            <p:nvPr/>
          </p:nvSpPr>
          <p:spPr bwMode="auto">
            <a:xfrm>
              <a:off x="6007100" y="5683250"/>
              <a:ext cx="187325" cy="557213"/>
            </a:xfrm>
            <a:custGeom>
              <a:avLst/>
              <a:gdLst>
                <a:gd name="T0" fmla="*/ 82 w 118"/>
                <a:gd name="T1" fmla="*/ 287 h 351"/>
                <a:gd name="T2" fmla="*/ 47 w 118"/>
                <a:gd name="T3" fmla="*/ 351 h 351"/>
                <a:gd name="T4" fmla="*/ 17 w 118"/>
                <a:gd name="T5" fmla="*/ 347 h 351"/>
                <a:gd name="T6" fmla="*/ 0 w 118"/>
                <a:gd name="T7" fmla="*/ 276 h 351"/>
                <a:gd name="T8" fmla="*/ 37 w 118"/>
                <a:gd name="T9" fmla="*/ 0 h 351"/>
                <a:gd name="T10" fmla="*/ 118 w 118"/>
                <a:gd name="T11" fmla="*/ 11 h 351"/>
                <a:gd name="T12" fmla="*/ 82 w 118"/>
                <a:gd name="T13" fmla="*/ 287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351">
                  <a:moveTo>
                    <a:pt x="82" y="287"/>
                  </a:moveTo>
                  <a:lnTo>
                    <a:pt x="47" y="351"/>
                  </a:lnTo>
                  <a:lnTo>
                    <a:pt x="17" y="347"/>
                  </a:lnTo>
                  <a:lnTo>
                    <a:pt x="0" y="276"/>
                  </a:lnTo>
                  <a:lnTo>
                    <a:pt x="37" y="0"/>
                  </a:lnTo>
                  <a:lnTo>
                    <a:pt x="118" y="11"/>
                  </a:lnTo>
                  <a:lnTo>
                    <a:pt x="82" y="287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166"/>
            <p:cNvSpPr/>
            <p:nvPr/>
          </p:nvSpPr>
          <p:spPr bwMode="auto">
            <a:xfrm>
              <a:off x="6062663" y="5581650"/>
              <a:ext cx="144463" cy="173038"/>
            </a:xfrm>
            <a:custGeom>
              <a:avLst/>
              <a:gdLst>
                <a:gd name="T0" fmla="*/ 70 w 76"/>
                <a:gd name="T1" fmla="*/ 59 h 90"/>
                <a:gd name="T2" fmla="*/ 32 w 76"/>
                <a:gd name="T3" fmla="*/ 88 h 90"/>
                <a:gd name="T4" fmla="*/ 31 w 76"/>
                <a:gd name="T5" fmla="*/ 88 h 90"/>
                <a:gd name="T6" fmla="*/ 2 w 76"/>
                <a:gd name="T7" fmla="*/ 50 h 90"/>
                <a:gd name="T8" fmla="*/ 6 w 76"/>
                <a:gd name="T9" fmla="*/ 19 h 90"/>
                <a:gd name="T10" fmla="*/ 41 w 76"/>
                <a:gd name="T11" fmla="*/ 9 h 90"/>
                <a:gd name="T12" fmla="*/ 42 w 76"/>
                <a:gd name="T13" fmla="*/ 9 h 90"/>
                <a:gd name="T14" fmla="*/ 74 w 76"/>
                <a:gd name="T15" fmla="*/ 28 h 90"/>
                <a:gd name="T16" fmla="*/ 70 w 76"/>
                <a:gd name="T17" fmla="*/ 5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0">
                  <a:moveTo>
                    <a:pt x="70" y="59"/>
                  </a:moveTo>
                  <a:cubicBezTo>
                    <a:pt x="67" y="77"/>
                    <a:pt x="50" y="90"/>
                    <a:pt x="32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13" y="85"/>
                    <a:pt x="0" y="68"/>
                    <a:pt x="2" y="5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9" y="0"/>
                    <a:pt x="23" y="6"/>
                    <a:pt x="41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61" y="11"/>
                    <a:pt x="76" y="9"/>
                    <a:pt x="74" y="28"/>
                  </a:cubicBezTo>
                  <a:lnTo>
                    <a:pt x="70" y="59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167"/>
            <p:cNvSpPr/>
            <p:nvPr/>
          </p:nvSpPr>
          <p:spPr bwMode="auto">
            <a:xfrm>
              <a:off x="6045200" y="5646738"/>
              <a:ext cx="160338" cy="155575"/>
            </a:xfrm>
            <a:custGeom>
              <a:avLst/>
              <a:gdLst>
                <a:gd name="T0" fmla="*/ 90 w 101"/>
                <a:gd name="T1" fmla="*/ 98 h 98"/>
                <a:gd name="T2" fmla="*/ 0 w 101"/>
                <a:gd name="T3" fmla="*/ 86 h 98"/>
                <a:gd name="T4" fmla="*/ 11 w 101"/>
                <a:gd name="T5" fmla="*/ 0 h 98"/>
                <a:gd name="T6" fmla="*/ 101 w 101"/>
                <a:gd name="T7" fmla="*/ 12 h 98"/>
                <a:gd name="T8" fmla="*/ 90 w 101"/>
                <a:gd name="T9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98">
                  <a:moveTo>
                    <a:pt x="90" y="98"/>
                  </a:moveTo>
                  <a:lnTo>
                    <a:pt x="0" y="86"/>
                  </a:lnTo>
                  <a:lnTo>
                    <a:pt x="11" y="0"/>
                  </a:lnTo>
                  <a:lnTo>
                    <a:pt x="101" y="12"/>
                  </a:lnTo>
                  <a:lnTo>
                    <a:pt x="90" y="9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168"/>
            <p:cNvSpPr/>
            <p:nvPr/>
          </p:nvSpPr>
          <p:spPr bwMode="auto">
            <a:xfrm>
              <a:off x="6030913" y="6219825"/>
              <a:ext cx="50800" cy="79375"/>
            </a:xfrm>
            <a:custGeom>
              <a:avLst/>
              <a:gdLst>
                <a:gd name="T0" fmla="*/ 0 w 26"/>
                <a:gd name="T1" fmla="*/ 6 h 42"/>
                <a:gd name="T2" fmla="*/ 6 w 26"/>
                <a:gd name="T3" fmla="*/ 32 h 42"/>
                <a:gd name="T4" fmla="*/ 26 w 26"/>
                <a:gd name="T5" fmla="*/ 11 h 42"/>
                <a:gd name="T6" fmla="*/ 0 w 26"/>
                <a:gd name="T7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42">
                  <a:moveTo>
                    <a:pt x="0" y="6"/>
                  </a:moveTo>
                  <a:cubicBezTo>
                    <a:pt x="0" y="6"/>
                    <a:pt x="4" y="26"/>
                    <a:pt x="6" y="32"/>
                  </a:cubicBezTo>
                  <a:cubicBezTo>
                    <a:pt x="9" y="38"/>
                    <a:pt x="12" y="42"/>
                    <a:pt x="26" y="11"/>
                  </a:cubicBezTo>
                  <a:cubicBezTo>
                    <a:pt x="26" y="11"/>
                    <a:pt x="17" y="0"/>
                    <a:pt x="0" y="6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169"/>
            <p:cNvSpPr/>
            <p:nvPr/>
          </p:nvSpPr>
          <p:spPr bwMode="auto">
            <a:xfrm>
              <a:off x="6199188" y="5680075"/>
              <a:ext cx="187325" cy="555625"/>
            </a:xfrm>
            <a:custGeom>
              <a:avLst/>
              <a:gdLst>
                <a:gd name="T0" fmla="*/ 82 w 118"/>
                <a:gd name="T1" fmla="*/ 287 h 350"/>
                <a:gd name="T2" fmla="*/ 47 w 118"/>
                <a:gd name="T3" fmla="*/ 350 h 350"/>
                <a:gd name="T4" fmla="*/ 17 w 118"/>
                <a:gd name="T5" fmla="*/ 347 h 350"/>
                <a:gd name="T6" fmla="*/ 0 w 118"/>
                <a:gd name="T7" fmla="*/ 276 h 350"/>
                <a:gd name="T8" fmla="*/ 38 w 118"/>
                <a:gd name="T9" fmla="*/ 0 h 350"/>
                <a:gd name="T10" fmla="*/ 118 w 118"/>
                <a:gd name="T11" fmla="*/ 11 h 350"/>
                <a:gd name="T12" fmla="*/ 82 w 118"/>
                <a:gd name="T13" fmla="*/ 287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350">
                  <a:moveTo>
                    <a:pt x="82" y="287"/>
                  </a:moveTo>
                  <a:lnTo>
                    <a:pt x="47" y="350"/>
                  </a:lnTo>
                  <a:lnTo>
                    <a:pt x="17" y="347"/>
                  </a:lnTo>
                  <a:lnTo>
                    <a:pt x="0" y="276"/>
                  </a:lnTo>
                  <a:lnTo>
                    <a:pt x="38" y="0"/>
                  </a:lnTo>
                  <a:lnTo>
                    <a:pt x="118" y="11"/>
                  </a:lnTo>
                  <a:lnTo>
                    <a:pt x="82" y="287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170"/>
            <p:cNvSpPr/>
            <p:nvPr/>
          </p:nvSpPr>
          <p:spPr bwMode="auto">
            <a:xfrm>
              <a:off x="6254750" y="5578475"/>
              <a:ext cx="146050" cy="171450"/>
            </a:xfrm>
            <a:custGeom>
              <a:avLst/>
              <a:gdLst>
                <a:gd name="T0" fmla="*/ 70 w 76"/>
                <a:gd name="T1" fmla="*/ 59 h 90"/>
                <a:gd name="T2" fmla="*/ 32 w 76"/>
                <a:gd name="T3" fmla="*/ 88 h 90"/>
                <a:gd name="T4" fmla="*/ 31 w 76"/>
                <a:gd name="T5" fmla="*/ 87 h 90"/>
                <a:gd name="T6" fmla="*/ 2 w 76"/>
                <a:gd name="T7" fmla="*/ 50 h 90"/>
                <a:gd name="T8" fmla="*/ 6 w 76"/>
                <a:gd name="T9" fmla="*/ 19 h 90"/>
                <a:gd name="T10" fmla="*/ 42 w 76"/>
                <a:gd name="T11" fmla="*/ 9 h 90"/>
                <a:gd name="T12" fmla="*/ 43 w 76"/>
                <a:gd name="T13" fmla="*/ 9 h 90"/>
                <a:gd name="T14" fmla="*/ 74 w 76"/>
                <a:gd name="T15" fmla="*/ 28 h 90"/>
                <a:gd name="T16" fmla="*/ 70 w 76"/>
                <a:gd name="T17" fmla="*/ 5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0">
                  <a:moveTo>
                    <a:pt x="70" y="59"/>
                  </a:moveTo>
                  <a:cubicBezTo>
                    <a:pt x="67" y="77"/>
                    <a:pt x="51" y="90"/>
                    <a:pt x="32" y="88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13" y="85"/>
                    <a:pt x="0" y="68"/>
                    <a:pt x="2" y="5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9" y="0"/>
                    <a:pt x="23" y="6"/>
                    <a:pt x="42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61" y="11"/>
                    <a:pt x="76" y="9"/>
                    <a:pt x="74" y="28"/>
                  </a:cubicBezTo>
                  <a:lnTo>
                    <a:pt x="70" y="59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171"/>
            <p:cNvSpPr/>
            <p:nvPr/>
          </p:nvSpPr>
          <p:spPr bwMode="auto">
            <a:xfrm>
              <a:off x="6237288" y="5643563"/>
              <a:ext cx="163513" cy="153988"/>
            </a:xfrm>
            <a:custGeom>
              <a:avLst/>
              <a:gdLst>
                <a:gd name="T0" fmla="*/ 91 w 103"/>
                <a:gd name="T1" fmla="*/ 97 h 97"/>
                <a:gd name="T2" fmla="*/ 0 w 103"/>
                <a:gd name="T3" fmla="*/ 85 h 97"/>
                <a:gd name="T4" fmla="*/ 13 w 103"/>
                <a:gd name="T5" fmla="*/ 0 h 97"/>
                <a:gd name="T6" fmla="*/ 103 w 103"/>
                <a:gd name="T7" fmla="*/ 12 h 97"/>
                <a:gd name="T8" fmla="*/ 91 w 103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97">
                  <a:moveTo>
                    <a:pt x="91" y="97"/>
                  </a:moveTo>
                  <a:lnTo>
                    <a:pt x="0" y="85"/>
                  </a:lnTo>
                  <a:lnTo>
                    <a:pt x="13" y="0"/>
                  </a:lnTo>
                  <a:lnTo>
                    <a:pt x="103" y="12"/>
                  </a:lnTo>
                  <a:lnTo>
                    <a:pt x="91" y="97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172"/>
            <p:cNvSpPr/>
            <p:nvPr/>
          </p:nvSpPr>
          <p:spPr bwMode="auto">
            <a:xfrm>
              <a:off x="6226175" y="6215063"/>
              <a:ext cx="47625" cy="80963"/>
            </a:xfrm>
            <a:custGeom>
              <a:avLst/>
              <a:gdLst>
                <a:gd name="T0" fmla="*/ 0 w 25"/>
                <a:gd name="T1" fmla="*/ 6 h 42"/>
                <a:gd name="T2" fmla="*/ 6 w 25"/>
                <a:gd name="T3" fmla="*/ 32 h 42"/>
                <a:gd name="T4" fmla="*/ 25 w 25"/>
                <a:gd name="T5" fmla="*/ 11 h 42"/>
                <a:gd name="T6" fmla="*/ 0 w 25"/>
                <a:gd name="T7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42">
                  <a:moveTo>
                    <a:pt x="0" y="6"/>
                  </a:moveTo>
                  <a:cubicBezTo>
                    <a:pt x="0" y="6"/>
                    <a:pt x="4" y="26"/>
                    <a:pt x="6" y="32"/>
                  </a:cubicBezTo>
                  <a:cubicBezTo>
                    <a:pt x="8" y="38"/>
                    <a:pt x="11" y="42"/>
                    <a:pt x="25" y="11"/>
                  </a:cubicBezTo>
                  <a:cubicBezTo>
                    <a:pt x="25" y="11"/>
                    <a:pt x="16" y="0"/>
                    <a:pt x="0" y="6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173"/>
            <p:cNvSpPr/>
            <p:nvPr/>
          </p:nvSpPr>
          <p:spPr bwMode="auto">
            <a:xfrm>
              <a:off x="6372225" y="5684838"/>
              <a:ext cx="46038" cy="284163"/>
            </a:xfrm>
            <a:custGeom>
              <a:avLst/>
              <a:gdLst>
                <a:gd name="T0" fmla="*/ 5 w 24"/>
                <a:gd name="T1" fmla="*/ 1 h 148"/>
                <a:gd name="T2" fmla="*/ 23 w 24"/>
                <a:gd name="T3" fmla="*/ 19 h 148"/>
                <a:gd name="T4" fmla="*/ 8 w 24"/>
                <a:gd name="T5" fmla="*/ 139 h 148"/>
                <a:gd name="T6" fmla="*/ 0 w 24"/>
                <a:gd name="T7" fmla="*/ 146 h 148"/>
                <a:gd name="T8" fmla="*/ 12 w 24"/>
                <a:gd name="T9" fmla="*/ 52 h 148"/>
                <a:gd name="T10" fmla="*/ 6 w 24"/>
                <a:gd name="T11" fmla="*/ 41 h 148"/>
                <a:gd name="T12" fmla="*/ 5 w 24"/>
                <a:gd name="T13" fmla="*/ 0 h 148"/>
                <a:gd name="T14" fmla="*/ 5 w 24"/>
                <a:gd name="T15" fmla="*/ 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48">
                  <a:moveTo>
                    <a:pt x="5" y="1"/>
                  </a:moveTo>
                  <a:cubicBezTo>
                    <a:pt x="5" y="1"/>
                    <a:pt x="22" y="12"/>
                    <a:pt x="23" y="19"/>
                  </a:cubicBezTo>
                  <a:cubicBezTo>
                    <a:pt x="24" y="26"/>
                    <a:pt x="8" y="139"/>
                    <a:pt x="8" y="139"/>
                  </a:cubicBezTo>
                  <a:cubicBezTo>
                    <a:pt x="8" y="139"/>
                    <a:pt x="10" y="148"/>
                    <a:pt x="0" y="146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174"/>
            <p:cNvSpPr/>
            <p:nvPr/>
          </p:nvSpPr>
          <p:spPr bwMode="auto">
            <a:xfrm>
              <a:off x="5064125" y="5597525"/>
              <a:ext cx="831850" cy="373063"/>
            </a:xfrm>
            <a:custGeom>
              <a:avLst/>
              <a:gdLst>
                <a:gd name="T0" fmla="*/ 260 w 524"/>
                <a:gd name="T1" fmla="*/ 235 h 235"/>
                <a:gd name="T2" fmla="*/ 0 w 524"/>
                <a:gd name="T3" fmla="*/ 117 h 235"/>
                <a:gd name="T4" fmla="*/ 267 w 524"/>
                <a:gd name="T5" fmla="*/ 0 h 235"/>
                <a:gd name="T6" fmla="*/ 524 w 524"/>
                <a:gd name="T7" fmla="*/ 114 h 235"/>
                <a:gd name="T8" fmla="*/ 260 w 524"/>
                <a:gd name="T9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35">
                  <a:moveTo>
                    <a:pt x="260" y="235"/>
                  </a:moveTo>
                  <a:lnTo>
                    <a:pt x="0" y="117"/>
                  </a:lnTo>
                  <a:lnTo>
                    <a:pt x="267" y="0"/>
                  </a:lnTo>
                  <a:lnTo>
                    <a:pt x="524" y="114"/>
                  </a:lnTo>
                  <a:lnTo>
                    <a:pt x="260" y="235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Rectangle 175"/>
            <p:cNvSpPr>
              <a:spLocks noChangeArrowheads="1"/>
            </p:cNvSpPr>
            <p:nvPr/>
          </p:nvSpPr>
          <p:spPr bwMode="auto">
            <a:xfrm>
              <a:off x="5861050" y="5773738"/>
              <a:ext cx="26988" cy="273050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Oval 176"/>
            <p:cNvSpPr>
              <a:spLocks noChangeArrowheads="1"/>
            </p:cNvSpPr>
            <p:nvPr/>
          </p:nvSpPr>
          <p:spPr bwMode="auto">
            <a:xfrm>
              <a:off x="5832475" y="6015038"/>
              <a:ext cx="84138" cy="84138"/>
            </a:xfrm>
            <a:prstGeom prst="ellipse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177"/>
            <p:cNvSpPr/>
            <p:nvPr/>
          </p:nvSpPr>
          <p:spPr bwMode="auto">
            <a:xfrm>
              <a:off x="5822950" y="6061075"/>
              <a:ext cx="61913" cy="180975"/>
            </a:xfrm>
            <a:custGeom>
              <a:avLst/>
              <a:gdLst>
                <a:gd name="T0" fmla="*/ 17 w 32"/>
                <a:gd name="T1" fmla="*/ 5 h 95"/>
                <a:gd name="T2" fmla="*/ 7 w 32"/>
                <a:gd name="T3" fmla="*/ 95 h 95"/>
                <a:gd name="T4" fmla="*/ 32 w 32"/>
                <a:gd name="T5" fmla="*/ 95 h 95"/>
                <a:gd name="T6" fmla="*/ 32 w 32"/>
                <a:gd name="T7" fmla="*/ 0 h 95"/>
                <a:gd name="T8" fmla="*/ 17 w 32"/>
                <a:gd name="T9" fmla="*/ 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95">
                  <a:moveTo>
                    <a:pt x="17" y="5"/>
                  </a:moveTo>
                  <a:cubicBezTo>
                    <a:pt x="17" y="5"/>
                    <a:pt x="0" y="41"/>
                    <a:pt x="7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17" y="8"/>
                    <a:pt x="17" y="5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178"/>
            <p:cNvSpPr/>
            <p:nvPr/>
          </p:nvSpPr>
          <p:spPr bwMode="auto">
            <a:xfrm>
              <a:off x="5870575" y="6061075"/>
              <a:ext cx="60325" cy="180975"/>
            </a:xfrm>
            <a:custGeom>
              <a:avLst/>
              <a:gdLst>
                <a:gd name="T0" fmla="*/ 14 w 31"/>
                <a:gd name="T1" fmla="*/ 5 h 95"/>
                <a:gd name="T2" fmla="*/ 24 w 31"/>
                <a:gd name="T3" fmla="*/ 95 h 95"/>
                <a:gd name="T4" fmla="*/ 0 w 31"/>
                <a:gd name="T5" fmla="*/ 95 h 95"/>
                <a:gd name="T6" fmla="*/ 0 w 31"/>
                <a:gd name="T7" fmla="*/ 0 h 95"/>
                <a:gd name="T8" fmla="*/ 14 w 31"/>
                <a:gd name="T9" fmla="*/ 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95">
                  <a:moveTo>
                    <a:pt x="14" y="5"/>
                  </a:moveTo>
                  <a:cubicBezTo>
                    <a:pt x="14" y="5"/>
                    <a:pt x="31" y="41"/>
                    <a:pt x="24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4" y="8"/>
                    <a:pt x="14" y="5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179"/>
            <p:cNvSpPr/>
            <p:nvPr/>
          </p:nvSpPr>
          <p:spPr bwMode="auto">
            <a:xfrm>
              <a:off x="5227638" y="5895975"/>
              <a:ext cx="484188" cy="358775"/>
            </a:xfrm>
            <a:custGeom>
              <a:avLst/>
              <a:gdLst>
                <a:gd name="T0" fmla="*/ 253 w 253"/>
                <a:gd name="T1" fmla="*/ 0 h 188"/>
                <a:gd name="T2" fmla="*/ 127 w 253"/>
                <a:gd name="T3" fmla="*/ 59 h 188"/>
                <a:gd name="T4" fmla="*/ 0 w 253"/>
                <a:gd name="T5" fmla="*/ 0 h 188"/>
                <a:gd name="T6" fmla="*/ 0 w 253"/>
                <a:gd name="T7" fmla="*/ 145 h 188"/>
                <a:gd name="T8" fmla="*/ 123 w 253"/>
                <a:gd name="T9" fmla="*/ 188 h 188"/>
                <a:gd name="T10" fmla="*/ 123 w 253"/>
                <a:gd name="T11" fmla="*/ 188 h 188"/>
                <a:gd name="T12" fmla="*/ 127 w 253"/>
                <a:gd name="T13" fmla="*/ 188 h 188"/>
                <a:gd name="T14" fmla="*/ 130 w 253"/>
                <a:gd name="T15" fmla="*/ 188 h 188"/>
                <a:gd name="T16" fmla="*/ 130 w 253"/>
                <a:gd name="T17" fmla="*/ 188 h 188"/>
                <a:gd name="T18" fmla="*/ 253 w 253"/>
                <a:gd name="T19" fmla="*/ 145 h 188"/>
                <a:gd name="T20" fmla="*/ 253 w 253"/>
                <a:gd name="T2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3" h="188">
                  <a:moveTo>
                    <a:pt x="253" y="0"/>
                  </a:moveTo>
                  <a:cubicBezTo>
                    <a:pt x="253" y="1"/>
                    <a:pt x="147" y="50"/>
                    <a:pt x="127" y="59"/>
                  </a:cubicBezTo>
                  <a:cubicBezTo>
                    <a:pt x="106" y="50"/>
                    <a:pt x="0" y="1"/>
                    <a:pt x="0" y="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34" y="181"/>
                    <a:pt x="102" y="187"/>
                    <a:pt x="123" y="188"/>
                  </a:cubicBezTo>
                  <a:cubicBezTo>
                    <a:pt x="123" y="188"/>
                    <a:pt x="123" y="188"/>
                    <a:pt x="123" y="188"/>
                  </a:cubicBezTo>
                  <a:cubicBezTo>
                    <a:pt x="123" y="188"/>
                    <a:pt x="124" y="188"/>
                    <a:pt x="127" y="188"/>
                  </a:cubicBezTo>
                  <a:cubicBezTo>
                    <a:pt x="129" y="188"/>
                    <a:pt x="130" y="188"/>
                    <a:pt x="130" y="188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51" y="187"/>
                    <a:pt x="219" y="181"/>
                    <a:pt x="253" y="145"/>
                  </a:cubicBezTo>
                  <a:lnTo>
                    <a:pt x="253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80"/>
            <p:cNvSpPr>
              <a:spLocks noEditPoints="1"/>
            </p:cNvSpPr>
            <p:nvPr/>
          </p:nvSpPr>
          <p:spPr bwMode="auto">
            <a:xfrm>
              <a:off x="4991100" y="5194300"/>
              <a:ext cx="596900" cy="433388"/>
            </a:xfrm>
            <a:custGeom>
              <a:avLst/>
              <a:gdLst>
                <a:gd name="T0" fmla="*/ 257 w 312"/>
                <a:gd name="T1" fmla="*/ 37 h 227"/>
                <a:gd name="T2" fmla="*/ 245 w 312"/>
                <a:gd name="T3" fmla="*/ 82 h 227"/>
                <a:gd name="T4" fmla="*/ 276 w 312"/>
                <a:gd name="T5" fmla="*/ 131 h 227"/>
                <a:gd name="T6" fmla="*/ 245 w 312"/>
                <a:gd name="T7" fmla="*/ 176 h 227"/>
                <a:gd name="T8" fmla="*/ 245 w 312"/>
                <a:gd name="T9" fmla="*/ 32 h 227"/>
                <a:gd name="T10" fmla="*/ 109 w 312"/>
                <a:gd name="T11" fmla="*/ 16 h 227"/>
                <a:gd name="T12" fmla="*/ 117 w 312"/>
                <a:gd name="T13" fmla="*/ 18 h 227"/>
                <a:gd name="T14" fmla="*/ 109 w 312"/>
                <a:gd name="T15" fmla="*/ 50 h 227"/>
                <a:gd name="T16" fmla="*/ 109 w 312"/>
                <a:gd name="T17" fmla="*/ 195 h 227"/>
                <a:gd name="T18" fmla="*/ 200 w 312"/>
                <a:gd name="T19" fmla="*/ 175 h 227"/>
                <a:gd name="T20" fmla="*/ 245 w 312"/>
                <a:gd name="T21" fmla="*/ 150 h 227"/>
                <a:gd name="T22" fmla="*/ 230 w 312"/>
                <a:gd name="T23" fmla="*/ 146 h 227"/>
                <a:gd name="T24" fmla="*/ 245 w 312"/>
                <a:gd name="T25" fmla="*/ 82 h 227"/>
                <a:gd name="T26" fmla="*/ 109 w 312"/>
                <a:gd name="T27" fmla="*/ 6 h 227"/>
                <a:gd name="T28" fmla="*/ 93 w 312"/>
                <a:gd name="T29" fmla="*/ 28 h 227"/>
                <a:gd name="T30" fmla="*/ 109 w 312"/>
                <a:gd name="T31" fmla="*/ 16 h 227"/>
                <a:gd name="T32" fmla="*/ 93 w 312"/>
                <a:gd name="T33" fmla="*/ 227 h 227"/>
                <a:gd name="T34" fmla="*/ 109 w 312"/>
                <a:gd name="T35" fmla="*/ 195 h 227"/>
                <a:gd name="T36" fmla="*/ 93 w 312"/>
                <a:gd name="T37" fmla="*/ 212 h 227"/>
                <a:gd name="T38" fmla="*/ 109 w 312"/>
                <a:gd name="T39" fmla="*/ 50 h 227"/>
                <a:gd name="T40" fmla="*/ 96 w 312"/>
                <a:gd name="T41" fmla="*/ 161 h 227"/>
                <a:gd name="T42" fmla="*/ 93 w 312"/>
                <a:gd name="T43" fmla="*/ 77 h 227"/>
                <a:gd name="T44" fmla="*/ 93 w 312"/>
                <a:gd name="T45" fmla="*/ 39 h 227"/>
                <a:gd name="T46" fmla="*/ 109 w 312"/>
                <a:gd name="T47" fmla="*/ 50 h 227"/>
                <a:gd name="T48" fmla="*/ 72 w 312"/>
                <a:gd name="T49" fmla="*/ 21 h 227"/>
                <a:gd name="T50" fmla="*/ 82 w 312"/>
                <a:gd name="T51" fmla="*/ 50 h 227"/>
                <a:gd name="T52" fmla="*/ 93 w 312"/>
                <a:gd name="T53" fmla="*/ 39 h 227"/>
                <a:gd name="T54" fmla="*/ 93 w 312"/>
                <a:gd name="T55" fmla="*/ 10 h 227"/>
                <a:gd name="T56" fmla="*/ 93 w 312"/>
                <a:gd name="T57" fmla="*/ 227 h 227"/>
                <a:gd name="T58" fmla="*/ 72 w 312"/>
                <a:gd name="T59" fmla="*/ 211 h 227"/>
                <a:gd name="T60" fmla="*/ 93 w 312"/>
                <a:gd name="T61" fmla="*/ 77 h 227"/>
                <a:gd name="T62" fmla="*/ 72 w 312"/>
                <a:gd name="T63" fmla="*/ 161 h 227"/>
                <a:gd name="T64" fmla="*/ 84 w 312"/>
                <a:gd name="T65" fmla="*/ 139 h 227"/>
                <a:gd name="T66" fmla="*/ 72 w 312"/>
                <a:gd name="T67" fmla="*/ 104 h 227"/>
                <a:gd name="T68" fmla="*/ 92 w 312"/>
                <a:gd name="T69" fmla="*/ 81 h 227"/>
                <a:gd name="T70" fmla="*/ 72 w 312"/>
                <a:gd name="T71" fmla="*/ 21 h 227"/>
                <a:gd name="T72" fmla="*/ 72 w 312"/>
                <a:gd name="T73" fmla="*/ 225 h 227"/>
                <a:gd name="T74" fmla="*/ 71 w 312"/>
                <a:gd name="T75" fmla="*/ 211 h 227"/>
                <a:gd name="T76" fmla="*/ 58 w 312"/>
                <a:gd name="T77" fmla="*/ 173 h 227"/>
                <a:gd name="T78" fmla="*/ 72 w 312"/>
                <a:gd name="T79" fmla="*/ 151 h 227"/>
                <a:gd name="T80" fmla="*/ 49 w 312"/>
                <a:gd name="T81" fmla="*/ 151 h 227"/>
                <a:gd name="T82" fmla="*/ 72 w 312"/>
                <a:gd name="T83" fmla="*/ 104 h 227"/>
                <a:gd name="T84" fmla="*/ 61 w 312"/>
                <a:gd name="T85" fmla="*/ 91 h 227"/>
                <a:gd name="T86" fmla="*/ 52 w 312"/>
                <a:gd name="T87" fmla="*/ 61 h 227"/>
                <a:gd name="T88" fmla="*/ 72 w 312"/>
                <a:gd name="T89" fmla="*/ 2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2" h="227">
                  <a:moveTo>
                    <a:pt x="305" y="125"/>
                  </a:moveTo>
                  <a:cubicBezTo>
                    <a:pt x="312" y="72"/>
                    <a:pt x="257" y="37"/>
                    <a:pt x="257" y="37"/>
                  </a:cubicBezTo>
                  <a:cubicBezTo>
                    <a:pt x="253" y="35"/>
                    <a:pt x="249" y="34"/>
                    <a:pt x="245" y="32"/>
                  </a:cubicBezTo>
                  <a:cubicBezTo>
                    <a:pt x="245" y="82"/>
                    <a:pt x="245" y="82"/>
                    <a:pt x="245" y="82"/>
                  </a:cubicBezTo>
                  <a:cubicBezTo>
                    <a:pt x="251" y="82"/>
                    <a:pt x="256" y="84"/>
                    <a:pt x="261" y="86"/>
                  </a:cubicBezTo>
                  <a:cubicBezTo>
                    <a:pt x="277" y="94"/>
                    <a:pt x="284" y="115"/>
                    <a:pt x="276" y="131"/>
                  </a:cubicBezTo>
                  <a:cubicBezTo>
                    <a:pt x="270" y="143"/>
                    <a:pt x="258" y="150"/>
                    <a:pt x="245" y="150"/>
                  </a:cubicBezTo>
                  <a:cubicBezTo>
                    <a:pt x="245" y="176"/>
                    <a:pt x="245" y="176"/>
                    <a:pt x="245" y="176"/>
                  </a:cubicBezTo>
                  <a:cubicBezTo>
                    <a:pt x="277" y="174"/>
                    <a:pt x="301" y="162"/>
                    <a:pt x="305" y="125"/>
                  </a:cubicBezTo>
                  <a:close/>
                  <a:moveTo>
                    <a:pt x="245" y="32"/>
                  </a:moveTo>
                  <a:cubicBezTo>
                    <a:pt x="188" y="6"/>
                    <a:pt x="143" y="0"/>
                    <a:pt x="109" y="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12" y="16"/>
                    <a:pt x="114" y="17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25" y="22"/>
                    <a:pt x="129" y="32"/>
                    <a:pt x="124" y="41"/>
                  </a:cubicBezTo>
                  <a:cubicBezTo>
                    <a:pt x="121" y="47"/>
                    <a:pt x="115" y="50"/>
                    <a:pt x="109" y="50"/>
                  </a:cubicBezTo>
                  <a:cubicBezTo>
                    <a:pt x="109" y="176"/>
                    <a:pt x="109" y="176"/>
                    <a:pt x="109" y="176"/>
                  </a:cubicBezTo>
                  <a:cubicBezTo>
                    <a:pt x="111" y="182"/>
                    <a:pt x="111" y="189"/>
                    <a:pt x="109" y="195"/>
                  </a:cubicBezTo>
                  <a:cubicBezTo>
                    <a:pt x="109" y="222"/>
                    <a:pt x="109" y="222"/>
                    <a:pt x="109" y="222"/>
                  </a:cubicBezTo>
                  <a:cubicBezTo>
                    <a:pt x="141" y="209"/>
                    <a:pt x="166" y="172"/>
                    <a:pt x="200" y="175"/>
                  </a:cubicBezTo>
                  <a:cubicBezTo>
                    <a:pt x="216" y="176"/>
                    <a:pt x="231" y="177"/>
                    <a:pt x="245" y="176"/>
                  </a:cubicBezTo>
                  <a:cubicBezTo>
                    <a:pt x="245" y="150"/>
                    <a:pt x="245" y="150"/>
                    <a:pt x="245" y="150"/>
                  </a:cubicBezTo>
                  <a:cubicBezTo>
                    <a:pt x="240" y="150"/>
                    <a:pt x="235" y="148"/>
                    <a:pt x="230" y="146"/>
                  </a:cubicBezTo>
                  <a:cubicBezTo>
                    <a:pt x="230" y="146"/>
                    <a:pt x="230" y="146"/>
                    <a:pt x="230" y="146"/>
                  </a:cubicBezTo>
                  <a:cubicBezTo>
                    <a:pt x="214" y="138"/>
                    <a:pt x="207" y="118"/>
                    <a:pt x="215" y="101"/>
                  </a:cubicBezTo>
                  <a:cubicBezTo>
                    <a:pt x="221" y="89"/>
                    <a:pt x="233" y="82"/>
                    <a:pt x="245" y="82"/>
                  </a:cubicBezTo>
                  <a:lnTo>
                    <a:pt x="245" y="32"/>
                  </a:lnTo>
                  <a:close/>
                  <a:moveTo>
                    <a:pt x="109" y="6"/>
                  </a:moveTo>
                  <a:cubicBezTo>
                    <a:pt x="104" y="7"/>
                    <a:pt x="98" y="8"/>
                    <a:pt x="93" y="10"/>
                  </a:cubicBezTo>
                  <a:cubicBezTo>
                    <a:pt x="93" y="28"/>
                    <a:pt x="93" y="28"/>
                    <a:pt x="93" y="28"/>
                  </a:cubicBezTo>
                  <a:cubicBezTo>
                    <a:pt x="93" y="27"/>
                    <a:pt x="94" y="26"/>
                    <a:pt x="94" y="26"/>
                  </a:cubicBezTo>
                  <a:cubicBezTo>
                    <a:pt x="97" y="20"/>
                    <a:pt x="103" y="16"/>
                    <a:pt x="109" y="16"/>
                  </a:cubicBezTo>
                  <a:cubicBezTo>
                    <a:pt x="109" y="6"/>
                    <a:pt x="109" y="6"/>
                    <a:pt x="109" y="6"/>
                  </a:cubicBezTo>
                  <a:close/>
                  <a:moveTo>
                    <a:pt x="93" y="227"/>
                  </a:moveTo>
                  <a:cubicBezTo>
                    <a:pt x="99" y="226"/>
                    <a:pt x="104" y="225"/>
                    <a:pt x="109" y="222"/>
                  </a:cubicBezTo>
                  <a:cubicBezTo>
                    <a:pt x="109" y="195"/>
                    <a:pt x="109" y="195"/>
                    <a:pt x="109" y="195"/>
                  </a:cubicBezTo>
                  <a:cubicBezTo>
                    <a:pt x="109" y="196"/>
                    <a:pt x="108" y="197"/>
                    <a:pt x="108" y="198"/>
                  </a:cubicBezTo>
                  <a:cubicBezTo>
                    <a:pt x="105" y="205"/>
                    <a:pt x="99" y="209"/>
                    <a:pt x="93" y="212"/>
                  </a:cubicBezTo>
                  <a:cubicBezTo>
                    <a:pt x="93" y="227"/>
                    <a:pt x="93" y="227"/>
                    <a:pt x="93" y="227"/>
                  </a:cubicBezTo>
                  <a:close/>
                  <a:moveTo>
                    <a:pt x="109" y="50"/>
                  </a:moveTo>
                  <a:cubicBezTo>
                    <a:pt x="109" y="176"/>
                    <a:pt x="109" y="176"/>
                    <a:pt x="109" y="176"/>
                  </a:cubicBezTo>
                  <a:cubicBezTo>
                    <a:pt x="107" y="170"/>
                    <a:pt x="102" y="164"/>
                    <a:pt x="96" y="161"/>
                  </a:cubicBezTo>
                  <a:cubicBezTo>
                    <a:pt x="95" y="160"/>
                    <a:pt x="94" y="160"/>
                    <a:pt x="93" y="160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4" y="73"/>
                    <a:pt x="94" y="68"/>
                    <a:pt x="93" y="64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5" y="43"/>
                    <a:pt x="97" y="46"/>
                    <a:pt x="102" y="48"/>
                  </a:cubicBezTo>
                  <a:cubicBezTo>
                    <a:pt x="104" y="50"/>
                    <a:pt x="107" y="50"/>
                    <a:pt x="109" y="50"/>
                  </a:cubicBezTo>
                  <a:close/>
                  <a:moveTo>
                    <a:pt x="93" y="10"/>
                  </a:moveTo>
                  <a:cubicBezTo>
                    <a:pt x="85" y="13"/>
                    <a:pt x="78" y="16"/>
                    <a:pt x="72" y="21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5" y="48"/>
                    <a:pt x="79" y="49"/>
                    <a:pt x="82" y="50"/>
                  </a:cubicBezTo>
                  <a:cubicBezTo>
                    <a:pt x="88" y="53"/>
                    <a:pt x="92" y="58"/>
                    <a:pt x="93" y="64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2" y="35"/>
                    <a:pt x="92" y="32"/>
                    <a:pt x="93" y="28"/>
                  </a:cubicBezTo>
                  <a:cubicBezTo>
                    <a:pt x="93" y="10"/>
                    <a:pt x="93" y="10"/>
                    <a:pt x="93" y="10"/>
                  </a:cubicBezTo>
                  <a:close/>
                  <a:moveTo>
                    <a:pt x="72" y="225"/>
                  </a:moveTo>
                  <a:cubicBezTo>
                    <a:pt x="79" y="227"/>
                    <a:pt x="86" y="227"/>
                    <a:pt x="93" y="227"/>
                  </a:cubicBezTo>
                  <a:cubicBezTo>
                    <a:pt x="93" y="212"/>
                    <a:pt x="93" y="212"/>
                    <a:pt x="93" y="212"/>
                  </a:cubicBezTo>
                  <a:cubicBezTo>
                    <a:pt x="86" y="214"/>
                    <a:pt x="79" y="215"/>
                    <a:pt x="72" y="211"/>
                  </a:cubicBezTo>
                  <a:cubicBezTo>
                    <a:pt x="72" y="225"/>
                    <a:pt x="72" y="225"/>
                    <a:pt x="72" y="225"/>
                  </a:cubicBezTo>
                  <a:close/>
                  <a:moveTo>
                    <a:pt x="93" y="77"/>
                  </a:moveTo>
                  <a:cubicBezTo>
                    <a:pt x="93" y="160"/>
                    <a:pt x="93" y="160"/>
                    <a:pt x="93" y="160"/>
                  </a:cubicBezTo>
                  <a:cubicBezTo>
                    <a:pt x="86" y="157"/>
                    <a:pt x="78" y="157"/>
                    <a:pt x="72" y="161"/>
                  </a:cubicBezTo>
                  <a:cubicBezTo>
                    <a:pt x="72" y="151"/>
                    <a:pt x="72" y="151"/>
                    <a:pt x="72" y="151"/>
                  </a:cubicBezTo>
                  <a:cubicBezTo>
                    <a:pt x="77" y="148"/>
                    <a:pt x="81" y="144"/>
                    <a:pt x="84" y="139"/>
                  </a:cubicBezTo>
                  <a:cubicBezTo>
                    <a:pt x="90" y="126"/>
                    <a:pt x="85" y="111"/>
                    <a:pt x="72" y="104"/>
                  </a:cubicBezTo>
                  <a:cubicBezTo>
                    <a:pt x="72" y="104"/>
                    <a:pt x="72" y="104"/>
                    <a:pt x="72" y="104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80" y="93"/>
                    <a:pt x="88" y="89"/>
                    <a:pt x="92" y="81"/>
                  </a:cubicBezTo>
                  <a:cubicBezTo>
                    <a:pt x="92" y="80"/>
                    <a:pt x="93" y="78"/>
                    <a:pt x="93" y="77"/>
                  </a:cubicBezTo>
                  <a:close/>
                  <a:moveTo>
                    <a:pt x="72" y="21"/>
                  </a:moveTo>
                  <a:cubicBezTo>
                    <a:pt x="0" y="67"/>
                    <a:pt x="12" y="192"/>
                    <a:pt x="55" y="217"/>
                  </a:cubicBezTo>
                  <a:cubicBezTo>
                    <a:pt x="61" y="220"/>
                    <a:pt x="66" y="223"/>
                    <a:pt x="72" y="225"/>
                  </a:cubicBezTo>
                  <a:cubicBezTo>
                    <a:pt x="72" y="211"/>
                    <a:pt x="72" y="211"/>
                    <a:pt x="72" y="211"/>
                  </a:cubicBezTo>
                  <a:cubicBezTo>
                    <a:pt x="71" y="211"/>
                    <a:pt x="71" y="211"/>
                    <a:pt x="71" y="211"/>
                  </a:cubicBezTo>
                  <a:cubicBezTo>
                    <a:pt x="71" y="211"/>
                    <a:pt x="71" y="211"/>
                    <a:pt x="71" y="211"/>
                  </a:cubicBezTo>
                  <a:cubicBezTo>
                    <a:pt x="57" y="204"/>
                    <a:pt x="51" y="187"/>
                    <a:pt x="58" y="173"/>
                  </a:cubicBezTo>
                  <a:cubicBezTo>
                    <a:pt x="61" y="168"/>
                    <a:pt x="66" y="163"/>
                    <a:pt x="72" y="161"/>
                  </a:cubicBezTo>
                  <a:cubicBezTo>
                    <a:pt x="72" y="151"/>
                    <a:pt x="72" y="151"/>
                    <a:pt x="72" y="151"/>
                  </a:cubicBezTo>
                  <a:cubicBezTo>
                    <a:pt x="65" y="154"/>
                    <a:pt x="56" y="154"/>
                    <a:pt x="49" y="151"/>
                  </a:cubicBezTo>
                  <a:cubicBezTo>
                    <a:pt x="49" y="151"/>
                    <a:pt x="49" y="151"/>
                    <a:pt x="49" y="151"/>
                  </a:cubicBezTo>
                  <a:cubicBezTo>
                    <a:pt x="36" y="144"/>
                    <a:pt x="31" y="129"/>
                    <a:pt x="38" y="116"/>
                  </a:cubicBezTo>
                  <a:cubicBezTo>
                    <a:pt x="44" y="104"/>
                    <a:pt x="59" y="98"/>
                    <a:pt x="72" y="104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68" y="93"/>
                    <a:pt x="65" y="93"/>
                    <a:pt x="61" y="91"/>
                  </a:cubicBezTo>
                  <a:cubicBezTo>
                    <a:pt x="50" y="86"/>
                    <a:pt x="46" y="72"/>
                    <a:pt x="52" y="61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5" y="53"/>
                    <a:pt x="63" y="48"/>
                    <a:pt x="72" y="48"/>
                  </a:cubicBezTo>
                  <a:lnTo>
                    <a:pt x="72" y="21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181"/>
            <p:cNvSpPr/>
            <p:nvPr/>
          </p:nvSpPr>
          <p:spPr bwMode="auto">
            <a:xfrm>
              <a:off x="6597650" y="5553075"/>
              <a:ext cx="530225" cy="533400"/>
            </a:xfrm>
            <a:custGeom>
              <a:avLst/>
              <a:gdLst>
                <a:gd name="T0" fmla="*/ 204 w 277"/>
                <a:gd name="T1" fmla="*/ 14 h 279"/>
                <a:gd name="T2" fmla="*/ 259 w 277"/>
                <a:gd name="T3" fmla="*/ 124 h 279"/>
                <a:gd name="T4" fmla="*/ 123 w 277"/>
                <a:gd name="T5" fmla="*/ 261 h 279"/>
                <a:gd name="T6" fmla="*/ 14 w 277"/>
                <a:gd name="T7" fmla="*/ 207 h 279"/>
                <a:gd name="T8" fmla="*/ 0 w 277"/>
                <a:gd name="T9" fmla="*/ 218 h 279"/>
                <a:gd name="T10" fmla="*/ 123 w 277"/>
                <a:gd name="T11" fmla="*/ 279 h 279"/>
                <a:gd name="T12" fmla="*/ 277 w 277"/>
                <a:gd name="T13" fmla="*/ 124 h 279"/>
                <a:gd name="T14" fmla="*/ 214 w 277"/>
                <a:gd name="T15" fmla="*/ 0 h 279"/>
                <a:gd name="T16" fmla="*/ 204 w 277"/>
                <a:gd name="T17" fmla="*/ 1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279">
                  <a:moveTo>
                    <a:pt x="204" y="14"/>
                  </a:moveTo>
                  <a:cubicBezTo>
                    <a:pt x="238" y="39"/>
                    <a:pt x="259" y="79"/>
                    <a:pt x="259" y="124"/>
                  </a:cubicBezTo>
                  <a:cubicBezTo>
                    <a:pt x="259" y="200"/>
                    <a:pt x="198" y="261"/>
                    <a:pt x="123" y="261"/>
                  </a:cubicBezTo>
                  <a:cubicBezTo>
                    <a:pt x="78" y="261"/>
                    <a:pt x="39" y="240"/>
                    <a:pt x="14" y="207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28" y="255"/>
                    <a:pt x="73" y="279"/>
                    <a:pt x="123" y="279"/>
                  </a:cubicBezTo>
                  <a:cubicBezTo>
                    <a:pt x="208" y="279"/>
                    <a:pt x="277" y="210"/>
                    <a:pt x="277" y="124"/>
                  </a:cubicBezTo>
                  <a:cubicBezTo>
                    <a:pt x="277" y="73"/>
                    <a:pt x="253" y="28"/>
                    <a:pt x="214" y="0"/>
                  </a:cubicBezTo>
                  <a:lnTo>
                    <a:pt x="204" y="14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182"/>
            <p:cNvSpPr>
              <a:spLocks noEditPoints="1"/>
            </p:cNvSpPr>
            <p:nvPr/>
          </p:nvSpPr>
          <p:spPr bwMode="auto">
            <a:xfrm>
              <a:off x="6600825" y="5562600"/>
              <a:ext cx="468313" cy="468313"/>
            </a:xfrm>
            <a:custGeom>
              <a:avLst/>
              <a:gdLst>
                <a:gd name="T0" fmla="*/ 123 w 245"/>
                <a:gd name="T1" fmla="*/ 245 h 245"/>
                <a:gd name="T2" fmla="*/ 245 w 245"/>
                <a:gd name="T3" fmla="*/ 122 h 245"/>
                <a:gd name="T4" fmla="*/ 123 w 245"/>
                <a:gd name="T5" fmla="*/ 0 h 245"/>
                <a:gd name="T6" fmla="*/ 123 w 245"/>
                <a:gd name="T7" fmla="*/ 5 h 245"/>
                <a:gd name="T8" fmla="*/ 240 w 245"/>
                <a:gd name="T9" fmla="*/ 122 h 245"/>
                <a:gd name="T10" fmla="*/ 123 w 245"/>
                <a:gd name="T11" fmla="*/ 239 h 245"/>
                <a:gd name="T12" fmla="*/ 123 w 245"/>
                <a:gd name="T13" fmla="*/ 245 h 245"/>
                <a:gd name="T14" fmla="*/ 123 w 245"/>
                <a:gd name="T15" fmla="*/ 0 h 245"/>
                <a:gd name="T16" fmla="*/ 0 w 245"/>
                <a:gd name="T17" fmla="*/ 122 h 245"/>
                <a:gd name="T18" fmla="*/ 123 w 245"/>
                <a:gd name="T19" fmla="*/ 245 h 245"/>
                <a:gd name="T20" fmla="*/ 123 w 245"/>
                <a:gd name="T21" fmla="*/ 245 h 245"/>
                <a:gd name="T22" fmla="*/ 123 w 245"/>
                <a:gd name="T23" fmla="*/ 239 h 245"/>
                <a:gd name="T24" fmla="*/ 123 w 245"/>
                <a:gd name="T25" fmla="*/ 239 h 245"/>
                <a:gd name="T26" fmla="*/ 123 w 245"/>
                <a:gd name="T27" fmla="*/ 239 h 245"/>
                <a:gd name="T28" fmla="*/ 6 w 245"/>
                <a:gd name="T29" fmla="*/ 122 h 245"/>
                <a:gd name="T30" fmla="*/ 123 w 245"/>
                <a:gd name="T31" fmla="*/ 5 h 245"/>
                <a:gd name="T32" fmla="*/ 123 w 245"/>
                <a:gd name="T33" fmla="*/ 5 h 245"/>
                <a:gd name="T34" fmla="*/ 123 w 245"/>
                <a:gd name="T3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5" h="245">
                  <a:moveTo>
                    <a:pt x="123" y="245"/>
                  </a:moveTo>
                  <a:cubicBezTo>
                    <a:pt x="190" y="245"/>
                    <a:pt x="245" y="190"/>
                    <a:pt x="245" y="122"/>
                  </a:cubicBezTo>
                  <a:cubicBezTo>
                    <a:pt x="245" y="55"/>
                    <a:pt x="190" y="0"/>
                    <a:pt x="123" y="0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87" y="5"/>
                    <a:pt x="240" y="58"/>
                    <a:pt x="240" y="122"/>
                  </a:cubicBezTo>
                  <a:cubicBezTo>
                    <a:pt x="240" y="187"/>
                    <a:pt x="187" y="239"/>
                    <a:pt x="123" y="239"/>
                  </a:cubicBezTo>
                  <a:lnTo>
                    <a:pt x="123" y="245"/>
                  </a:lnTo>
                  <a:close/>
                  <a:moveTo>
                    <a:pt x="123" y="0"/>
                  </a:moveTo>
                  <a:cubicBezTo>
                    <a:pt x="55" y="0"/>
                    <a:pt x="0" y="55"/>
                    <a:pt x="0" y="122"/>
                  </a:cubicBezTo>
                  <a:cubicBezTo>
                    <a:pt x="0" y="190"/>
                    <a:pt x="55" y="245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58" y="239"/>
                    <a:pt x="6" y="187"/>
                    <a:pt x="6" y="122"/>
                  </a:cubicBezTo>
                  <a:cubicBezTo>
                    <a:pt x="6" y="58"/>
                    <a:pt x="58" y="5"/>
                    <a:pt x="123" y="5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23" y="0"/>
                    <a:pt x="123" y="0"/>
                    <a:pt x="123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183"/>
            <p:cNvSpPr/>
            <p:nvPr/>
          </p:nvSpPr>
          <p:spPr bwMode="auto">
            <a:xfrm>
              <a:off x="6588125" y="5570538"/>
              <a:ext cx="527050" cy="460375"/>
            </a:xfrm>
            <a:custGeom>
              <a:avLst/>
              <a:gdLst>
                <a:gd name="T0" fmla="*/ 80 w 276"/>
                <a:gd name="T1" fmla="*/ 19 h 241"/>
                <a:gd name="T2" fmla="*/ 75 w 276"/>
                <a:gd name="T3" fmla="*/ 29 h 241"/>
                <a:gd name="T4" fmla="*/ 70 w 276"/>
                <a:gd name="T5" fmla="*/ 36 h 241"/>
                <a:gd name="T6" fmla="*/ 66 w 276"/>
                <a:gd name="T7" fmla="*/ 32 h 241"/>
                <a:gd name="T8" fmla="*/ 64 w 276"/>
                <a:gd name="T9" fmla="*/ 40 h 241"/>
                <a:gd name="T10" fmla="*/ 52 w 276"/>
                <a:gd name="T11" fmla="*/ 42 h 241"/>
                <a:gd name="T12" fmla="*/ 44 w 276"/>
                <a:gd name="T13" fmla="*/ 50 h 241"/>
                <a:gd name="T14" fmla="*/ 33 w 276"/>
                <a:gd name="T15" fmla="*/ 65 h 241"/>
                <a:gd name="T16" fmla="*/ 27 w 276"/>
                <a:gd name="T17" fmla="*/ 75 h 241"/>
                <a:gd name="T18" fmla="*/ 33 w 276"/>
                <a:gd name="T19" fmla="*/ 81 h 241"/>
                <a:gd name="T20" fmla="*/ 33 w 276"/>
                <a:gd name="T21" fmla="*/ 85 h 241"/>
                <a:gd name="T22" fmla="*/ 28 w 276"/>
                <a:gd name="T23" fmla="*/ 80 h 241"/>
                <a:gd name="T24" fmla="*/ 23 w 276"/>
                <a:gd name="T25" fmla="*/ 73 h 241"/>
                <a:gd name="T26" fmla="*/ 21 w 276"/>
                <a:gd name="T27" fmla="*/ 84 h 241"/>
                <a:gd name="T28" fmla="*/ 22 w 276"/>
                <a:gd name="T29" fmla="*/ 101 h 241"/>
                <a:gd name="T30" fmla="*/ 30 w 276"/>
                <a:gd name="T31" fmla="*/ 97 h 241"/>
                <a:gd name="T32" fmla="*/ 39 w 276"/>
                <a:gd name="T33" fmla="*/ 107 h 241"/>
                <a:gd name="T34" fmla="*/ 50 w 276"/>
                <a:gd name="T35" fmla="*/ 119 h 241"/>
                <a:gd name="T36" fmla="*/ 61 w 276"/>
                <a:gd name="T37" fmla="*/ 128 h 241"/>
                <a:gd name="T38" fmla="*/ 75 w 276"/>
                <a:gd name="T39" fmla="*/ 142 h 241"/>
                <a:gd name="T40" fmla="*/ 70 w 276"/>
                <a:gd name="T41" fmla="*/ 163 h 241"/>
                <a:gd name="T42" fmla="*/ 60 w 276"/>
                <a:gd name="T43" fmla="*/ 188 h 241"/>
                <a:gd name="T44" fmla="*/ 63 w 276"/>
                <a:gd name="T45" fmla="*/ 206 h 241"/>
                <a:gd name="T46" fmla="*/ 56 w 276"/>
                <a:gd name="T47" fmla="*/ 207 h 241"/>
                <a:gd name="T48" fmla="*/ 39 w 276"/>
                <a:gd name="T49" fmla="*/ 179 h 241"/>
                <a:gd name="T50" fmla="*/ 21 w 276"/>
                <a:gd name="T51" fmla="*/ 137 h 241"/>
                <a:gd name="T52" fmla="*/ 15 w 276"/>
                <a:gd name="T53" fmla="*/ 106 h 241"/>
                <a:gd name="T54" fmla="*/ 90 w 276"/>
                <a:gd name="T55" fmla="*/ 222 h 241"/>
                <a:gd name="T56" fmla="*/ 109 w 276"/>
                <a:gd name="T57" fmla="*/ 219 h 241"/>
                <a:gd name="T58" fmla="*/ 134 w 276"/>
                <a:gd name="T59" fmla="*/ 216 h 241"/>
                <a:gd name="T60" fmla="*/ 132 w 276"/>
                <a:gd name="T61" fmla="*/ 226 h 241"/>
                <a:gd name="T62" fmla="*/ 147 w 276"/>
                <a:gd name="T63" fmla="*/ 225 h 241"/>
                <a:gd name="T64" fmla="*/ 168 w 276"/>
                <a:gd name="T65" fmla="*/ 223 h 241"/>
                <a:gd name="T66" fmla="*/ 166 w 276"/>
                <a:gd name="T67" fmla="*/ 4 h 241"/>
                <a:gd name="T68" fmla="*/ 238 w 276"/>
                <a:gd name="T69" fmla="*/ 78 h 241"/>
                <a:gd name="T70" fmla="*/ 229 w 276"/>
                <a:gd name="T71" fmla="*/ 71 h 241"/>
                <a:gd name="T72" fmla="*/ 220 w 276"/>
                <a:gd name="T73" fmla="*/ 91 h 241"/>
                <a:gd name="T74" fmla="*/ 206 w 276"/>
                <a:gd name="T75" fmla="*/ 73 h 241"/>
                <a:gd name="T76" fmla="*/ 211 w 276"/>
                <a:gd name="T77" fmla="*/ 91 h 241"/>
                <a:gd name="T78" fmla="*/ 225 w 276"/>
                <a:gd name="T79" fmla="*/ 96 h 241"/>
                <a:gd name="T80" fmla="*/ 220 w 276"/>
                <a:gd name="T81" fmla="*/ 122 h 241"/>
                <a:gd name="T82" fmla="*/ 213 w 276"/>
                <a:gd name="T83" fmla="*/ 149 h 241"/>
                <a:gd name="T84" fmla="*/ 204 w 276"/>
                <a:gd name="T85" fmla="*/ 166 h 241"/>
                <a:gd name="T86" fmla="*/ 178 w 276"/>
                <a:gd name="T87" fmla="*/ 187 h 241"/>
                <a:gd name="T88" fmla="*/ 172 w 276"/>
                <a:gd name="T89" fmla="*/ 169 h 241"/>
                <a:gd name="T90" fmla="*/ 173 w 276"/>
                <a:gd name="T91" fmla="*/ 146 h 241"/>
                <a:gd name="T92" fmla="*/ 163 w 276"/>
                <a:gd name="T93" fmla="*/ 123 h 241"/>
                <a:gd name="T94" fmla="*/ 152 w 276"/>
                <a:gd name="T95" fmla="*/ 109 h 241"/>
                <a:gd name="T96" fmla="*/ 120 w 276"/>
                <a:gd name="T97" fmla="*/ 110 h 241"/>
                <a:gd name="T98" fmla="*/ 109 w 276"/>
                <a:gd name="T99" fmla="*/ 93 h 241"/>
                <a:gd name="T100" fmla="*/ 122 w 276"/>
                <a:gd name="T101" fmla="*/ 60 h 241"/>
                <a:gd name="T102" fmla="*/ 144 w 276"/>
                <a:gd name="T103" fmla="*/ 51 h 241"/>
                <a:gd name="T104" fmla="*/ 158 w 276"/>
                <a:gd name="T105" fmla="*/ 57 h 241"/>
                <a:gd name="T106" fmla="*/ 177 w 276"/>
                <a:gd name="T107" fmla="*/ 57 h 241"/>
                <a:gd name="T108" fmla="*/ 196 w 276"/>
                <a:gd name="T109" fmla="*/ 54 h 241"/>
                <a:gd name="T110" fmla="*/ 179 w 276"/>
                <a:gd name="T111" fmla="*/ 46 h 241"/>
                <a:gd name="T112" fmla="*/ 177 w 276"/>
                <a:gd name="T113" fmla="*/ 39 h 241"/>
                <a:gd name="T114" fmla="*/ 154 w 276"/>
                <a:gd name="T115" fmla="*/ 40 h 241"/>
                <a:gd name="T116" fmla="*/ 134 w 276"/>
                <a:gd name="T117" fmla="*/ 46 h 241"/>
                <a:gd name="T118" fmla="*/ 131 w 276"/>
                <a:gd name="T119" fmla="*/ 26 h 241"/>
                <a:gd name="T120" fmla="*/ 116 w 276"/>
                <a:gd name="T121" fmla="*/ 14 h 241"/>
                <a:gd name="T122" fmla="*/ 132 w 276"/>
                <a:gd name="T123" fmla="*/ 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6" h="241">
                  <a:moveTo>
                    <a:pt x="112" y="1"/>
                  </a:moveTo>
                  <a:cubicBezTo>
                    <a:pt x="112" y="1"/>
                    <a:pt x="71" y="7"/>
                    <a:pt x="43" y="39"/>
                  </a:cubicBezTo>
                  <a:cubicBezTo>
                    <a:pt x="43" y="39"/>
                    <a:pt x="65" y="16"/>
                    <a:pt x="78" y="16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8"/>
                    <a:pt x="80" y="19"/>
                    <a:pt x="80" y="19"/>
                  </a:cubicBezTo>
                  <a:cubicBezTo>
                    <a:pt x="79" y="20"/>
                    <a:pt x="78" y="22"/>
                    <a:pt x="78" y="22"/>
                  </a:cubicBezTo>
                  <a:cubicBezTo>
                    <a:pt x="78" y="23"/>
                    <a:pt x="78" y="25"/>
                    <a:pt x="78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6"/>
                    <a:pt x="76" y="27"/>
                    <a:pt x="76" y="27"/>
                  </a:cubicBezTo>
                  <a:cubicBezTo>
                    <a:pt x="75" y="27"/>
                    <a:pt x="75" y="28"/>
                    <a:pt x="75" y="29"/>
                  </a:cubicBezTo>
                  <a:cubicBezTo>
                    <a:pt x="75" y="30"/>
                    <a:pt x="75" y="31"/>
                    <a:pt x="75" y="31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3" y="36"/>
                    <a:pt x="71" y="36"/>
                    <a:pt x="70" y="36"/>
                  </a:cubicBezTo>
                  <a:cubicBezTo>
                    <a:pt x="69" y="35"/>
                    <a:pt x="69" y="34"/>
                    <a:pt x="69" y="34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2"/>
                    <a:pt x="71" y="31"/>
                  </a:cubicBezTo>
                  <a:cubicBezTo>
                    <a:pt x="70" y="31"/>
                    <a:pt x="70" y="29"/>
                    <a:pt x="69" y="30"/>
                  </a:cubicBezTo>
                  <a:cubicBezTo>
                    <a:pt x="67" y="30"/>
                    <a:pt x="66" y="32"/>
                    <a:pt x="66" y="32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3" y="33"/>
                    <a:pt x="62" y="36"/>
                    <a:pt x="63" y="36"/>
                  </a:cubicBezTo>
                  <a:cubicBezTo>
                    <a:pt x="63" y="36"/>
                    <a:pt x="64" y="36"/>
                    <a:pt x="64" y="36"/>
                  </a:cubicBezTo>
                  <a:cubicBezTo>
                    <a:pt x="64" y="36"/>
                    <a:pt x="65" y="37"/>
                    <a:pt x="65" y="38"/>
                  </a:cubicBezTo>
                  <a:cubicBezTo>
                    <a:pt x="65" y="38"/>
                    <a:pt x="64" y="40"/>
                    <a:pt x="64" y="40"/>
                  </a:cubicBezTo>
                  <a:cubicBezTo>
                    <a:pt x="64" y="40"/>
                    <a:pt x="64" y="41"/>
                    <a:pt x="62" y="40"/>
                  </a:cubicBezTo>
                  <a:cubicBezTo>
                    <a:pt x="61" y="40"/>
                    <a:pt x="59" y="40"/>
                    <a:pt x="59" y="39"/>
                  </a:cubicBezTo>
                  <a:cubicBezTo>
                    <a:pt x="58" y="39"/>
                    <a:pt x="57" y="39"/>
                    <a:pt x="56" y="39"/>
                  </a:cubicBezTo>
                  <a:cubicBezTo>
                    <a:pt x="55" y="39"/>
                    <a:pt x="55" y="40"/>
                    <a:pt x="55" y="40"/>
                  </a:cubicBezTo>
                  <a:cubicBezTo>
                    <a:pt x="55" y="40"/>
                    <a:pt x="52" y="42"/>
                    <a:pt x="52" y="42"/>
                  </a:cubicBezTo>
                  <a:cubicBezTo>
                    <a:pt x="52" y="42"/>
                    <a:pt x="51" y="43"/>
                    <a:pt x="51" y="43"/>
                  </a:cubicBezTo>
                  <a:cubicBezTo>
                    <a:pt x="51" y="44"/>
                    <a:pt x="50" y="46"/>
                    <a:pt x="50" y="46"/>
                  </a:cubicBezTo>
                  <a:cubicBezTo>
                    <a:pt x="50" y="46"/>
                    <a:pt x="49" y="47"/>
                    <a:pt x="47" y="47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4" y="50"/>
                    <a:pt x="42" y="51"/>
                    <a:pt x="42" y="52"/>
                  </a:cubicBezTo>
                  <a:cubicBezTo>
                    <a:pt x="41" y="54"/>
                    <a:pt x="38" y="56"/>
                    <a:pt x="37" y="56"/>
                  </a:cubicBezTo>
                  <a:cubicBezTo>
                    <a:pt x="37" y="56"/>
                    <a:pt x="36" y="57"/>
                    <a:pt x="35" y="59"/>
                  </a:cubicBezTo>
                  <a:cubicBezTo>
                    <a:pt x="35" y="60"/>
                    <a:pt x="35" y="61"/>
                    <a:pt x="34" y="62"/>
                  </a:cubicBezTo>
                  <a:cubicBezTo>
                    <a:pt x="34" y="62"/>
                    <a:pt x="33" y="64"/>
                    <a:pt x="33" y="65"/>
                  </a:cubicBezTo>
                  <a:cubicBezTo>
                    <a:pt x="33" y="66"/>
                    <a:pt x="33" y="68"/>
                    <a:pt x="32" y="68"/>
                  </a:cubicBezTo>
                  <a:cubicBezTo>
                    <a:pt x="31" y="68"/>
                    <a:pt x="31" y="69"/>
                    <a:pt x="30" y="69"/>
                  </a:cubicBezTo>
                  <a:cubicBezTo>
                    <a:pt x="30" y="70"/>
                    <a:pt x="27" y="70"/>
                    <a:pt x="26" y="71"/>
                  </a:cubicBezTo>
                  <a:cubicBezTo>
                    <a:pt x="25" y="72"/>
                    <a:pt x="25" y="73"/>
                    <a:pt x="25" y="73"/>
                  </a:cubicBezTo>
                  <a:cubicBezTo>
                    <a:pt x="25" y="74"/>
                    <a:pt x="26" y="75"/>
                    <a:pt x="27" y="75"/>
                  </a:cubicBezTo>
                  <a:cubicBezTo>
                    <a:pt x="27" y="75"/>
                    <a:pt x="28" y="75"/>
                    <a:pt x="28" y="75"/>
                  </a:cubicBezTo>
                  <a:cubicBezTo>
                    <a:pt x="28" y="75"/>
                    <a:pt x="29" y="77"/>
                    <a:pt x="29" y="78"/>
                  </a:cubicBezTo>
                  <a:cubicBezTo>
                    <a:pt x="29" y="78"/>
                    <a:pt x="28" y="80"/>
                    <a:pt x="29" y="80"/>
                  </a:cubicBezTo>
                  <a:cubicBezTo>
                    <a:pt x="29" y="80"/>
                    <a:pt x="31" y="81"/>
                    <a:pt x="31" y="81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6" y="83"/>
                    <a:pt x="36" y="85"/>
                    <a:pt x="35" y="85"/>
                  </a:cubicBezTo>
                  <a:cubicBezTo>
                    <a:pt x="35" y="85"/>
                    <a:pt x="35" y="86"/>
                    <a:pt x="34" y="86"/>
                  </a:cubicBezTo>
                  <a:cubicBezTo>
                    <a:pt x="34" y="86"/>
                    <a:pt x="34" y="86"/>
                    <a:pt x="33" y="85"/>
                  </a:cubicBezTo>
                  <a:cubicBezTo>
                    <a:pt x="33" y="84"/>
                    <a:pt x="33" y="84"/>
                    <a:pt x="32" y="84"/>
                  </a:cubicBezTo>
                  <a:cubicBezTo>
                    <a:pt x="31" y="83"/>
                    <a:pt x="30" y="84"/>
                    <a:pt x="30" y="84"/>
                  </a:cubicBezTo>
                  <a:cubicBezTo>
                    <a:pt x="29" y="84"/>
                    <a:pt x="29" y="84"/>
                    <a:pt x="28" y="83"/>
                  </a:cubicBezTo>
                  <a:cubicBezTo>
                    <a:pt x="27" y="82"/>
                    <a:pt x="27" y="84"/>
                    <a:pt x="27" y="82"/>
                  </a:cubicBezTo>
                  <a:cubicBezTo>
                    <a:pt x="27" y="81"/>
                    <a:pt x="28" y="80"/>
                    <a:pt x="28" y="80"/>
                  </a:cubicBezTo>
                  <a:cubicBezTo>
                    <a:pt x="27" y="79"/>
                    <a:pt x="27" y="78"/>
                    <a:pt x="26" y="78"/>
                  </a:cubicBezTo>
                  <a:cubicBezTo>
                    <a:pt x="25" y="78"/>
                    <a:pt x="26" y="79"/>
                    <a:pt x="25" y="78"/>
                  </a:cubicBezTo>
                  <a:cubicBezTo>
                    <a:pt x="25" y="77"/>
                    <a:pt x="24" y="76"/>
                    <a:pt x="24" y="77"/>
                  </a:cubicBezTo>
                  <a:cubicBezTo>
                    <a:pt x="23" y="77"/>
                    <a:pt x="23" y="77"/>
                    <a:pt x="23" y="76"/>
                  </a:cubicBezTo>
                  <a:cubicBezTo>
                    <a:pt x="23" y="76"/>
                    <a:pt x="23" y="74"/>
                    <a:pt x="23" y="73"/>
                  </a:cubicBezTo>
                  <a:cubicBezTo>
                    <a:pt x="23" y="73"/>
                    <a:pt x="24" y="72"/>
                    <a:pt x="24" y="71"/>
                  </a:cubicBezTo>
                  <a:cubicBezTo>
                    <a:pt x="24" y="70"/>
                    <a:pt x="24" y="67"/>
                    <a:pt x="24" y="67"/>
                  </a:cubicBezTo>
                  <a:cubicBezTo>
                    <a:pt x="24" y="67"/>
                    <a:pt x="20" y="74"/>
                    <a:pt x="19" y="80"/>
                  </a:cubicBezTo>
                  <a:cubicBezTo>
                    <a:pt x="19" y="80"/>
                    <a:pt x="21" y="80"/>
                    <a:pt x="21" y="81"/>
                  </a:cubicBezTo>
                  <a:cubicBezTo>
                    <a:pt x="21" y="82"/>
                    <a:pt x="21" y="83"/>
                    <a:pt x="21" y="84"/>
                  </a:cubicBezTo>
                  <a:cubicBezTo>
                    <a:pt x="21" y="85"/>
                    <a:pt x="21" y="84"/>
                    <a:pt x="21" y="87"/>
                  </a:cubicBezTo>
                  <a:cubicBezTo>
                    <a:pt x="21" y="90"/>
                    <a:pt x="21" y="91"/>
                    <a:pt x="21" y="92"/>
                  </a:cubicBezTo>
                  <a:cubicBezTo>
                    <a:pt x="21" y="93"/>
                    <a:pt x="20" y="94"/>
                    <a:pt x="20" y="95"/>
                  </a:cubicBezTo>
                  <a:cubicBezTo>
                    <a:pt x="20" y="97"/>
                    <a:pt x="21" y="99"/>
                    <a:pt x="21" y="100"/>
                  </a:cubicBezTo>
                  <a:cubicBezTo>
                    <a:pt x="21" y="100"/>
                    <a:pt x="21" y="101"/>
                    <a:pt x="22" y="101"/>
                  </a:cubicBezTo>
                  <a:cubicBezTo>
                    <a:pt x="22" y="102"/>
                    <a:pt x="21" y="104"/>
                    <a:pt x="22" y="102"/>
                  </a:cubicBezTo>
                  <a:cubicBezTo>
                    <a:pt x="24" y="100"/>
                    <a:pt x="24" y="99"/>
                    <a:pt x="24" y="99"/>
                  </a:cubicBezTo>
                  <a:cubicBezTo>
                    <a:pt x="25" y="97"/>
                    <a:pt x="25" y="97"/>
                    <a:pt x="25" y="97"/>
                  </a:cubicBezTo>
                  <a:cubicBezTo>
                    <a:pt x="25" y="97"/>
                    <a:pt x="25" y="96"/>
                    <a:pt x="27" y="96"/>
                  </a:cubicBezTo>
                  <a:cubicBezTo>
                    <a:pt x="29" y="97"/>
                    <a:pt x="29" y="96"/>
                    <a:pt x="30" y="97"/>
                  </a:cubicBezTo>
                  <a:cubicBezTo>
                    <a:pt x="30" y="98"/>
                    <a:pt x="29" y="100"/>
                    <a:pt x="30" y="100"/>
                  </a:cubicBezTo>
                  <a:cubicBezTo>
                    <a:pt x="31" y="100"/>
                    <a:pt x="34" y="99"/>
                    <a:pt x="35" y="99"/>
                  </a:cubicBezTo>
                  <a:cubicBezTo>
                    <a:pt x="35" y="99"/>
                    <a:pt x="36" y="99"/>
                    <a:pt x="37" y="101"/>
                  </a:cubicBezTo>
                  <a:cubicBezTo>
                    <a:pt x="37" y="102"/>
                    <a:pt x="38" y="104"/>
                    <a:pt x="38" y="104"/>
                  </a:cubicBezTo>
                  <a:cubicBezTo>
                    <a:pt x="39" y="105"/>
                    <a:pt x="39" y="106"/>
                    <a:pt x="39" y="107"/>
                  </a:cubicBezTo>
                  <a:cubicBezTo>
                    <a:pt x="40" y="109"/>
                    <a:pt x="42" y="109"/>
                    <a:pt x="43" y="109"/>
                  </a:cubicBezTo>
                  <a:cubicBezTo>
                    <a:pt x="43" y="109"/>
                    <a:pt x="46" y="110"/>
                    <a:pt x="47" y="110"/>
                  </a:cubicBezTo>
                  <a:cubicBezTo>
                    <a:pt x="48" y="110"/>
                    <a:pt x="47" y="112"/>
                    <a:pt x="48" y="112"/>
                  </a:cubicBezTo>
                  <a:cubicBezTo>
                    <a:pt x="50" y="112"/>
                    <a:pt x="50" y="115"/>
                    <a:pt x="50" y="115"/>
                  </a:cubicBezTo>
                  <a:cubicBezTo>
                    <a:pt x="50" y="115"/>
                    <a:pt x="51" y="118"/>
                    <a:pt x="50" y="119"/>
                  </a:cubicBezTo>
                  <a:cubicBezTo>
                    <a:pt x="50" y="120"/>
                    <a:pt x="50" y="121"/>
                    <a:pt x="51" y="121"/>
                  </a:cubicBezTo>
                  <a:cubicBezTo>
                    <a:pt x="52" y="121"/>
                    <a:pt x="54" y="122"/>
                    <a:pt x="54" y="122"/>
                  </a:cubicBezTo>
                  <a:cubicBezTo>
                    <a:pt x="54" y="122"/>
                    <a:pt x="53" y="123"/>
                    <a:pt x="55" y="124"/>
                  </a:cubicBezTo>
                  <a:cubicBezTo>
                    <a:pt x="57" y="125"/>
                    <a:pt x="59" y="126"/>
                    <a:pt x="60" y="126"/>
                  </a:cubicBezTo>
                  <a:cubicBezTo>
                    <a:pt x="60" y="126"/>
                    <a:pt x="59" y="128"/>
                    <a:pt x="61" y="128"/>
                  </a:cubicBezTo>
                  <a:cubicBezTo>
                    <a:pt x="63" y="128"/>
                    <a:pt x="66" y="127"/>
                    <a:pt x="67" y="128"/>
                  </a:cubicBezTo>
                  <a:cubicBezTo>
                    <a:pt x="68" y="129"/>
                    <a:pt x="67" y="131"/>
                    <a:pt x="70" y="132"/>
                  </a:cubicBezTo>
                  <a:cubicBezTo>
                    <a:pt x="73" y="134"/>
                    <a:pt x="74" y="135"/>
                    <a:pt x="75" y="135"/>
                  </a:cubicBezTo>
                  <a:cubicBezTo>
                    <a:pt x="75" y="135"/>
                    <a:pt x="77" y="135"/>
                    <a:pt x="76" y="137"/>
                  </a:cubicBezTo>
                  <a:cubicBezTo>
                    <a:pt x="76" y="140"/>
                    <a:pt x="76" y="141"/>
                    <a:pt x="75" y="142"/>
                  </a:cubicBezTo>
                  <a:cubicBezTo>
                    <a:pt x="73" y="143"/>
                    <a:pt x="72" y="146"/>
                    <a:pt x="71" y="147"/>
                  </a:cubicBezTo>
                  <a:cubicBezTo>
                    <a:pt x="71" y="148"/>
                    <a:pt x="70" y="150"/>
                    <a:pt x="71" y="151"/>
                  </a:cubicBezTo>
                  <a:cubicBezTo>
                    <a:pt x="71" y="153"/>
                    <a:pt x="72" y="154"/>
                    <a:pt x="72" y="155"/>
                  </a:cubicBezTo>
                  <a:cubicBezTo>
                    <a:pt x="72" y="156"/>
                    <a:pt x="73" y="159"/>
                    <a:pt x="72" y="160"/>
                  </a:cubicBezTo>
                  <a:cubicBezTo>
                    <a:pt x="71" y="161"/>
                    <a:pt x="70" y="163"/>
                    <a:pt x="70" y="163"/>
                  </a:cubicBezTo>
                  <a:cubicBezTo>
                    <a:pt x="70" y="163"/>
                    <a:pt x="72" y="165"/>
                    <a:pt x="71" y="166"/>
                  </a:cubicBezTo>
                  <a:cubicBezTo>
                    <a:pt x="69" y="168"/>
                    <a:pt x="67" y="170"/>
                    <a:pt x="66" y="170"/>
                  </a:cubicBezTo>
                  <a:cubicBezTo>
                    <a:pt x="65" y="170"/>
                    <a:pt x="63" y="172"/>
                    <a:pt x="63" y="172"/>
                  </a:cubicBezTo>
                  <a:cubicBezTo>
                    <a:pt x="63" y="172"/>
                    <a:pt x="63" y="177"/>
                    <a:pt x="63" y="178"/>
                  </a:cubicBezTo>
                  <a:cubicBezTo>
                    <a:pt x="62" y="179"/>
                    <a:pt x="58" y="186"/>
                    <a:pt x="60" y="188"/>
                  </a:cubicBezTo>
                  <a:cubicBezTo>
                    <a:pt x="61" y="190"/>
                    <a:pt x="61" y="192"/>
                    <a:pt x="61" y="193"/>
                  </a:cubicBezTo>
                  <a:cubicBezTo>
                    <a:pt x="61" y="194"/>
                    <a:pt x="60" y="194"/>
                    <a:pt x="60" y="195"/>
                  </a:cubicBezTo>
                  <a:cubicBezTo>
                    <a:pt x="59" y="196"/>
                    <a:pt x="56" y="195"/>
                    <a:pt x="58" y="197"/>
                  </a:cubicBezTo>
                  <a:cubicBezTo>
                    <a:pt x="60" y="200"/>
                    <a:pt x="61" y="201"/>
                    <a:pt x="62" y="202"/>
                  </a:cubicBezTo>
                  <a:cubicBezTo>
                    <a:pt x="62" y="204"/>
                    <a:pt x="62" y="204"/>
                    <a:pt x="63" y="206"/>
                  </a:cubicBezTo>
                  <a:cubicBezTo>
                    <a:pt x="64" y="207"/>
                    <a:pt x="65" y="209"/>
                    <a:pt x="66" y="210"/>
                  </a:cubicBezTo>
                  <a:cubicBezTo>
                    <a:pt x="68" y="211"/>
                    <a:pt x="69" y="212"/>
                    <a:pt x="69" y="213"/>
                  </a:cubicBezTo>
                  <a:cubicBezTo>
                    <a:pt x="69" y="214"/>
                    <a:pt x="72" y="217"/>
                    <a:pt x="68" y="215"/>
                  </a:cubicBezTo>
                  <a:cubicBezTo>
                    <a:pt x="65" y="213"/>
                    <a:pt x="68" y="215"/>
                    <a:pt x="64" y="211"/>
                  </a:cubicBezTo>
                  <a:cubicBezTo>
                    <a:pt x="59" y="208"/>
                    <a:pt x="58" y="209"/>
                    <a:pt x="56" y="207"/>
                  </a:cubicBezTo>
                  <a:cubicBezTo>
                    <a:pt x="55" y="205"/>
                    <a:pt x="57" y="213"/>
                    <a:pt x="54" y="203"/>
                  </a:cubicBezTo>
                  <a:cubicBezTo>
                    <a:pt x="50" y="194"/>
                    <a:pt x="49" y="195"/>
                    <a:pt x="48" y="193"/>
                  </a:cubicBezTo>
                  <a:cubicBezTo>
                    <a:pt x="48" y="191"/>
                    <a:pt x="48" y="193"/>
                    <a:pt x="46" y="188"/>
                  </a:cubicBezTo>
                  <a:cubicBezTo>
                    <a:pt x="43" y="184"/>
                    <a:pt x="45" y="187"/>
                    <a:pt x="43" y="184"/>
                  </a:cubicBezTo>
                  <a:cubicBezTo>
                    <a:pt x="41" y="181"/>
                    <a:pt x="41" y="185"/>
                    <a:pt x="39" y="179"/>
                  </a:cubicBezTo>
                  <a:cubicBezTo>
                    <a:pt x="38" y="174"/>
                    <a:pt x="38" y="178"/>
                    <a:pt x="37" y="171"/>
                  </a:cubicBezTo>
                  <a:cubicBezTo>
                    <a:pt x="35" y="165"/>
                    <a:pt x="38" y="165"/>
                    <a:pt x="34" y="162"/>
                  </a:cubicBezTo>
                  <a:cubicBezTo>
                    <a:pt x="31" y="159"/>
                    <a:pt x="31" y="161"/>
                    <a:pt x="30" y="158"/>
                  </a:cubicBezTo>
                  <a:cubicBezTo>
                    <a:pt x="29" y="156"/>
                    <a:pt x="30" y="158"/>
                    <a:pt x="27" y="153"/>
                  </a:cubicBezTo>
                  <a:cubicBezTo>
                    <a:pt x="24" y="148"/>
                    <a:pt x="20" y="146"/>
                    <a:pt x="21" y="137"/>
                  </a:cubicBezTo>
                  <a:cubicBezTo>
                    <a:pt x="21" y="128"/>
                    <a:pt x="21" y="126"/>
                    <a:pt x="21" y="126"/>
                  </a:cubicBezTo>
                  <a:cubicBezTo>
                    <a:pt x="21" y="126"/>
                    <a:pt x="16" y="123"/>
                    <a:pt x="18" y="118"/>
                  </a:cubicBezTo>
                  <a:cubicBezTo>
                    <a:pt x="19" y="112"/>
                    <a:pt x="20" y="114"/>
                    <a:pt x="19" y="112"/>
                  </a:cubicBezTo>
                  <a:cubicBezTo>
                    <a:pt x="19" y="111"/>
                    <a:pt x="18" y="111"/>
                    <a:pt x="17" y="109"/>
                  </a:cubicBezTo>
                  <a:cubicBezTo>
                    <a:pt x="15" y="107"/>
                    <a:pt x="15" y="107"/>
                    <a:pt x="15" y="106"/>
                  </a:cubicBezTo>
                  <a:cubicBezTo>
                    <a:pt x="14" y="104"/>
                    <a:pt x="14" y="102"/>
                    <a:pt x="14" y="102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12" y="103"/>
                    <a:pt x="0" y="221"/>
                    <a:pt x="118" y="238"/>
                  </a:cubicBezTo>
                  <a:cubicBezTo>
                    <a:pt x="118" y="238"/>
                    <a:pt x="91" y="232"/>
                    <a:pt x="89" y="227"/>
                  </a:cubicBezTo>
                  <a:cubicBezTo>
                    <a:pt x="89" y="227"/>
                    <a:pt x="88" y="222"/>
                    <a:pt x="90" y="222"/>
                  </a:cubicBezTo>
                  <a:cubicBezTo>
                    <a:pt x="91" y="222"/>
                    <a:pt x="92" y="223"/>
                    <a:pt x="94" y="221"/>
                  </a:cubicBezTo>
                  <a:cubicBezTo>
                    <a:pt x="96" y="220"/>
                    <a:pt x="98" y="218"/>
                    <a:pt x="98" y="218"/>
                  </a:cubicBezTo>
                  <a:cubicBezTo>
                    <a:pt x="98" y="221"/>
                    <a:pt x="98" y="221"/>
                    <a:pt x="98" y="221"/>
                  </a:cubicBezTo>
                  <a:cubicBezTo>
                    <a:pt x="98" y="221"/>
                    <a:pt x="96" y="221"/>
                    <a:pt x="102" y="220"/>
                  </a:cubicBezTo>
                  <a:cubicBezTo>
                    <a:pt x="107" y="219"/>
                    <a:pt x="107" y="220"/>
                    <a:pt x="109" y="219"/>
                  </a:cubicBezTo>
                  <a:cubicBezTo>
                    <a:pt x="111" y="218"/>
                    <a:pt x="113" y="214"/>
                    <a:pt x="114" y="216"/>
                  </a:cubicBezTo>
                  <a:cubicBezTo>
                    <a:pt x="115" y="219"/>
                    <a:pt x="113" y="218"/>
                    <a:pt x="115" y="219"/>
                  </a:cubicBezTo>
                  <a:cubicBezTo>
                    <a:pt x="118" y="220"/>
                    <a:pt x="123" y="218"/>
                    <a:pt x="123" y="218"/>
                  </a:cubicBezTo>
                  <a:cubicBezTo>
                    <a:pt x="123" y="218"/>
                    <a:pt x="131" y="219"/>
                    <a:pt x="132" y="218"/>
                  </a:cubicBezTo>
                  <a:cubicBezTo>
                    <a:pt x="132" y="217"/>
                    <a:pt x="132" y="216"/>
                    <a:pt x="134" y="216"/>
                  </a:cubicBezTo>
                  <a:cubicBezTo>
                    <a:pt x="135" y="216"/>
                    <a:pt x="136" y="219"/>
                    <a:pt x="136" y="219"/>
                  </a:cubicBezTo>
                  <a:cubicBezTo>
                    <a:pt x="132" y="221"/>
                    <a:pt x="132" y="221"/>
                    <a:pt x="132" y="221"/>
                  </a:cubicBezTo>
                  <a:cubicBezTo>
                    <a:pt x="127" y="224"/>
                    <a:pt x="127" y="224"/>
                    <a:pt x="127" y="224"/>
                  </a:cubicBezTo>
                  <a:cubicBezTo>
                    <a:pt x="127" y="224"/>
                    <a:pt x="125" y="225"/>
                    <a:pt x="127" y="226"/>
                  </a:cubicBezTo>
                  <a:cubicBezTo>
                    <a:pt x="129" y="226"/>
                    <a:pt x="130" y="226"/>
                    <a:pt x="132" y="226"/>
                  </a:cubicBezTo>
                  <a:cubicBezTo>
                    <a:pt x="134" y="227"/>
                    <a:pt x="138" y="230"/>
                    <a:pt x="140" y="228"/>
                  </a:cubicBezTo>
                  <a:cubicBezTo>
                    <a:pt x="141" y="226"/>
                    <a:pt x="141" y="226"/>
                    <a:pt x="142" y="224"/>
                  </a:cubicBezTo>
                  <a:cubicBezTo>
                    <a:pt x="143" y="223"/>
                    <a:pt x="142" y="221"/>
                    <a:pt x="144" y="221"/>
                  </a:cubicBezTo>
                  <a:cubicBezTo>
                    <a:pt x="146" y="221"/>
                    <a:pt x="148" y="222"/>
                    <a:pt x="148" y="222"/>
                  </a:cubicBezTo>
                  <a:cubicBezTo>
                    <a:pt x="147" y="225"/>
                    <a:pt x="147" y="225"/>
                    <a:pt x="147" y="225"/>
                  </a:cubicBezTo>
                  <a:cubicBezTo>
                    <a:pt x="147" y="225"/>
                    <a:pt x="150" y="225"/>
                    <a:pt x="151" y="225"/>
                  </a:cubicBezTo>
                  <a:cubicBezTo>
                    <a:pt x="153" y="225"/>
                    <a:pt x="153" y="227"/>
                    <a:pt x="155" y="225"/>
                  </a:cubicBezTo>
                  <a:cubicBezTo>
                    <a:pt x="157" y="223"/>
                    <a:pt x="157" y="223"/>
                    <a:pt x="159" y="223"/>
                  </a:cubicBezTo>
                  <a:cubicBezTo>
                    <a:pt x="161" y="223"/>
                    <a:pt x="164" y="222"/>
                    <a:pt x="165" y="222"/>
                  </a:cubicBezTo>
                  <a:cubicBezTo>
                    <a:pt x="166" y="223"/>
                    <a:pt x="167" y="223"/>
                    <a:pt x="168" y="223"/>
                  </a:cubicBezTo>
                  <a:cubicBezTo>
                    <a:pt x="169" y="223"/>
                    <a:pt x="173" y="226"/>
                    <a:pt x="174" y="225"/>
                  </a:cubicBezTo>
                  <a:cubicBezTo>
                    <a:pt x="175" y="225"/>
                    <a:pt x="180" y="225"/>
                    <a:pt x="180" y="225"/>
                  </a:cubicBezTo>
                  <a:cubicBezTo>
                    <a:pt x="180" y="225"/>
                    <a:pt x="166" y="238"/>
                    <a:pt x="137" y="238"/>
                  </a:cubicBezTo>
                  <a:cubicBezTo>
                    <a:pt x="137" y="238"/>
                    <a:pt x="202" y="241"/>
                    <a:pt x="239" y="178"/>
                  </a:cubicBezTo>
                  <a:cubicBezTo>
                    <a:pt x="276" y="114"/>
                    <a:pt x="250" y="32"/>
                    <a:pt x="166" y="4"/>
                  </a:cubicBezTo>
                  <a:cubicBezTo>
                    <a:pt x="166" y="4"/>
                    <a:pt x="229" y="27"/>
                    <a:pt x="246" y="87"/>
                  </a:cubicBezTo>
                  <a:cubicBezTo>
                    <a:pt x="245" y="88"/>
                    <a:pt x="245" y="88"/>
                    <a:pt x="245" y="88"/>
                  </a:cubicBezTo>
                  <a:cubicBezTo>
                    <a:pt x="243" y="87"/>
                    <a:pt x="243" y="87"/>
                    <a:pt x="242" y="85"/>
                  </a:cubicBezTo>
                  <a:cubicBezTo>
                    <a:pt x="241" y="82"/>
                    <a:pt x="242" y="82"/>
                    <a:pt x="241" y="80"/>
                  </a:cubicBezTo>
                  <a:cubicBezTo>
                    <a:pt x="239" y="78"/>
                    <a:pt x="240" y="80"/>
                    <a:pt x="238" y="78"/>
                  </a:cubicBezTo>
                  <a:cubicBezTo>
                    <a:pt x="237" y="76"/>
                    <a:pt x="237" y="76"/>
                    <a:pt x="236" y="75"/>
                  </a:cubicBezTo>
                  <a:cubicBezTo>
                    <a:pt x="234" y="74"/>
                    <a:pt x="233" y="70"/>
                    <a:pt x="232" y="69"/>
                  </a:cubicBezTo>
                  <a:cubicBezTo>
                    <a:pt x="232" y="68"/>
                    <a:pt x="229" y="68"/>
                    <a:pt x="228" y="68"/>
                  </a:cubicBezTo>
                  <a:cubicBezTo>
                    <a:pt x="227" y="67"/>
                    <a:pt x="227" y="66"/>
                    <a:pt x="227" y="67"/>
                  </a:cubicBezTo>
                  <a:cubicBezTo>
                    <a:pt x="226" y="69"/>
                    <a:pt x="229" y="71"/>
                    <a:pt x="229" y="71"/>
                  </a:cubicBezTo>
                  <a:cubicBezTo>
                    <a:pt x="229" y="75"/>
                    <a:pt x="229" y="75"/>
                    <a:pt x="229" y="75"/>
                  </a:cubicBezTo>
                  <a:cubicBezTo>
                    <a:pt x="229" y="75"/>
                    <a:pt x="230" y="80"/>
                    <a:pt x="230" y="81"/>
                  </a:cubicBezTo>
                  <a:cubicBezTo>
                    <a:pt x="230" y="82"/>
                    <a:pt x="229" y="85"/>
                    <a:pt x="229" y="85"/>
                  </a:cubicBezTo>
                  <a:cubicBezTo>
                    <a:pt x="229" y="85"/>
                    <a:pt x="228" y="88"/>
                    <a:pt x="227" y="89"/>
                  </a:cubicBezTo>
                  <a:cubicBezTo>
                    <a:pt x="226" y="89"/>
                    <a:pt x="220" y="91"/>
                    <a:pt x="220" y="91"/>
                  </a:cubicBezTo>
                  <a:cubicBezTo>
                    <a:pt x="220" y="91"/>
                    <a:pt x="218" y="88"/>
                    <a:pt x="216" y="86"/>
                  </a:cubicBezTo>
                  <a:cubicBezTo>
                    <a:pt x="215" y="84"/>
                    <a:pt x="212" y="84"/>
                    <a:pt x="211" y="83"/>
                  </a:cubicBezTo>
                  <a:cubicBezTo>
                    <a:pt x="211" y="82"/>
                    <a:pt x="212" y="80"/>
                    <a:pt x="210" y="78"/>
                  </a:cubicBezTo>
                  <a:cubicBezTo>
                    <a:pt x="209" y="76"/>
                    <a:pt x="210" y="76"/>
                    <a:pt x="208" y="75"/>
                  </a:cubicBezTo>
                  <a:cubicBezTo>
                    <a:pt x="206" y="73"/>
                    <a:pt x="206" y="73"/>
                    <a:pt x="206" y="73"/>
                  </a:cubicBezTo>
                  <a:cubicBezTo>
                    <a:pt x="206" y="73"/>
                    <a:pt x="201" y="71"/>
                    <a:pt x="202" y="74"/>
                  </a:cubicBezTo>
                  <a:cubicBezTo>
                    <a:pt x="204" y="76"/>
                    <a:pt x="202" y="80"/>
                    <a:pt x="204" y="80"/>
                  </a:cubicBezTo>
                  <a:cubicBezTo>
                    <a:pt x="205" y="80"/>
                    <a:pt x="206" y="79"/>
                    <a:pt x="207" y="82"/>
                  </a:cubicBezTo>
                  <a:cubicBezTo>
                    <a:pt x="208" y="84"/>
                    <a:pt x="208" y="85"/>
                    <a:pt x="209" y="86"/>
                  </a:cubicBezTo>
                  <a:cubicBezTo>
                    <a:pt x="210" y="87"/>
                    <a:pt x="210" y="91"/>
                    <a:pt x="211" y="91"/>
                  </a:cubicBezTo>
                  <a:cubicBezTo>
                    <a:pt x="213" y="91"/>
                    <a:pt x="216" y="91"/>
                    <a:pt x="215" y="92"/>
                  </a:cubicBezTo>
                  <a:cubicBezTo>
                    <a:pt x="215" y="94"/>
                    <a:pt x="213" y="96"/>
                    <a:pt x="215" y="96"/>
                  </a:cubicBezTo>
                  <a:cubicBezTo>
                    <a:pt x="217" y="97"/>
                    <a:pt x="218" y="98"/>
                    <a:pt x="219" y="97"/>
                  </a:cubicBezTo>
                  <a:cubicBezTo>
                    <a:pt x="220" y="97"/>
                    <a:pt x="219" y="98"/>
                    <a:pt x="221" y="97"/>
                  </a:cubicBezTo>
                  <a:cubicBezTo>
                    <a:pt x="223" y="96"/>
                    <a:pt x="225" y="96"/>
                    <a:pt x="225" y="96"/>
                  </a:cubicBezTo>
                  <a:cubicBezTo>
                    <a:pt x="225" y="96"/>
                    <a:pt x="228" y="98"/>
                    <a:pt x="228" y="99"/>
                  </a:cubicBezTo>
                  <a:cubicBezTo>
                    <a:pt x="228" y="100"/>
                    <a:pt x="227" y="104"/>
                    <a:pt x="227" y="104"/>
                  </a:cubicBezTo>
                  <a:cubicBezTo>
                    <a:pt x="225" y="109"/>
                    <a:pt x="225" y="109"/>
                    <a:pt x="225" y="109"/>
                  </a:cubicBezTo>
                  <a:cubicBezTo>
                    <a:pt x="225" y="109"/>
                    <a:pt x="225" y="118"/>
                    <a:pt x="223" y="118"/>
                  </a:cubicBezTo>
                  <a:cubicBezTo>
                    <a:pt x="222" y="118"/>
                    <a:pt x="220" y="121"/>
                    <a:pt x="220" y="122"/>
                  </a:cubicBezTo>
                  <a:cubicBezTo>
                    <a:pt x="219" y="122"/>
                    <a:pt x="218" y="128"/>
                    <a:pt x="218" y="128"/>
                  </a:cubicBezTo>
                  <a:cubicBezTo>
                    <a:pt x="216" y="131"/>
                    <a:pt x="216" y="131"/>
                    <a:pt x="216" y="131"/>
                  </a:cubicBezTo>
                  <a:cubicBezTo>
                    <a:pt x="216" y="131"/>
                    <a:pt x="216" y="135"/>
                    <a:pt x="216" y="136"/>
                  </a:cubicBezTo>
                  <a:cubicBezTo>
                    <a:pt x="216" y="137"/>
                    <a:pt x="217" y="142"/>
                    <a:pt x="216" y="144"/>
                  </a:cubicBezTo>
                  <a:cubicBezTo>
                    <a:pt x="216" y="146"/>
                    <a:pt x="213" y="149"/>
                    <a:pt x="213" y="149"/>
                  </a:cubicBezTo>
                  <a:cubicBezTo>
                    <a:pt x="213" y="149"/>
                    <a:pt x="217" y="153"/>
                    <a:pt x="214" y="153"/>
                  </a:cubicBezTo>
                  <a:cubicBezTo>
                    <a:pt x="212" y="154"/>
                    <a:pt x="210" y="157"/>
                    <a:pt x="209" y="158"/>
                  </a:cubicBezTo>
                  <a:cubicBezTo>
                    <a:pt x="209" y="159"/>
                    <a:pt x="209" y="160"/>
                    <a:pt x="208" y="161"/>
                  </a:cubicBezTo>
                  <a:cubicBezTo>
                    <a:pt x="206" y="161"/>
                    <a:pt x="204" y="161"/>
                    <a:pt x="204" y="162"/>
                  </a:cubicBezTo>
                  <a:cubicBezTo>
                    <a:pt x="204" y="163"/>
                    <a:pt x="204" y="166"/>
                    <a:pt x="204" y="166"/>
                  </a:cubicBezTo>
                  <a:cubicBezTo>
                    <a:pt x="199" y="173"/>
                    <a:pt x="199" y="173"/>
                    <a:pt x="199" y="173"/>
                  </a:cubicBezTo>
                  <a:cubicBezTo>
                    <a:pt x="194" y="177"/>
                    <a:pt x="194" y="177"/>
                    <a:pt x="194" y="177"/>
                  </a:cubicBezTo>
                  <a:cubicBezTo>
                    <a:pt x="194" y="177"/>
                    <a:pt x="195" y="180"/>
                    <a:pt x="193" y="181"/>
                  </a:cubicBezTo>
                  <a:cubicBezTo>
                    <a:pt x="191" y="181"/>
                    <a:pt x="186" y="183"/>
                    <a:pt x="185" y="184"/>
                  </a:cubicBezTo>
                  <a:cubicBezTo>
                    <a:pt x="184" y="185"/>
                    <a:pt x="180" y="187"/>
                    <a:pt x="178" y="187"/>
                  </a:cubicBezTo>
                  <a:cubicBezTo>
                    <a:pt x="177" y="187"/>
                    <a:pt x="179" y="191"/>
                    <a:pt x="177" y="187"/>
                  </a:cubicBezTo>
                  <a:cubicBezTo>
                    <a:pt x="175" y="183"/>
                    <a:pt x="176" y="185"/>
                    <a:pt x="174" y="181"/>
                  </a:cubicBezTo>
                  <a:cubicBezTo>
                    <a:pt x="172" y="176"/>
                    <a:pt x="172" y="180"/>
                    <a:pt x="172" y="176"/>
                  </a:cubicBezTo>
                  <a:cubicBezTo>
                    <a:pt x="172" y="173"/>
                    <a:pt x="173" y="176"/>
                    <a:pt x="172" y="173"/>
                  </a:cubicBezTo>
                  <a:cubicBezTo>
                    <a:pt x="172" y="170"/>
                    <a:pt x="173" y="172"/>
                    <a:pt x="172" y="169"/>
                  </a:cubicBezTo>
                  <a:cubicBezTo>
                    <a:pt x="170" y="165"/>
                    <a:pt x="170" y="166"/>
                    <a:pt x="168" y="164"/>
                  </a:cubicBezTo>
                  <a:cubicBezTo>
                    <a:pt x="166" y="162"/>
                    <a:pt x="164" y="164"/>
                    <a:pt x="165" y="160"/>
                  </a:cubicBezTo>
                  <a:cubicBezTo>
                    <a:pt x="167" y="157"/>
                    <a:pt x="166" y="160"/>
                    <a:pt x="167" y="157"/>
                  </a:cubicBezTo>
                  <a:cubicBezTo>
                    <a:pt x="168" y="153"/>
                    <a:pt x="166" y="152"/>
                    <a:pt x="169" y="151"/>
                  </a:cubicBezTo>
                  <a:cubicBezTo>
                    <a:pt x="171" y="149"/>
                    <a:pt x="173" y="149"/>
                    <a:pt x="173" y="146"/>
                  </a:cubicBezTo>
                  <a:cubicBezTo>
                    <a:pt x="172" y="144"/>
                    <a:pt x="172" y="143"/>
                    <a:pt x="172" y="142"/>
                  </a:cubicBezTo>
                  <a:cubicBezTo>
                    <a:pt x="171" y="141"/>
                    <a:pt x="169" y="138"/>
                    <a:pt x="169" y="137"/>
                  </a:cubicBezTo>
                  <a:cubicBezTo>
                    <a:pt x="168" y="137"/>
                    <a:pt x="168" y="137"/>
                    <a:pt x="167" y="135"/>
                  </a:cubicBezTo>
                  <a:cubicBezTo>
                    <a:pt x="165" y="132"/>
                    <a:pt x="164" y="131"/>
                    <a:pt x="164" y="131"/>
                  </a:cubicBezTo>
                  <a:cubicBezTo>
                    <a:pt x="164" y="131"/>
                    <a:pt x="163" y="125"/>
                    <a:pt x="163" y="123"/>
                  </a:cubicBezTo>
                  <a:cubicBezTo>
                    <a:pt x="163" y="120"/>
                    <a:pt x="163" y="124"/>
                    <a:pt x="163" y="120"/>
                  </a:cubicBezTo>
                  <a:cubicBezTo>
                    <a:pt x="164" y="117"/>
                    <a:pt x="164" y="114"/>
                    <a:pt x="164" y="114"/>
                  </a:cubicBezTo>
                  <a:cubicBezTo>
                    <a:pt x="164" y="114"/>
                    <a:pt x="160" y="112"/>
                    <a:pt x="159" y="112"/>
                  </a:cubicBezTo>
                  <a:cubicBezTo>
                    <a:pt x="157" y="112"/>
                    <a:pt x="157" y="115"/>
                    <a:pt x="155" y="113"/>
                  </a:cubicBezTo>
                  <a:cubicBezTo>
                    <a:pt x="152" y="111"/>
                    <a:pt x="153" y="109"/>
                    <a:pt x="152" y="109"/>
                  </a:cubicBezTo>
                  <a:cubicBezTo>
                    <a:pt x="151" y="108"/>
                    <a:pt x="149" y="108"/>
                    <a:pt x="148" y="109"/>
                  </a:cubicBezTo>
                  <a:cubicBezTo>
                    <a:pt x="147" y="110"/>
                    <a:pt x="143" y="110"/>
                    <a:pt x="141" y="111"/>
                  </a:cubicBezTo>
                  <a:cubicBezTo>
                    <a:pt x="138" y="112"/>
                    <a:pt x="138" y="112"/>
                    <a:pt x="134" y="112"/>
                  </a:cubicBezTo>
                  <a:cubicBezTo>
                    <a:pt x="131" y="112"/>
                    <a:pt x="127" y="113"/>
                    <a:pt x="124" y="112"/>
                  </a:cubicBezTo>
                  <a:cubicBezTo>
                    <a:pt x="122" y="110"/>
                    <a:pt x="122" y="112"/>
                    <a:pt x="120" y="110"/>
                  </a:cubicBezTo>
                  <a:cubicBezTo>
                    <a:pt x="119" y="107"/>
                    <a:pt x="120" y="107"/>
                    <a:pt x="118" y="106"/>
                  </a:cubicBezTo>
                  <a:cubicBezTo>
                    <a:pt x="115" y="104"/>
                    <a:pt x="115" y="105"/>
                    <a:pt x="115" y="103"/>
                  </a:cubicBezTo>
                  <a:cubicBezTo>
                    <a:pt x="114" y="100"/>
                    <a:pt x="116" y="101"/>
                    <a:pt x="114" y="99"/>
                  </a:cubicBezTo>
                  <a:cubicBezTo>
                    <a:pt x="112" y="96"/>
                    <a:pt x="115" y="100"/>
                    <a:pt x="112" y="96"/>
                  </a:cubicBezTo>
                  <a:cubicBezTo>
                    <a:pt x="109" y="93"/>
                    <a:pt x="107" y="96"/>
                    <a:pt x="109" y="93"/>
                  </a:cubicBezTo>
                  <a:cubicBezTo>
                    <a:pt x="110" y="90"/>
                    <a:pt x="111" y="92"/>
                    <a:pt x="111" y="89"/>
                  </a:cubicBezTo>
                  <a:cubicBezTo>
                    <a:pt x="111" y="85"/>
                    <a:pt x="116" y="90"/>
                    <a:pt x="113" y="83"/>
                  </a:cubicBezTo>
                  <a:cubicBezTo>
                    <a:pt x="109" y="76"/>
                    <a:pt x="109" y="78"/>
                    <a:pt x="112" y="73"/>
                  </a:cubicBezTo>
                  <a:cubicBezTo>
                    <a:pt x="115" y="68"/>
                    <a:pt x="118" y="66"/>
                    <a:pt x="119" y="65"/>
                  </a:cubicBezTo>
                  <a:cubicBezTo>
                    <a:pt x="119" y="64"/>
                    <a:pt x="120" y="61"/>
                    <a:pt x="122" y="60"/>
                  </a:cubicBezTo>
                  <a:cubicBezTo>
                    <a:pt x="123" y="59"/>
                    <a:pt x="122" y="59"/>
                    <a:pt x="124" y="59"/>
                  </a:cubicBezTo>
                  <a:cubicBezTo>
                    <a:pt x="127" y="59"/>
                    <a:pt x="130" y="58"/>
                    <a:pt x="131" y="56"/>
                  </a:cubicBezTo>
                  <a:cubicBezTo>
                    <a:pt x="133" y="55"/>
                    <a:pt x="135" y="52"/>
                    <a:pt x="136" y="52"/>
                  </a:cubicBezTo>
                  <a:cubicBezTo>
                    <a:pt x="138" y="52"/>
                    <a:pt x="137" y="52"/>
                    <a:pt x="140" y="52"/>
                  </a:cubicBezTo>
                  <a:cubicBezTo>
                    <a:pt x="142" y="51"/>
                    <a:pt x="143" y="51"/>
                    <a:pt x="144" y="51"/>
                  </a:cubicBezTo>
                  <a:cubicBezTo>
                    <a:pt x="146" y="51"/>
                    <a:pt x="143" y="51"/>
                    <a:pt x="147" y="50"/>
                  </a:cubicBezTo>
                  <a:cubicBezTo>
                    <a:pt x="152" y="50"/>
                    <a:pt x="151" y="50"/>
                    <a:pt x="152" y="50"/>
                  </a:cubicBezTo>
                  <a:cubicBezTo>
                    <a:pt x="153" y="50"/>
                    <a:pt x="153" y="50"/>
                    <a:pt x="155" y="50"/>
                  </a:cubicBezTo>
                  <a:cubicBezTo>
                    <a:pt x="157" y="50"/>
                    <a:pt x="156" y="46"/>
                    <a:pt x="157" y="50"/>
                  </a:cubicBezTo>
                  <a:cubicBezTo>
                    <a:pt x="157" y="55"/>
                    <a:pt x="155" y="57"/>
                    <a:pt x="158" y="57"/>
                  </a:cubicBezTo>
                  <a:cubicBezTo>
                    <a:pt x="162" y="57"/>
                    <a:pt x="158" y="57"/>
                    <a:pt x="162" y="57"/>
                  </a:cubicBezTo>
                  <a:cubicBezTo>
                    <a:pt x="165" y="57"/>
                    <a:pt x="164" y="58"/>
                    <a:pt x="166" y="59"/>
                  </a:cubicBezTo>
                  <a:cubicBezTo>
                    <a:pt x="168" y="59"/>
                    <a:pt x="168" y="60"/>
                    <a:pt x="171" y="60"/>
                  </a:cubicBezTo>
                  <a:cubicBezTo>
                    <a:pt x="173" y="60"/>
                    <a:pt x="170" y="64"/>
                    <a:pt x="173" y="60"/>
                  </a:cubicBezTo>
                  <a:cubicBezTo>
                    <a:pt x="177" y="57"/>
                    <a:pt x="171" y="56"/>
                    <a:pt x="177" y="57"/>
                  </a:cubicBezTo>
                  <a:cubicBezTo>
                    <a:pt x="184" y="57"/>
                    <a:pt x="184" y="59"/>
                    <a:pt x="186" y="58"/>
                  </a:cubicBezTo>
                  <a:cubicBezTo>
                    <a:pt x="187" y="58"/>
                    <a:pt x="187" y="59"/>
                    <a:pt x="190" y="57"/>
                  </a:cubicBezTo>
                  <a:cubicBezTo>
                    <a:pt x="193" y="56"/>
                    <a:pt x="193" y="56"/>
                    <a:pt x="194" y="57"/>
                  </a:cubicBezTo>
                  <a:cubicBezTo>
                    <a:pt x="195" y="57"/>
                    <a:pt x="195" y="60"/>
                    <a:pt x="196" y="57"/>
                  </a:cubicBezTo>
                  <a:cubicBezTo>
                    <a:pt x="197" y="55"/>
                    <a:pt x="200" y="55"/>
                    <a:pt x="196" y="54"/>
                  </a:cubicBezTo>
                  <a:cubicBezTo>
                    <a:pt x="193" y="52"/>
                    <a:pt x="192" y="54"/>
                    <a:pt x="191" y="52"/>
                  </a:cubicBezTo>
                  <a:cubicBezTo>
                    <a:pt x="191" y="50"/>
                    <a:pt x="194" y="50"/>
                    <a:pt x="191" y="50"/>
                  </a:cubicBezTo>
                  <a:cubicBezTo>
                    <a:pt x="187" y="49"/>
                    <a:pt x="188" y="49"/>
                    <a:pt x="185" y="48"/>
                  </a:cubicBezTo>
                  <a:cubicBezTo>
                    <a:pt x="183" y="47"/>
                    <a:pt x="180" y="51"/>
                    <a:pt x="179" y="48"/>
                  </a:cubicBezTo>
                  <a:cubicBezTo>
                    <a:pt x="179" y="46"/>
                    <a:pt x="174" y="50"/>
                    <a:pt x="179" y="46"/>
                  </a:cubicBezTo>
                  <a:cubicBezTo>
                    <a:pt x="183" y="41"/>
                    <a:pt x="181" y="40"/>
                    <a:pt x="184" y="41"/>
                  </a:cubicBezTo>
                  <a:cubicBezTo>
                    <a:pt x="188" y="41"/>
                    <a:pt x="187" y="44"/>
                    <a:pt x="189" y="43"/>
                  </a:cubicBezTo>
                  <a:cubicBezTo>
                    <a:pt x="191" y="41"/>
                    <a:pt x="194" y="40"/>
                    <a:pt x="191" y="37"/>
                  </a:cubicBezTo>
                  <a:cubicBezTo>
                    <a:pt x="187" y="35"/>
                    <a:pt x="190" y="36"/>
                    <a:pt x="186" y="34"/>
                  </a:cubicBezTo>
                  <a:cubicBezTo>
                    <a:pt x="182" y="32"/>
                    <a:pt x="179" y="41"/>
                    <a:pt x="177" y="39"/>
                  </a:cubicBezTo>
                  <a:cubicBezTo>
                    <a:pt x="175" y="38"/>
                    <a:pt x="175" y="37"/>
                    <a:pt x="173" y="38"/>
                  </a:cubicBezTo>
                  <a:cubicBezTo>
                    <a:pt x="172" y="39"/>
                    <a:pt x="172" y="42"/>
                    <a:pt x="172" y="44"/>
                  </a:cubicBezTo>
                  <a:cubicBezTo>
                    <a:pt x="172" y="46"/>
                    <a:pt x="174" y="47"/>
                    <a:pt x="170" y="45"/>
                  </a:cubicBezTo>
                  <a:cubicBezTo>
                    <a:pt x="167" y="43"/>
                    <a:pt x="174" y="44"/>
                    <a:pt x="166" y="41"/>
                  </a:cubicBezTo>
                  <a:cubicBezTo>
                    <a:pt x="158" y="38"/>
                    <a:pt x="155" y="39"/>
                    <a:pt x="154" y="40"/>
                  </a:cubicBezTo>
                  <a:cubicBezTo>
                    <a:pt x="153" y="41"/>
                    <a:pt x="151" y="41"/>
                    <a:pt x="150" y="42"/>
                  </a:cubicBezTo>
                  <a:cubicBezTo>
                    <a:pt x="150" y="43"/>
                    <a:pt x="153" y="44"/>
                    <a:pt x="150" y="43"/>
                  </a:cubicBezTo>
                  <a:cubicBezTo>
                    <a:pt x="146" y="41"/>
                    <a:pt x="143" y="44"/>
                    <a:pt x="143" y="44"/>
                  </a:cubicBezTo>
                  <a:cubicBezTo>
                    <a:pt x="143" y="44"/>
                    <a:pt x="142" y="43"/>
                    <a:pt x="140" y="44"/>
                  </a:cubicBezTo>
                  <a:cubicBezTo>
                    <a:pt x="139" y="45"/>
                    <a:pt x="136" y="46"/>
                    <a:pt x="134" y="46"/>
                  </a:cubicBezTo>
                  <a:cubicBezTo>
                    <a:pt x="133" y="45"/>
                    <a:pt x="129" y="46"/>
                    <a:pt x="132" y="42"/>
                  </a:cubicBezTo>
                  <a:cubicBezTo>
                    <a:pt x="135" y="38"/>
                    <a:pt x="133" y="41"/>
                    <a:pt x="138" y="39"/>
                  </a:cubicBezTo>
                  <a:cubicBezTo>
                    <a:pt x="143" y="37"/>
                    <a:pt x="150" y="36"/>
                    <a:pt x="143" y="35"/>
                  </a:cubicBezTo>
                  <a:cubicBezTo>
                    <a:pt x="137" y="34"/>
                    <a:pt x="147" y="34"/>
                    <a:pt x="139" y="30"/>
                  </a:cubicBezTo>
                  <a:cubicBezTo>
                    <a:pt x="131" y="26"/>
                    <a:pt x="130" y="31"/>
                    <a:pt x="131" y="26"/>
                  </a:cubicBezTo>
                  <a:cubicBezTo>
                    <a:pt x="131" y="20"/>
                    <a:pt x="130" y="20"/>
                    <a:pt x="128" y="20"/>
                  </a:cubicBezTo>
                  <a:cubicBezTo>
                    <a:pt x="127" y="21"/>
                    <a:pt x="122" y="22"/>
                    <a:pt x="120" y="22"/>
                  </a:cubicBezTo>
                  <a:cubicBezTo>
                    <a:pt x="118" y="22"/>
                    <a:pt x="120" y="24"/>
                    <a:pt x="116" y="22"/>
                  </a:cubicBezTo>
                  <a:cubicBezTo>
                    <a:pt x="113" y="19"/>
                    <a:pt x="111" y="23"/>
                    <a:pt x="113" y="19"/>
                  </a:cubicBezTo>
                  <a:cubicBezTo>
                    <a:pt x="114" y="16"/>
                    <a:pt x="114" y="16"/>
                    <a:pt x="116" y="14"/>
                  </a:cubicBezTo>
                  <a:cubicBezTo>
                    <a:pt x="119" y="12"/>
                    <a:pt x="118" y="4"/>
                    <a:pt x="124" y="7"/>
                  </a:cubicBezTo>
                  <a:cubicBezTo>
                    <a:pt x="129" y="10"/>
                    <a:pt x="127" y="9"/>
                    <a:pt x="132" y="9"/>
                  </a:cubicBezTo>
                  <a:cubicBezTo>
                    <a:pt x="136" y="10"/>
                    <a:pt x="138" y="9"/>
                    <a:pt x="138" y="8"/>
                  </a:cubicBezTo>
                  <a:cubicBezTo>
                    <a:pt x="138" y="7"/>
                    <a:pt x="133" y="5"/>
                    <a:pt x="133" y="5"/>
                  </a:cubicBezTo>
                  <a:cubicBezTo>
                    <a:pt x="133" y="5"/>
                    <a:pt x="131" y="5"/>
                    <a:pt x="132" y="4"/>
                  </a:cubicBezTo>
                  <a:cubicBezTo>
                    <a:pt x="132" y="3"/>
                    <a:pt x="134" y="2"/>
                    <a:pt x="134" y="2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2" y="0"/>
                    <a:pt x="116" y="0"/>
                    <a:pt x="112" y="1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84"/>
            <p:cNvSpPr/>
            <p:nvPr/>
          </p:nvSpPr>
          <p:spPr bwMode="auto">
            <a:xfrm>
              <a:off x="6713538" y="6070600"/>
              <a:ext cx="152400" cy="174625"/>
            </a:xfrm>
            <a:custGeom>
              <a:avLst/>
              <a:gdLst>
                <a:gd name="T0" fmla="*/ 54 w 79"/>
                <a:gd name="T1" fmla="*/ 5 h 92"/>
                <a:gd name="T2" fmla="*/ 54 w 79"/>
                <a:gd name="T3" fmla="*/ 34 h 92"/>
                <a:gd name="T4" fmla="*/ 31 w 79"/>
                <a:gd name="T5" fmla="*/ 53 h 92"/>
                <a:gd name="T6" fmla="*/ 1 w 79"/>
                <a:gd name="T7" fmla="*/ 76 h 92"/>
                <a:gd name="T8" fmla="*/ 79 w 79"/>
                <a:gd name="T9" fmla="*/ 92 h 92"/>
                <a:gd name="T10" fmla="*/ 79 w 79"/>
                <a:gd name="T11" fmla="*/ 0 h 92"/>
                <a:gd name="T12" fmla="*/ 54 w 79"/>
                <a:gd name="T13" fmla="*/ 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2">
                  <a:moveTo>
                    <a:pt x="54" y="5"/>
                  </a:moveTo>
                  <a:cubicBezTo>
                    <a:pt x="54" y="34"/>
                    <a:pt x="54" y="34"/>
                    <a:pt x="54" y="34"/>
                  </a:cubicBezTo>
                  <a:cubicBezTo>
                    <a:pt x="54" y="34"/>
                    <a:pt x="47" y="48"/>
                    <a:pt x="31" y="53"/>
                  </a:cubicBezTo>
                  <a:cubicBezTo>
                    <a:pt x="14" y="59"/>
                    <a:pt x="0" y="68"/>
                    <a:pt x="1" y="76"/>
                  </a:cubicBezTo>
                  <a:cubicBezTo>
                    <a:pt x="2" y="85"/>
                    <a:pt x="22" y="92"/>
                    <a:pt x="79" y="92"/>
                  </a:cubicBezTo>
                  <a:cubicBezTo>
                    <a:pt x="79" y="0"/>
                    <a:pt x="79" y="0"/>
                    <a:pt x="79" y="0"/>
                  </a:cubicBezTo>
                  <a:lnTo>
                    <a:pt x="54" y="5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185"/>
            <p:cNvSpPr/>
            <p:nvPr/>
          </p:nvSpPr>
          <p:spPr bwMode="auto">
            <a:xfrm>
              <a:off x="6850063" y="6070600"/>
              <a:ext cx="141288" cy="174625"/>
            </a:xfrm>
            <a:custGeom>
              <a:avLst/>
              <a:gdLst>
                <a:gd name="T0" fmla="*/ 16 w 74"/>
                <a:gd name="T1" fmla="*/ 5 h 92"/>
                <a:gd name="T2" fmla="*/ 16 w 74"/>
                <a:gd name="T3" fmla="*/ 34 h 92"/>
                <a:gd name="T4" fmla="*/ 38 w 74"/>
                <a:gd name="T5" fmla="*/ 53 h 92"/>
                <a:gd name="T6" fmla="*/ 72 w 74"/>
                <a:gd name="T7" fmla="*/ 76 h 92"/>
                <a:gd name="T8" fmla="*/ 0 w 74"/>
                <a:gd name="T9" fmla="*/ 92 h 92"/>
                <a:gd name="T10" fmla="*/ 0 w 74"/>
                <a:gd name="T11" fmla="*/ 0 h 92"/>
                <a:gd name="T12" fmla="*/ 16 w 74"/>
                <a:gd name="T13" fmla="*/ 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92">
                  <a:moveTo>
                    <a:pt x="16" y="5"/>
                  </a:move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22" y="48"/>
                    <a:pt x="38" y="53"/>
                  </a:cubicBezTo>
                  <a:cubicBezTo>
                    <a:pt x="54" y="59"/>
                    <a:pt x="74" y="68"/>
                    <a:pt x="72" y="76"/>
                  </a:cubicBezTo>
                  <a:cubicBezTo>
                    <a:pt x="71" y="85"/>
                    <a:pt x="40" y="92"/>
                    <a:pt x="0" y="9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" y="5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86"/>
            <p:cNvSpPr/>
            <p:nvPr/>
          </p:nvSpPr>
          <p:spPr bwMode="auto">
            <a:xfrm>
              <a:off x="6597650" y="5553075"/>
              <a:ext cx="530225" cy="533400"/>
            </a:xfrm>
            <a:custGeom>
              <a:avLst/>
              <a:gdLst>
                <a:gd name="T0" fmla="*/ 204 w 277"/>
                <a:gd name="T1" fmla="*/ 14 h 279"/>
                <a:gd name="T2" fmla="*/ 259 w 277"/>
                <a:gd name="T3" fmla="*/ 124 h 279"/>
                <a:gd name="T4" fmla="*/ 123 w 277"/>
                <a:gd name="T5" fmla="*/ 261 h 279"/>
                <a:gd name="T6" fmla="*/ 14 w 277"/>
                <a:gd name="T7" fmla="*/ 207 h 279"/>
                <a:gd name="T8" fmla="*/ 0 w 277"/>
                <a:gd name="T9" fmla="*/ 218 h 279"/>
                <a:gd name="T10" fmla="*/ 123 w 277"/>
                <a:gd name="T11" fmla="*/ 279 h 279"/>
                <a:gd name="T12" fmla="*/ 277 w 277"/>
                <a:gd name="T13" fmla="*/ 124 h 279"/>
                <a:gd name="T14" fmla="*/ 214 w 277"/>
                <a:gd name="T15" fmla="*/ 0 h 279"/>
                <a:gd name="T16" fmla="*/ 204 w 277"/>
                <a:gd name="T17" fmla="*/ 1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279">
                  <a:moveTo>
                    <a:pt x="204" y="14"/>
                  </a:moveTo>
                  <a:cubicBezTo>
                    <a:pt x="238" y="39"/>
                    <a:pt x="259" y="79"/>
                    <a:pt x="259" y="124"/>
                  </a:cubicBezTo>
                  <a:cubicBezTo>
                    <a:pt x="259" y="200"/>
                    <a:pt x="198" y="261"/>
                    <a:pt x="123" y="261"/>
                  </a:cubicBezTo>
                  <a:cubicBezTo>
                    <a:pt x="78" y="261"/>
                    <a:pt x="39" y="240"/>
                    <a:pt x="14" y="207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28" y="255"/>
                    <a:pt x="73" y="279"/>
                    <a:pt x="123" y="279"/>
                  </a:cubicBezTo>
                  <a:cubicBezTo>
                    <a:pt x="208" y="279"/>
                    <a:pt x="277" y="210"/>
                    <a:pt x="277" y="124"/>
                  </a:cubicBezTo>
                  <a:cubicBezTo>
                    <a:pt x="277" y="73"/>
                    <a:pt x="253" y="28"/>
                    <a:pt x="214" y="0"/>
                  </a:cubicBezTo>
                  <a:lnTo>
                    <a:pt x="204" y="14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187"/>
            <p:cNvSpPr>
              <a:spLocks noEditPoints="1"/>
            </p:cNvSpPr>
            <p:nvPr/>
          </p:nvSpPr>
          <p:spPr bwMode="auto">
            <a:xfrm>
              <a:off x="6600825" y="5562600"/>
              <a:ext cx="468313" cy="468313"/>
            </a:xfrm>
            <a:custGeom>
              <a:avLst/>
              <a:gdLst>
                <a:gd name="T0" fmla="*/ 123 w 245"/>
                <a:gd name="T1" fmla="*/ 245 h 245"/>
                <a:gd name="T2" fmla="*/ 245 w 245"/>
                <a:gd name="T3" fmla="*/ 122 h 245"/>
                <a:gd name="T4" fmla="*/ 123 w 245"/>
                <a:gd name="T5" fmla="*/ 0 h 245"/>
                <a:gd name="T6" fmla="*/ 123 w 245"/>
                <a:gd name="T7" fmla="*/ 5 h 245"/>
                <a:gd name="T8" fmla="*/ 240 w 245"/>
                <a:gd name="T9" fmla="*/ 122 h 245"/>
                <a:gd name="T10" fmla="*/ 123 w 245"/>
                <a:gd name="T11" fmla="*/ 239 h 245"/>
                <a:gd name="T12" fmla="*/ 123 w 245"/>
                <a:gd name="T13" fmla="*/ 245 h 245"/>
                <a:gd name="T14" fmla="*/ 123 w 245"/>
                <a:gd name="T15" fmla="*/ 0 h 245"/>
                <a:gd name="T16" fmla="*/ 0 w 245"/>
                <a:gd name="T17" fmla="*/ 122 h 245"/>
                <a:gd name="T18" fmla="*/ 123 w 245"/>
                <a:gd name="T19" fmla="*/ 245 h 245"/>
                <a:gd name="T20" fmla="*/ 123 w 245"/>
                <a:gd name="T21" fmla="*/ 245 h 245"/>
                <a:gd name="T22" fmla="*/ 123 w 245"/>
                <a:gd name="T23" fmla="*/ 239 h 245"/>
                <a:gd name="T24" fmla="*/ 123 w 245"/>
                <a:gd name="T25" fmla="*/ 239 h 245"/>
                <a:gd name="T26" fmla="*/ 123 w 245"/>
                <a:gd name="T27" fmla="*/ 239 h 245"/>
                <a:gd name="T28" fmla="*/ 6 w 245"/>
                <a:gd name="T29" fmla="*/ 122 h 245"/>
                <a:gd name="T30" fmla="*/ 123 w 245"/>
                <a:gd name="T31" fmla="*/ 5 h 245"/>
                <a:gd name="T32" fmla="*/ 123 w 245"/>
                <a:gd name="T33" fmla="*/ 5 h 245"/>
                <a:gd name="T34" fmla="*/ 123 w 245"/>
                <a:gd name="T3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5" h="245">
                  <a:moveTo>
                    <a:pt x="123" y="245"/>
                  </a:moveTo>
                  <a:cubicBezTo>
                    <a:pt x="190" y="245"/>
                    <a:pt x="245" y="190"/>
                    <a:pt x="245" y="122"/>
                  </a:cubicBezTo>
                  <a:cubicBezTo>
                    <a:pt x="245" y="55"/>
                    <a:pt x="190" y="0"/>
                    <a:pt x="123" y="0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87" y="5"/>
                    <a:pt x="240" y="58"/>
                    <a:pt x="240" y="122"/>
                  </a:cubicBezTo>
                  <a:cubicBezTo>
                    <a:pt x="240" y="187"/>
                    <a:pt x="187" y="239"/>
                    <a:pt x="123" y="239"/>
                  </a:cubicBezTo>
                  <a:lnTo>
                    <a:pt x="123" y="245"/>
                  </a:lnTo>
                  <a:close/>
                  <a:moveTo>
                    <a:pt x="123" y="0"/>
                  </a:moveTo>
                  <a:cubicBezTo>
                    <a:pt x="55" y="0"/>
                    <a:pt x="0" y="55"/>
                    <a:pt x="0" y="122"/>
                  </a:cubicBezTo>
                  <a:cubicBezTo>
                    <a:pt x="0" y="190"/>
                    <a:pt x="55" y="245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58" y="239"/>
                    <a:pt x="6" y="187"/>
                    <a:pt x="6" y="122"/>
                  </a:cubicBezTo>
                  <a:cubicBezTo>
                    <a:pt x="6" y="58"/>
                    <a:pt x="58" y="5"/>
                    <a:pt x="123" y="5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23" y="0"/>
                    <a:pt x="123" y="0"/>
                    <a:pt x="123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188"/>
            <p:cNvSpPr/>
            <p:nvPr/>
          </p:nvSpPr>
          <p:spPr bwMode="auto">
            <a:xfrm>
              <a:off x="6588125" y="5570538"/>
              <a:ext cx="527050" cy="460375"/>
            </a:xfrm>
            <a:custGeom>
              <a:avLst/>
              <a:gdLst>
                <a:gd name="T0" fmla="*/ 80 w 276"/>
                <a:gd name="T1" fmla="*/ 19 h 241"/>
                <a:gd name="T2" fmla="*/ 75 w 276"/>
                <a:gd name="T3" fmla="*/ 29 h 241"/>
                <a:gd name="T4" fmla="*/ 70 w 276"/>
                <a:gd name="T5" fmla="*/ 36 h 241"/>
                <a:gd name="T6" fmla="*/ 66 w 276"/>
                <a:gd name="T7" fmla="*/ 32 h 241"/>
                <a:gd name="T8" fmla="*/ 64 w 276"/>
                <a:gd name="T9" fmla="*/ 40 h 241"/>
                <a:gd name="T10" fmla="*/ 52 w 276"/>
                <a:gd name="T11" fmla="*/ 42 h 241"/>
                <a:gd name="T12" fmla="*/ 44 w 276"/>
                <a:gd name="T13" fmla="*/ 50 h 241"/>
                <a:gd name="T14" fmla="*/ 33 w 276"/>
                <a:gd name="T15" fmla="*/ 65 h 241"/>
                <a:gd name="T16" fmla="*/ 27 w 276"/>
                <a:gd name="T17" fmla="*/ 75 h 241"/>
                <a:gd name="T18" fmla="*/ 33 w 276"/>
                <a:gd name="T19" fmla="*/ 81 h 241"/>
                <a:gd name="T20" fmla="*/ 33 w 276"/>
                <a:gd name="T21" fmla="*/ 85 h 241"/>
                <a:gd name="T22" fmla="*/ 28 w 276"/>
                <a:gd name="T23" fmla="*/ 80 h 241"/>
                <a:gd name="T24" fmla="*/ 23 w 276"/>
                <a:gd name="T25" fmla="*/ 73 h 241"/>
                <a:gd name="T26" fmla="*/ 21 w 276"/>
                <a:gd name="T27" fmla="*/ 84 h 241"/>
                <a:gd name="T28" fmla="*/ 22 w 276"/>
                <a:gd name="T29" fmla="*/ 101 h 241"/>
                <a:gd name="T30" fmla="*/ 30 w 276"/>
                <a:gd name="T31" fmla="*/ 97 h 241"/>
                <a:gd name="T32" fmla="*/ 39 w 276"/>
                <a:gd name="T33" fmla="*/ 107 h 241"/>
                <a:gd name="T34" fmla="*/ 50 w 276"/>
                <a:gd name="T35" fmla="*/ 119 h 241"/>
                <a:gd name="T36" fmla="*/ 61 w 276"/>
                <a:gd name="T37" fmla="*/ 128 h 241"/>
                <a:gd name="T38" fmla="*/ 75 w 276"/>
                <a:gd name="T39" fmla="*/ 142 h 241"/>
                <a:gd name="T40" fmla="*/ 70 w 276"/>
                <a:gd name="T41" fmla="*/ 163 h 241"/>
                <a:gd name="T42" fmla="*/ 60 w 276"/>
                <a:gd name="T43" fmla="*/ 188 h 241"/>
                <a:gd name="T44" fmla="*/ 63 w 276"/>
                <a:gd name="T45" fmla="*/ 206 h 241"/>
                <a:gd name="T46" fmla="*/ 56 w 276"/>
                <a:gd name="T47" fmla="*/ 207 h 241"/>
                <a:gd name="T48" fmla="*/ 39 w 276"/>
                <a:gd name="T49" fmla="*/ 179 h 241"/>
                <a:gd name="T50" fmla="*/ 21 w 276"/>
                <a:gd name="T51" fmla="*/ 137 h 241"/>
                <a:gd name="T52" fmla="*/ 15 w 276"/>
                <a:gd name="T53" fmla="*/ 106 h 241"/>
                <a:gd name="T54" fmla="*/ 90 w 276"/>
                <a:gd name="T55" fmla="*/ 222 h 241"/>
                <a:gd name="T56" fmla="*/ 109 w 276"/>
                <a:gd name="T57" fmla="*/ 219 h 241"/>
                <a:gd name="T58" fmla="*/ 134 w 276"/>
                <a:gd name="T59" fmla="*/ 216 h 241"/>
                <a:gd name="T60" fmla="*/ 132 w 276"/>
                <a:gd name="T61" fmla="*/ 226 h 241"/>
                <a:gd name="T62" fmla="*/ 147 w 276"/>
                <a:gd name="T63" fmla="*/ 225 h 241"/>
                <a:gd name="T64" fmla="*/ 168 w 276"/>
                <a:gd name="T65" fmla="*/ 223 h 241"/>
                <a:gd name="T66" fmla="*/ 166 w 276"/>
                <a:gd name="T67" fmla="*/ 4 h 241"/>
                <a:gd name="T68" fmla="*/ 238 w 276"/>
                <a:gd name="T69" fmla="*/ 78 h 241"/>
                <a:gd name="T70" fmla="*/ 229 w 276"/>
                <a:gd name="T71" fmla="*/ 71 h 241"/>
                <a:gd name="T72" fmla="*/ 220 w 276"/>
                <a:gd name="T73" fmla="*/ 91 h 241"/>
                <a:gd name="T74" fmla="*/ 206 w 276"/>
                <a:gd name="T75" fmla="*/ 73 h 241"/>
                <a:gd name="T76" fmla="*/ 211 w 276"/>
                <a:gd name="T77" fmla="*/ 91 h 241"/>
                <a:gd name="T78" fmla="*/ 225 w 276"/>
                <a:gd name="T79" fmla="*/ 96 h 241"/>
                <a:gd name="T80" fmla="*/ 220 w 276"/>
                <a:gd name="T81" fmla="*/ 122 h 241"/>
                <a:gd name="T82" fmla="*/ 213 w 276"/>
                <a:gd name="T83" fmla="*/ 149 h 241"/>
                <a:gd name="T84" fmla="*/ 204 w 276"/>
                <a:gd name="T85" fmla="*/ 166 h 241"/>
                <a:gd name="T86" fmla="*/ 178 w 276"/>
                <a:gd name="T87" fmla="*/ 187 h 241"/>
                <a:gd name="T88" fmla="*/ 172 w 276"/>
                <a:gd name="T89" fmla="*/ 169 h 241"/>
                <a:gd name="T90" fmla="*/ 173 w 276"/>
                <a:gd name="T91" fmla="*/ 146 h 241"/>
                <a:gd name="T92" fmla="*/ 163 w 276"/>
                <a:gd name="T93" fmla="*/ 123 h 241"/>
                <a:gd name="T94" fmla="*/ 152 w 276"/>
                <a:gd name="T95" fmla="*/ 109 h 241"/>
                <a:gd name="T96" fmla="*/ 120 w 276"/>
                <a:gd name="T97" fmla="*/ 110 h 241"/>
                <a:gd name="T98" fmla="*/ 109 w 276"/>
                <a:gd name="T99" fmla="*/ 93 h 241"/>
                <a:gd name="T100" fmla="*/ 122 w 276"/>
                <a:gd name="T101" fmla="*/ 60 h 241"/>
                <a:gd name="T102" fmla="*/ 144 w 276"/>
                <a:gd name="T103" fmla="*/ 51 h 241"/>
                <a:gd name="T104" fmla="*/ 158 w 276"/>
                <a:gd name="T105" fmla="*/ 57 h 241"/>
                <a:gd name="T106" fmla="*/ 177 w 276"/>
                <a:gd name="T107" fmla="*/ 57 h 241"/>
                <a:gd name="T108" fmla="*/ 196 w 276"/>
                <a:gd name="T109" fmla="*/ 54 h 241"/>
                <a:gd name="T110" fmla="*/ 179 w 276"/>
                <a:gd name="T111" fmla="*/ 46 h 241"/>
                <a:gd name="T112" fmla="*/ 177 w 276"/>
                <a:gd name="T113" fmla="*/ 39 h 241"/>
                <a:gd name="T114" fmla="*/ 154 w 276"/>
                <a:gd name="T115" fmla="*/ 40 h 241"/>
                <a:gd name="T116" fmla="*/ 134 w 276"/>
                <a:gd name="T117" fmla="*/ 46 h 241"/>
                <a:gd name="T118" fmla="*/ 131 w 276"/>
                <a:gd name="T119" fmla="*/ 26 h 241"/>
                <a:gd name="T120" fmla="*/ 116 w 276"/>
                <a:gd name="T121" fmla="*/ 14 h 241"/>
                <a:gd name="T122" fmla="*/ 132 w 276"/>
                <a:gd name="T123" fmla="*/ 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6" h="241">
                  <a:moveTo>
                    <a:pt x="112" y="1"/>
                  </a:moveTo>
                  <a:cubicBezTo>
                    <a:pt x="112" y="1"/>
                    <a:pt x="71" y="7"/>
                    <a:pt x="43" y="39"/>
                  </a:cubicBezTo>
                  <a:cubicBezTo>
                    <a:pt x="43" y="39"/>
                    <a:pt x="65" y="16"/>
                    <a:pt x="78" y="16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8"/>
                    <a:pt x="80" y="19"/>
                    <a:pt x="80" y="19"/>
                  </a:cubicBezTo>
                  <a:cubicBezTo>
                    <a:pt x="79" y="20"/>
                    <a:pt x="78" y="22"/>
                    <a:pt x="78" y="22"/>
                  </a:cubicBezTo>
                  <a:cubicBezTo>
                    <a:pt x="78" y="23"/>
                    <a:pt x="78" y="25"/>
                    <a:pt x="78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6"/>
                    <a:pt x="76" y="27"/>
                    <a:pt x="76" y="27"/>
                  </a:cubicBezTo>
                  <a:cubicBezTo>
                    <a:pt x="75" y="27"/>
                    <a:pt x="75" y="28"/>
                    <a:pt x="75" y="29"/>
                  </a:cubicBezTo>
                  <a:cubicBezTo>
                    <a:pt x="75" y="30"/>
                    <a:pt x="75" y="31"/>
                    <a:pt x="75" y="31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3" y="36"/>
                    <a:pt x="71" y="36"/>
                    <a:pt x="70" y="36"/>
                  </a:cubicBezTo>
                  <a:cubicBezTo>
                    <a:pt x="69" y="35"/>
                    <a:pt x="69" y="34"/>
                    <a:pt x="69" y="34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2"/>
                    <a:pt x="71" y="31"/>
                  </a:cubicBezTo>
                  <a:cubicBezTo>
                    <a:pt x="70" y="31"/>
                    <a:pt x="70" y="29"/>
                    <a:pt x="69" y="30"/>
                  </a:cubicBezTo>
                  <a:cubicBezTo>
                    <a:pt x="67" y="30"/>
                    <a:pt x="66" y="32"/>
                    <a:pt x="66" y="32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3" y="33"/>
                    <a:pt x="62" y="36"/>
                    <a:pt x="63" y="36"/>
                  </a:cubicBezTo>
                  <a:cubicBezTo>
                    <a:pt x="63" y="36"/>
                    <a:pt x="64" y="36"/>
                    <a:pt x="64" y="36"/>
                  </a:cubicBezTo>
                  <a:cubicBezTo>
                    <a:pt x="64" y="36"/>
                    <a:pt x="65" y="37"/>
                    <a:pt x="65" y="38"/>
                  </a:cubicBezTo>
                  <a:cubicBezTo>
                    <a:pt x="65" y="38"/>
                    <a:pt x="64" y="40"/>
                    <a:pt x="64" y="40"/>
                  </a:cubicBezTo>
                  <a:cubicBezTo>
                    <a:pt x="64" y="40"/>
                    <a:pt x="64" y="41"/>
                    <a:pt x="62" y="40"/>
                  </a:cubicBezTo>
                  <a:cubicBezTo>
                    <a:pt x="61" y="40"/>
                    <a:pt x="59" y="40"/>
                    <a:pt x="59" y="39"/>
                  </a:cubicBezTo>
                  <a:cubicBezTo>
                    <a:pt x="58" y="39"/>
                    <a:pt x="57" y="39"/>
                    <a:pt x="56" y="39"/>
                  </a:cubicBezTo>
                  <a:cubicBezTo>
                    <a:pt x="55" y="39"/>
                    <a:pt x="55" y="40"/>
                    <a:pt x="55" y="40"/>
                  </a:cubicBezTo>
                  <a:cubicBezTo>
                    <a:pt x="55" y="40"/>
                    <a:pt x="52" y="42"/>
                    <a:pt x="52" y="42"/>
                  </a:cubicBezTo>
                  <a:cubicBezTo>
                    <a:pt x="52" y="42"/>
                    <a:pt x="51" y="43"/>
                    <a:pt x="51" y="43"/>
                  </a:cubicBezTo>
                  <a:cubicBezTo>
                    <a:pt x="51" y="44"/>
                    <a:pt x="50" y="46"/>
                    <a:pt x="50" y="46"/>
                  </a:cubicBezTo>
                  <a:cubicBezTo>
                    <a:pt x="50" y="46"/>
                    <a:pt x="49" y="47"/>
                    <a:pt x="47" y="47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4" y="50"/>
                    <a:pt x="42" y="51"/>
                    <a:pt x="42" y="52"/>
                  </a:cubicBezTo>
                  <a:cubicBezTo>
                    <a:pt x="41" y="54"/>
                    <a:pt x="38" y="56"/>
                    <a:pt x="37" y="56"/>
                  </a:cubicBezTo>
                  <a:cubicBezTo>
                    <a:pt x="37" y="56"/>
                    <a:pt x="36" y="57"/>
                    <a:pt x="35" y="59"/>
                  </a:cubicBezTo>
                  <a:cubicBezTo>
                    <a:pt x="35" y="60"/>
                    <a:pt x="35" y="61"/>
                    <a:pt x="34" y="62"/>
                  </a:cubicBezTo>
                  <a:cubicBezTo>
                    <a:pt x="34" y="62"/>
                    <a:pt x="33" y="64"/>
                    <a:pt x="33" y="65"/>
                  </a:cubicBezTo>
                  <a:cubicBezTo>
                    <a:pt x="33" y="66"/>
                    <a:pt x="33" y="68"/>
                    <a:pt x="32" y="68"/>
                  </a:cubicBezTo>
                  <a:cubicBezTo>
                    <a:pt x="31" y="68"/>
                    <a:pt x="31" y="69"/>
                    <a:pt x="30" y="69"/>
                  </a:cubicBezTo>
                  <a:cubicBezTo>
                    <a:pt x="30" y="70"/>
                    <a:pt x="27" y="70"/>
                    <a:pt x="26" y="71"/>
                  </a:cubicBezTo>
                  <a:cubicBezTo>
                    <a:pt x="25" y="72"/>
                    <a:pt x="25" y="73"/>
                    <a:pt x="25" y="73"/>
                  </a:cubicBezTo>
                  <a:cubicBezTo>
                    <a:pt x="25" y="74"/>
                    <a:pt x="26" y="75"/>
                    <a:pt x="27" y="75"/>
                  </a:cubicBezTo>
                  <a:cubicBezTo>
                    <a:pt x="27" y="75"/>
                    <a:pt x="28" y="75"/>
                    <a:pt x="28" y="75"/>
                  </a:cubicBezTo>
                  <a:cubicBezTo>
                    <a:pt x="28" y="75"/>
                    <a:pt x="29" y="77"/>
                    <a:pt x="29" y="78"/>
                  </a:cubicBezTo>
                  <a:cubicBezTo>
                    <a:pt x="29" y="78"/>
                    <a:pt x="28" y="80"/>
                    <a:pt x="29" y="80"/>
                  </a:cubicBezTo>
                  <a:cubicBezTo>
                    <a:pt x="29" y="80"/>
                    <a:pt x="31" y="81"/>
                    <a:pt x="31" y="81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6" y="83"/>
                    <a:pt x="36" y="85"/>
                    <a:pt x="35" y="85"/>
                  </a:cubicBezTo>
                  <a:cubicBezTo>
                    <a:pt x="35" y="85"/>
                    <a:pt x="35" y="86"/>
                    <a:pt x="34" y="86"/>
                  </a:cubicBezTo>
                  <a:cubicBezTo>
                    <a:pt x="34" y="86"/>
                    <a:pt x="34" y="86"/>
                    <a:pt x="33" y="85"/>
                  </a:cubicBezTo>
                  <a:cubicBezTo>
                    <a:pt x="33" y="84"/>
                    <a:pt x="33" y="84"/>
                    <a:pt x="32" y="84"/>
                  </a:cubicBezTo>
                  <a:cubicBezTo>
                    <a:pt x="31" y="83"/>
                    <a:pt x="30" y="84"/>
                    <a:pt x="30" y="84"/>
                  </a:cubicBezTo>
                  <a:cubicBezTo>
                    <a:pt x="29" y="84"/>
                    <a:pt x="29" y="84"/>
                    <a:pt x="28" y="83"/>
                  </a:cubicBezTo>
                  <a:cubicBezTo>
                    <a:pt x="27" y="82"/>
                    <a:pt x="27" y="84"/>
                    <a:pt x="27" y="82"/>
                  </a:cubicBezTo>
                  <a:cubicBezTo>
                    <a:pt x="27" y="81"/>
                    <a:pt x="28" y="80"/>
                    <a:pt x="28" y="80"/>
                  </a:cubicBezTo>
                  <a:cubicBezTo>
                    <a:pt x="27" y="79"/>
                    <a:pt x="27" y="78"/>
                    <a:pt x="26" y="78"/>
                  </a:cubicBezTo>
                  <a:cubicBezTo>
                    <a:pt x="25" y="78"/>
                    <a:pt x="26" y="79"/>
                    <a:pt x="25" y="78"/>
                  </a:cubicBezTo>
                  <a:cubicBezTo>
                    <a:pt x="25" y="77"/>
                    <a:pt x="24" y="76"/>
                    <a:pt x="24" y="77"/>
                  </a:cubicBezTo>
                  <a:cubicBezTo>
                    <a:pt x="23" y="77"/>
                    <a:pt x="23" y="77"/>
                    <a:pt x="23" y="76"/>
                  </a:cubicBezTo>
                  <a:cubicBezTo>
                    <a:pt x="23" y="76"/>
                    <a:pt x="23" y="74"/>
                    <a:pt x="23" y="73"/>
                  </a:cubicBezTo>
                  <a:cubicBezTo>
                    <a:pt x="23" y="73"/>
                    <a:pt x="24" y="72"/>
                    <a:pt x="24" y="71"/>
                  </a:cubicBezTo>
                  <a:cubicBezTo>
                    <a:pt x="24" y="70"/>
                    <a:pt x="24" y="67"/>
                    <a:pt x="24" y="67"/>
                  </a:cubicBezTo>
                  <a:cubicBezTo>
                    <a:pt x="24" y="67"/>
                    <a:pt x="20" y="74"/>
                    <a:pt x="19" y="80"/>
                  </a:cubicBezTo>
                  <a:cubicBezTo>
                    <a:pt x="19" y="80"/>
                    <a:pt x="21" y="80"/>
                    <a:pt x="21" y="81"/>
                  </a:cubicBezTo>
                  <a:cubicBezTo>
                    <a:pt x="21" y="82"/>
                    <a:pt x="21" y="83"/>
                    <a:pt x="21" y="84"/>
                  </a:cubicBezTo>
                  <a:cubicBezTo>
                    <a:pt x="21" y="85"/>
                    <a:pt x="21" y="84"/>
                    <a:pt x="21" y="87"/>
                  </a:cubicBezTo>
                  <a:cubicBezTo>
                    <a:pt x="21" y="90"/>
                    <a:pt x="21" y="91"/>
                    <a:pt x="21" y="92"/>
                  </a:cubicBezTo>
                  <a:cubicBezTo>
                    <a:pt x="21" y="93"/>
                    <a:pt x="20" y="94"/>
                    <a:pt x="20" y="95"/>
                  </a:cubicBezTo>
                  <a:cubicBezTo>
                    <a:pt x="20" y="97"/>
                    <a:pt x="21" y="99"/>
                    <a:pt x="21" y="100"/>
                  </a:cubicBezTo>
                  <a:cubicBezTo>
                    <a:pt x="21" y="100"/>
                    <a:pt x="21" y="101"/>
                    <a:pt x="22" y="101"/>
                  </a:cubicBezTo>
                  <a:cubicBezTo>
                    <a:pt x="22" y="102"/>
                    <a:pt x="21" y="104"/>
                    <a:pt x="22" y="102"/>
                  </a:cubicBezTo>
                  <a:cubicBezTo>
                    <a:pt x="24" y="100"/>
                    <a:pt x="24" y="99"/>
                    <a:pt x="24" y="99"/>
                  </a:cubicBezTo>
                  <a:cubicBezTo>
                    <a:pt x="25" y="97"/>
                    <a:pt x="25" y="97"/>
                    <a:pt x="25" y="97"/>
                  </a:cubicBezTo>
                  <a:cubicBezTo>
                    <a:pt x="25" y="97"/>
                    <a:pt x="25" y="96"/>
                    <a:pt x="27" y="96"/>
                  </a:cubicBezTo>
                  <a:cubicBezTo>
                    <a:pt x="29" y="97"/>
                    <a:pt x="29" y="96"/>
                    <a:pt x="30" y="97"/>
                  </a:cubicBezTo>
                  <a:cubicBezTo>
                    <a:pt x="30" y="98"/>
                    <a:pt x="29" y="100"/>
                    <a:pt x="30" y="100"/>
                  </a:cubicBezTo>
                  <a:cubicBezTo>
                    <a:pt x="31" y="100"/>
                    <a:pt x="34" y="99"/>
                    <a:pt x="35" y="99"/>
                  </a:cubicBezTo>
                  <a:cubicBezTo>
                    <a:pt x="35" y="99"/>
                    <a:pt x="36" y="99"/>
                    <a:pt x="37" y="101"/>
                  </a:cubicBezTo>
                  <a:cubicBezTo>
                    <a:pt x="37" y="102"/>
                    <a:pt x="38" y="104"/>
                    <a:pt x="38" y="104"/>
                  </a:cubicBezTo>
                  <a:cubicBezTo>
                    <a:pt x="39" y="105"/>
                    <a:pt x="39" y="106"/>
                    <a:pt x="39" y="107"/>
                  </a:cubicBezTo>
                  <a:cubicBezTo>
                    <a:pt x="40" y="109"/>
                    <a:pt x="42" y="109"/>
                    <a:pt x="43" y="109"/>
                  </a:cubicBezTo>
                  <a:cubicBezTo>
                    <a:pt x="43" y="109"/>
                    <a:pt x="46" y="110"/>
                    <a:pt x="47" y="110"/>
                  </a:cubicBezTo>
                  <a:cubicBezTo>
                    <a:pt x="48" y="110"/>
                    <a:pt x="47" y="112"/>
                    <a:pt x="48" y="112"/>
                  </a:cubicBezTo>
                  <a:cubicBezTo>
                    <a:pt x="50" y="112"/>
                    <a:pt x="50" y="115"/>
                    <a:pt x="50" y="115"/>
                  </a:cubicBezTo>
                  <a:cubicBezTo>
                    <a:pt x="50" y="115"/>
                    <a:pt x="51" y="118"/>
                    <a:pt x="50" y="119"/>
                  </a:cubicBezTo>
                  <a:cubicBezTo>
                    <a:pt x="50" y="120"/>
                    <a:pt x="50" y="121"/>
                    <a:pt x="51" y="121"/>
                  </a:cubicBezTo>
                  <a:cubicBezTo>
                    <a:pt x="52" y="121"/>
                    <a:pt x="54" y="122"/>
                    <a:pt x="54" y="122"/>
                  </a:cubicBezTo>
                  <a:cubicBezTo>
                    <a:pt x="54" y="122"/>
                    <a:pt x="53" y="123"/>
                    <a:pt x="55" y="124"/>
                  </a:cubicBezTo>
                  <a:cubicBezTo>
                    <a:pt x="57" y="125"/>
                    <a:pt x="59" y="126"/>
                    <a:pt x="60" y="126"/>
                  </a:cubicBezTo>
                  <a:cubicBezTo>
                    <a:pt x="60" y="126"/>
                    <a:pt x="59" y="128"/>
                    <a:pt x="61" y="128"/>
                  </a:cubicBezTo>
                  <a:cubicBezTo>
                    <a:pt x="63" y="128"/>
                    <a:pt x="66" y="127"/>
                    <a:pt x="67" y="128"/>
                  </a:cubicBezTo>
                  <a:cubicBezTo>
                    <a:pt x="68" y="129"/>
                    <a:pt x="67" y="131"/>
                    <a:pt x="70" y="132"/>
                  </a:cubicBezTo>
                  <a:cubicBezTo>
                    <a:pt x="73" y="134"/>
                    <a:pt x="74" y="135"/>
                    <a:pt x="75" y="135"/>
                  </a:cubicBezTo>
                  <a:cubicBezTo>
                    <a:pt x="75" y="135"/>
                    <a:pt x="77" y="135"/>
                    <a:pt x="76" y="137"/>
                  </a:cubicBezTo>
                  <a:cubicBezTo>
                    <a:pt x="76" y="140"/>
                    <a:pt x="76" y="141"/>
                    <a:pt x="75" y="142"/>
                  </a:cubicBezTo>
                  <a:cubicBezTo>
                    <a:pt x="73" y="143"/>
                    <a:pt x="72" y="146"/>
                    <a:pt x="71" y="147"/>
                  </a:cubicBezTo>
                  <a:cubicBezTo>
                    <a:pt x="71" y="148"/>
                    <a:pt x="70" y="150"/>
                    <a:pt x="71" y="151"/>
                  </a:cubicBezTo>
                  <a:cubicBezTo>
                    <a:pt x="71" y="153"/>
                    <a:pt x="72" y="154"/>
                    <a:pt x="72" y="155"/>
                  </a:cubicBezTo>
                  <a:cubicBezTo>
                    <a:pt x="72" y="156"/>
                    <a:pt x="73" y="159"/>
                    <a:pt x="72" y="160"/>
                  </a:cubicBezTo>
                  <a:cubicBezTo>
                    <a:pt x="71" y="161"/>
                    <a:pt x="70" y="163"/>
                    <a:pt x="70" y="163"/>
                  </a:cubicBezTo>
                  <a:cubicBezTo>
                    <a:pt x="70" y="163"/>
                    <a:pt x="72" y="165"/>
                    <a:pt x="71" y="166"/>
                  </a:cubicBezTo>
                  <a:cubicBezTo>
                    <a:pt x="69" y="168"/>
                    <a:pt x="67" y="170"/>
                    <a:pt x="66" y="170"/>
                  </a:cubicBezTo>
                  <a:cubicBezTo>
                    <a:pt x="65" y="170"/>
                    <a:pt x="63" y="172"/>
                    <a:pt x="63" y="172"/>
                  </a:cubicBezTo>
                  <a:cubicBezTo>
                    <a:pt x="63" y="172"/>
                    <a:pt x="63" y="177"/>
                    <a:pt x="63" y="178"/>
                  </a:cubicBezTo>
                  <a:cubicBezTo>
                    <a:pt x="62" y="179"/>
                    <a:pt x="58" y="186"/>
                    <a:pt x="60" y="188"/>
                  </a:cubicBezTo>
                  <a:cubicBezTo>
                    <a:pt x="61" y="190"/>
                    <a:pt x="61" y="192"/>
                    <a:pt x="61" y="193"/>
                  </a:cubicBezTo>
                  <a:cubicBezTo>
                    <a:pt x="61" y="194"/>
                    <a:pt x="60" y="194"/>
                    <a:pt x="60" y="195"/>
                  </a:cubicBezTo>
                  <a:cubicBezTo>
                    <a:pt x="59" y="196"/>
                    <a:pt x="56" y="195"/>
                    <a:pt x="58" y="197"/>
                  </a:cubicBezTo>
                  <a:cubicBezTo>
                    <a:pt x="60" y="200"/>
                    <a:pt x="61" y="201"/>
                    <a:pt x="62" y="202"/>
                  </a:cubicBezTo>
                  <a:cubicBezTo>
                    <a:pt x="62" y="204"/>
                    <a:pt x="62" y="204"/>
                    <a:pt x="63" y="206"/>
                  </a:cubicBezTo>
                  <a:cubicBezTo>
                    <a:pt x="64" y="207"/>
                    <a:pt x="65" y="209"/>
                    <a:pt x="66" y="210"/>
                  </a:cubicBezTo>
                  <a:cubicBezTo>
                    <a:pt x="68" y="211"/>
                    <a:pt x="69" y="212"/>
                    <a:pt x="69" y="213"/>
                  </a:cubicBezTo>
                  <a:cubicBezTo>
                    <a:pt x="69" y="214"/>
                    <a:pt x="72" y="217"/>
                    <a:pt x="68" y="215"/>
                  </a:cubicBezTo>
                  <a:cubicBezTo>
                    <a:pt x="65" y="213"/>
                    <a:pt x="68" y="215"/>
                    <a:pt x="64" y="211"/>
                  </a:cubicBezTo>
                  <a:cubicBezTo>
                    <a:pt x="59" y="208"/>
                    <a:pt x="58" y="209"/>
                    <a:pt x="56" y="207"/>
                  </a:cubicBezTo>
                  <a:cubicBezTo>
                    <a:pt x="55" y="205"/>
                    <a:pt x="57" y="213"/>
                    <a:pt x="54" y="203"/>
                  </a:cubicBezTo>
                  <a:cubicBezTo>
                    <a:pt x="50" y="194"/>
                    <a:pt x="49" y="195"/>
                    <a:pt x="48" y="193"/>
                  </a:cubicBezTo>
                  <a:cubicBezTo>
                    <a:pt x="48" y="191"/>
                    <a:pt x="48" y="193"/>
                    <a:pt x="46" y="188"/>
                  </a:cubicBezTo>
                  <a:cubicBezTo>
                    <a:pt x="43" y="184"/>
                    <a:pt x="45" y="187"/>
                    <a:pt x="43" y="184"/>
                  </a:cubicBezTo>
                  <a:cubicBezTo>
                    <a:pt x="41" y="181"/>
                    <a:pt x="41" y="185"/>
                    <a:pt x="39" y="179"/>
                  </a:cubicBezTo>
                  <a:cubicBezTo>
                    <a:pt x="38" y="174"/>
                    <a:pt x="38" y="178"/>
                    <a:pt x="37" y="171"/>
                  </a:cubicBezTo>
                  <a:cubicBezTo>
                    <a:pt x="35" y="165"/>
                    <a:pt x="38" y="165"/>
                    <a:pt x="34" y="162"/>
                  </a:cubicBezTo>
                  <a:cubicBezTo>
                    <a:pt x="31" y="159"/>
                    <a:pt x="31" y="161"/>
                    <a:pt x="30" y="158"/>
                  </a:cubicBezTo>
                  <a:cubicBezTo>
                    <a:pt x="29" y="156"/>
                    <a:pt x="30" y="158"/>
                    <a:pt x="27" y="153"/>
                  </a:cubicBezTo>
                  <a:cubicBezTo>
                    <a:pt x="24" y="148"/>
                    <a:pt x="20" y="146"/>
                    <a:pt x="21" y="137"/>
                  </a:cubicBezTo>
                  <a:cubicBezTo>
                    <a:pt x="21" y="128"/>
                    <a:pt x="21" y="126"/>
                    <a:pt x="21" y="126"/>
                  </a:cubicBezTo>
                  <a:cubicBezTo>
                    <a:pt x="21" y="126"/>
                    <a:pt x="16" y="123"/>
                    <a:pt x="18" y="118"/>
                  </a:cubicBezTo>
                  <a:cubicBezTo>
                    <a:pt x="19" y="112"/>
                    <a:pt x="20" y="114"/>
                    <a:pt x="19" y="112"/>
                  </a:cubicBezTo>
                  <a:cubicBezTo>
                    <a:pt x="19" y="111"/>
                    <a:pt x="18" y="111"/>
                    <a:pt x="17" y="109"/>
                  </a:cubicBezTo>
                  <a:cubicBezTo>
                    <a:pt x="15" y="107"/>
                    <a:pt x="15" y="107"/>
                    <a:pt x="15" y="106"/>
                  </a:cubicBezTo>
                  <a:cubicBezTo>
                    <a:pt x="14" y="104"/>
                    <a:pt x="14" y="102"/>
                    <a:pt x="14" y="102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12" y="103"/>
                    <a:pt x="0" y="221"/>
                    <a:pt x="118" y="238"/>
                  </a:cubicBezTo>
                  <a:cubicBezTo>
                    <a:pt x="118" y="238"/>
                    <a:pt x="91" y="232"/>
                    <a:pt x="89" y="227"/>
                  </a:cubicBezTo>
                  <a:cubicBezTo>
                    <a:pt x="89" y="227"/>
                    <a:pt x="88" y="222"/>
                    <a:pt x="90" y="222"/>
                  </a:cubicBezTo>
                  <a:cubicBezTo>
                    <a:pt x="91" y="222"/>
                    <a:pt x="92" y="223"/>
                    <a:pt x="94" y="221"/>
                  </a:cubicBezTo>
                  <a:cubicBezTo>
                    <a:pt x="96" y="220"/>
                    <a:pt x="98" y="218"/>
                    <a:pt x="98" y="218"/>
                  </a:cubicBezTo>
                  <a:cubicBezTo>
                    <a:pt x="98" y="221"/>
                    <a:pt x="98" y="221"/>
                    <a:pt x="98" y="221"/>
                  </a:cubicBezTo>
                  <a:cubicBezTo>
                    <a:pt x="98" y="221"/>
                    <a:pt x="96" y="221"/>
                    <a:pt x="102" y="220"/>
                  </a:cubicBezTo>
                  <a:cubicBezTo>
                    <a:pt x="107" y="219"/>
                    <a:pt x="107" y="220"/>
                    <a:pt x="109" y="219"/>
                  </a:cubicBezTo>
                  <a:cubicBezTo>
                    <a:pt x="111" y="218"/>
                    <a:pt x="113" y="214"/>
                    <a:pt x="114" y="216"/>
                  </a:cubicBezTo>
                  <a:cubicBezTo>
                    <a:pt x="115" y="219"/>
                    <a:pt x="113" y="218"/>
                    <a:pt x="115" y="219"/>
                  </a:cubicBezTo>
                  <a:cubicBezTo>
                    <a:pt x="118" y="220"/>
                    <a:pt x="123" y="218"/>
                    <a:pt x="123" y="218"/>
                  </a:cubicBezTo>
                  <a:cubicBezTo>
                    <a:pt x="123" y="218"/>
                    <a:pt x="131" y="219"/>
                    <a:pt x="132" y="218"/>
                  </a:cubicBezTo>
                  <a:cubicBezTo>
                    <a:pt x="132" y="217"/>
                    <a:pt x="132" y="216"/>
                    <a:pt x="134" y="216"/>
                  </a:cubicBezTo>
                  <a:cubicBezTo>
                    <a:pt x="135" y="216"/>
                    <a:pt x="136" y="219"/>
                    <a:pt x="136" y="219"/>
                  </a:cubicBezTo>
                  <a:cubicBezTo>
                    <a:pt x="132" y="221"/>
                    <a:pt x="132" y="221"/>
                    <a:pt x="132" y="221"/>
                  </a:cubicBezTo>
                  <a:cubicBezTo>
                    <a:pt x="127" y="224"/>
                    <a:pt x="127" y="224"/>
                    <a:pt x="127" y="224"/>
                  </a:cubicBezTo>
                  <a:cubicBezTo>
                    <a:pt x="127" y="224"/>
                    <a:pt x="125" y="225"/>
                    <a:pt x="127" y="226"/>
                  </a:cubicBezTo>
                  <a:cubicBezTo>
                    <a:pt x="129" y="226"/>
                    <a:pt x="130" y="226"/>
                    <a:pt x="132" y="226"/>
                  </a:cubicBezTo>
                  <a:cubicBezTo>
                    <a:pt x="134" y="227"/>
                    <a:pt x="138" y="230"/>
                    <a:pt x="140" y="228"/>
                  </a:cubicBezTo>
                  <a:cubicBezTo>
                    <a:pt x="141" y="226"/>
                    <a:pt x="141" y="226"/>
                    <a:pt x="142" y="224"/>
                  </a:cubicBezTo>
                  <a:cubicBezTo>
                    <a:pt x="143" y="223"/>
                    <a:pt x="142" y="221"/>
                    <a:pt x="144" y="221"/>
                  </a:cubicBezTo>
                  <a:cubicBezTo>
                    <a:pt x="146" y="221"/>
                    <a:pt x="148" y="222"/>
                    <a:pt x="148" y="222"/>
                  </a:cubicBezTo>
                  <a:cubicBezTo>
                    <a:pt x="147" y="225"/>
                    <a:pt x="147" y="225"/>
                    <a:pt x="147" y="225"/>
                  </a:cubicBezTo>
                  <a:cubicBezTo>
                    <a:pt x="147" y="225"/>
                    <a:pt x="150" y="225"/>
                    <a:pt x="151" y="225"/>
                  </a:cubicBezTo>
                  <a:cubicBezTo>
                    <a:pt x="153" y="225"/>
                    <a:pt x="153" y="227"/>
                    <a:pt x="155" y="225"/>
                  </a:cubicBezTo>
                  <a:cubicBezTo>
                    <a:pt x="157" y="223"/>
                    <a:pt x="157" y="223"/>
                    <a:pt x="159" y="223"/>
                  </a:cubicBezTo>
                  <a:cubicBezTo>
                    <a:pt x="161" y="223"/>
                    <a:pt x="164" y="222"/>
                    <a:pt x="165" y="222"/>
                  </a:cubicBezTo>
                  <a:cubicBezTo>
                    <a:pt x="166" y="223"/>
                    <a:pt x="167" y="223"/>
                    <a:pt x="168" y="223"/>
                  </a:cubicBezTo>
                  <a:cubicBezTo>
                    <a:pt x="169" y="223"/>
                    <a:pt x="173" y="226"/>
                    <a:pt x="174" y="225"/>
                  </a:cubicBezTo>
                  <a:cubicBezTo>
                    <a:pt x="175" y="225"/>
                    <a:pt x="180" y="225"/>
                    <a:pt x="180" y="225"/>
                  </a:cubicBezTo>
                  <a:cubicBezTo>
                    <a:pt x="180" y="225"/>
                    <a:pt x="166" y="238"/>
                    <a:pt x="137" y="238"/>
                  </a:cubicBezTo>
                  <a:cubicBezTo>
                    <a:pt x="137" y="238"/>
                    <a:pt x="202" y="241"/>
                    <a:pt x="239" y="178"/>
                  </a:cubicBezTo>
                  <a:cubicBezTo>
                    <a:pt x="276" y="114"/>
                    <a:pt x="250" y="32"/>
                    <a:pt x="166" y="4"/>
                  </a:cubicBezTo>
                  <a:cubicBezTo>
                    <a:pt x="166" y="4"/>
                    <a:pt x="229" y="27"/>
                    <a:pt x="246" y="87"/>
                  </a:cubicBezTo>
                  <a:cubicBezTo>
                    <a:pt x="245" y="88"/>
                    <a:pt x="245" y="88"/>
                    <a:pt x="245" y="88"/>
                  </a:cubicBezTo>
                  <a:cubicBezTo>
                    <a:pt x="243" y="87"/>
                    <a:pt x="243" y="87"/>
                    <a:pt x="242" y="85"/>
                  </a:cubicBezTo>
                  <a:cubicBezTo>
                    <a:pt x="241" y="82"/>
                    <a:pt x="242" y="82"/>
                    <a:pt x="241" y="80"/>
                  </a:cubicBezTo>
                  <a:cubicBezTo>
                    <a:pt x="239" y="78"/>
                    <a:pt x="240" y="80"/>
                    <a:pt x="238" y="78"/>
                  </a:cubicBezTo>
                  <a:cubicBezTo>
                    <a:pt x="237" y="76"/>
                    <a:pt x="237" y="76"/>
                    <a:pt x="236" y="75"/>
                  </a:cubicBezTo>
                  <a:cubicBezTo>
                    <a:pt x="234" y="74"/>
                    <a:pt x="233" y="70"/>
                    <a:pt x="232" y="69"/>
                  </a:cubicBezTo>
                  <a:cubicBezTo>
                    <a:pt x="232" y="68"/>
                    <a:pt x="229" y="68"/>
                    <a:pt x="228" y="68"/>
                  </a:cubicBezTo>
                  <a:cubicBezTo>
                    <a:pt x="227" y="67"/>
                    <a:pt x="227" y="66"/>
                    <a:pt x="227" y="67"/>
                  </a:cubicBezTo>
                  <a:cubicBezTo>
                    <a:pt x="226" y="69"/>
                    <a:pt x="229" y="71"/>
                    <a:pt x="229" y="71"/>
                  </a:cubicBezTo>
                  <a:cubicBezTo>
                    <a:pt x="229" y="75"/>
                    <a:pt x="229" y="75"/>
                    <a:pt x="229" y="75"/>
                  </a:cubicBezTo>
                  <a:cubicBezTo>
                    <a:pt x="229" y="75"/>
                    <a:pt x="230" y="80"/>
                    <a:pt x="230" y="81"/>
                  </a:cubicBezTo>
                  <a:cubicBezTo>
                    <a:pt x="230" y="82"/>
                    <a:pt x="229" y="85"/>
                    <a:pt x="229" y="85"/>
                  </a:cubicBezTo>
                  <a:cubicBezTo>
                    <a:pt x="229" y="85"/>
                    <a:pt x="228" y="88"/>
                    <a:pt x="227" y="89"/>
                  </a:cubicBezTo>
                  <a:cubicBezTo>
                    <a:pt x="226" y="89"/>
                    <a:pt x="220" y="91"/>
                    <a:pt x="220" y="91"/>
                  </a:cubicBezTo>
                  <a:cubicBezTo>
                    <a:pt x="220" y="91"/>
                    <a:pt x="218" y="88"/>
                    <a:pt x="216" y="86"/>
                  </a:cubicBezTo>
                  <a:cubicBezTo>
                    <a:pt x="215" y="84"/>
                    <a:pt x="212" y="84"/>
                    <a:pt x="211" y="83"/>
                  </a:cubicBezTo>
                  <a:cubicBezTo>
                    <a:pt x="211" y="82"/>
                    <a:pt x="212" y="80"/>
                    <a:pt x="210" y="78"/>
                  </a:cubicBezTo>
                  <a:cubicBezTo>
                    <a:pt x="209" y="76"/>
                    <a:pt x="210" y="76"/>
                    <a:pt x="208" y="75"/>
                  </a:cubicBezTo>
                  <a:cubicBezTo>
                    <a:pt x="206" y="73"/>
                    <a:pt x="206" y="73"/>
                    <a:pt x="206" y="73"/>
                  </a:cubicBezTo>
                  <a:cubicBezTo>
                    <a:pt x="206" y="73"/>
                    <a:pt x="201" y="71"/>
                    <a:pt x="202" y="74"/>
                  </a:cubicBezTo>
                  <a:cubicBezTo>
                    <a:pt x="204" y="76"/>
                    <a:pt x="202" y="80"/>
                    <a:pt x="204" y="80"/>
                  </a:cubicBezTo>
                  <a:cubicBezTo>
                    <a:pt x="205" y="80"/>
                    <a:pt x="206" y="79"/>
                    <a:pt x="207" y="82"/>
                  </a:cubicBezTo>
                  <a:cubicBezTo>
                    <a:pt x="208" y="84"/>
                    <a:pt x="208" y="85"/>
                    <a:pt x="209" y="86"/>
                  </a:cubicBezTo>
                  <a:cubicBezTo>
                    <a:pt x="210" y="87"/>
                    <a:pt x="210" y="91"/>
                    <a:pt x="211" y="91"/>
                  </a:cubicBezTo>
                  <a:cubicBezTo>
                    <a:pt x="213" y="91"/>
                    <a:pt x="216" y="91"/>
                    <a:pt x="215" y="92"/>
                  </a:cubicBezTo>
                  <a:cubicBezTo>
                    <a:pt x="215" y="94"/>
                    <a:pt x="213" y="96"/>
                    <a:pt x="215" y="96"/>
                  </a:cubicBezTo>
                  <a:cubicBezTo>
                    <a:pt x="217" y="97"/>
                    <a:pt x="218" y="98"/>
                    <a:pt x="219" y="97"/>
                  </a:cubicBezTo>
                  <a:cubicBezTo>
                    <a:pt x="220" y="97"/>
                    <a:pt x="219" y="98"/>
                    <a:pt x="221" y="97"/>
                  </a:cubicBezTo>
                  <a:cubicBezTo>
                    <a:pt x="223" y="96"/>
                    <a:pt x="225" y="96"/>
                    <a:pt x="225" y="96"/>
                  </a:cubicBezTo>
                  <a:cubicBezTo>
                    <a:pt x="225" y="96"/>
                    <a:pt x="228" y="98"/>
                    <a:pt x="228" y="99"/>
                  </a:cubicBezTo>
                  <a:cubicBezTo>
                    <a:pt x="228" y="100"/>
                    <a:pt x="227" y="104"/>
                    <a:pt x="227" y="104"/>
                  </a:cubicBezTo>
                  <a:cubicBezTo>
                    <a:pt x="225" y="109"/>
                    <a:pt x="225" y="109"/>
                    <a:pt x="225" y="109"/>
                  </a:cubicBezTo>
                  <a:cubicBezTo>
                    <a:pt x="225" y="109"/>
                    <a:pt x="225" y="118"/>
                    <a:pt x="223" y="118"/>
                  </a:cubicBezTo>
                  <a:cubicBezTo>
                    <a:pt x="222" y="118"/>
                    <a:pt x="220" y="121"/>
                    <a:pt x="220" y="122"/>
                  </a:cubicBezTo>
                  <a:cubicBezTo>
                    <a:pt x="219" y="122"/>
                    <a:pt x="218" y="128"/>
                    <a:pt x="218" y="128"/>
                  </a:cubicBezTo>
                  <a:cubicBezTo>
                    <a:pt x="216" y="131"/>
                    <a:pt x="216" y="131"/>
                    <a:pt x="216" y="131"/>
                  </a:cubicBezTo>
                  <a:cubicBezTo>
                    <a:pt x="216" y="131"/>
                    <a:pt x="216" y="135"/>
                    <a:pt x="216" y="136"/>
                  </a:cubicBezTo>
                  <a:cubicBezTo>
                    <a:pt x="216" y="137"/>
                    <a:pt x="217" y="142"/>
                    <a:pt x="216" y="144"/>
                  </a:cubicBezTo>
                  <a:cubicBezTo>
                    <a:pt x="216" y="146"/>
                    <a:pt x="213" y="149"/>
                    <a:pt x="213" y="149"/>
                  </a:cubicBezTo>
                  <a:cubicBezTo>
                    <a:pt x="213" y="149"/>
                    <a:pt x="217" y="153"/>
                    <a:pt x="214" y="153"/>
                  </a:cubicBezTo>
                  <a:cubicBezTo>
                    <a:pt x="212" y="154"/>
                    <a:pt x="210" y="157"/>
                    <a:pt x="209" y="158"/>
                  </a:cubicBezTo>
                  <a:cubicBezTo>
                    <a:pt x="209" y="159"/>
                    <a:pt x="209" y="160"/>
                    <a:pt x="208" y="161"/>
                  </a:cubicBezTo>
                  <a:cubicBezTo>
                    <a:pt x="206" y="161"/>
                    <a:pt x="204" y="161"/>
                    <a:pt x="204" y="162"/>
                  </a:cubicBezTo>
                  <a:cubicBezTo>
                    <a:pt x="204" y="163"/>
                    <a:pt x="204" y="166"/>
                    <a:pt x="204" y="166"/>
                  </a:cubicBezTo>
                  <a:cubicBezTo>
                    <a:pt x="199" y="173"/>
                    <a:pt x="199" y="173"/>
                    <a:pt x="199" y="173"/>
                  </a:cubicBezTo>
                  <a:cubicBezTo>
                    <a:pt x="194" y="177"/>
                    <a:pt x="194" y="177"/>
                    <a:pt x="194" y="177"/>
                  </a:cubicBezTo>
                  <a:cubicBezTo>
                    <a:pt x="194" y="177"/>
                    <a:pt x="195" y="180"/>
                    <a:pt x="193" y="181"/>
                  </a:cubicBezTo>
                  <a:cubicBezTo>
                    <a:pt x="191" y="181"/>
                    <a:pt x="186" y="183"/>
                    <a:pt x="185" y="184"/>
                  </a:cubicBezTo>
                  <a:cubicBezTo>
                    <a:pt x="184" y="185"/>
                    <a:pt x="180" y="187"/>
                    <a:pt x="178" y="187"/>
                  </a:cubicBezTo>
                  <a:cubicBezTo>
                    <a:pt x="177" y="187"/>
                    <a:pt x="179" y="191"/>
                    <a:pt x="177" y="187"/>
                  </a:cubicBezTo>
                  <a:cubicBezTo>
                    <a:pt x="175" y="183"/>
                    <a:pt x="176" y="185"/>
                    <a:pt x="174" y="181"/>
                  </a:cubicBezTo>
                  <a:cubicBezTo>
                    <a:pt x="172" y="176"/>
                    <a:pt x="172" y="180"/>
                    <a:pt x="172" y="176"/>
                  </a:cubicBezTo>
                  <a:cubicBezTo>
                    <a:pt x="172" y="173"/>
                    <a:pt x="173" y="176"/>
                    <a:pt x="172" y="173"/>
                  </a:cubicBezTo>
                  <a:cubicBezTo>
                    <a:pt x="172" y="170"/>
                    <a:pt x="173" y="172"/>
                    <a:pt x="172" y="169"/>
                  </a:cubicBezTo>
                  <a:cubicBezTo>
                    <a:pt x="170" y="165"/>
                    <a:pt x="170" y="166"/>
                    <a:pt x="168" y="164"/>
                  </a:cubicBezTo>
                  <a:cubicBezTo>
                    <a:pt x="166" y="162"/>
                    <a:pt x="164" y="164"/>
                    <a:pt x="165" y="160"/>
                  </a:cubicBezTo>
                  <a:cubicBezTo>
                    <a:pt x="167" y="157"/>
                    <a:pt x="166" y="160"/>
                    <a:pt x="167" y="157"/>
                  </a:cubicBezTo>
                  <a:cubicBezTo>
                    <a:pt x="168" y="153"/>
                    <a:pt x="166" y="152"/>
                    <a:pt x="169" y="151"/>
                  </a:cubicBezTo>
                  <a:cubicBezTo>
                    <a:pt x="171" y="149"/>
                    <a:pt x="173" y="149"/>
                    <a:pt x="173" y="146"/>
                  </a:cubicBezTo>
                  <a:cubicBezTo>
                    <a:pt x="172" y="144"/>
                    <a:pt x="172" y="143"/>
                    <a:pt x="172" y="142"/>
                  </a:cubicBezTo>
                  <a:cubicBezTo>
                    <a:pt x="171" y="141"/>
                    <a:pt x="169" y="138"/>
                    <a:pt x="169" y="137"/>
                  </a:cubicBezTo>
                  <a:cubicBezTo>
                    <a:pt x="168" y="137"/>
                    <a:pt x="168" y="137"/>
                    <a:pt x="167" y="135"/>
                  </a:cubicBezTo>
                  <a:cubicBezTo>
                    <a:pt x="165" y="132"/>
                    <a:pt x="164" y="131"/>
                    <a:pt x="164" y="131"/>
                  </a:cubicBezTo>
                  <a:cubicBezTo>
                    <a:pt x="164" y="131"/>
                    <a:pt x="163" y="125"/>
                    <a:pt x="163" y="123"/>
                  </a:cubicBezTo>
                  <a:cubicBezTo>
                    <a:pt x="163" y="120"/>
                    <a:pt x="163" y="124"/>
                    <a:pt x="163" y="120"/>
                  </a:cubicBezTo>
                  <a:cubicBezTo>
                    <a:pt x="164" y="117"/>
                    <a:pt x="164" y="114"/>
                    <a:pt x="164" y="114"/>
                  </a:cubicBezTo>
                  <a:cubicBezTo>
                    <a:pt x="164" y="114"/>
                    <a:pt x="160" y="112"/>
                    <a:pt x="159" y="112"/>
                  </a:cubicBezTo>
                  <a:cubicBezTo>
                    <a:pt x="157" y="112"/>
                    <a:pt x="157" y="115"/>
                    <a:pt x="155" y="113"/>
                  </a:cubicBezTo>
                  <a:cubicBezTo>
                    <a:pt x="152" y="111"/>
                    <a:pt x="153" y="109"/>
                    <a:pt x="152" y="109"/>
                  </a:cubicBezTo>
                  <a:cubicBezTo>
                    <a:pt x="151" y="108"/>
                    <a:pt x="149" y="108"/>
                    <a:pt x="148" y="109"/>
                  </a:cubicBezTo>
                  <a:cubicBezTo>
                    <a:pt x="147" y="110"/>
                    <a:pt x="143" y="110"/>
                    <a:pt x="141" y="111"/>
                  </a:cubicBezTo>
                  <a:cubicBezTo>
                    <a:pt x="138" y="112"/>
                    <a:pt x="138" y="112"/>
                    <a:pt x="134" y="112"/>
                  </a:cubicBezTo>
                  <a:cubicBezTo>
                    <a:pt x="131" y="112"/>
                    <a:pt x="127" y="113"/>
                    <a:pt x="124" y="112"/>
                  </a:cubicBezTo>
                  <a:cubicBezTo>
                    <a:pt x="122" y="110"/>
                    <a:pt x="122" y="112"/>
                    <a:pt x="120" y="110"/>
                  </a:cubicBezTo>
                  <a:cubicBezTo>
                    <a:pt x="119" y="107"/>
                    <a:pt x="120" y="107"/>
                    <a:pt x="118" y="106"/>
                  </a:cubicBezTo>
                  <a:cubicBezTo>
                    <a:pt x="115" y="104"/>
                    <a:pt x="115" y="105"/>
                    <a:pt x="115" y="103"/>
                  </a:cubicBezTo>
                  <a:cubicBezTo>
                    <a:pt x="114" y="100"/>
                    <a:pt x="116" y="101"/>
                    <a:pt x="114" y="99"/>
                  </a:cubicBezTo>
                  <a:cubicBezTo>
                    <a:pt x="112" y="96"/>
                    <a:pt x="115" y="100"/>
                    <a:pt x="112" y="96"/>
                  </a:cubicBezTo>
                  <a:cubicBezTo>
                    <a:pt x="109" y="93"/>
                    <a:pt x="107" y="96"/>
                    <a:pt x="109" y="93"/>
                  </a:cubicBezTo>
                  <a:cubicBezTo>
                    <a:pt x="110" y="90"/>
                    <a:pt x="111" y="92"/>
                    <a:pt x="111" y="89"/>
                  </a:cubicBezTo>
                  <a:cubicBezTo>
                    <a:pt x="111" y="85"/>
                    <a:pt x="116" y="90"/>
                    <a:pt x="113" y="83"/>
                  </a:cubicBezTo>
                  <a:cubicBezTo>
                    <a:pt x="109" y="76"/>
                    <a:pt x="109" y="78"/>
                    <a:pt x="112" y="73"/>
                  </a:cubicBezTo>
                  <a:cubicBezTo>
                    <a:pt x="115" y="68"/>
                    <a:pt x="118" y="66"/>
                    <a:pt x="119" y="65"/>
                  </a:cubicBezTo>
                  <a:cubicBezTo>
                    <a:pt x="119" y="64"/>
                    <a:pt x="120" y="61"/>
                    <a:pt x="122" y="60"/>
                  </a:cubicBezTo>
                  <a:cubicBezTo>
                    <a:pt x="123" y="59"/>
                    <a:pt x="122" y="59"/>
                    <a:pt x="124" y="59"/>
                  </a:cubicBezTo>
                  <a:cubicBezTo>
                    <a:pt x="127" y="59"/>
                    <a:pt x="130" y="58"/>
                    <a:pt x="131" y="56"/>
                  </a:cubicBezTo>
                  <a:cubicBezTo>
                    <a:pt x="133" y="55"/>
                    <a:pt x="135" y="52"/>
                    <a:pt x="136" y="52"/>
                  </a:cubicBezTo>
                  <a:cubicBezTo>
                    <a:pt x="138" y="52"/>
                    <a:pt x="137" y="52"/>
                    <a:pt x="140" y="52"/>
                  </a:cubicBezTo>
                  <a:cubicBezTo>
                    <a:pt x="142" y="51"/>
                    <a:pt x="143" y="51"/>
                    <a:pt x="144" y="51"/>
                  </a:cubicBezTo>
                  <a:cubicBezTo>
                    <a:pt x="146" y="51"/>
                    <a:pt x="143" y="51"/>
                    <a:pt x="147" y="50"/>
                  </a:cubicBezTo>
                  <a:cubicBezTo>
                    <a:pt x="152" y="50"/>
                    <a:pt x="151" y="50"/>
                    <a:pt x="152" y="50"/>
                  </a:cubicBezTo>
                  <a:cubicBezTo>
                    <a:pt x="153" y="50"/>
                    <a:pt x="153" y="50"/>
                    <a:pt x="155" y="50"/>
                  </a:cubicBezTo>
                  <a:cubicBezTo>
                    <a:pt x="157" y="50"/>
                    <a:pt x="156" y="46"/>
                    <a:pt x="157" y="50"/>
                  </a:cubicBezTo>
                  <a:cubicBezTo>
                    <a:pt x="157" y="55"/>
                    <a:pt x="155" y="57"/>
                    <a:pt x="158" y="57"/>
                  </a:cubicBezTo>
                  <a:cubicBezTo>
                    <a:pt x="162" y="57"/>
                    <a:pt x="158" y="57"/>
                    <a:pt x="162" y="57"/>
                  </a:cubicBezTo>
                  <a:cubicBezTo>
                    <a:pt x="165" y="57"/>
                    <a:pt x="164" y="58"/>
                    <a:pt x="166" y="59"/>
                  </a:cubicBezTo>
                  <a:cubicBezTo>
                    <a:pt x="168" y="59"/>
                    <a:pt x="168" y="60"/>
                    <a:pt x="171" y="60"/>
                  </a:cubicBezTo>
                  <a:cubicBezTo>
                    <a:pt x="173" y="60"/>
                    <a:pt x="170" y="64"/>
                    <a:pt x="173" y="60"/>
                  </a:cubicBezTo>
                  <a:cubicBezTo>
                    <a:pt x="177" y="57"/>
                    <a:pt x="171" y="56"/>
                    <a:pt x="177" y="57"/>
                  </a:cubicBezTo>
                  <a:cubicBezTo>
                    <a:pt x="184" y="57"/>
                    <a:pt x="184" y="59"/>
                    <a:pt x="186" y="58"/>
                  </a:cubicBezTo>
                  <a:cubicBezTo>
                    <a:pt x="187" y="58"/>
                    <a:pt x="187" y="59"/>
                    <a:pt x="190" y="57"/>
                  </a:cubicBezTo>
                  <a:cubicBezTo>
                    <a:pt x="193" y="56"/>
                    <a:pt x="193" y="56"/>
                    <a:pt x="194" y="57"/>
                  </a:cubicBezTo>
                  <a:cubicBezTo>
                    <a:pt x="195" y="57"/>
                    <a:pt x="195" y="60"/>
                    <a:pt x="196" y="57"/>
                  </a:cubicBezTo>
                  <a:cubicBezTo>
                    <a:pt x="197" y="55"/>
                    <a:pt x="200" y="55"/>
                    <a:pt x="196" y="54"/>
                  </a:cubicBezTo>
                  <a:cubicBezTo>
                    <a:pt x="193" y="52"/>
                    <a:pt x="192" y="54"/>
                    <a:pt x="191" y="52"/>
                  </a:cubicBezTo>
                  <a:cubicBezTo>
                    <a:pt x="191" y="50"/>
                    <a:pt x="194" y="50"/>
                    <a:pt x="191" y="50"/>
                  </a:cubicBezTo>
                  <a:cubicBezTo>
                    <a:pt x="187" y="49"/>
                    <a:pt x="188" y="49"/>
                    <a:pt x="185" y="48"/>
                  </a:cubicBezTo>
                  <a:cubicBezTo>
                    <a:pt x="183" y="47"/>
                    <a:pt x="180" y="51"/>
                    <a:pt x="179" y="48"/>
                  </a:cubicBezTo>
                  <a:cubicBezTo>
                    <a:pt x="179" y="46"/>
                    <a:pt x="174" y="50"/>
                    <a:pt x="179" y="46"/>
                  </a:cubicBezTo>
                  <a:cubicBezTo>
                    <a:pt x="183" y="41"/>
                    <a:pt x="181" y="40"/>
                    <a:pt x="184" y="41"/>
                  </a:cubicBezTo>
                  <a:cubicBezTo>
                    <a:pt x="188" y="41"/>
                    <a:pt x="187" y="44"/>
                    <a:pt x="189" y="43"/>
                  </a:cubicBezTo>
                  <a:cubicBezTo>
                    <a:pt x="191" y="41"/>
                    <a:pt x="194" y="40"/>
                    <a:pt x="191" y="37"/>
                  </a:cubicBezTo>
                  <a:cubicBezTo>
                    <a:pt x="187" y="35"/>
                    <a:pt x="190" y="36"/>
                    <a:pt x="186" y="34"/>
                  </a:cubicBezTo>
                  <a:cubicBezTo>
                    <a:pt x="182" y="32"/>
                    <a:pt x="179" y="41"/>
                    <a:pt x="177" y="39"/>
                  </a:cubicBezTo>
                  <a:cubicBezTo>
                    <a:pt x="175" y="38"/>
                    <a:pt x="175" y="37"/>
                    <a:pt x="173" y="38"/>
                  </a:cubicBezTo>
                  <a:cubicBezTo>
                    <a:pt x="172" y="39"/>
                    <a:pt x="172" y="42"/>
                    <a:pt x="172" y="44"/>
                  </a:cubicBezTo>
                  <a:cubicBezTo>
                    <a:pt x="172" y="46"/>
                    <a:pt x="174" y="47"/>
                    <a:pt x="170" y="45"/>
                  </a:cubicBezTo>
                  <a:cubicBezTo>
                    <a:pt x="167" y="43"/>
                    <a:pt x="174" y="44"/>
                    <a:pt x="166" y="41"/>
                  </a:cubicBezTo>
                  <a:cubicBezTo>
                    <a:pt x="158" y="38"/>
                    <a:pt x="155" y="39"/>
                    <a:pt x="154" y="40"/>
                  </a:cubicBezTo>
                  <a:cubicBezTo>
                    <a:pt x="153" y="41"/>
                    <a:pt x="151" y="41"/>
                    <a:pt x="150" y="42"/>
                  </a:cubicBezTo>
                  <a:cubicBezTo>
                    <a:pt x="150" y="43"/>
                    <a:pt x="153" y="44"/>
                    <a:pt x="150" y="43"/>
                  </a:cubicBezTo>
                  <a:cubicBezTo>
                    <a:pt x="146" y="41"/>
                    <a:pt x="143" y="44"/>
                    <a:pt x="143" y="44"/>
                  </a:cubicBezTo>
                  <a:cubicBezTo>
                    <a:pt x="143" y="44"/>
                    <a:pt x="142" y="43"/>
                    <a:pt x="140" y="44"/>
                  </a:cubicBezTo>
                  <a:cubicBezTo>
                    <a:pt x="139" y="45"/>
                    <a:pt x="136" y="46"/>
                    <a:pt x="134" y="46"/>
                  </a:cubicBezTo>
                  <a:cubicBezTo>
                    <a:pt x="133" y="45"/>
                    <a:pt x="129" y="46"/>
                    <a:pt x="132" y="42"/>
                  </a:cubicBezTo>
                  <a:cubicBezTo>
                    <a:pt x="135" y="38"/>
                    <a:pt x="133" y="41"/>
                    <a:pt x="138" y="39"/>
                  </a:cubicBezTo>
                  <a:cubicBezTo>
                    <a:pt x="143" y="37"/>
                    <a:pt x="150" y="36"/>
                    <a:pt x="143" y="35"/>
                  </a:cubicBezTo>
                  <a:cubicBezTo>
                    <a:pt x="137" y="34"/>
                    <a:pt x="147" y="34"/>
                    <a:pt x="139" y="30"/>
                  </a:cubicBezTo>
                  <a:cubicBezTo>
                    <a:pt x="131" y="26"/>
                    <a:pt x="130" y="31"/>
                    <a:pt x="131" y="26"/>
                  </a:cubicBezTo>
                  <a:cubicBezTo>
                    <a:pt x="131" y="20"/>
                    <a:pt x="130" y="20"/>
                    <a:pt x="128" y="20"/>
                  </a:cubicBezTo>
                  <a:cubicBezTo>
                    <a:pt x="127" y="21"/>
                    <a:pt x="122" y="22"/>
                    <a:pt x="120" y="22"/>
                  </a:cubicBezTo>
                  <a:cubicBezTo>
                    <a:pt x="118" y="22"/>
                    <a:pt x="120" y="24"/>
                    <a:pt x="116" y="22"/>
                  </a:cubicBezTo>
                  <a:cubicBezTo>
                    <a:pt x="113" y="19"/>
                    <a:pt x="111" y="23"/>
                    <a:pt x="113" y="19"/>
                  </a:cubicBezTo>
                  <a:cubicBezTo>
                    <a:pt x="114" y="16"/>
                    <a:pt x="114" y="16"/>
                    <a:pt x="116" y="14"/>
                  </a:cubicBezTo>
                  <a:cubicBezTo>
                    <a:pt x="119" y="12"/>
                    <a:pt x="118" y="4"/>
                    <a:pt x="124" y="7"/>
                  </a:cubicBezTo>
                  <a:cubicBezTo>
                    <a:pt x="129" y="10"/>
                    <a:pt x="127" y="9"/>
                    <a:pt x="132" y="9"/>
                  </a:cubicBezTo>
                  <a:cubicBezTo>
                    <a:pt x="136" y="10"/>
                    <a:pt x="138" y="9"/>
                    <a:pt x="138" y="8"/>
                  </a:cubicBezTo>
                  <a:cubicBezTo>
                    <a:pt x="138" y="7"/>
                    <a:pt x="133" y="5"/>
                    <a:pt x="133" y="5"/>
                  </a:cubicBezTo>
                  <a:cubicBezTo>
                    <a:pt x="133" y="5"/>
                    <a:pt x="131" y="5"/>
                    <a:pt x="132" y="4"/>
                  </a:cubicBezTo>
                  <a:cubicBezTo>
                    <a:pt x="132" y="3"/>
                    <a:pt x="134" y="2"/>
                    <a:pt x="134" y="2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2" y="0"/>
                    <a:pt x="116" y="0"/>
                    <a:pt x="112" y="1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189"/>
            <p:cNvSpPr>
              <a:spLocks noEditPoints="1"/>
            </p:cNvSpPr>
            <p:nvPr/>
          </p:nvSpPr>
          <p:spPr bwMode="auto">
            <a:xfrm>
              <a:off x="7035800" y="4852988"/>
              <a:ext cx="450850" cy="415925"/>
            </a:xfrm>
            <a:custGeom>
              <a:avLst/>
              <a:gdLst>
                <a:gd name="T0" fmla="*/ 140 w 236"/>
                <a:gd name="T1" fmla="*/ 3 h 217"/>
                <a:gd name="T2" fmla="*/ 118 w 236"/>
                <a:gd name="T3" fmla="*/ 0 h 217"/>
                <a:gd name="T4" fmla="*/ 118 w 236"/>
                <a:gd name="T5" fmla="*/ 20 h 217"/>
                <a:gd name="T6" fmla="*/ 136 w 236"/>
                <a:gd name="T7" fmla="*/ 22 h 217"/>
                <a:gd name="T8" fmla="*/ 204 w 236"/>
                <a:gd name="T9" fmla="*/ 127 h 217"/>
                <a:gd name="T10" fmla="*/ 118 w 236"/>
                <a:gd name="T11" fmla="*/ 197 h 217"/>
                <a:gd name="T12" fmla="*/ 118 w 236"/>
                <a:gd name="T13" fmla="*/ 217 h 217"/>
                <a:gd name="T14" fmla="*/ 224 w 236"/>
                <a:gd name="T15" fmla="*/ 131 h 217"/>
                <a:gd name="T16" fmla="*/ 140 w 236"/>
                <a:gd name="T17" fmla="*/ 3 h 217"/>
                <a:gd name="T18" fmla="*/ 118 w 236"/>
                <a:gd name="T19" fmla="*/ 0 h 217"/>
                <a:gd name="T20" fmla="*/ 12 w 236"/>
                <a:gd name="T21" fmla="*/ 86 h 217"/>
                <a:gd name="T22" fmla="*/ 96 w 236"/>
                <a:gd name="T23" fmla="*/ 215 h 217"/>
                <a:gd name="T24" fmla="*/ 118 w 236"/>
                <a:gd name="T25" fmla="*/ 217 h 217"/>
                <a:gd name="T26" fmla="*/ 118 w 236"/>
                <a:gd name="T27" fmla="*/ 197 h 217"/>
                <a:gd name="T28" fmla="*/ 100 w 236"/>
                <a:gd name="T29" fmla="*/ 195 h 217"/>
                <a:gd name="T30" fmla="*/ 100 w 236"/>
                <a:gd name="T31" fmla="*/ 195 h 217"/>
                <a:gd name="T32" fmla="*/ 32 w 236"/>
                <a:gd name="T33" fmla="*/ 90 h 217"/>
                <a:gd name="T34" fmla="*/ 118 w 236"/>
                <a:gd name="T35" fmla="*/ 20 h 217"/>
                <a:gd name="T36" fmla="*/ 118 w 236"/>
                <a:gd name="T37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6" h="217">
                  <a:moveTo>
                    <a:pt x="140" y="3"/>
                  </a:moveTo>
                  <a:cubicBezTo>
                    <a:pt x="133" y="1"/>
                    <a:pt x="125" y="0"/>
                    <a:pt x="118" y="0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24" y="20"/>
                    <a:pt x="130" y="21"/>
                    <a:pt x="136" y="22"/>
                  </a:cubicBezTo>
                  <a:cubicBezTo>
                    <a:pt x="184" y="32"/>
                    <a:pt x="214" y="79"/>
                    <a:pt x="204" y="127"/>
                  </a:cubicBezTo>
                  <a:cubicBezTo>
                    <a:pt x="195" y="168"/>
                    <a:pt x="159" y="197"/>
                    <a:pt x="118" y="197"/>
                  </a:cubicBezTo>
                  <a:cubicBezTo>
                    <a:pt x="118" y="217"/>
                    <a:pt x="118" y="217"/>
                    <a:pt x="118" y="217"/>
                  </a:cubicBezTo>
                  <a:cubicBezTo>
                    <a:pt x="168" y="217"/>
                    <a:pt x="213" y="182"/>
                    <a:pt x="224" y="131"/>
                  </a:cubicBezTo>
                  <a:cubicBezTo>
                    <a:pt x="236" y="72"/>
                    <a:pt x="199" y="15"/>
                    <a:pt x="140" y="3"/>
                  </a:cubicBezTo>
                  <a:close/>
                  <a:moveTo>
                    <a:pt x="118" y="0"/>
                  </a:moveTo>
                  <a:cubicBezTo>
                    <a:pt x="68" y="0"/>
                    <a:pt x="23" y="35"/>
                    <a:pt x="12" y="86"/>
                  </a:cubicBezTo>
                  <a:cubicBezTo>
                    <a:pt x="0" y="145"/>
                    <a:pt x="37" y="202"/>
                    <a:pt x="96" y="215"/>
                  </a:cubicBezTo>
                  <a:cubicBezTo>
                    <a:pt x="103" y="216"/>
                    <a:pt x="110" y="217"/>
                    <a:pt x="118" y="21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2" y="197"/>
                    <a:pt x="106" y="196"/>
                    <a:pt x="100" y="195"/>
                  </a:cubicBezTo>
                  <a:cubicBezTo>
                    <a:pt x="100" y="195"/>
                    <a:pt x="100" y="195"/>
                    <a:pt x="100" y="195"/>
                  </a:cubicBezTo>
                  <a:cubicBezTo>
                    <a:pt x="52" y="185"/>
                    <a:pt x="22" y="138"/>
                    <a:pt x="32" y="90"/>
                  </a:cubicBezTo>
                  <a:cubicBezTo>
                    <a:pt x="40" y="49"/>
                    <a:pt x="77" y="20"/>
                    <a:pt x="118" y="20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190"/>
            <p:cNvSpPr/>
            <p:nvPr/>
          </p:nvSpPr>
          <p:spPr bwMode="auto">
            <a:xfrm>
              <a:off x="7153275" y="5235575"/>
              <a:ext cx="96838" cy="209550"/>
            </a:xfrm>
            <a:custGeom>
              <a:avLst/>
              <a:gdLst>
                <a:gd name="T0" fmla="*/ 35 w 61"/>
                <a:gd name="T1" fmla="*/ 132 h 132"/>
                <a:gd name="T2" fmla="*/ 0 w 61"/>
                <a:gd name="T3" fmla="*/ 124 h 132"/>
                <a:gd name="T4" fmla="*/ 27 w 61"/>
                <a:gd name="T5" fmla="*/ 0 h 132"/>
                <a:gd name="T6" fmla="*/ 61 w 61"/>
                <a:gd name="T7" fmla="*/ 7 h 132"/>
                <a:gd name="T8" fmla="*/ 35 w 61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32">
                  <a:moveTo>
                    <a:pt x="35" y="132"/>
                  </a:moveTo>
                  <a:lnTo>
                    <a:pt x="0" y="124"/>
                  </a:lnTo>
                  <a:lnTo>
                    <a:pt x="27" y="0"/>
                  </a:lnTo>
                  <a:lnTo>
                    <a:pt x="61" y="7"/>
                  </a:lnTo>
                  <a:lnTo>
                    <a:pt x="35" y="13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191"/>
            <p:cNvSpPr/>
            <p:nvPr/>
          </p:nvSpPr>
          <p:spPr bwMode="auto">
            <a:xfrm>
              <a:off x="7112000" y="5299075"/>
              <a:ext cx="138113" cy="284163"/>
            </a:xfrm>
            <a:custGeom>
              <a:avLst/>
              <a:gdLst>
                <a:gd name="T0" fmla="*/ 49 w 72"/>
                <a:gd name="T1" fmla="*/ 128 h 149"/>
                <a:gd name="T2" fmla="*/ 21 w 72"/>
                <a:gd name="T3" fmla="*/ 146 h 149"/>
                <a:gd name="T4" fmla="*/ 3 w 72"/>
                <a:gd name="T5" fmla="*/ 118 h 149"/>
                <a:gd name="T6" fmla="*/ 23 w 72"/>
                <a:gd name="T7" fmla="*/ 21 h 149"/>
                <a:gd name="T8" fmla="*/ 51 w 72"/>
                <a:gd name="T9" fmla="*/ 3 h 149"/>
                <a:gd name="T10" fmla="*/ 69 w 72"/>
                <a:gd name="T11" fmla="*/ 30 h 149"/>
                <a:gd name="T12" fmla="*/ 49 w 72"/>
                <a:gd name="T13" fmla="*/ 12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49">
                  <a:moveTo>
                    <a:pt x="49" y="128"/>
                  </a:moveTo>
                  <a:cubicBezTo>
                    <a:pt x="46" y="140"/>
                    <a:pt x="34" y="149"/>
                    <a:pt x="21" y="146"/>
                  </a:cubicBezTo>
                  <a:cubicBezTo>
                    <a:pt x="8" y="143"/>
                    <a:pt x="0" y="131"/>
                    <a:pt x="3" y="11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6" y="8"/>
                    <a:pt x="38" y="0"/>
                    <a:pt x="51" y="3"/>
                  </a:cubicBezTo>
                  <a:cubicBezTo>
                    <a:pt x="64" y="5"/>
                    <a:pt x="72" y="18"/>
                    <a:pt x="69" y="30"/>
                  </a:cubicBezTo>
                  <a:lnTo>
                    <a:pt x="49" y="12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192"/>
            <p:cNvSpPr>
              <a:spLocks noEditPoints="1"/>
            </p:cNvSpPr>
            <p:nvPr/>
          </p:nvSpPr>
          <p:spPr bwMode="auto">
            <a:xfrm>
              <a:off x="5684838" y="4935538"/>
              <a:ext cx="677863" cy="558800"/>
            </a:xfrm>
            <a:custGeom>
              <a:avLst/>
              <a:gdLst>
                <a:gd name="T0" fmla="*/ 241 w 354"/>
                <a:gd name="T1" fmla="*/ 232 h 292"/>
                <a:gd name="T2" fmla="*/ 265 w 354"/>
                <a:gd name="T3" fmla="*/ 247 h 292"/>
                <a:gd name="T4" fmla="*/ 265 w 354"/>
                <a:gd name="T5" fmla="*/ 257 h 292"/>
                <a:gd name="T6" fmla="*/ 241 w 354"/>
                <a:gd name="T7" fmla="*/ 257 h 292"/>
                <a:gd name="T8" fmla="*/ 265 w 354"/>
                <a:gd name="T9" fmla="*/ 292 h 292"/>
                <a:gd name="T10" fmla="*/ 293 w 354"/>
                <a:gd name="T11" fmla="*/ 260 h 292"/>
                <a:gd name="T12" fmla="*/ 241 w 354"/>
                <a:gd name="T13" fmla="*/ 205 h 292"/>
                <a:gd name="T14" fmla="*/ 354 w 354"/>
                <a:gd name="T15" fmla="*/ 177 h 292"/>
                <a:gd name="T16" fmla="*/ 326 w 354"/>
                <a:gd name="T17" fmla="*/ 0 h 292"/>
                <a:gd name="T18" fmla="*/ 241 w 354"/>
                <a:gd name="T19" fmla="*/ 19 h 292"/>
                <a:gd name="T20" fmla="*/ 333 w 354"/>
                <a:gd name="T21" fmla="*/ 42 h 292"/>
                <a:gd name="T22" fmla="*/ 310 w 354"/>
                <a:gd name="T23" fmla="*/ 186 h 292"/>
                <a:gd name="T24" fmla="*/ 241 w 354"/>
                <a:gd name="T25" fmla="*/ 205 h 292"/>
                <a:gd name="T26" fmla="*/ 212 w 354"/>
                <a:gd name="T27" fmla="*/ 232 h 292"/>
                <a:gd name="T28" fmla="*/ 241 w 354"/>
                <a:gd name="T29" fmla="*/ 205 h 292"/>
                <a:gd name="T30" fmla="*/ 177 w 354"/>
                <a:gd name="T31" fmla="*/ 186 h 292"/>
                <a:gd name="T32" fmla="*/ 241 w 354"/>
                <a:gd name="T33" fmla="*/ 292 h 292"/>
                <a:gd name="T34" fmla="*/ 217 w 354"/>
                <a:gd name="T35" fmla="*/ 257 h 292"/>
                <a:gd name="T36" fmla="*/ 217 w 354"/>
                <a:gd name="T37" fmla="*/ 247 h 292"/>
                <a:gd name="T38" fmla="*/ 241 w 354"/>
                <a:gd name="T39" fmla="*/ 232 h 292"/>
                <a:gd name="T40" fmla="*/ 177 w 354"/>
                <a:gd name="T41" fmla="*/ 0 h 292"/>
                <a:gd name="T42" fmla="*/ 241 w 354"/>
                <a:gd name="T43" fmla="*/ 19 h 292"/>
                <a:gd name="T44" fmla="*/ 177 w 354"/>
                <a:gd name="T45" fmla="*/ 0 h 292"/>
                <a:gd name="T46" fmla="*/ 0 w 354"/>
                <a:gd name="T47" fmla="*/ 28 h 292"/>
                <a:gd name="T48" fmla="*/ 29 w 354"/>
                <a:gd name="T49" fmla="*/ 205 h 292"/>
                <a:gd name="T50" fmla="*/ 142 w 354"/>
                <a:gd name="T51" fmla="*/ 232 h 292"/>
                <a:gd name="T52" fmla="*/ 63 w 354"/>
                <a:gd name="T53" fmla="*/ 260 h 292"/>
                <a:gd name="T54" fmla="*/ 91 w 354"/>
                <a:gd name="T55" fmla="*/ 292 h 292"/>
                <a:gd name="T56" fmla="*/ 177 w 354"/>
                <a:gd name="T57" fmla="*/ 186 h 292"/>
                <a:gd name="T58" fmla="*/ 45 w 354"/>
                <a:gd name="T59" fmla="*/ 186 h 292"/>
                <a:gd name="T60" fmla="*/ 22 w 354"/>
                <a:gd name="T61" fmla="*/ 42 h 292"/>
                <a:gd name="T62" fmla="*/ 177 w 354"/>
                <a:gd name="T63" fmla="*/ 19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4" h="292">
                  <a:moveTo>
                    <a:pt x="265" y="232"/>
                  </a:moveTo>
                  <a:cubicBezTo>
                    <a:pt x="241" y="232"/>
                    <a:pt x="241" y="232"/>
                    <a:pt x="241" y="232"/>
                  </a:cubicBezTo>
                  <a:cubicBezTo>
                    <a:pt x="241" y="247"/>
                    <a:pt x="241" y="247"/>
                    <a:pt x="241" y="247"/>
                  </a:cubicBezTo>
                  <a:cubicBezTo>
                    <a:pt x="265" y="247"/>
                    <a:pt x="265" y="247"/>
                    <a:pt x="265" y="247"/>
                  </a:cubicBezTo>
                  <a:cubicBezTo>
                    <a:pt x="268" y="247"/>
                    <a:pt x="270" y="249"/>
                    <a:pt x="270" y="252"/>
                  </a:cubicBezTo>
                  <a:cubicBezTo>
                    <a:pt x="270" y="255"/>
                    <a:pt x="268" y="257"/>
                    <a:pt x="265" y="257"/>
                  </a:cubicBezTo>
                  <a:cubicBezTo>
                    <a:pt x="265" y="257"/>
                    <a:pt x="265" y="257"/>
                    <a:pt x="265" y="257"/>
                  </a:cubicBezTo>
                  <a:cubicBezTo>
                    <a:pt x="241" y="257"/>
                    <a:pt x="241" y="257"/>
                    <a:pt x="241" y="257"/>
                  </a:cubicBezTo>
                  <a:cubicBezTo>
                    <a:pt x="241" y="292"/>
                    <a:pt x="241" y="292"/>
                    <a:pt x="241" y="292"/>
                  </a:cubicBezTo>
                  <a:cubicBezTo>
                    <a:pt x="265" y="292"/>
                    <a:pt x="265" y="292"/>
                    <a:pt x="265" y="292"/>
                  </a:cubicBezTo>
                  <a:cubicBezTo>
                    <a:pt x="280" y="292"/>
                    <a:pt x="293" y="280"/>
                    <a:pt x="293" y="264"/>
                  </a:cubicBezTo>
                  <a:cubicBezTo>
                    <a:pt x="293" y="260"/>
                    <a:pt x="293" y="260"/>
                    <a:pt x="293" y="260"/>
                  </a:cubicBezTo>
                  <a:cubicBezTo>
                    <a:pt x="293" y="245"/>
                    <a:pt x="280" y="232"/>
                    <a:pt x="265" y="232"/>
                  </a:cubicBezTo>
                  <a:close/>
                  <a:moveTo>
                    <a:pt x="241" y="205"/>
                  </a:moveTo>
                  <a:cubicBezTo>
                    <a:pt x="326" y="205"/>
                    <a:pt x="326" y="205"/>
                    <a:pt x="326" y="205"/>
                  </a:cubicBezTo>
                  <a:cubicBezTo>
                    <a:pt x="342" y="205"/>
                    <a:pt x="354" y="192"/>
                    <a:pt x="354" y="177"/>
                  </a:cubicBezTo>
                  <a:cubicBezTo>
                    <a:pt x="354" y="28"/>
                    <a:pt x="354" y="28"/>
                    <a:pt x="354" y="28"/>
                  </a:cubicBezTo>
                  <a:cubicBezTo>
                    <a:pt x="354" y="12"/>
                    <a:pt x="342" y="0"/>
                    <a:pt x="326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1" y="19"/>
                    <a:pt x="241" y="19"/>
                    <a:pt x="241" y="19"/>
                  </a:cubicBezTo>
                  <a:cubicBezTo>
                    <a:pt x="310" y="19"/>
                    <a:pt x="310" y="19"/>
                    <a:pt x="310" y="19"/>
                  </a:cubicBezTo>
                  <a:cubicBezTo>
                    <a:pt x="323" y="19"/>
                    <a:pt x="333" y="29"/>
                    <a:pt x="333" y="42"/>
                  </a:cubicBezTo>
                  <a:cubicBezTo>
                    <a:pt x="333" y="163"/>
                    <a:pt x="333" y="163"/>
                    <a:pt x="333" y="163"/>
                  </a:cubicBezTo>
                  <a:cubicBezTo>
                    <a:pt x="333" y="175"/>
                    <a:pt x="323" y="186"/>
                    <a:pt x="310" y="186"/>
                  </a:cubicBezTo>
                  <a:cubicBezTo>
                    <a:pt x="241" y="186"/>
                    <a:pt x="241" y="186"/>
                    <a:pt x="241" y="186"/>
                  </a:cubicBezTo>
                  <a:lnTo>
                    <a:pt x="241" y="205"/>
                  </a:lnTo>
                  <a:close/>
                  <a:moveTo>
                    <a:pt x="241" y="232"/>
                  </a:moveTo>
                  <a:cubicBezTo>
                    <a:pt x="212" y="232"/>
                    <a:pt x="212" y="232"/>
                    <a:pt x="212" y="232"/>
                  </a:cubicBezTo>
                  <a:cubicBezTo>
                    <a:pt x="212" y="205"/>
                    <a:pt x="212" y="205"/>
                    <a:pt x="212" y="205"/>
                  </a:cubicBezTo>
                  <a:cubicBezTo>
                    <a:pt x="241" y="205"/>
                    <a:pt x="241" y="205"/>
                    <a:pt x="241" y="205"/>
                  </a:cubicBezTo>
                  <a:cubicBezTo>
                    <a:pt x="241" y="186"/>
                    <a:pt x="241" y="186"/>
                    <a:pt x="241" y="186"/>
                  </a:cubicBezTo>
                  <a:cubicBezTo>
                    <a:pt x="177" y="186"/>
                    <a:pt x="177" y="186"/>
                    <a:pt x="177" y="186"/>
                  </a:cubicBezTo>
                  <a:cubicBezTo>
                    <a:pt x="177" y="292"/>
                    <a:pt x="177" y="292"/>
                    <a:pt x="177" y="292"/>
                  </a:cubicBezTo>
                  <a:cubicBezTo>
                    <a:pt x="241" y="292"/>
                    <a:pt x="241" y="292"/>
                    <a:pt x="241" y="292"/>
                  </a:cubicBezTo>
                  <a:cubicBezTo>
                    <a:pt x="241" y="257"/>
                    <a:pt x="241" y="257"/>
                    <a:pt x="241" y="257"/>
                  </a:cubicBezTo>
                  <a:cubicBezTo>
                    <a:pt x="217" y="257"/>
                    <a:pt x="217" y="257"/>
                    <a:pt x="217" y="257"/>
                  </a:cubicBezTo>
                  <a:cubicBezTo>
                    <a:pt x="214" y="257"/>
                    <a:pt x="212" y="255"/>
                    <a:pt x="212" y="252"/>
                  </a:cubicBezTo>
                  <a:cubicBezTo>
                    <a:pt x="212" y="249"/>
                    <a:pt x="214" y="247"/>
                    <a:pt x="217" y="247"/>
                  </a:cubicBezTo>
                  <a:cubicBezTo>
                    <a:pt x="241" y="247"/>
                    <a:pt x="241" y="247"/>
                    <a:pt x="241" y="247"/>
                  </a:cubicBezTo>
                  <a:cubicBezTo>
                    <a:pt x="241" y="232"/>
                    <a:pt x="241" y="232"/>
                    <a:pt x="241" y="232"/>
                  </a:cubicBezTo>
                  <a:close/>
                  <a:moveTo>
                    <a:pt x="241" y="0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77" y="19"/>
                    <a:pt x="177" y="19"/>
                    <a:pt x="177" y="19"/>
                  </a:cubicBezTo>
                  <a:cubicBezTo>
                    <a:pt x="241" y="19"/>
                    <a:pt x="241" y="19"/>
                    <a:pt x="241" y="19"/>
                  </a:cubicBezTo>
                  <a:lnTo>
                    <a:pt x="241" y="0"/>
                  </a:lnTo>
                  <a:close/>
                  <a:moveTo>
                    <a:pt x="177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2"/>
                    <a:pt x="0" y="28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92"/>
                    <a:pt x="13" y="205"/>
                    <a:pt x="29" y="205"/>
                  </a:cubicBezTo>
                  <a:cubicBezTo>
                    <a:pt x="142" y="205"/>
                    <a:pt x="142" y="205"/>
                    <a:pt x="142" y="205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91" y="232"/>
                    <a:pt x="91" y="232"/>
                    <a:pt x="91" y="232"/>
                  </a:cubicBezTo>
                  <a:cubicBezTo>
                    <a:pt x="76" y="232"/>
                    <a:pt x="63" y="245"/>
                    <a:pt x="63" y="260"/>
                  </a:cubicBezTo>
                  <a:cubicBezTo>
                    <a:pt x="63" y="264"/>
                    <a:pt x="63" y="264"/>
                    <a:pt x="63" y="264"/>
                  </a:cubicBezTo>
                  <a:cubicBezTo>
                    <a:pt x="63" y="280"/>
                    <a:pt x="76" y="292"/>
                    <a:pt x="91" y="292"/>
                  </a:cubicBezTo>
                  <a:cubicBezTo>
                    <a:pt x="177" y="292"/>
                    <a:pt x="177" y="292"/>
                    <a:pt x="177" y="292"/>
                  </a:cubicBezTo>
                  <a:cubicBezTo>
                    <a:pt x="177" y="186"/>
                    <a:pt x="177" y="186"/>
                    <a:pt x="177" y="18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32" y="186"/>
                    <a:pt x="22" y="175"/>
                    <a:pt x="22" y="163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29"/>
                    <a:pt x="32" y="19"/>
                    <a:pt x="45" y="19"/>
                  </a:cubicBezTo>
                  <a:cubicBezTo>
                    <a:pt x="177" y="19"/>
                    <a:pt x="177" y="19"/>
                    <a:pt x="177" y="19"/>
                  </a:cubicBezTo>
                  <a:lnTo>
                    <a:pt x="177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193"/>
            <p:cNvSpPr>
              <a:spLocks noEditPoints="1"/>
            </p:cNvSpPr>
            <p:nvPr/>
          </p:nvSpPr>
          <p:spPr bwMode="auto">
            <a:xfrm>
              <a:off x="6881813" y="4202113"/>
              <a:ext cx="538163" cy="628650"/>
            </a:xfrm>
            <a:custGeom>
              <a:avLst/>
              <a:gdLst>
                <a:gd name="T0" fmla="*/ 281 w 281"/>
                <a:gd name="T1" fmla="*/ 33 h 328"/>
                <a:gd name="T2" fmla="*/ 243 w 281"/>
                <a:gd name="T3" fmla="*/ 25 h 328"/>
                <a:gd name="T4" fmla="*/ 250 w 281"/>
                <a:gd name="T5" fmla="*/ 41 h 328"/>
                <a:gd name="T6" fmla="*/ 243 w 281"/>
                <a:gd name="T7" fmla="*/ 45 h 328"/>
                <a:gd name="T8" fmla="*/ 203 w 281"/>
                <a:gd name="T9" fmla="*/ 47 h 328"/>
                <a:gd name="T10" fmla="*/ 227 w 281"/>
                <a:gd name="T11" fmla="*/ 74 h 328"/>
                <a:gd name="T12" fmla="*/ 192 w 281"/>
                <a:gd name="T13" fmla="*/ 61 h 328"/>
                <a:gd name="T14" fmla="*/ 203 w 281"/>
                <a:gd name="T15" fmla="*/ 77 h 328"/>
                <a:gd name="T16" fmla="*/ 180 w 281"/>
                <a:gd name="T17" fmla="*/ 75 h 328"/>
                <a:gd name="T18" fmla="*/ 191 w 281"/>
                <a:gd name="T19" fmla="*/ 91 h 328"/>
                <a:gd name="T20" fmla="*/ 169 w 281"/>
                <a:gd name="T21" fmla="*/ 89 h 328"/>
                <a:gd name="T22" fmla="*/ 180 w 281"/>
                <a:gd name="T23" fmla="*/ 105 h 328"/>
                <a:gd name="T24" fmla="*/ 158 w 281"/>
                <a:gd name="T25" fmla="*/ 103 h 328"/>
                <a:gd name="T26" fmla="*/ 181 w 281"/>
                <a:gd name="T27" fmla="*/ 130 h 328"/>
                <a:gd name="T28" fmla="*/ 146 w 281"/>
                <a:gd name="T29" fmla="*/ 118 h 328"/>
                <a:gd name="T30" fmla="*/ 157 w 281"/>
                <a:gd name="T31" fmla="*/ 134 h 328"/>
                <a:gd name="T32" fmla="*/ 135 w 281"/>
                <a:gd name="T33" fmla="*/ 132 h 328"/>
                <a:gd name="T34" fmla="*/ 146 w 281"/>
                <a:gd name="T35" fmla="*/ 148 h 328"/>
                <a:gd name="T36" fmla="*/ 123 w 281"/>
                <a:gd name="T37" fmla="*/ 146 h 328"/>
                <a:gd name="T38" fmla="*/ 134 w 281"/>
                <a:gd name="T39" fmla="*/ 162 h 328"/>
                <a:gd name="T40" fmla="*/ 112 w 281"/>
                <a:gd name="T41" fmla="*/ 160 h 328"/>
                <a:gd name="T42" fmla="*/ 135 w 281"/>
                <a:gd name="T43" fmla="*/ 186 h 328"/>
                <a:gd name="T44" fmla="*/ 100 w 281"/>
                <a:gd name="T45" fmla="*/ 174 h 328"/>
                <a:gd name="T46" fmla="*/ 111 w 281"/>
                <a:gd name="T47" fmla="*/ 190 h 328"/>
                <a:gd name="T48" fmla="*/ 89 w 281"/>
                <a:gd name="T49" fmla="*/ 188 h 328"/>
                <a:gd name="T50" fmla="*/ 100 w 281"/>
                <a:gd name="T51" fmla="*/ 204 h 328"/>
                <a:gd name="T52" fmla="*/ 77 w 281"/>
                <a:gd name="T53" fmla="*/ 202 h 328"/>
                <a:gd name="T54" fmla="*/ 88 w 281"/>
                <a:gd name="T55" fmla="*/ 218 h 328"/>
                <a:gd name="T56" fmla="*/ 66 w 281"/>
                <a:gd name="T57" fmla="*/ 216 h 328"/>
                <a:gd name="T58" fmla="*/ 90 w 281"/>
                <a:gd name="T59" fmla="*/ 242 h 328"/>
                <a:gd name="T60" fmla="*/ 54 w 281"/>
                <a:gd name="T61" fmla="*/ 230 h 328"/>
                <a:gd name="T62" fmla="*/ 65 w 281"/>
                <a:gd name="T63" fmla="*/ 246 h 328"/>
                <a:gd name="T64" fmla="*/ 43 w 281"/>
                <a:gd name="T65" fmla="*/ 244 h 328"/>
                <a:gd name="T66" fmla="*/ 54 w 281"/>
                <a:gd name="T67" fmla="*/ 260 h 328"/>
                <a:gd name="T68" fmla="*/ 31 w 281"/>
                <a:gd name="T69" fmla="*/ 258 h 328"/>
                <a:gd name="T70" fmla="*/ 42 w 281"/>
                <a:gd name="T71" fmla="*/ 274 h 328"/>
                <a:gd name="T72" fmla="*/ 20 w 281"/>
                <a:gd name="T73" fmla="*/ 272 h 328"/>
                <a:gd name="T74" fmla="*/ 44 w 281"/>
                <a:gd name="T75" fmla="*/ 298 h 328"/>
                <a:gd name="T76" fmla="*/ 0 w 281"/>
                <a:gd name="T77" fmla="*/ 296 h 328"/>
                <a:gd name="T78" fmla="*/ 243 w 281"/>
                <a:gd name="T79" fmla="*/ 80 h 328"/>
                <a:gd name="T80" fmla="*/ 236 w 281"/>
                <a:gd name="T81" fmla="*/ 43 h 328"/>
                <a:gd name="T82" fmla="*/ 243 w 281"/>
                <a:gd name="T83" fmla="*/ 25 h 328"/>
                <a:gd name="T84" fmla="*/ 242 w 281"/>
                <a:gd name="T8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1" h="328">
                  <a:moveTo>
                    <a:pt x="243" y="80"/>
                  </a:moveTo>
                  <a:cubicBezTo>
                    <a:pt x="281" y="33"/>
                    <a:pt x="281" y="33"/>
                    <a:pt x="281" y="33"/>
                  </a:cubicBezTo>
                  <a:cubicBezTo>
                    <a:pt x="243" y="1"/>
                    <a:pt x="243" y="1"/>
                    <a:pt x="243" y="1"/>
                  </a:cubicBezTo>
                  <a:cubicBezTo>
                    <a:pt x="243" y="25"/>
                    <a:pt x="243" y="25"/>
                    <a:pt x="243" y="25"/>
                  </a:cubicBezTo>
                  <a:cubicBezTo>
                    <a:pt x="245" y="25"/>
                    <a:pt x="247" y="26"/>
                    <a:pt x="249" y="27"/>
                  </a:cubicBezTo>
                  <a:cubicBezTo>
                    <a:pt x="253" y="31"/>
                    <a:pt x="254" y="37"/>
                    <a:pt x="250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48" y="44"/>
                    <a:pt x="245" y="45"/>
                    <a:pt x="243" y="45"/>
                  </a:cubicBezTo>
                  <a:lnTo>
                    <a:pt x="243" y="80"/>
                  </a:lnTo>
                  <a:close/>
                  <a:moveTo>
                    <a:pt x="203" y="47"/>
                  </a:moveTo>
                  <a:cubicBezTo>
                    <a:pt x="231" y="70"/>
                    <a:pt x="231" y="70"/>
                    <a:pt x="231" y="70"/>
                  </a:cubicBezTo>
                  <a:cubicBezTo>
                    <a:pt x="227" y="74"/>
                    <a:pt x="227" y="74"/>
                    <a:pt x="227" y="74"/>
                  </a:cubicBezTo>
                  <a:cubicBezTo>
                    <a:pt x="200" y="52"/>
                    <a:pt x="200" y="52"/>
                    <a:pt x="200" y="52"/>
                  </a:cubicBezTo>
                  <a:cubicBezTo>
                    <a:pt x="192" y="61"/>
                    <a:pt x="192" y="61"/>
                    <a:pt x="192" y="61"/>
                  </a:cubicBezTo>
                  <a:cubicBezTo>
                    <a:pt x="206" y="73"/>
                    <a:pt x="206" y="73"/>
                    <a:pt x="206" y="73"/>
                  </a:cubicBezTo>
                  <a:cubicBezTo>
                    <a:pt x="203" y="77"/>
                    <a:pt x="203" y="77"/>
                    <a:pt x="203" y="77"/>
                  </a:cubicBezTo>
                  <a:cubicBezTo>
                    <a:pt x="188" y="66"/>
                    <a:pt x="188" y="66"/>
                    <a:pt x="188" y="66"/>
                  </a:cubicBezTo>
                  <a:cubicBezTo>
                    <a:pt x="180" y="75"/>
                    <a:pt x="180" y="75"/>
                    <a:pt x="180" y="75"/>
                  </a:cubicBezTo>
                  <a:cubicBezTo>
                    <a:pt x="195" y="87"/>
                    <a:pt x="195" y="87"/>
                    <a:pt x="195" y="87"/>
                  </a:cubicBezTo>
                  <a:cubicBezTo>
                    <a:pt x="191" y="91"/>
                    <a:pt x="191" y="91"/>
                    <a:pt x="191" y="91"/>
                  </a:cubicBezTo>
                  <a:cubicBezTo>
                    <a:pt x="177" y="80"/>
                    <a:pt x="177" y="80"/>
                    <a:pt x="177" y="80"/>
                  </a:cubicBezTo>
                  <a:cubicBezTo>
                    <a:pt x="169" y="89"/>
                    <a:pt x="169" y="89"/>
                    <a:pt x="169" y="89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0" y="105"/>
                    <a:pt x="180" y="105"/>
                    <a:pt x="180" y="105"/>
                  </a:cubicBezTo>
                  <a:cubicBezTo>
                    <a:pt x="166" y="94"/>
                    <a:pt x="166" y="94"/>
                    <a:pt x="166" y="94"/>
                  </a:cubicBezTo>
                  <a:cubicBezTo>
                    <a:pt x="158" y="103"/>
                    <a:pt x="158" y="103"/>
                    <a:pt x="158" y="103"/>
                  </a:cubicBezTo>
                  <a:cubicBezTo>
                    <a:pt x="185" y="126"/>
                    <a:pt x="185" y="126"/>
                    <a:pt x="185" y="126"/>
                  </a:cubicBezTo>
                  <a:cubicBezTo>
                    <a:pt x="181" y="130"/>
                    <a:pt x="181" y="130"/>
                    <a:pt x="181" y="130"/>
                  </a:cubicBezTo>
                  <a:cubicBezTo>
                    <a:pt x="154" y="108"/>
                    <a:pt x="154" y="108"/>
                    <a:pt x="154" y="108"/>
                  </a:cubicBezTo>
                  <a:cubicBezTo>
                    <a:pt x="146" y="118"/>
                    <a:pt x="146" y="118"/>
                    <a:pt x="146" y="118"/>
                  </a:cubicBezTo>
                  <a:cubicBezTo>
                    <a:pt x="160" y="129"/>
                    <a:pt x="160" y="129"/>
                    <a:pt x="160" y="129"/>
                  </a:cubicBezTo>
                  <a:cubicBezTo>
                    <a:pt x="157" y="134"/>
                    <a:pt x="157" y="134"/>
                    <a:pt x="157" y="134"/>
                  </a:cubicBezTo>
                  <a:cubicBezTo>
                    <a:pt x="143" y="122"/>
                    <a:pt x="143" y="122"/>
                    <a:pt x="143" y="122"/>
                  </a:cubicBezTo>
                  <a:cubicBezTo>
                    <a:pt x="135" y="132"/>
                    <a:pt x="135" y="132"/>
                    <a:pt x="135" y="132"/>
                  </a:cubicBezTo>
                  <a:cubicBezTo>
                    <a:pt x="149" y="143"/>
                    <a:pt x="149" y="143"/>
                    <a:pt x="149" y="143"/>
                  </a:cubicBezTo>
                  <a:cubicBezTo>
                    <a:pt x="146" y="148"/>
                    <a:pt x="146" y="148"/>
                    <a:pt x="146" y="148"/>
                  </a:cubicBezTo>
                  <a:cubicBezTo>
                    <a:pt x="131" y="136"/>
                    <a:pt x="131" y="136"/>
                    <a:pt x="131" y="136"/>
                  </a:cubicBezTo>
                  <a:cubicBezTo>
                    <a:pt x="123" y="146"/>
                    <a:pt x="123" y="146"/>
                    <a:pt x="123" y="146"/>
                  </a:cubicBezTo>
                  <a:cubicBezTo>
                    <a:pt x="138" y="157"/>
                    <a:pt x="138" y="157"/>
                    <a:pt x="138" y="157"/>
                  </a:cubicBezTo>
                  <a:cubicBezTo>
                    <a:pt x="134" y="162"/>
                    <a:pt x="134" y="162"/>
                    <a:pt x="134" y="162"/>
                  </a:cubicBezTo>
                  <a:cubicBezTo>
                    <a:pt x="120" y="150"/>
                    <a:pt x="120" y="150"/>
                    <a:pt x="120" y="150"/>
                  </a:cubicBezTo>
                  <a:cubicBezTo>
                    <a:pt x="112" y="160"/>
                    <a:pt x="112" y="160"/>
                    <a:pt x="112" y="160"/>
                  </a:cubicBezTo>
                  <a:cubicBezTo>
                    <a:pt x="139" y="182"/>
                    <a:pt x="139" y="182"/>
                    <a:pt x="139" y="182"/>
                  </a:cubicBezTo>
                  <a:cubicBezTo>
                    <a:pt x="135" y="186"/>
                    <a:pt x="135" y="186"/>
                    <a:pt x="135" y="186"/>
                  </a:cubicBezTo>
                  <a:cubicBezTo>
                    <a:pt x="108" y="164"/>
                    <a:pt x="108" y="164"/>
                    <a:pt x="108" y="164"/>
                  </a:cubicBezTo>
                  <a:cubicBezTo>
                    <a:pt x="100" y="174"/>
                    <a:pt x="100" y="174"/>
                    <a:pt x="100" y="174"/>
                  </a:cubicBezTo>
                  <a:cubicBezTo>
                    <a:pt x="115" y="185"/>
                    <a:pt x="115" y="185"/>
                    <a:pt x="115" y="185"/>
                  </a:cubicBezTo>
                  <a:cubicBezTo>
                    <a:pt x="111" y="190"/>
                    <a:pt x="111" y="190"/>
                    <a:pt x="111" y="190"/>
                  </a:cubicBezTo>
                  <a:cubicBezTo>
                    <a:pt x="97" y="178"/>
                    <a:pt x="97" y="178"/>
                    <a:pt x="97" y="178"/>
                  </a:cubicBezTo>
                  <a:cubicBezTo>
                    <a:pt x="89" y="188"/>
                    <a:pt x="89" y="188"/>
                    <a:pt x="89" y="188"/>
                  </a:cubicBezTo>
                  <a:cubicBezTo>
                    <a:pt x="103" y="199"/>
                    <a:pt x="103" y="199"/>
                    <a:pt x="103" y="199"/>
                  </a:cubicBezTo>
                  <a:cubicBezTo>
                    <a:pt x="100" y="204"/>
                    <a:pt x="100" y="204"/>
                    <a:pt x="100" y="204"/>
                  </a:cubicBezTo>
                  <a:cubicBezTo>
                    <a:pt x="85" y="192"/>
                    <a:pt x="85" y="192"/>
                    <a:pt x="85" y="192"/>
                  </a:cubicBezTo>
                  <a:cubicBezTo>
                    <a:pt x="77" y="202"/>
                    <a:pt x="77" y="202"/>
                    <a:pt x="77" y="202"/>
                  </a:cubicBezTo>
                  <a:cubicBezTo>
                    <a:pt x="92" y="213"/>
                    <a:pt x="92" y="213"/>
                    <a:pt x="92" y="213"/>
                  </a:cubicBezTo>
                  <a:cubicBezTo>
                    <a:pt x="88" y="218"/>
                    <a:pt x="88" y="218"/>
                    <a:pt x="88" y="218"/>
                  </a:cubicBezTo>
                  <a:cubicBezTo>
                    <a:pt x="74" y="206"/>
                    <a:pt x="74" y="206"/>
                    <a:pt x="74" y="206"/>
                  </a:cubicBezTo>
                  <a:cubicBezTo>
                    <a:pt x="66" y="216"/>
                    <a:pt x="66" y="216"/>
                    <a:pt x="66" y="216"/>
                  </a:cubicBezTo>
                  <a:cubicBezTo>
                    <a:pt x="93" y="238"/>
                    <a:pt x="93" y="238"/>
                    <a:pt x="93" y="238"/>
                  </a:cubicBezTo>
                  <a:cubicBezTo>
                    <a:pt x="90" y="242"/>
                    <a:pt x="90" y="242"/>
                    <a:pt x="90" y="242"/>
                  </a:cubicBezTo>
                  <a:cubicBezTo>
                    <a:pt x="62" y="220"/>
                    <a:pt x="62" y="220"/>
                    <a:pt x="62" y="220"/>
                  </a:cubicBezTo>
                  <a:cubicBezTo>
                    <a:pt x="54" y="230"/>
                    <a:pt x="54" y="230"/>
                    <a:pt x="54" y="230"/>
                  </a:cubicBezTo>
                  <a:cubicBezTo>
                    <a:pt x="69" y="242"/>
                    <a:pt x="69" y="242"/>
                    <a:pt x="69" y="242"/>
                  </a:cubicBezTo>
                  <a:cubicBezTo>
                    <a:pt x="65" y="246"/>
                    <a:pt x="65" y="246"/>
                    <a:pt x="65" y="246"/>
                  </a:cubicBezTo>
                  <a:cubicBezTo>
                    <a:pt x="51" y="234"/>
                    <a:pt x="51" y="234"/>
                    <a:pt x="51" y="234"/>
                  </a:cubicBezTo>
                  <a:cubicBezTo>
                    <a:pt x="43" y="244"/>
                    <a:pt x="43" y="244"/>
                    <a:pt x="43" y="244"/>
                  </a:cubicBezTo>
                  <a:cubicBezTo>
                    <a:pt x="57" y="256"/>
                    <a:pt x="57" y="256"/>
                    <a:pt x="57" y="256"/>
                  </a:cubicBezTo>
                  <a:cubicBezTo>
                    <a:pt x="54" y="260"/>
                    <a:pt x="54" y="260"/>
                    <a:pt x="54" y="260"/>
                  </a:cubicBezTo>
                  <a:cubicBezTo>
                    <a:pt x="39" y="248"/>
                    <a:pt x="39" y="248"/>
                    <a:pt x="39" y="248"/>
                  </a:cubicBezTo>
                  <a:cubicBezTo>
                    <a:pt x="31" y="258"/>
                    <a:pt x="31" y="258"/>
                    <a:pt x="31" y="258"/>
                  </a:cubicBezTo>
                  <a:cubicBezTo>
                    <a:pt x="46" y="270"/>
                    <a:pt x="46" y="270"/>
                    <a:pt x="46" y="270"/>
                  </a:cubicBezTo>
                  <a:cubicBezTo>
                    <a:pt x="42" y="274"/>
                    <a:pt x="42" y="274"/>
                    <a:pt x="42" y="274"/>
                  </a:cubicBezTo>
                  <a:cubicBezTo>
                    <a:pt x="28" y="262"/>
                    <a:pt x="28" y="262"/>
                    <a:pt x="28" y="26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47" y="294"/>
                    <a:pt x="47" y="294"/>
                    <a:pt x="47" y="294"/>
                  </a:cubicBezTo>
                  <a:cubicBezTo>
                    <a:pt x="44" y="298"/>
                    <a:pt x="44" y="298"/>
                    <a:pt x="44" y="298"/>
                  </a:cubicBezTo>
                  <a:cubicBezTo>
                    <a:pt x="16" y="276"/>
                    <a:pt x="16" y="276"/>
                    <a:pt x="16" y="27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40" y="328"/>
                    <a:pt x="40" y="328"/>
                    <a:pt x="40" y="328"/>
                  </a:cubicBezTo>
                  <a:cubicBezTo>
                    <a:pt x="243" y="80"/>
                    <a:pt x="243" y="80"/>
                    <a:pt x="243" y="80"/>
                  </a:cubicBezTo>
                  <a:cubicBezTo>
                    <a:pt x="243" y="45"/>
                    <a:pt x="243" y="45"/>
                    <a:pt x="243" y="45"/>
                  </a:cubicBezTo>
                  <a:cubicBezTo>
                    <a:pt x="240" y="45"/>
                    <a:pt x="238" y="44"/>
                    <a:pt x="236" y="43"/>
                  </a:cubicBezTo>
                  <a:cubicBezTo>
                    <a:pt x="232" y="39"/>
                    <a:pt x="231" y="33"/>
                    <a:pt x="235" y="29"/>
                  </a:cubicBezTo>
                  <a:cubicBezTo>
                    <a:pt x="237" y="26"/>
                    <a:pt x="240" y="25"/>
                    <a:pt x="243" y="25"/>
                  </a:cubicBezTo>
                  <a:cubicBezTo>
                    <a:pt x="243" y="1"/>
                    <a:pt x="243" y="1"/>
                    <a:pt x="243" y="1"/>
                  </a:cubicBezTo>
                  <a:cubicBezTo>
                    <a:pt x="242" y="0"/>
                    <a:pt x="242" y="0"/>
                    <a:pt x="242" y="0"/>
                  </a:cubicBezTo>
                  <a:lnTo>
                    <a:pt x="203" y="47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194"/>
            <p:cNvSpPr>
              <a:spLocks noEditPoints="1"/>
            </p:cNvSpPr>
            <p:nvPr/>
          </p:nvSpPr>
          <p:spPr bwMode="auto">
            <a:xfrm>
              <a:off x="7513638" y="4340225"/>
              <a:ext cx="288925" cy="566738"/>
            </a:xfrm>
            <a:custGeom>
              <a:avLst/>
              <a:gdLst>
                <a:gd name="T0" fmla="*/ 113 w 151"/>
                <a:gd name="T1" fmla="*/ 133 h 296"/>
                <a:gd name="T2" fmla="*/ 119 w 151"/>
                <a:gd name="T3" fmla="*/ 127 h 296"/>
                <a:gd name="T4" fmla="*/ 140 w 151"/>
                <a:gd name="T5" fmla="*/ 74 h 296"/>
                <a:gd name="T6" fmla="*/ 136 w 151"/>
                <a:gd name="T7" fmla="*/ 63 h 296"/>
                <a:gd name="T8" fmla="*/ 145 w 151"/>
                <a:gd name="T9" fmla="*/ 42 h 296"/>
                <a:gd name="T10" fmla="*/ 127 w 151"/>
                <a:gd name="T11" fmla="*/ 2 h 296"/>
                <a:gd name="T12" fmla="*/ 113 w 151"/>
                <a:gd name="T13" fmla="*/ 0 h 296"/>
                <a:gd name="T14" fmla="*/ 113 w 151"/>
                <a:gd name="T15" fmla="*/ 53 h 296"/>
                <a:gd name="T16" fmla="*/ 117 w 151"/>
                <a:gd name="T17" fmla="*/ 56 h 296"/>
                <a:gd name="T18" fmla="*/ 113 w 151"/>
                <a:gd name="T19" fmla="*/ 54 h 296"/>
                <a:gd name="T20" fmla="*/ 113 w 151"/>
                <a:gd name="T21" fmla="*/ 78 h 296"/>
                <a:gd name="T22" fmla="*/ 117 w 151"/>
                <a:gd name="T23" fmla="*/ 69 h 296"/>
                <a:gd name="T24" fmla="*/ 115 w 151"/>
                <a:gd name="T25" fmla="*/ 60 h 296"/>
                <a:gd name="T26" fmla="*/ 129 w 151"/>
                <a:gd name="T27" fmla="*/ 66 h 296"/>
                <a:gd name="T28" fmla="*/ 134 w 151"/>
                <a:gd name="T29" fmla="*/ 76 h 296"/>
                <a:gd name="T30" fmla="*/ 116 w 151"/>
                <a:gd name="T31" fmla="*/ 122 h 296"/>
                <a:gd name="T32" fmla="*/ 113 w 151"/>
                <a:gd name="T33" fmla="*/ 126 h 296"/>
                <a:gd name="T34" fmla="*/ 113 w 151"/>
                <a:gd name="T35" fmla="*/ 133 h 296"/>
                <a:gd name="T36" fmla="*/ 62 w 151"/>
                <a:gd name="T37" fmla="*/ 263 h 296"/>
                <a:gd name="T38" fmla="*/ 112 w 151"/>
                <a:gd name="T39" fmla="*/ 133 h 296"/>
                <a:gd name="T40" fmla="*/ 113 w 151"/>
                <a:gd name="T41" fmla="*/ 133 h 296"/>
                <a:gd name="T42" fmla="*/ 113 w 151"/>
                <a:gd name="T43" fmla="*/ 126 h 296"/>
                <a:gd name="T44" fmla="*/ 106 w 151"/>
                <a:gd name="T45" fmla="*/ 126 h 296"/>
                <a:gd name="T46" fmla="*/ 91 w 151"/>
                <a:gd name="T47" fmla="*/ 120 h 296"/>
                <a:gd name="T48" fmla="*/ 91 w 151"/>
                <a:gd name="T49" fmla="*/ 120 h 296"/>
                <a:gd name="T50" fmla="*/ 99 w 151"/>
                <a:gd name="T51" fmla="*/ 115 h 296"/>
                <a:gd name="T52" fmla="*/ 113 w 151"/>
                <a:gd name="T53" fmla="*/ 78 h 296"/>
                <a:gd name="T54" fmla="*/ 113 w 151"/>
                <a:gd name="T55" fmla="*/ 54 h 296"/>
                <a:gd name="T56" fmla="*/ 79 w 151"/>
                <a:gd name="T57" fmla="*/ 41 h 296"/>
                <a:gd name="T58" fmla="*/ 70 w 151"/>
                <a:gd name="T59" fmla="*/ 47 h 296"/>
                <a:gd name="T60" fmla="*/ 49 w 151"/>
                <a:gd name="T61" fmla="*/ 100 h 296"/>
                <a:gd name="T62" fmla="*/ 50 w 151"/>
                <a:gd name="T63" fmla="*/ 109 h 296"/>
                <a:gd name="T64" fmla="*/ 32 w 151"/>
                <a:gd name="T65" fmla="*/ 155 h 296"/>
                <a:gd name="T66" fmla="*/ 32 w 151"/>
                <a:gd name="T67" fmla="*/ 238 h 296"/>
                <a:gd name="T68" fmla="*/ 36 w 151"/>
                <a:gd name="T69" fmla="*/ 238 h 296"/>
                <a:gd name="T70" fmla="*/ 42 w 151"/>
                <a:gd name="T71" fmla="*/ 249 h 296"/>
                <a:gd name="T72" fmla="*/ 54 w 151"/>
                <a:gd name="T73" fmla="*/ 245 h 296"/>
                <a:gd name="T74" fmla="*/ 60 w 151"/>
                <a:gd name="T75" fmla="*/ 258 h 296"/>
                <a:gd name="T76" fmla="*/ 58 w 151"/>
                <a:gd name="T77" fmla="*/ 260 h 296"/>
                <a:gd name="T78" fmla="*/ 32 w 151"/>
                <a:gd name="T79" fmla="*/ 278 h 296"/>
                <a:gd name="T80" fmla="*/ 32 w 151"/>
                <a:gd name="T81" fmla="*/ 283 h 296"/>
                <a:gd name="T82" fmla="*/ 62 w 151"/>
                <a:gd name="T83" fmla="*/ 263 h 296"/>
                <a:gd name="T84" fmla="*/ 113 w 151"/>
                <a:gd name="T85" fmla="*/ 0 h 296"/>
                <a:gd name="T86" fmla="*/ 113 w 151"/>
                <a:gd name="T87" fmla="*/ 53 h 296"/>
                <a:gd name="T88" fmla="*/ 82 w 151"/>
                <a:gd name="T89" fmla="*/ 33 h 296"/>
                <a:gd name="T90" fmla="*/ 87 w 151"/>
                <a:gd name="T91" fmla="*/ 20 h 296"/>
                <a:gd name="T92" fmla="*/ 113 w 151"/>
                <a:gd name="T93" fmla="*/ 0 h 296"/>
                <a:gd name="T94" fmla="*/ 32 w 151"/>
                <a:gd name="T95" fmla="*/ 155 h 296"/>
                <a:gd name="T96" fmla="*/ 0 w 151"/>
                <a:gd name="T97" fmla="*/ 239 h 296"/>
                <a:gd name="T98" fmla="*/ 14 w 151"/>
                <a:gd name="T99" fmla="*/ 296 h 296"/>
                <a:gd name="T100" fmla="*/ 32 w 151"/>
                <a:gd name="T101" fmla="*/ 283 h 296"/>
                <a:gd name="T102" fmla="*/ 32 w 151"/>
                <a:gd name="T103" fmla="*/ 278 h 296"/>
                <a:gd name="T104" fmla="*/ 31 w 151"/>
                <a:gd name="T105" fmla="*/ 279 h 296"/>
                <a:gd name="T106" fmla="*/ 13 w 151"/>
                <a:gd name="T107" fmla="*/ 272 h 296"/>
                <a:gd name="T108" fmla="*/ 5 w 151"/>
                <a:gd name="T109" fmla="*/ 240 h 296"/>
                <a:gd name="T110" fmla="*/ 5 w 151"/>
                <a:gd name="T111" fmla="*/ 240 h 296"/>
                <a:gd name="T112" fmla="*/ 6 w 151"/>
                <a:gd name="T113" fmla="*/ 237 h 296"/>
                <a:gd name="T114" fmla="*/ 18 w 151"/>
                <a:gd name="T115" fmla="*/ 231 h 296"/>
                <a:gd name="T116" fmla="*/ 24 w 151"/>
                <a:gd name="T117" fmla="*/ 242 h 296"/>
                <a:gd name="T118" fmla="*/ 32 w 151"/>
                <a:gd name="T119" fmla="*/ 238 h 296"/>
                <a:gd name="T120" fmla="*/ 32 w 151"/>
                <a:gd name="T121" fmla="*/ 155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1" h="296">
                  <a:moveTo>
                    <a:pt x="113" y="133"/>
                  </a:moveTo>
                  <a:cubicBezTo>
                    <a:pt x="116" y="132"/>
                    <a:pt x="118" y="130"/>
                    <a:pt x="119" y="127"/>
                  </a:cubicBezTo>
                  <a:cubicBezTo>
                    <a:pt x="140" y="74"/>
                    <a:pt x="140" y="74"/>
                    <a:pt x="140" y="74"/>
                  </a:cubicBezTo>
                  <a:cubicBezTo>
                    <a:pt x="141" y="70"/>
                    <a:pt x="140" y="66"/>
                    <a:pt x="136" y="63"/>
                  </a:cubicBezTo>
                  <a:cubicBezTo>
                    <a:pt x="145" y="42"/>
                    <a:pt x="145" y="42"/>
                    <a:pt x="145" y="42"/>
                  </a:cubicBezTo>
                  <a:cubicBezTo>
                    <a:pt x="151" y="26"/>
                    <a:pt x="143" y="8"/>
                    <a:pt x="127" y="2"/>
                  </a:cubicBezTo>
                  <a:cubicBezTo>
                    <a:pt x="122" y="0"/>
                    <a:pt x="118" y="0"/>
                    <a:pt x="113" y="0"/>
                  </a:cubicBezTo>
                  <a:cubicBezTo>
                    <a:pt x="113" y="53"/>
                    <a:pt x="113" y="53"/>
                    <a:pt x="113" y="53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17" y="69"/>
                    <a:pt x="117" y="69"/>
                    <a:pt x="117" y="69"/>
                  </a:cubicBezTo>
                  <a:cubicBezTo>
                    <a:pt x="118" y="66"/>
                    <a:pt x="117" y="62"/>
                    <a:pt x="115" y="60"/>
                  </a:cubicBezTo>
                  <a:cubicBezTo>
                    <a:pt x="129" y="66"/>
                    <a:pt x="129" y="66"/>
                    <a:pt x="129" y="66"/>
                  </a:cubicBezTo>
                  <a:cubicBezTo>
                    <a:pt x="134" y="68"/>
                    <a:pt x="136" y="72"/>
                    <a:pt x="134" y="76"/>
                  </a:cubicBezTo>
                  <a:cubicBezTo>
                    <a:pt x="116" y="122"/>
                    <a:pt x="116" y="122"/>
                    <a:pt x="116" y="122"/>
                  </a:cubicBezTo>
                  <a:cubicBezTo>
                    <a:pt x="116" y="123"/>
                    <a:pt x="114" y="125"/>
                    <a:pt x="113" y="126"/>
                  </a:cubicBezTo>
                  <a:lnTo>
                    <a:pt x="113" y="133"/>
                  </a:lnTo>
                  <a:close/>
                  <a:moveTo>
                    <a:pt x="62" y="263"/>
                  </a:moveTo>
                  <a:cubicBezTo>
                    <a:pt x="112" y="133"/>
                    <a:pt x="112" y="133"/>
                    <a:pt x="112" y="133"/>
                  </a:cubicBezTo>
                  <a:cubicBezTo>
                    <a:pt x="113" y="133"/>
                    <a:pt x="113" y="133"/>
                    <a:pt x="113" y="133"/>
                  </a:cubicBezTo>
                  <a:cubicBezTo>
                    <a:pt x="113" y="126"/>
                    <a:pt x="113" y="126"/>
                    <a:pt x="113" y="126"/>
                  </a:cubicBezTo>
                  <a:cubicBezTo>
                    <a:pt x="111" y="127"/>
                    <a:pt x="109" y="127"/>
                    <a:pt x="106" y="126"/>
                  </a:cubicBezTo>
                  <a:cubicBezTo>
                    <a:pt x="91" y="120"/>
                    <a:pt x="91" y="120"/>
                    <a:pt x="91" y="120"/>
                  </a:cubicBezTo>
                  <a:cubicBezTo>
                    <a:pt x="91" y="120"/>
                    <a:pt x="91" y="120"/>
                    <a:pt x="91" y="120"/>
                  </a:cubicBezTo>
                  <a:cubicBezTo>
                    <a:pt x="95" y="120"/>
                    <a:pt x="98" y="118"/>
                    <a:pt x="99" y="115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1" y="43"/>
                    <a:pt x="70" y="47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48" y="103"/>
                    <a:pt x="48" y="106"/>
                    <a:pt x="50" y="109"/>
                  </a:cubicBezTo>
                  <a:cubicBezTo>
                    <a:pt x="32" y="155"/>
                    <a:pt x="32" y="155"/>
                    <a:pt x="32" y="155"/>
                  </a:cubicBezTo>
                  <a:cubicBezTo>
                    <a:pt x="32" y="238"/>
                    <a:pt x="32" y="238"/>
                    <a:pt x="32" y="238"/>
                  </a:cubicBezTo>
                  <a:cubicBezTo>
                    <a:pt x="34" y="238"/>
                    <a:pt x="35" y="238"/>
                    <a:pt x="36" y="238"/>
                  </a:cubicBezTo>
                  <a:cubicBezTo>
                    <a:pt x="40" y="240"/>
                    <a:pt x="43" y="244"/>
                    <a:pt x="42" y="249"/>
                  </a:cubicBezTo>
                  <a:cubicBezTo>
                    <a:pt x="45" y="245"/>
                    <a:pt x="50" y="243"/>
                    <a:pt x="54" y="245"/>
                  </a:cubicBezTo>
                  <a:cubicBezTo>
                    <a:pt x="59" y="247"/>
                    <a:pt x="61" y="253"/>
                    <a:pt x="60" y="258"/>
                  </a:cubicBezTo>
                  <a:cubicBezTo>
                    <a:pt x="58" y="260"/>
                    <a:pt x="58" y="260"/>
                    <a:pt x="58" y="260"/>
                  </a:cubicBezTo>
                  <a:cubicBezTo>
                    <a:pt x="32" y="278"/>
                    <a:pt x="32" y="278"/>
                    <a:pt x="32" y="278"/>
                  </a:cubicBezTo>
                  <a:cubicBezTo>
                    <a:pt x="32" y="283"/>
                    <a:pt x="32" y="283"/>
                    <a:pt x="32" y="283"/>
                  </a:cubicBezTo>
                  <a:cubicBezTo>
                    <a:pt x="62" y="263"/>
                    <a:pt x="62" y="263"/>
                    <a:pt x="62" y="263"/>
                  </a:cubicBezTo>
                  <a:close/>
                  <a:moveTo>
                    <a:pt x="113" y="0"/>
                  </a:moveTo>
                  <a:cubicBezTo>
                    <a:pt x="113" y="53"/>
                    <a:pt x="113" y="53"/>
                    <a:pt x="113" y="53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92" y="8"/>
                    <a:pt x="102" y="1"/>
                    <a:pt x="113" y="0"/>
                  </a:cubicBezTo>
                  <a:close/>
                  <a:moveTo>
                    <a:pt x="32" y="155"/>
                  </a:moveTo>
                  <a:cubicBezTo>
                    <a:pt x="0" y="239"/>
                    <a:pt x="0" y="239"/>
                    <a:pt x="0" y="239"/>
                  </a:cubicBezTo>
                  <a:cubicBezTo>
                    <a:pt x="14" y="296"/>
                    <a:pt x="14" y="296"/>
                    <a:pt x="14" y="296"/>
                  </a:cubicBezTo>
                  <a:cubicBezTo>
                    <a:pt x="32" y="283"/>
                    <a:pt x="32" y="283"/>
                    <a:pt x="32" y="283"/>
                  </a:cubicBezTo>
                  <a:cubicBezTo>
                    <a:pt x="32" y="278"/>
                    <a:pt x="32" y="278"/>
                    <a:pt x="32" y="278"/>
                  </a:cubicBezTo>
                  <a:cubicBezTo>
                    <a:pt x="31" y="279"/>
                    <a:pt x="31" y="279"/>
                    <a:pt x="31" y="279"/>
                  </a:cubicBezTo>
                  <a:cubicBezTo>
                    <a:pt x="13" y="272"/>
                    <a:pt x="13" y="272"/>
                    <a:pt x="13" y="272"/>
                  </a:cubicBezTo>
                  <a:cubicBezTo>
                    <a:pt x="5" y="240"/>
                    <a:pt x="5" y="240"/>
                    <a:pt x="5" y="240"/>
                  </a:cubicBezTo>
                  <a:cubicBezTo>
                    <a:pt x="5" y="240"/>
                    <a:pt x="5" y="240"/>
                    <a:pt x="5" y="240"/>
                  </a:cubicBezTo>
                  <a:cubicBezTo>
                    <a:pt x="6" y="237"/>
                    <a:pt x="6" y="237"/>
                    <a:pt x="6" y="237"/>
                  </a:cubicBezTo>
                  <a:cubicBezTo>
                    <a:pt x="8" y="232"/>
                    <a:pt x="13" y="229"/>
                    <a:pt x="18" y="231"/>
                  </a:cubicBezTo>
                  <a:cubicBezTo>
                    <a:pt x="23" y="233"/>
                    <a:pt x="25" y="237"/>
                    <a:pt x="24" y="242"/>
                  </a:cubicBezTo>
                  <a:cubicBezTo>
                    <a:pt x="26" y="239"/>
                    <a:pt x="29" y="238"/>
                    <a:pt x="32" y="238"/>
                  </a:cubicBezTo>
                  <a:lnTo>
                    <a:pt x="32" y="155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195"/>
            <p:cNvSpPr>
              <a:spLocks noEditPoints="1"/>
            </p:cNvSpPr>
            <p:nvPr/>
          </p:nvSpPr>
          <p:spPr bwMode="auto">
            <a:xfrm>
              <a:off x="6232525" y="4208463"/>
              <a:ext cx="615950" cy="615950"/>
            </a:xfrm>
            <a:custGeom>
              <a:avLst/>
              <a:gdLst>
                <a:gd name="T0" fmla="*/ 161 w 322"/>
                <a:gd name="T1" fmla="*/ 0 h 322"/>
                <a:gd name="T2" fmla="*/ 161 w 322"/>
                <a:gd name="T3" fmla="*/ 0 h 322"/>
                <a:gd name="T4" fmla="*/ 161 w 322"/>
                <a:gd name="T5" fmla="*/ 42 h 322"/>
                <a:gd name="T6" fmla="*/ 180 w 322"/>
                <a:gd name="T7" fmla="*/ 29 h 322"/>
                <a:gd name="T8" fmla="*/ 292 w 322"/>
                <a:gd name="T9" fmla="*/ 141 h 322"/>
                <a:gd name="T10" fmla="*/ 279 w 322"/>
                <a:gd name="T11" fmla="*/ 161 h 322"/>
                <a:gd name="T12" fmla="*/ 292 w 322"/>
                <a:gd name="T13" fmla="*/ 180 h 322"/>
                <a:gd name="T14" fmla="*/ 180 w 322"/>
                <a:gd name="T15" fmla="*/ 293 h 322"/>
                <a:gd name="T16" fmla="*/ 180 w 322"/>
                <a:gd name="T17" fmla="*/ 293 h 322"/>
                <a:gd name="T18" fmla="*/ 161 w 322"/>
                <a:gd name="T19" fmla="*/ 279 h 322"/>
                <a:gd name="T20" fmla="*/ 161 w 322"/>
                <a:gd name="T21" fmla="*/ 322 h 322"/>
                <a:gd name="T22" fmla="*/ 161 w 322"/>
                <a:gd name="T23" fmla="*/ 322 h 322"/>
                <a:gd name="T24" fmla="*/ 322 w 322"/>
                <a:gd name="T25" fmla="*/ 161 h 322"/>
                <a:gd name="T26" fmla="*/ 161 w 322"/>
                <a:gd name="T27" fmla="*/ 0 h 322"/>
                <a:gd name="T28" fmla="*/ 161 w 322"/>
                <a:gd name="T29" fmla="*/ 0 h 322"/>
                <a:gd name="T30" fmla="*/ 161 w 322"/>
                <a:gd name="T31" fmla="*/ 0 h 322"/>
                <a:gd name="T32" fmla="*/ 0 w 322"/>
                <a:gd name="T33" fmla="*/ 161 h 322"/>
                <a:gd name="T34" fmla="*/ 161 w 322"/>
                <a:gd name="T35" fmla="*/ 322 h 322"/>
                <a:gd name="T36" fmla="*/ 161 w 322"/>
                <a:gd name="T37" fmla="*/ 322 h 322"/>
                <a:gd name="T38" fmla="*/ 161 w 322"/>
                <a:gd name="T39" fmla="*/ 279 h 322"/>
                <a:gd name="T40" fmla="*/ 161 w 322"/>
                <a:gd name="T41" fmla="*/ 279 h 322"/>
                <a:gd name="T42" fmla="*/ 141 w 322"/>
                <a:gd name="T43" fmla="*/ 293 h 322"/>
                <a:gd name="T44" fmla="*/ 29 w 322"/>
                <a:gd name="T45" fmla="*/ 180 h 322"/>
                <a:gd name="T46" fmla="*/ 42 w 322"/>
                <a:gd name="T47" fmla="*/ 161 h 322"/>
                <a:gd name="T48" fmla="*/ 29 w 322"/>
                <a:gd name="T49" fmla="*/ 141 h 322"/>
                <a:gd name="T50" fmla="*/ 141 w 322"/>
                <a:gd name="T51" fmla="*/ 29 h 322"/>
                <a:gd name="T52" fmla="*/ 161 w 322"/>
                <a:gd name="T53" fmla="*/ 42 h 322"/>
                <a:gd name="T54" fmla="*/ 161 w 322"/>
                <a:gd name="T55" fmla="*/ 42 h 322"/>
                <a:gd name="T56" fmla="*/ 161 w 322"/>
                <a:gd name="T57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2" h="322">
                  <a:moveTo>
                    <a:pt x="161" y="0"/>
                  </a:moveTo>
                  <a:cubicBezTo>
                    <a:pt x="161" y="0"/>
                    <a:pt x="161" y="0"/>
                    <a:pt x="161" y="0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70" y="42"/>
                    <a:pt x="177" y="37"/>
                    <a:pt x="180" y="29"/>
                  </a:cubicBezTo>
                  <a:cubicBezTo>
                    <a:pt x="238" y="37"/>
                    <a:pt x="284" y="83"/>
                    <a:pt x="292" y="141"/>
                  </a:cubicBezTo>
                  <a:cubicBezTo>
                    <a:pt x="285" y="144"/>
                    <a:pt x="279" y="152"/>
                    <a:pt x="279" y="161"/>
                  </a:cubicBezTo>
                  <a:cubicBezTo>
                    <a:pt x="279" y="170"/>
                    <a:pt x="285" y="177"/>
                    <a:pt x="292" y="180"/>
                  </a:cubicBezTo>
                  <a:cubicBezTo>
                    <a:pt x="284" y="238"/>
                    <a:pt x="238" y="284"/>
                    <a:pt x="180" y="293"/>
                  </a:cubicBezTo>
                  <a:cubicBezTo>
                    <a:pt x="180" y="293"/>
                    <a:pt x="180" y="293"/>
                    <a:pt x="180" y="293"/>
                  </a:cubicBezTo>
                  <a:cubicBezTo>
                    <a:pt x="177" y="285"/>
                    <a:pt x="170" y="279"/>
                    <a:pt x="161" y="279"/>
                  </a:cubicBezTo>
                  <a:cubicBezTo>
                    <a:pt x="161" y="322"/>
                    <a:pt x="161" y="322"/>
                    <a:pt x="161" y="322"/>
                  </a:cubicBezTo>
                  <a:cubicBezTo>
                    <a:pt x="161" y="322"/>
                    <a:pt x="161" y="322"/>
                    <a:pt x="161" y="322"/>
                  </a:cubicBezTo>
                  <a:cubicBezTo>
                    <a:pt x="249" y="322"/>
                    <a:pt x="322" y="250"/>
                    <a:pt x="322" y="161"/>
                  </a:cubicBezTo>
                  <a:cubicBezTo>
                    <a:pt x="322" y="72"/>
                    <a:pt x="249" y="0"/>
                    <a:pt x="161" y="0"/>
                  </a:cubicBezTo>
                  <a:close/>
                  <a:moveTo>
                    <a:pt x="161" y="0"/>
                  </a:moveTo>
                  <a:cubicBezTo>
                    <a:pt x="161" y="0"/>
                    <a:pt x="161" y="0"/>
                    <a:pt x="161" y="0"/>
                  </a:cubicBezTo>
                  <a:cubicBezTo>
                    <a:pt x="72" y="0"/>
                    <a:pt x="0" y="72"/>
                    <a:pt x="0" y="161"/>
                  </a:cubicBezTo>
                  <a:cubicBezTo>
                    <a:pt x="0" y="250"/>
                    <a:pt x="72" y="322"/>
                    <a:pt x="161" y="322"/>
                  </a:cubicBezTo>
                  <a:cubicBezTo>
                    <a:pt x="161" y="322"/>
                    <a:pt x="161" y="322"/>
                    <a:pt x="161" y="322"/>
                  </a:cubicBezTo>
                  <a:cubicBezTo>
                    <a:pt x="161" y="279"/>
                    <a:pt x="161" y="279"/>
                    <a:pt x="161" y="279"/>
                  </a:cubicBezTo>
                  <a:cubicBezTo>
                    <a:pt x="161" y="279"/>
                    <a:pt x="161" y="279"/>
                    <a:pt x="161" y="279"/>
                  </a:cubicBezTo>
                  <a:cubicBezTo>
                    <a:pt x="152" y="279"/>
                    <a:pt x="144" y="285"/>
                    <a:pt x="141" y="293"/>
                  </a:cubicBezTo>
                  <a:cubicBezTo>
                    <a:pt x="83" y="284"/>
                    <a:pt x="37" y="238"/>
                    <a:pt x="29" y="180"/>
                  </a:cubicBezTo>
                  <a:cubicBezTo>
                    <a:pt x="37" y="177"/>
                    <a:pt x="42" y="170"/>
                    <a:pt x="42" y="161"/>
                  </a:cubicBezTo>
                  <a:cubicBezTo>
                    <a:pt x="42" y="152"/>
                    <a:pt x="37" y="144"/>
                    <a:pt x="29" y="141"/>
                  </a:cubicBezTo>
                  <a:cubicBezTo>
                    <a:pt x="37" y="83"/>
                    <a:pt x="83" y="37"/>
                    <a:pt x="141" y="29"/>
                  </a:cubicBezTo>
                  <a:cubicBezTo>
                    <a:pt x="144" y="37"/>
                    <a:pt x="152" y="42"/>
                    <a:pt x="161" y="42"/>
                  </a:cubicBezTo>
                  <a:cubicBezTo>
                    <a:pt x="161" y="42"/>
                    <a:pt x="161" y="42"/>
                    <a:pt x="161" y="4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196"/>
            <p:cNvSpPr/>
            <p:nvPr/>
          </p:nvSpPr>
          <p:spPr bwMode="auto">
            <a:xfrm>
              <a:off x="6345238" y="4402138"/>
              <a:ext cx="307975" cy="161925"/>
            </a:xfrm>
            <a:custGeom>
              <a:avLst/>
              <a:gdLst>
                <a:gd name="T0" fmla="*/ 150 w 161"/>
                <a:gd name="T1" fmla="*/ 0 h 85"/>
                <a:gd name="T2" fmla="*/ 113 w 161"/>
                <a:gd name="T3" fmla="*/ 37 h 85"/>
                <a:gd name="T4" fmla="*/ 102 w 161"/>
                <a:gd name="T5" fmla="*/ 35 h 85"/>
                <a:gd name="T6" fmla="*/ 78 w 161"/>
                <a:gd name="T7" fmla="*/ 52 h 85"/>
                <a:gd name="T8" fmla="*/ 0 w 161"/>
                <a:gd name="T9" fmla="*/ 52 h 85"/>
                <a:gd name="T10" fmla="*/ 0 w 161"/>
                <a:gd name="T11" fmla="*/ 68 h 85"/>
                <a:gd name="T12" fmla="*/ 78 w 161"/>
                <a:gd name="T13" fmla="*/ 68 h 85"/>
                <a:gd name="T14" fmla="*/ 102 w 161"/>
                <a:gd name="T15" fmla="*/ 85 h 85"/>
                <a:gd name="T16" fmla="*/ 127 w 161"/>
                <a:gd name="T17" fmla="*/ 60 h 85"/>
                <a:gd name="T18" fmla="*/ 124 w 161"/>
                <a:gd name="T19" fmla="*/ 49 h 85"/>
                <a:gd name="T20" fmla="*/ 161 w 161"/>
                <a:gd name="T21" fmla="*/ 12 h 85"/>
                <a:gd name="T22" fmla="*/ 150 w 161"/>
                <a:gd name="T2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1" h="85">
                  <a:moveTo>
                    <a:pt x="150" y="0"/>
                  </a:moveTo>
                  <a:cubicBezTo>
                    <a:pt x="113" y="37"/>
                    <a:pt x="113" y="37"/>
                    <a:pt x="113" y="37"/>
                  </a:cubicBezTo>
                  <a:cubicBezTo>
                    <a:pt x="109" y="36"/>
                    <a:pt x="106" y="35"/>
                    <a:pt x="102" y="35"/>
                  </a:cubicBezTo>
                  <a:cubicBezTo>
                    <a:pt x="91" y="35"/>
                    <a:pt x="81" y="42"/>
                    <a:pt x="78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81" y="78"/>
                    <a:pt x="91" y="85"/>
                    <a:pt x="102" y="85"/>
                  </a:cubicBezTo>
                  <a:cubicBezTo>
                    <a:pt x="115" y="85"/>
                    <a:pt x="127" y="74"/>
                    <a:pt x="127" y="60"/>
                  </a:cubicBezTo>
                  <a:cubicBezTo>
                    <a:pt x="127" y="56"/>
                    <a:pt x="126" y="52"/>
                    <a:pt x="124" y="49"/>
                  </a:cubicBezTo>
                  <a:cubicBezTo>
                    <a:pt x="161" y="12"/>
                    <a:pt x="161" y="12"/>
                    <a:pt x="161" y="12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197"/>
            <p:cNvSpPr/>
            <p:nvPr/>
          </p:nvSpPr>
          <p:spPr bwMode="auto">
            <a:xfrm>
              <a:off x="6478588" y="5094288"/>
              <a:ext cx="481013" cy="361950"/>
            </a:xfrm>
            <a:custGeom>
              <a:avLst/>
              <a:gdLst>
                <a:gd name="T0" fmla="*/ 176 w 251"/>
                <a:gd name="T1" fmla="*/ 0 h 189"/>
                <a:gd name="T2" fmla="*/ 125 w 251"/>
                <a:gd name="T3" fmla="*/ 18 h 189"/>
                <a:gd name="T4" fmla="*/ 75 w 251"/>
                <a:gd name="T5" fmla="*/ 0 h 189"/>
                <a:gd name="T6" fmla="*/ 0 w 251"/>
                <a:gd name="T7" fmla="*/ 73 h 189"/>
                <a:gd name="T8" fmla="*/ 129 w 251"/>
                <a:gd name="T9" fmla="*/ 189 h 189"/>
                <a:gd name="T10" fmla="*/ 251 w 251"/>
                <a:gd name="T11" fmla="*/ 73 h 189"/>
                <a:gd name="T12" fmla="*/ 176 w 251"/>
                <a:gd name="T1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189">
                  <a:moveTo>
                    <a:pt x="176" y="0"/>
                  </a:moveTo>
                  <a:cubicBezTo>
                    <a:pt x="156" y="0"/>
                    <a:pt x="139" y="7"/>
                    <a:pt x="125" y="18"/>
                  </a:cubicBezTo>
                  <a:cubicBezTo>
                    <a:pt x="112" y="7"/>
                    <a:pt x="94" y="0"/>
                    <a:pt x="75" y="0"/>
                  </a:cubicBezTo>
                  <a:cubicBezTo>
                    <a:pt x="33" y="0"/>
                    <a:pt x="0" y="32"/>
                    <a:pt x="0" y="73"/>
                  </a:cubicBezTo>
                  <a:cubicBezTo>
                    <a:pt x="0" y="119"/>
                    <a:pt x="38" y="189"/>
                    <a:pt x="129" y="189"/>
                  </a:cubicBezTo>
                  <a:cubicBezTo>
                    <a:pt x="224" y="189"/>
                    <a:pt x="251" y="114"/>
                    <a:pt x="251" y="73"/>
                  </a:cubicBezTo>
                  <a:cubicBezTo>
                    <a:pt x="251" y="32"/>
                    <a:pt x="217" y="0"/>
                    <a:pt x="176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198"/>
            <p:cNvSpPr/>
            <p:nvPr/>
          </p:nvSpPr>
          <p:spPr bwMode="auto">
            <a:xfrm>
              <a:off x="6692900" y="5000625"/>
              <a:ext cx="130175" cy="166688"/>
            </a:xfrm>
            <a:custGeom>
              <a:avLst/>
              <a:gdLst>
                <a:gd name="T0" fmla="*/ 15 w 68"/>
                <a:gd name="T1" fmla="*/ 87 h 87"/>
                <a:gd name="T2" fmla="*/ 33 w 68"/>
                <a:gd name="T3" fmla="*/ 0 h 87"/>
                <a:gd name="T4" fmla="*/ 68 w 68"/>
                <a:gd name="T5" fmla="*/ 6 h 87"/>
                <a:gd name="T6" fmla="*/ 15 w 68"/>
                <a:gd name="T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87">
                  <a:moveTo>
                    <a:pt x="15" y="87"/>
                  </a:moveTo>
                  <a:cubicBezTo>
                    <a:pt x="0" y="57"/>
                    <a:pt x="9" y="23"/>
                    <a:pt x="33" y="0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35" y="25"/>
                    <a:pt x="14" y="44"/>
                    <a:pt x="15" y="87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Freeform 199"/>
            <p:cNvSpPr>
              <a:spLocks noEditPoints="1"/>
            </p:cNvSpPr>
            <p:nvPr/>
          </p:nvSpPr>
          <p:spPr bwMode="auto">
            <a:xfrm>
              <a:off x="4441825" y="4087813"/>
              <a:ext cx="571500" cy="633413"/>
            </a:xfrm>
            <a:custGeom>
              <a:avLst/>
              <a:gdLst>
                <a:gd name="T0" fmla="*/ 231 w 299"/>
                <a:gd name="T1" fmla="*/ 172 h 331"/>
                <a:gd name="T2" fmla="*/ 214 w 299"/>
                <a:gd name="T3" fmla="*/ 205 h 331"/>
                <a:gd name="T4" fmla="*/ 205 w 299"/>
                <a:gd name="T5" fmla="*/ 236 h 331"/>
                <a:gd name="T6" fmla="*/ 210 w 299"/>
                <a:gd name="T7" fmla="*/ 240 h 331"/>
                <a:gd name="T8" fmla="*/ 226 w 299"/>
                <a:gd name="T9" fmla="*/ 284 h 331"/>
                <a:gd name="T10" fmla="*/ 200 w 299"/>
                <a:gd name="T11" fmla="*/ 254 h 331"/>
                <a:gd name="T12" fmla="*/ 247 w 299"/>
                <a:gd name="T13" fmla="*/ 85 h 331"/>
                <a:gd name="T14" fmla="*/ 284 w 299"/>
                <a:gd name="T15" fmla="*/ 74 h 331"/>
                <a:gd name="T16" fmla="*/ 248 w 299"/>
                <a:gd name="T17" fmla="*/ 103 h 331"/>
                <a:gd name="T18" fmla="*/ 242 w 299"/>
                <a:gd name="T19" fmla="*/ 104 h 331"/>
                <a:gd name="T20" fmla="*/ 293 w 299"/>
                <a:gd name="T21" fmla="*/ 181 h 331"/>
                <a:gd name="T22" fmla="*/ 246 w 299"/>
                <a:gd name="T23" fmla="*/ 176 h 331"/>
                <a:gd name="T24" fmla="*/ 289 w 299"/>
                <a:gd name="T25" fmla="*/ 196 h 331"/>
                <a:gd name="T26" fmla="*/ 293 w 299"/>
                <a:gd name="T27" fmla="*/ 181 h 331"/>
                <a:gd name="T28" fmla="*/ 107 w 299"/>
                <a:gd name="T29" fmla="*/ 325 h 331"/>
                <a:gd name="T30" fmla="*/ 177 w 299"/>
                <a:gd name="T31" fmla="*/ 230 h 331"/>
                <a:gd name="T32" fmla="*/ 233 w 299"/>
                <a:gd name="T33" fmla="*/ 135 h 331"/>
                <a:gd name="T34" fmla="*/ 167 w 299"/>
                <a:gd name="T35" fmla="*/ 84 h 331"/>
                <a:gd name="T36" fmla="*/ 214 w 299"/>
                <a:gd name="T37" fmla="*/ 167 h 331"/>
                <a:gd name="T38" fmla="*/ 167 w 299"/>
                <a:gd name="T39" fmla="*/ 214 h 331"/>
                <a:gd name="T40" fmla="*/ 151 w 299"/>
                <a:gd name="T41" fmla="*/ 258 h 331"/>
                <a:gd name="T42" fmla="*/ 101 w 299"/>
                <a:gd name="T43" fmla="*/ 323 h 331"/>
                <a:gd name="T44" fmla="*/ 242 w 299"/>
                <a:gd name="T45" fmla="*/ 104 h 331"/>
                <a:gd name="T46" fmla="*/ 240 w 299"/>
                <a:gd name="T47" fmla="*/ 89 h 331"/>
                <a:gd name="T48" fmla="*/ 205 w 299"/>
                <a:gd name="T49" fmla="*/ 236 h 331"/>
                <a:gd name="T50" fmla="*/ 196 w 299"/>
                <a:gd name="T51" fmla="*/ 247 h 331"/>
                <a:gd name="T52" fmla="*/ 205 w 299"/>
                <a:gd name="T53" fmla="*/ 236 h 331"/>
                <a:gd name="T54" fmla="*/ 191 w 299"/>
                <a:gd name="T55" fmla="*/ 1 h 331"/>
                <a:gd name="T56" fmla="*/ 197 w 299"/>
                <a:gd name="T57" fmla="*/ 11 h 331"/>
                <a:gd name="T58" fmla="*/ 177 w 299"/>
                <a:gd name="T59" fmla="*/ 53 h 331"/>
                <a:gd name="T60" fmla="*/ 176 w 299"/>
                <a:gd name="T61" fmla="*/ 53 h 331"/>
                <a:gd name="T62" fmla="*/ 86 w 299"/>
                <a:gd name="T63" fmla="*/ 93 h 331"/>
                <a:gd name="T64" fmla="*/ 85 w 299"/>
                <a:gd name="T65" fmla="*/ 205 h 331"/>
                <a:gd name="T66" fmla="*/ 97 w 299"/>
                <a:gd name="T67" fmla="*/ 322 h 331"/>
                <a:gd name="T68" fmla="*/ 121 w 299"/>
                <a:gd name="T69" fmla="*/ 250 h 331"/>
                <a:gd name="T70" fmla="*/ 104 w 299"/>
                <a:gd name="T71" fmla="*/ 205 h 331"/>
                <a:gd name="T72" fmla="*/ 84 w 299"/>
                <a:gd name="T73" fmla="*/ 131 h 331"/>
                <a:gd name="T74" fmla="*/ 167 w 299"/>
                <a:gd name="T75" fmla="*/ 84 h 331"/>
                <a:gd name="T76" fmla="*/ 172 w 299"/>
                <a:gd name="T77" fmla="*/ 67 h 331"/>
                <a:gd name="T78" fmla="*/ 191 w 299"/>
                <a:gd name="T79" fmla="*/ 1 h 331"/>
                <a:gd name="T80" fmla="*/ 171 w 299"/>
                <a:gd name="T81" fmla="*/ 43 h 331"/>
                <a:gd name="T82" fmla="*/ 191 w 299"/>
                <a:gd name="T83" fmla="*/ 1 h 331"/>
                <a:gd name="T84" fmla="*/ 57 w 299"/>
                <a:gd name="T85" fmla="*/ 195 h 331"/>
                <a:gd name="T86" fmla="*/ 60 w 299"/>
                <a:gd name="T87" fmla="*/ 210 h 331"/>
                <a:gd name="T88" fmla="*/ 94 w 299"/>
                <a:gd name="T89" fmla="*/ 63 h 331"/>
                <a:gd name="T90" fmla="*/ 104 w 299"/>
                <a:gd name="T91" fmla="*/ 51 h 331"/>
                <a:gd name="T92" fmla="*/ 94 w 299"/>
                <a:gd name="T93" fmla="*/ 63 h 331"/>
                <a:gd name="T94" fmla="*/ 67 w 299"/>
                <a:gd name="T95" fmla="*/ 126 h 331"/>
                <a:gd name="T96" fmla="*/ 86 w 299"/>
                <a:gd name="T97" fmla="*/ 93 h 331"/>
                <a:gd name="T98" fmla="*/ 94 w 299"/>
                <a:gd name="T99" fmla="*/ 63 h 331"/>
                <a:gd name="T100" fmla="*/ 90 w 299"/>
                <a:gd name="T101" fmla="*/ 59 h 331"/>
                <a:gd name="T102" fmla="*/ 74 w 299"/>
                <a:gd name="T103" fmla="*/ 15 h 331"/>
                <a:gd name="T104" fmla="*/ 99 w 299"/>
                <a:gd name="T105" fmla="*/ 44 h 331"/>
                <a:gd name="T106" fmla="*/ 52 w 299"/>
                <a:gd name="T107" fmla="*/ 214 h 331"/>
                <a:gd name="T108" fmla="*/ 16 w 299"/>
                <a:gd name="T109" fmla="*/ 225 h 331"/>
                <a:gd name="T110" fmla="*/ 52 w 299"/>
                <a:gd name="T111" fmla="*/ 196 h 331"/>
                <a:gd name="T112" fmla="*/ 57 w 299"/>
                <a:gd name="T113" fmla="*/ 195 h 331"/>
                <a:gd name="T114" fmla="*/ 53 w 299"/>
                <a:gd name="T115" fmla="*/ 123 h 331"/>
                <a:gd name="T116" fmla="*/ 11 w 299"/>
                <a:gd name="T117" fmla="*/ 103 h 331"/>
                <a:gd name="T118" fmla="*/ 7 w 299"/>
                <a:gd name="T119" fmla="*/ 118 h 331"/>
                <a:gd name="T120" fmla="*/ 53 w 299"/>
                <a:gd name="T121" fmla="*/ 123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9" h="331">
                  <a:moveTo>
                    <a:pt x="214" y="205"/>
                  </a:moveTo>
                  <a:cubicBezTo>
                    <a:pt x="222" y="195"/>
                    <a:pt x="228" y="184"/>
                    <a:pt x="231" y="172"/>
                  </a:cubicBezTo>
                  <a:cubicBezTo>
                    <a:pt x="235" y="160"/>
                    <a:pt x="235" y="147"/>
                    <a:pt x="233" y="135"/>
                  </a:cubicBezTo>
                  <a:cubicBezTo>
                    <a:pt x="214" y="205"/>
                    <a:pt x="214" y="205"/>
                    <a:pt x="214" y="205"/>
                  </a:cubicBezTo>
                  <a:close/>
                  <a:moveTo>
                    <a:pt x="200" y="254"/>
                  </a:moveTo>
                  <a:cubicBezTo>
                    <a:pt x="205" y="236"/>
                    <a:pt x="205" y="236"/>
                    <a:pt x="205" y="236"/>
                  </a:cubicBezTo>
                  <a:cubicBezTo>
                    <a:pt x="207" y="237"/>
                    <a:pt x="209" y="238"/>
                    <a:pt x="210" y="240"/>
                  </a:cubicBezTo>
                  <a:cubicBezTo>
                    <a:pt x="210" y="240"/>
                    <a:pt x="210" y="240"/>
                    <a:pt x="210" y="240"/>
                  </a:cubicBezTo>
                  <a:cubicBezTo>
                    <a:pt x="229" y="273"/>
                    <a:pt x="229" y="273"/>
                    <a:pt x="229" y="273"/>
                  </a:cubicBezTo>
                  <a:cubicBezTo>
                    <a:pt x="231" y="277"/>
                    <a:pt x="230" y="281"/>
                    <a:pt x="226" y="284"/>
                  </a:cubicBezTo>
                  <a:cubicBezTo>
                    <a:pt x="222" y="286"/>
                    <a:pt x="217" y="284"/>
                    <a:pt x="215" y="281"/>
                  </a:cubicBezTo>
                  <a:cubicBezTo>
                    <a:pt x="200" y="254"/>
                    <a:pt x="200" y="254"/>
                    <a:pt x="200" y="254"/>
                  </a:cubicBezTo>
                  <a:close/>
                  <a:moveTo>
                    <a:pt x="242" y="104"/>
                  </a:moveTo>
                  <a:cubicBezTo>
                    <a:pt x="247" y="85"/>
                    <a:pt x="247" y="85"/>
                    <a:pt x="247" y="85"/>
                  </a:cubicBezTo>
                  <a:cubicBezTo>
                    <a:pt x="273" y="71"/>
                    <a:pt x="273" y="71"/>
                    <a:pt x="273" y="71"/>
                  </a:cubicBezTo>
                  <a:cubicBezTo>
                    <a:pt x="277" y="68"/>
                    <a:pt x="282" y="70"/>
                    <a:pt x="284" y="74"/>
                  </a:cubicBezTo>
                  <a:cubicBezTo>
                    <a:pt x="286" y="77"/>
                    <a:pt x="285" y="82"/>
                    <a:pt x="281" y="84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46" y="104"/>
                    <a:pt x="244" y="104"/>
                    <a:pt x="242" y="104"/>
                  </a:cubicBezTo>
                  <a:close/>
                  <a:moveTo>
                    <a:pt x="293" y="181"/>
                  </a:moveTo>
                  <a:cubicBezTo>
                    <a:pt x="293" y="181"/>
                    <a:pt x="293" y="181"/>
                    <a:pt x="293" y="181"/>
                  </a:cubicBezTo>
                  <a:cubicBezTo>
                    <a:pt x="256" y="171"/>
                    <a:pt x="256" y="171"/>
                    <a:pt x="256" y="171"/>
                  </a:cubicBezTo>
                  <a:cubicBezTo>
                    <a:pt x="252" y="170"/>
                    <a:pt x="248" y="172"/>
                    <a:pt x="246" y="176"/>
                  </a:cubicBezTo>
                  <a:cubicBezTo>
                    <a:pt x="245" y="180"/>
                    <a:pt x="248" y="185"/>
                    <a:pt x="252" y="186"/>
                  </a:cubicBezTo>
                  <a:cubicBezTo>
                    <a:pt x="289" y="196"/>
                    <a:pt x="289" y="196"/>
                    <a:pt x="289" y="196"/>
                  </a:cubicBezTo>
                  <a:cubicBezTo>
                    <a:pt x="293" y="197"/>
                    <a:pt x="297" y="195"/>
                    <a:pt x="298" y="191"/>
                  </a:cubicBezTo>
                  <a:cubicBezTo>
                    <a:pt x="299" y="186"/>
                    <a:pt x="297" y="182"/>
                    <a:pt x="293" y="181"/>
                  </a:cubicBezTo>
                  <a:close/>
                  <a:moveTo>
                    <a:pt x="101" y="323"/>
                  </a:moveTo>
                  <a:cubicBezTo>
                    <a:pt x="107" y="325"/>
                    <a:pt x="107" y="325"/>
                    <a:pt x="107" y="325"/>
                  </a:cubicBezTo>
                  <a:cubicBezTo>
                    <a:pt x="129" y="331"/>
                    <a:pt x="153" y="318"/>
                    <a:pt x="159" y="295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91" y="225"/>
                    <a:pt x="204" y="216"/>
                    <a:pt x="214" y="205"/>
                  </a:cubicBezTo>
                  <a:cubicBezTo>
                    <a:pt x="233" y="135"/>
                    <a:pt x="233" y="135"/>
                    <a:pt x="233" y="135"/>
                  </a:cubicBezTo>
                  <a:cubicBezTo>
                    <a:pt x="228" y="103"/>
                    <a:pt x="205" y="76"/>
                    <a:pt x="172" y="67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85" y="89"/>
                    <a:pt x="200" y="101"/>
                    <a:pt x="208" y="116"/>
                  </a:cubicBezTo>
                  <a:cubicBezTo>
                    <a:pt x="217" y="131"/>
                    <a:pt x="219" y="149"/>
                    <a:pt x="214" y="167"/>
                  </a:cubicBezTo>
                  <a:cubicBezTo>
                    <a:pt x="208" y="191"/>
                    <a:pt x="189" y="208"/>
                    <a:pt x="167" y="214"/>
                  </a:cubicBezTo>
                  <a:cubicBezTo>
                    <a:pt x="167" y="214"/>
                    <a:pt x="167" y="214"/>
                    <a:pt x="167" y="214"/>
                  </a:cubicBezTo>
                  <a:cubicBezTo>
                    <a:pt x="164" y="215"/>
                    <a:pt x="162" y="218"/>
                    <a:pt x="161" y="220"/>
                  </a:cubicBezTo>
                  <a:cubicBezTo>
                    <a:pt x="151" y="258"/>
                    <a:pt x="151" y="258"/>
                    <a:pt x="151" y="258"/>
                  </a:cubicBezTo>
                  <a:cubicBezTo>
                    <a:pt x="121" y="250"/>
                    <a:pt x="121" y="250"/>
                    <a:pt x="121" y="250"/>
                  </a:cubicBezTo>
                  <a:cubicBezTo>
                    <a:pt x="101" y="323"/>
                    <a:pt x="101" y="323"/>
                    <a:pt x="101" y="323"/>
                  </a:cubicBezTo>
                  <a:close/>
                  <a:moveTo>
                    <a:pt x="247" y="85"/>
                  </a:moveTo>
                  <a:cubicBezTo>
                    <a:pt x="242" y="104"/>
                    <a:pt x="242" y="104"/>
                    <a:pt x="242" y="104"/>
                  </a:cubicBezTo>
                  <a:cubicBezTo>
                    <a:pt x="240" y="103"/>
                    <a:pt x="238" y="102"/>
                    <a:pt x="237" y="100"/>
                  </a:cubicBezTo>
                  <a:cubicBezTo>
                    <a:pt x="235" y="96"/>
                    <a:pt x="236" y="91"/>
                    <a:pt x="240" y="89"/>
                  </a:cubicBezTo>
                  <a:cubicBezTo>
                    <a:pt x="247" y="85"/>
                    <a:pt x="247" y="85"/>
                    <a:pt x="247" y="85"/>
                  </a:cubicBezTo>
                  <a:close/>
                  <a:moveTo>
                    <a:pt x="205" y="236"/>
                  </a:moveTo>
                  <a:cubicBezTo>
                    <a:pt x="200" y="254"/>
                    <a:pt x="200" y="254"/>
                    <a:pt x="200" y="254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94" y="244"/>
                    <a:pt x="195" y="239"/>
                    <a:pt x="199" y="237"/>
                  </a:cubicBezTo>
                  <a:cubicBezTo>
                    <a:pt x="201" y="236"/>
                    <a:pt x="203" y="235"/>
                    <a:pt x="205" y="236"/>
                  </a:cubicBezTo>
                  <a:close/>
                  <a:moveTo>
                    <a:pt x="176" y="53"/>
                  </a:moveTo>
                  <a:cubicBezTo>
                    <a:pt x="191" y="1"/>
                    <a:pt x="191" y="1"/>
                    <a:pt x="191" y="1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5" y="2"/>
                    <a:pt x="198" y="7"/>
                    <a:pt x="197" y="11"/>
                  </a:cubicBezTo>
                  <a:cubicBezTo>
                    <a:pt x="186" y="47"/>
                    <a:pt x="186" y="47"/>
                    <a:pt x="186" y="47"/>
                  </a:cubicBezTo>
                  <a:cubicBezTo>
                    <a:pt x="185" y="52"/>
                    <a:pt x="181" y="54"/>
                    <a:pt x="177" y="53"/>
                  </a:cubicBezTo>
                  <a:cubicBezTo>
                    <a:pt x="177" y="53"/>
                    <a:pt x="177" y="53"/>
                    <a:pt x="177" y="53"/>
                  </a:cubicBezTo>
                  <a:cubicBezTo>
                    <a:pt x="177" y="53"/>
                    <a:pt x="176" y="53"/>
                    <a:pt x="176" y="53"/>
                  </a:cubicBezTo>
                  <a:close/>
                  <a:moveTo>
                    <a:pt x="172" y="67"/>
                  </a:moveTo>
                  <a:cubicBezTo>
                    <a:pt x="140" y="58"/>
                    <a:pt x="106" y="69"/>
                    <a:pt x="86" y="93"/>
                  </a:cubicBezTo>
                  <a:cubicBezTo>
                    <a:pt x="66" y="165"/>
                    <a:pt x="66" y="165"/>
                    <a:pt x="66" y="165"/>
                  </a:cubicBezTo>
                  <a:cubicBezTo>
                    <a:pt x="68" y="180"/>
                    <a:pt x="75" y="194"/>
                    <a:pt x="85" y="205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1" y="292"/>
                    <a:pt x="75" y="316"/>
                    <a:pt x="97" y="322"/>
                  </a:cubicBezTo>
                  <a:cubicBezTo>
                    <a:pt x="101" y="323"/>
                    <a:pt x="101" y="323"/>
                    <a:pt x="101" y="323"/>
                  </a:cubicBezTo>
                  <a:cubicBezTo>
                    <a:pt x="121" y="250"/>
                    <a:pt x="121" y="250"/>
                    <a:pt x="121" y="250"/>
                  </a:cubicBezTo>
                  <a:cubicBezTo>
                    <a:pt x="94" y="242"/>
                    <a:pt x="94" y="242"/>
                    <a:pt x="94" y="242"/>
                  </a:cubicBezTo>
                  <a:cubicBezTo>
                    <a:pt x="104" y="205"/>
                    <a:pt x="104" y="205"/>
                    <a:pt x="104" y="205"/>
                  </a:cubicBezTo>
                  <a:cubicBezTo>
                    <a:pt x="105" y="202"/>
                    <a:pt x="104" y="199"/>
                    <a:pt x="101" y="197"/>
                  </a:cubicBezTo>
                  <a:cubicBezTo>
                    <a:pt x="85" y="180"/>
                    <a:pt x="78" y="155"/>
                    <a:pt x="84" y="131"/>
                  </a:cubicBezTo>
                  <a:cubicBezTo>
                    <a:pt x="89" y="113"/>
                    <a:pt x="101" y="99"/>
                    <a:pt x="116" y="90"/>
                  </a:cubicBezTo>
                  <a:cubicBezTo>
                    <a:pt x="131" y="82"/>
                    <a:pt x="149" y="79"/>
                    <a:pt x="167" y="84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72" y="67"/>
                    <a:pt x="172" y="67"/>
                    <a:pt x="172" y="67"/>
                  </a:cubicBezTo>
                  <a:cubicBezTo>
                    <a:pt x="172" y="67"/>
                    <a:pt x="172" y="67"/>
                    <a:pt x="172" y="67"/>
                  </a:cubicBezTo>
                  <a:close/>
                  <a:moveTo>
                    <a:pt x="191" y="1"/>
                  </a:moveTo>
                  <a:cubicBezTo>
                    <a:pt x="176" y="53"/>
                    <a:pt x="176" y="53"/>
                    <a:pt x="176" y="53"/>
                  </a:cubicBezTo>
                  <a:cubicBezTo>
                    <a:pt x="172" y="51"/>
                    <a:pt x="170" y="47"/>
                    <a:pt x="171" y="43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2" y="3"/>
                    <a:pt x="186" y="0"/>
                    <a:pt x="191" y="1"/>
                  </a:cubicBezTo>
                  <a:close/>
                  <a:moveTo>
                    <a:pt x="52" y="214"/>
                  </a:moveTo>
                  <a:cubicBezTo>
                    <a:pt x="57" y="195"/>
                    <a:pt x="57" y="195"/>
                    <a:pt x="57" y="195"/>
                  </a:cubicBezTo>
                  <a:cubicBezTo>
                    <a:pt x="59" y="195"/>
                    <a:pt x="62" y="197"/>
                    <a:pt x="63" y="199"/>
                  </a:cubicBezTo>
                  <a:cubicBezTo>
                    <a:pt x="65" y="203"/>
                    <a:pt x="64" y="207"/>
                    <a:pt x="60" y="210"/>
                  </a:cubicBezTo>
                  <a:cubicBezTo>
                    <a:pt x="52" y="214"/>
                    <a:pt x="52" y="214"/>
                    <a:pt x="52" y="214"/>
                  </a:cubicBezTo>
                  <a:close/>
                  <a:moveTo>
                    <a:pt x="94" y="63"/>
                  </a:moveTo>
                  <a:cubicBezTo>
                    <a:pt x="99" y="44"/>
                    <a:pt x="99" y="44"/>
                    <a:pt x="99" y="44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106" y="55"/>
                    <a:pt x="104" y="60"/>
                    <a:pt x="101" y="62"/>
                  </a:cubicBezTo>
                  <a:cubicBezTo>
                    <a:pt x="98" y="63"/>
                    <a:pt x="96" y="64"/>
                    <a:pt x="94" y="63"/>
                  </a:cubicBezTo>
                  <a:close/>
                  <a:moveTo>
                    <a:pt x="86" y="93"/>
                  </a:moveTo>
                  <a:cubicBezTo>
                    <a:pt x="77" y="102"/>
                    <a:pt x="71" y="114"/>
                    <a:pt x="67" y="126"/>
                  </a:cubicBezTo>
                  <a:cubicBezTo>
                    <a:pt x="64" y="139"/>
                    <a:pt x="63" y="152"/>
                    <a:pt x="66" y="165"/>
                  </a:cubicBezTo>
                  <a:cubicBezTo>
                    <a:pt x="86" y="93"/>
                    <a:pt x="86" y="93"/>
                    <a:pt x="86" y="93"/>
                  </a:cubicBezTo>
                  <a:close/>
                  <a:moveTo>
                    <a:pt x="99" y="44"/>
                  </a:moveTo>
                  <a:cubicBezTo>
                    <a:pt x="94" y="63"/>
                    <a:pt x="94" y="63"/>
                    <a:pt x="94" y="63"/>
                  </a:cubicBezTo>
                  <a:cubicBezTo>
                    <a:pt x="92" y="62"/>
                    <a:pt x="91" y="61"/>
                    <a:pt x="90" y="59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71" y="26"/>
                    <a:pt x="71" y="26"/>
                    <a:pt x="71" y="26"/>
                  </a:cubicBezTo>
                  <a:cubicBezTo>
                    <a:pt x="69" y="22"/>
                    <a:pt x="70" y="18"/>
                    <a:pt x="74" y="15"/>
                  </a:cubicBezTo>
                  <a:cubicBezTo>
                    <a:pt x="78" y="13"/>
                    <a:pt x="83" y="15"/>
                    <a:pt x="85" y="18"/>
                  </a:cubicBezTo>
                  <a:cubicBezTo>
                    <a:pt x="99" y="44"/>
                    <a:pt x="99" y="44"/>
                    <a:pt x="99" y="44"/>
                  </a:cubicBezTo>
                  <a:close/>
                  <a:moveTo>
                    <a:pt x="57" y="195"/>
                  </a:moveTo>
                  <a:cubicBezTo>
                    <a:pt x="52" y="214"/>
                    <a:pt x="52" y="214"/>
                    <a:pt x="52" y="214"/>
                  </a:cubicBezTo>
                  <a:cubicBezTo>
                    <a:pt x="27" y="228"/>
                    <a:pt x="27" y="228"/>
                    <a:pt x="27" y="228"/>
                  </a:cubicBezTo>
                  <a:cubicBezTo>
                    <a:pt x="23" y="230"/>
                    <a:pt x="18" y="229"/>
                    <a:pt x="16" y="225"/>
                  </a:cubicBezTo>
                  <a:cubicBezTo>
                    <a:pt x="14" y="222"/>
                    <a:pt x="15" y="217"/>
                    <a:pt x="19" y="215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4" y="195"/>
                    <a:pt x="56" y="195"/>
                    <a:pt x="57" y="195"/>
                  </a:cubicBezTo>
                  <a:close/>
                  <a:moveTo>
                    <a:pt x="53" y="123"/>
                  </a:moveTo>
                  <a:cubicBezTo>
                    <a:pt x="53" y="123"/>
                    <a:pt x="53" y="123"/>
                    <a:pt x="53" y="123"/>
                  </a:cubicBezTo>
                  <a:cubicBezTo>
                    <a:pt x="55" y="118"/>
                    <a:pt x="52" y="114"/>
                    <a:pt x="48" y="113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7" y="102"/>
                    <a:pt x="3" y="104"/>
                    <a:pt x="2" y="108"/>
                  </a:cubicBezTo>
                  <a:cubicBezTo>
                    <a:pt x="0" y="113"/>
                    <a:pt x="3" y="117"/>
                    <a:pt x="7" y="118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48" y="129"/>
                    <a:pt x="52" y="127"/>
                    <a:pt x="53" y="123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200"/>
            <p:cNvSpPr>
              <a:spLocks noEditPoints="1"/>
            </p:cNvSpPr>
            <p:nvPr/>
          </p:nvSpPr>
          <p:spPr bwMode="auto">
            <a:xfrm>
              <a:off x="4713288" y="4679950"/>
              <a:ext cx="542925" cy="552450"/>
            </a:xfrm>
            <a:custGeom>
              <a:avLst/>
              <a:gdLst>
                <a:gd name="T0" fmla="*/ 228 w 284"/>
                <a:gd name="T1" fmla="*/ 73 h 289"/>
                <a:gd name="T2" fmla="*/ 236 w 284"/>
                <a:gd name="T3" fmla="*/ 147 h 289"/>
                <a:gd name="T4" fmla="*/ 239 w 284"/>
                <a:gd name="T5" fmla="*/ 165 h 289"/>
                <a:gd name="T6" fmla="*/ 251 w 284"/>
                <a:gd name="T7" fmla="*/ 190 h 289"/>
                <a:gd name="T8" fmla="*/ 228 w 284"/>
                <a:gd name="T9" fmla="*/ 235 h 289"/>
                <a:gd name="T10" fmla="*/ 203 w 284"/>
                <a:gd name="T11" fmla="*/ 188 h 289"/>
                <a:gd name="T12" fmla="*/ 203 w 284"/>
                <a:gd name="T13" fmla="*/ 94 h 289"/>
                <a:gd name="T14" fmla="*/ 220 w 284"/>
                <a:gd name="T15" fmla="*/ 111 h 289"/>
                <a:gd name="T16" fmla="*/ 222 w 284"/>
                <a:gd name="T17" fmla="*/ 129 h 289"/>
                <a:gd name="T18" fmla="*/ 228 w 284"/>
                <a:gd name="T19" fmla="*/ 170 h 289"/>
                <a:gd name="T20" fmla="*/ 228 w 284"/>
                <a:gd name="T21" fmla="*/ 157 h 289"/>
                <a:gd name="T22" fmla="*/ 202 w 284"/>
                <a:gd name="T23" fmla="*/ 187 h 289"/>
                <a:gd name="T24" fmla="*/ 193 w 284"/>
                <a:gd name="T25" fmla="*/ 167 h 289"/>
                <a:gd name="T26" fmla="*/ 199 w 284"/>
                <a:gd name="T27" fmla="*/ 208 h 289"/>
                <a:gd name="T28" fmla="*/ 203 w 284"/>
                <a:gd name="T29" fmla="*/ 19 h 289"/>
                <a:gd name="T30" fmla="*/ 197 w 284"/>
                <a:gd name="T31" fmla="*/ 60 h 289"/>
                <a:gd name="T32" fmla="*/ 203 w 284"/>
                <a:gd name="T33" fmla="*/ 94 h 289"/>
                <a:gd name="T34" fmla="*/ 192 w 284"/>
                <a:gd name="T35" fmla="*/ 143 h 289"/>
                <a:gd name="T36" fmla="*/ 192 w 284"/>
                <a:gd name="T37" fmla="*/ 252 h 289"/>
                <a:gd name="T38" fmla="*/ 192 w 284"/>
                <a:gd name="T39" fmla="*/ 6 h 289"/>
                <a:gd name="T40" fmla="*/ 192 w 284"/>
                <a:gd name="T41" fmla="*/ 49 h 289"/>
                <a:gd name="T42" fmla="*/ 173 w 284"/>
                <a:gd name="T43" fmla="*/ 108 h 289"/>
                <a:gd name="T44" fmla="*/ 192 w 284"/>
                <a:gd name="T45" fmla="*/ 130 h 289"/>
                <a:gd name="T46" fmla="*/ 192 w 284"/>
                <a:gd name="T47" fmla="*/ 164 h 289"/>
                <a:gd name="T48" fmla="*/ 173 w 284"/>
                <a:gd name="T49" fmla="*/ 196 h 289"/>
                <a:gd name="T50" fmla="*/ 182 w 284"/>
                <a:gd name="T51" fmla="*/ 172 h 289"/>
                <a:gd name="T52" fmla="*/ 176 w 284"/>
                <a:gd name="T53" fmla="*/ 131 h 289"/>
                <a:gd name="T54" fmla="*/ 148 w 284"/>
                <a:gd name="T55" fmla="*/ 8 h 289"/>
                <a:gd name="T56" fmla="*/ 173 w 284"/>
                <a:gd name="T57" fmla="*/ 0 h 289"/>
                <a:gd name="T58" fmla="*/ 173 w 284"/>
                <a:gd name="T59" fmla="*/ 226 h 289"/>
                <a:gd name="T60" fmla="*/ 148 w 284"/>
                <a:gd name="T61" fmla="*/ 272 h 289"/>
                <a:gd name="T62" fmla="*/ 169 w 284"/>
                <a:gd name="T63" fmla="*/ 116 h 289"/>
                <a:gd name="T64" fmla="*/ 148 w 284"/>
                <a:gd name="T65" fmla="*/ 163 h 289"/>
                <a:gd name="T66" fmla="*/ 165 w 284"/>
                <a:gd name="T67" fmla="*/ 137 h 289"/>
                <a:gd name="T68" fmla="*/ 148 w 284"/>
                <a:gd name="T69" fmla="*/ 99 h 289"/>
                <a:gd name="T70" fmla="*/ 150 w 284"/>
                <a:gd name="T71" fmla="*/ 206 h 289"/>
                <a:gd name="T72" fmla="*/ 148 w 284"/>
                <a:gd name="T73" fmla="*/ 8 h 289"/>
                <a:gd name="T74" fmla="*/ 148 w 284"/>
                <a:gd name="T75" fmla="*/ 8 h 289"/>
                <a:gd name="T76" fmla="*/ 148 w 284"/>
                <a:gd name="T77" fmla="*/ 213 h 289"/>
                <a:gd name="T78" fmla="*/ 145 w 284"/>
                <a:gd name="T79" fmla="*/ 195 h 289"/>
                <a:gd name="T80" fmla="*/ 148 w 284"/>
                <a:gd name="T81" fmla="*/ 163 h 289"/>
                <a:gd name="T82" fmla="*/ 119 w 284"/>
                <a:gd name="T83" fmla="*/ 150 h 289"/>
                <a:gd name="T84" fmla="*/ 127 w 284"/>
                <a:gd name="T85" fmla="*/ 198 h 289"/>
                <a:gd name="T86" fmla="*/ 130 w 284"/>
                <a:gd name="T87" fmla="*/ 216 h 289"/>
                <a:gd name="T88" fmla="*/ 142 w 284"/>
                <a:gd name="T89" fmla="*/ 241 h 289"/>
                <a:gd name="T90" fmla="*/ 148 w 284"/>
                <a:gd name="T91" fmla="*/ 120 h 289"/>
                <a:gd name="T92" fmla="*/ 119 w 284"/>
                <a:gd name="T93" fmla="*/ 22 h 289"/>
                <a:gd name="T94" fmla="*/ 119 w 284"/>
                <a:gd name="T95" fmla="*/ 22 h 289"/>
                <a:gd name="T96" fmla="*/ 107 w 284"/>
                <a:gd name="T97" fmla="*/ 257 h 289"/>
                <a:gd name="T98" fmla="*/ 119 w 284"/>
                <a:gd name="T99" fmla="*/ 221 h 289"/>
                <a:gd name="T100" fmla="*/ 85 w 284"/>
                <a:gd name="T101" fmla="*/ 274 h 289"/>
                <a:gd name="T102" fmla="*/ 115 w 284"/>
                <a:gd name="T103" fmla="*/ 141 h 289"/>
                <a:gd name="T104" fmla="*/ 85 w 284"/>
                <a:gd name="T105" fmla="*/ 193 h 289"/>
                <a:gd name="T106" fmla="*/ 110 w 284"/>
                <a:gd name="T107" fmla="*/ 162 h 289"/>
                <a:gd name="T108" fmla="*/ 85 w 284"/>
                <a:gd name="T109" fmla="*/ 129 h 289"/>
                <a:gd name="T110" fmla="*/ 7 w 284"/>
                <a:gd name="T111" fmla="*/ 110 h 289"/>
                <a:gd name="T112" fmla="*/ 84 w 284"/>
                <a:gd name="T113" fmla="*/ 218 h 289"/>
                <a:gd name="T114" fmla="*/ 85 w 284"/>
                <a:gd name="T115" fmla="*/ 180 h 289"/>
                <a:gd name="T116" fmla="*/ 62 w 284"/>
                <a:gd name="T117" fmla="*/ 160 h 289"/>
                <a:gd name="T118" fmla="*/ 42 w 284"/>
                <a:gd name="T119" fmla="*/ 132 h 289"/>
                <a:gd name="T120" fmla="*/ 85 w 284"/>
                <a:gd name="T121" fmla="*/ 3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4" h="289">
                  <a:moveTo>
                    <a:pt x="228" y="235"/>
                  </a:moveTo>
                  <a:cubicBezTo>
                    <a:pt x="261" y="220"/>
                    <a:pt x="261" y="220"/>
                    <a:pt x="261" y="220"/>
                  </a:cubicBezTo>
                  <a:cubicBezTo>
                    <a:pt x="277" y="212"/>
                    <a:pt x="284" y="193"/>
                    <a:pt x="276" y="177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28" y="130"/>
                    <a:pt x="229" y="131"/>
                    <a:pt x="229" y="131"/>
                  </a:cubicBezTo>
                  <a:cubicBezTo>
                    <a:pt x="236" y="147"/>
                    <a:pt x="236" y="147"/>
                    <a:pt x="236" y="147"/>
                  </a:cubicBezTo>
                  <a:cubicBezTo>
                    <a:pt x="236" y="147"/>
                    <a:pt x="236" y="147"/>
                    <a:pt x="236" y="147"/>
                  </a:cubicBezTo>
                  <a:cubicBezTo>
                    <a:pt x="238" y="150"/>
                    <a:pt x="237" y="153"/>
                    <a:pt x="234" y="154"/>
                  </a:cubicBezTo>
                  <a:cubicBezTo>
                    <a:pt x="228" y="157"/>
                    <a:pt x="228" y="157"/>
                    <a:pt x="228" y="157"/>
                  </a:cubicBezTo>
                  <a:cubicBezTo>
                    <a:pt x="228" y="170"/>
                    <a:pt x="228" y="170"/>
                    <a:pt x="228" y="170"/>
                  </a:cubicBezTo>
                  <a:cubicBezTo>
                    <a:pt x="239" y="165"/>
                    <a:pt x="239" y="165"/>
                    <a:pt x="239" y="165"/>
                  </a:cubicBezTo>
                  <a:cubicBezTo>
                    <a:pt x="242" y="164"/>
                    <a:pt x="245" y="165"/>
                    <a:pt x="246" y="167"/>
                  </a:cubicBezTo>
                  <a:cubicBezTo>
                    <a:pt x="253" y="183"/>
                    <a:pt x="253" y="183"/>
                    <a:pt x="253" y="183"/>
                  </a:cubicBezTo>
                  <a:cubicBezTo>
                    <a:pt x="253" y="183"/>
                    <a:pt x="253" y="183"/>
                    <a:pt x="253" y="183"/>
                  </a:cubicBezTo>
                  <a:cubicBezTo>
                    <a:pt x="254" y="185"/>
                    <a:pt x="253" y="188"/>
                    <a:pt x="251" y="190"/>
                  </a:cubicBezTo>
                  <a:cubicBezTo>
                    <a:pt x="228" y="200"/>
                    <a:pt x="228" y="200"/>
                    <a:pt x="228" y="200"/>
                  </a:cubicBezTo>
                  <a:lnTo>
                    <a:pt x="228" y="235"/>
                  </a:lnTo>
                  <a:close/>
                  <a:moveTo>
                    <a:pt x="203" y="247"/>
                  </a:moveTo>
                  <a:cubicBezTo>
                    <a:pt x="228" y="235"/>
                    <a:pt x="228" y="235"/>
                    <a:pt x="228" y="235"/>
                  </a:cubicBezTo>
                  <a:cubicBezTo>
                    <a:pt x="228" y="200"/>
                    <a:pt x="228" y="200"/>
                    <a:pt x="228" y="200"/>
                  </a:cubicBezTo>
                  <a:cubicBezTo>
                    <a:pt x="217" y="206"/>
                    <a:pt x="217" y="206"/>
                    <a:pt x="217" y="206"/>
                  </a:cubicBezTo>
                  <a:cubicBezTo>
                    <a:pt x="214" y="207"/>
                    <a:pt x="211" y="206"/>
                    <a:pt x="210" y="203"/>
                  </a:cubicBezTo>
                  <a:cubicBezTo>
                    <a:pt x="203" y="188"/>
                    <a:pt x="203" y="188"/>
                    <a:pt x="203" y="188"/>
                  </a:cubicBezTo>
                  <a:cubicBezTo>
                    <a:pt x="203" y="247"/>
                    <a:pt x="203" y="247"/>
                    <a:pt x="203" y="247"/>
                  </a:cubicBezTo>
                  <a:close/>
                  <a:moveTo>
                    <a:pt x="228" y="73"/>
                  </a:moveTo>
                  <a:cubicBezTo>
                    <a:pt x="203" y="19"/>
                    <a:pt x="203" y="19"/>
                    <a:pt x="203" y="19"/>
                  </a:cubicBezTo>
                  <a:cubicBezTo>
                    <a:pt x="203" y="94"/>
                    <a:pt x="203" y="94"/>
                    <a:pt x="203" y="94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8" y="92"/>
                    <a:pt x="211" y="93"/>
                    <a:pt x="212" y="96"/>
                  </a:cubicBezTo>
                  <a:cubicBezTo>
                    <a:pt x="220" y="111"/>
                    <a:pt x="220" y="111"/>
                    <a:pt x="220" y="111"/>
                  </a:cubicBezTo>
                  <a:cubicBezTo>
                    <a:pt x="220" y="111"/>
                    <a:pt x="220" y="111"/>
                    <a:pt x="220" y="111"/>
                  </a:cubicBezTo>
                  <a:cubicBezTo>
                    <a:pt x="221" y="114"/>
                    <a:pt x="220" y="117"/>
                    <a:pt x="217" y="118"/>
                  </a:cubicBezTo>
                  <a:cubicBezTo>
                    <a:pt x="203" y="125"/>
                    <a:pt x="203" y="125"/>
                    <a:pt x="203" y="125"/>
                  </a:cubicBezTo>
                  <a:cubicBezTo>
                    <a:pt x="203" y="138"/>
                    <a:pt x="203" y="138"/>
                    <a:pt x="203" y="138"/>
                  </a:cubicBezTo>
                  <a:cubicBezTo>
                    <a:pt x="222" y="129"/>
                    <a:pt x="222" y="129"/>
                    <a:pt x="222" y="129"/>
                  </a:cubicBezTo>
                  <a:cubicBezTo>
                    <a:pt x="224" y="128"/>
                    <a:pt x="226" y="128"/>
                    <a:pt x="228" y="130"/>
                  </a:cubicBezTo>
                  <a:cubicBezTo>
                    <a:pt x="228" y="73"/>
                    <a:pt x="228" y="73"/>
                    <a:pt x="228" y="73"/>
                  </a:cubicBezTo>
                  <a:close/>
                  <a:moveTo>
                    <a:pt x="228" y="157"/>
                  </a:moveTo>
                  <a:cubicBezTo>
                    <a:pt x="228" y="170"/>
                    <a:pt x="228" y="170"/>
                    <a:pt x="228" y="170"/>
                  </a:cubicBezTo>
                  <a:cubicBezTo>
                    <a:pt x="205" y="181"/>
                    <a:pt x="205" y="181"/>
                    <a:pt x="205" y="181"/>
                  </a:cubicBezTo>
                  <a:cubicBezTo>
                    <a:pt x="204" y="181"/>
                    <a:pt x="203" y="182"/>
                    <a:pt x="203" y="183"/>
                  </a:cubicBezTo>
                  <a:cubicBezTo>
                    <a:pt x="203" y="169"/>
                    <a:pt x="203" y="169"/>
                    <a:pt x="203" y="169"/>
                  </a:cubicBezTo>
                  <a:lnTo>
                    <a:pt x="228" y="157"/>
                  </a:lnTo>
                  <a:close/>
                  <a:moveTo>
                    <a:pt x="192" y="252"/>
                  </a:moveTo>
                  <a:cubicBezTo>
                    <a:pt x="203" y="247"/>
                    <a:pt x="203" y="247"/>
                    <a:pt x="203" y="247"/>
                  </a:cubicBezTo>
                  <a:cubicBezTo>
                    <a:pt x="203" y="188"/>
                    <a:pt x="203" y="188"/>
                    <a:pt x="203" y="188"/>
                  </a:cubicBezTo>
                  <a:cubicBezTo>
                    <a:pt x="202" y="187"/>
                    <a:pt x="202" y="187"/>
                    <a:pt x="202" y="187"/>
                  </a:cubicBezTo>
                  <a:cubicBezTo>
                    <a:pt x="202" y="186"/>
                    <a:pt x="202" y="184"/>
                    <a:pt x="203" y="183"/>
                  </a:cubicBezTo>
                  <a:cubicBezTo>
                    <a:pt x="203" y="169"/>
                    <a:pt x="203" y="169"/>
                    <a:pt x="203" y="169"/>
                  </a:cubicBezTo>
                  <a:cubicBezTo>
                    <a:pt x="200" y="170"/>
                    <a:pt x="200" y="170"/>
                    <a:pt x="200" y="170"/>
                  </a:cubicBezTo>
                  <a:cubicBezTo>
                    <a:pt x="197" y="171"/>
                    <a:pt x="194" y="170"/>
                    <a:pt x="193" y="167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2" y="194"/>
                    <a:pt x="192" y="194"/>
                    <a:pt x="192" y="194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11"/>
                    <a:pt x="199" y="214"/>
                    <a:pt x="196" y="215"/>
                  </a:cubicBezTo>
                  <a:cubicBezTo>
                    <a:pt x="192" y="217"/>
                    <a:pt x="192" y="217"/>
                    <a:pt x="192" y="217"/>
                  </a:cubicBezTo>
                  <a:cubicBezTo>
                    <a:pt x="192" y="252"/>
                    <a:pt x="192" y="252"/>
                    <a:pt x="192" y="252"/>
                  </a:cubicBezTo>
                  <a:close/>
                  <a:moveTo>
                    <a:pt x="203" y="19"/>
                  </a:moveTo>
                  <a:cubicBezTo>
                    <a:pt x="202" y="19"/>
                    <a:pt x="202" y="19"/>
                    <a:pt x="202" y="19"/>
                  </a:cubicBezTo>
                  <a:cubicBezTo>
                    <a:pt x="200" y="13"/>
                    <a:pt x="196" y="9"/>
                    <a:pt x="192" y="6"/>
                  </a:cubicBezTo>
                  <a:cubicBezTo>
                    <a:pt x="192" y="49"/>
                    <a:pt x="192" y="49"/>
                    <a:pt x="192" y="49"/>
                  </a:cubicBezTo>
                  <a:cubicBezTo>
                    <a:pt x="197" y="60"/>
                    <a:pt x="197" y="60"/>
                    <a:pt x="197" y="60"/>
                  </a:cubicBezTo>
                  <a:cubicBezTo>
                    <a:pt x="197" y="60"/>
                    <a:pt x="197" y="60"/>
                    <a:pt x="197" y="60"/>
                  </a:cubicBezTo>
                  <a:cubicBezTo>
                    <a:pt x="200" y="66"/>
                    <a:pt x="198" y="74"/>
                    <a:pt x="192" y="79"/>
                  </a:cubicBezTo>
                  <a:cubicBezTo>
                    <a:pt x="192" y="100"/>
                    <a:pt x="192" y="100"/>
                    <a:pt x="192" y="100"/>
                  </a:cubicBezTo>
                  <a:cubicBezTo>
                    <a:pt x="203" y="94"/>
                    <a:pt x="203" y="94"/>
                    <a:pt x="203" y="94"/>
                  </a:cubicBezTo>
                  <a:cubicBezTo>
                    <a:pt x="203" y="19"/>
                    <a:pt x="203" y="19"/>
                    <a:pt x="203" y="19"/>
                  </a:cubicBezTo>
                  <a:close/>
                  <a:moveTo>
                    <a:pt x="203" y="125"/>
                  </a:moveTo>
                  <a:cubicBezTo>
                    <a:pt x="203" y="138"/>
                    <a:pt x="203" y="138"/>
                    <a:pt x="203" y="138"/>
                  </a:cubicBezTo>
                  <a:cubicBezTo>
                    <a:pt x="192" y="143"/>
                    <a:pt x="192" y="143"/>
                    <a:pt x="192" y="143"/>
                  </a:cubicBezTo>
                  <a:cubicBezTo>
                    <a:pt x="192" y="130"/>
                    <a:pt x="192" y="130"/>
                    <a:pt x="192" y="130"/>
                  </a:cubicBezTo>
                  <a:lnTo>
                    <a:pt x="203" y="125"/>
                  </a:lnTo>
                  <a:close/>
                  <a:moveTo>
                    <a:pt x="173" y="260"/>
                  </a:moveTo>
                  <a:cubicBezTo>
                    <a:pt x="192" y="252"/>
                    <a:pt x="192" y="252"/>
                    <a:pt x="192" y="252"/>
                  </a:cubicBezTo>
                  <a:cubicBezTo>
                    <a:pt x="192" y="217"/>
                    <a:pt x="192" y="217"/>
                    <a:pt x="192" y="217"/>
                  </a:cubicBezTo>
                  <a:cubicBezTo>
                    <a:pt x="173" y="226"/>
                    <a:pt x="173" y="226"/>
                    <a:pt x="173" y="226"/>
                  </a:cubicBezTo>
                  <a:cubicBezTo>
                    <a:pt x="173" y="260"/>
                    <a:pt x="173" y="260"/>
                    <a:pt x="173" y="260"/>
                  </a:cubicBezTo>
                  <a:close/>
                  <a:moveTo>
                    <a:pt x="192" y="6"/>
                  </a:moveTo>
                  <a:cubicBezTo>
                    <a:pt x="186" y="2"/>
                    <a:pt x="180" y="0"/>
                    <a:pt x="173" y="0"/>
                  </a:cubicBezTo>
                  <a:cubicBezTo>
                    <a:pt x="173" y="27"/>
                    <a:pt x="173" y="27"/>
                    <a:pt x="173" y="27"/>
                  </a:cubicBezTo>
                  <a:cubicBezTo>
                    <a:pt x="179" y="28"/>
                    <a:pt x="183" y="31"/>
                    <a:pt x="186" y="36"/>
                  </a:cubicBezTo>
                  <a:cubicBezTo>
                    <a:pt x="192" y="49"/>
                    <a:pt x="192" y="49"/>
                    <a:pt x="192" y="49"/>
                  </a:cubicBezTo>
                  <a:cubicBezTo>
                    <a:pt x="192" y="6"/>
                    <a:pt x="192" y="6"/>
                    <a:pt x="192" y="6"/>
                  </a:cubicBezTo>
                  <a:close/>
                  <a:moveTo>
                    <a:pt x="192" y="79"/>
                  </a:moveTo>
                  <a:cubicBezTo>
                    <a:pt x="192" y="100"/>
                    <a:pt x="192" y="100"/>
                    <a:pt x="192" y="100"/>
                  </a:cubicBezTo>
                  <a:cubicBezTo>
                    <a:pt x="173" y="108"/>
                    <a:pt x="173" y="108"/>
                    <a:pt x="173" y="108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189" y="80"/>
                    <a:pt x="189" y="80"/>
                    <a:pt x="189" y="80"/>
                  </a:cubicBezTo>
                  <a:cubicBezTo>
                    <a:pt x="190" y="80"/>
                    <a:pt x="191" y="79"/>
                    <a:pt x="192" y="79"/>
                  </a:cubicBezTo>
                  <a:close/>
                  <a:moveTo>
                    <a:pt x="192" y="130"/>
                  </a:moveTo>
                  <a:cubicBezTo>
                    <a:pt x="192" y="143"/>
                    <a:pt x="192" y="143"/>
                    <a:pt x="192" y="143"/>
                  </a:cubicBezTo>
                  <a:cubicBezTo>
                    <a:pt x="188" y="145"/>
                    <a:pt x="188" y="145"/>
                    <a:pt x="188" y="145"/>
                  </a:cubicBezTo>
                  <a:cubicBezTo>
                    <a:pt x="186" y="146"/>
                    <a:pt x="185" y="149"/>
                    <a:pt x="186" y="152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2" y="194"/>
                    <a:pt x="192" y="194"/>
                    <a:pt x="192" y="194"/>
                  </a:cubicBezTo>
                  <a:cubicBezTo>
                    <a:pt x="191" y="193"/>
                    <a:pt x="191" y="193"/>
                    <a:pt x="191" y="193"/>
                  </a:cubicBezTo>
                  <a:cubicBezTo>
                    <a:pt x="190" y="190"/>
                    <a:pt x="187" y="189"/>
                    <a:pt x="185" y="190"/>
                  </a:cubicBezTo>
                  <a:cubicBezTo>
                    <a:pt x="173" y="196"/>
                    <a:pt x="173" y="196"/>
                    <a:pt x="173" y="196"/>
                  </a:cubicBezTo>
                  <a:cubicBezTo>
                    <a:pt x="173" y="182"/>
                    <a:pt x="173" y="182"/>
                    <a:pt x="173" y="182"/>
                  </a:cubicBezTo>
                  <a:cubicBezTo>
                    <a:pt x="180" y="179"/>
                    <a:pt x="180" y="179"/>
                    <a:pt x="180" y="179"/>
                  </a:cubicBezTo>
                  <a:cubicBezTo>
                    <a:pt x="182" y="178"/>
                    <a:pt x="183" y="175"/>
                    <a:pt x="182" y="172"/>
                  </a:cubicBezTo>
                  <a:cubicBezTo>
                    <a:pt x="182" y="172"/>
                    <a:pt x="182" y="172"/>
                    <a:pt x="182" y="172"/>
                  </a:cubicBezTo>
                  <a:cubicBezTo>
                    <a:pt x="175" y="157"/>
                    <a:pt x="175" y="157"/>
                    <a:pt x="175" y="157"/>
                  </a:cubicBezTo>
                  <a:cubicBezTo>
                    <a:pt x="174" y="156"/>
                    <a:pt x="174" y="156"/>
                    <a:pt x="173" y="155"/>
                  </a:cubicBezTo>
                  <a:cubicBezTo>
                    <a:pt x="173" y="125"/>
                    <a:pt x="173" y="125"/>
                    <a:pt x="173" y="125"/>
                  </a:cubicBezTo>
                  <a:cubicBezTo>
                    <a:pt x="176" y="131"/>
                    <a:pt x="176" y="131"/>
                    <a:pt x="176" y="131"/>
                  </a:cubicBezTo>
                  <a:cubicBezTo>
                    <a:pt x="177" y="134"/>
                    <a:pt x="181" y="135"/>
                    <a:pt x="183" y="134"/>
                  </a:cubicBezTo>
                  <a:lnTo>
                    <a:pt x="192" y="130"/>
                  </a:lnTo>
                  <a:close/>
                  <a:moveTo>
                    <a:pt x="159" y="3"/>
                  </a:moveTo>
                  <a:cubicBezTo>
                    <a:pt x="148" y="8"/>
                    <a:pt x="148" y="8"/>
                    <a:pt x="148" y="8"/>
                  </a:cubicBezTo>
                  <a:cubicBezTo>
                    <a:pt x="148" y="36"/>
                    <a:pt x="148" y="36"/>
                    <a:pt x="148" y="36"/>
                  </a:cubicBezTo>
                  <a:cubicBezTo>
                    <a:pt x="165" y="28"/>
                    <a:pt x="165" y="28"/>
                    <a:pt x="165" y="28"/>
                  </a:cubicBezTo>
                  <a:cubicBezTo>
                    <a:pt x="167" y="27"/>
                    <a:pt x="170" y="27"/>
                    <a:pt x="173" y="27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69" y="0"/>
                    <a:pt x="164" y="1"/>
                    <a:pt x="159" y="3"/>
                  </a:cubicBezTo>
                  <a:close/>
                  <a:moveTo>
                    <a:pt x="148" y="272"/>
                  </a:moveTo>
                  <a:cubicBezTo>
                    <a:pt x="173" y="260"/>
                    <a:pt x="173" y="260"/>
                    <a:pt x="173" y="260"/>
                  </a:cubicBezTo>
                  <a:cubicBezTo>
                    <a:pt x="173" y="226"/>
                    <a:pt x="173" y="226"/>
                    <a:pt x="173" y="226"/>
                  </a:cubicBezTo>
                  <a:cubicBezTo>
                    <a:pt x="162" y="231"/>
                    <a:pt x="162" y="231"/>
                    <a:pt x="162" y="231"/>
                  </a:cubicBezTo>
                  <a:cubicBezTo>
                    <a:pt x="159" y="232"/>
                    <a:pt x="157" y="231"/>
                    <a:pt x="155" y="229"/>
                  </a:cubicBezTo>
                  <a:cubicBezTo>
                    <a:pt x="148" y="213"/>
                    <a:pt x="148" y="213"/>
                    <a:pt x="148" y="213"/>
                  </a:cubicBezTo>
                  <a:cubicBezTo>
                    <a:pt x="148" y="272"/>
                    <a:pt x="148" y="272"/>
                    <a:pt x="148" y="272"/>
                  </a:cubicBezTo>
                  <a:close/>
                  <a:moveTo>
                    <a:pt x="173" y="88"/>
                  </a:moveTo>
                  <a:cubicBezTo>
                    <a:pt x="173" y="108"/>
                    <a:pt x="173" y="108"/>
                    <a:pt x="173" y="108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69" y="110"/>
                    <a:pt x="168" y="113"/>
                    <a:pt x="169" y="116"/>
                  </a:cubicBezTo>
                  <a:cubicBezTo>
                    <a:pt x="173" y="125"/>
                    <a:pt x="173" y="125"/>
                    <a:pt x="173" y="125"/>
                  </a:cubicBezTo>
                  <a:cubicBezTo>
                    <a:pt x="173" y="155"/>
                    <a:pt x="173" y="155"/>
                    <a:pt x="173" y="155"/>
                  </a:cubicBezTo>
                  <a:cubicBezTo>
                    <a:pt x="172" y="154"/>
                    <a:pt x="170" y="153"/>
                    <a:pt x="168" y="154"/>
                  </a:cubicBezTo>
                  <a:cubicBezTo>
                    <a:pt x="148" y="163"/>
                    <a:pt x="148" y="163"/>
                    <a:pt x="148" y="163"/>
                  </a:cubicBezTo>
                  <a:cubicBezTo>
                    <a:pt x="148" y="150"/>
                    <a:pt x="148" y="150"/>
                    <a:pt x="148" y="150"/>
                  </a:cubicBezTo>
                  <a:cubicBezTo>
                    <a:pt x="163" y="144"/>
                    <a:pt x="163" y="144"/>
                    <a:pt x="163" y="144"/>
                  </a:cubicBezTo>
                  <a:cubicBezTo>
                    <a:pt x="165" y="142"/>
                    <a:pt x="166" y="139"/>
                    <a:pt x="165" y="137"/>
                  </a:cubicBezTo>
                  <a:cubicBezTo>
                    <a:pt x="165" y="137"/>
                    <a:pt x="165" y="137"/>
                    <a:pt x="165" y="137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57" y="119"/>
                    <a:pt x="154" y="117"/>
                    <a:pt x="151" y="119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73" y="88"/>
                    <a:pt x="173" y="88"/>
                    <a:pt x="173" y="88"/>
                  </a:cubicBezTo>
                  <a:close/>
                  <a:moveTo>
                    <a:pt x="173" y="182"/>
                  </a:moveTo>
                  <a:cubicBezTo>
                    <a:pt x="173" y="196"/>
                    <a:pt x="173" y="196"/>
                    <a:pt x="173" y="196"/>
                  </a:cubicBezTo>
                  <a:cubicBezTo>
                    <a:pt x="150" y="206"/>
                    <a:pt x="150" y="206"/>
                    <a:pt x="150" y="206"/>
                  </a:cubicBezTo>
                  <a:cubicBezTo>
                    <a:pt x="149" y="207"/>
                    <a:pt x="149" y="207"/>
                    <a:pt x="148" y="208"/>
                  </a:cubicBezTo>
                  <a:cubicBezTo>
                    <a:pt x="148" y="194"/>
                    <a:pt x="148" y="194"/>
                    <a:pt x="148" y="194"/>
                  </a:cubicBezTo>
                  <a:lnTo>
                    <a:pt x="173" y="182"/>
                  </a:lnTo>
                  <a:close/>
                  <a:moveTo>
                    <a:pt x="148" y="8"/>
                  </a:moveTo>
                  <a:cubicBezTo>
                    <a:pt x="119" y="22"/>
                    <a:pt x="119" y="22"/>
                    <a:pt x="119" y="22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48" y="36"/>
                    <a:pt x="148" y="36"/>
                    <a:pt x="148" y="36"/>
                  </a:cubicBezTo>
                  <a:cubicBezTo>
                    <a:pt x="148" y="8"/>
                    <a:pt x="148" y="8"/>
                    <a:pt x="148" y="8"/>
                  </a:cubicBezTo>
                  <a:close/>
                  <a:moveTo>
                    <a:pt x="119" y="285"/>
                  </a:moveTo>
                  <a:cubicBezTo>
                    <a:pt x="121" y="285"/>
                    <a:pt x="122" y="284"/>
                    <a:pt x="124" y="283"/>
                  </a:cubicBezTo>
                  <a:cubicBezTo>
                    <a:pt x="148" y="272"/>
                    <a:pt x="148" y="272"/>
                    <a:pt x="148" y="272"/>
                  </a:cubicBezTo>
                  <a:cubicBezTo>
                    <a:pt x="148" y="213"/>
                    <a:pt x="148" y="213"/>
                    <a:pt x="148" y="213"/>
                  </a:cubicBezTo>
                  <a:cubicBezTo>
                    <a:pt x="148" y="213"/>
                    <a:pt x="148" y="213"/>
                    <a:pt x="148" y="213"/>
                  </a:cubicBezTo>
                  <a:cubicBezTo>
                    <a:pt x="147" y="211"/>
                    <a:pt x="147" y="210"/>
                    <a:pt x="148" y="208"/>
                  </a:cubicBezTo>
                  <a:cubicBezTo>
                    <a:pt x="148" y="194"/>
                    <a:pt x="148" y="194"/>
                    <a:pt x="148" y="194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3" y="197"/>
                    <a:pt x="140" y="195"/>
                    <a:pt x="139" y="193"/>
                  </a:cubicBezTo>
                  <a:cubicBezTo>
                    <a:pt x="131" y="177"/>
                    <a:pt x="131" y="177"/>
                    <a:pt x="131" y="177"/>
                  </a:cubicBezTo>
                  <a:cubicBezTo>
                    <a:pt x="130" y="175"/>
                    <a:pt x="131" y="171"/>
                    <a:pt x="134" y="170"/>
                  </a:cubicBezTo>
                  <a:cubicBezTo>
                    <a:pt x="148" y="163"/>
                    <a:pt x="148" y="163"/>
                    <a:pt x="148" y="163"/>
                  </a:cubicBezTo>
                  <a:cubicBezTo>
                    <a:pt x="148" y="150"/>
                    <a:pt x="148" y="150"/>
                    <a:pt x="148" y="150"/>
                  </a:cubicBezTo>
                  <a:cubicBezTo>
                    <a:pt x="129" y="160"/>
                    <a:pt x="129" y="160"/>
                    <a:pt x="129" y="160"/>
                  </a:cubicBezTo>
                  <a:cubicBezTo>
                    <a:pt x="126" y="161"/>
                    <a:pt x="123" y="159"/>
                    <a:pt x="122" y="157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19" y="181"/>
                    <a:pt x="119" y="181"/>
                    <a:pt x="119" y="181"/>
                  </a:cubicBezTo>
                  <a:cubicBezTo>
                    <a:pt x="119" y="181"/>
                    <a:pt x="120" y="182"/>
                    <a:pt x="120" y="183"/>
                  </a:cubicBezTo>
                  <a:cubicBezTo>
                    <a:pt x="127" y="198"/>
                    <a:pt x="127" y="198"/>
                    <a:pt x="127" y="198"/>
                  </a:cubicBezTo>
                  <a:cubicBezTo>
                    <a:pt x="127" y="198"/>
                    <a:pt x="127" y="198"/>
                    <a:pt x="127" y="198"/>
                  </a:cubicBezTo>
                  <a:cubicBezTo>
                    <a:pt x="128" y="201"/>
                    <a:pt x="127" y="204"/>
                    <a:pt x="125" y="205"/>
                  </a:cubicBezTo>
                  <a:cubicBezTo>
                    <a:pt x="119" y="208"/>
                    <a:pt x="119" y="208"/>
                    <a:pt x="119" y="208"/>
                  </a:cubicBezTo>
                  <a:cubicBezTo>
                    <a:pt x="119" y="221"/>
                    <a:pt x="119" y="221"/>
                    <a:pt x="119" y="221"/>
                  </a:cubicBezTo>
                  <a:cubicBezTo>
                    <a:pt x="130" y="216"/>
                    <a:pt x="130" y="216"/>
                    <a:pt x="130" y="216"/>
                  </a:cubicBezTo>
                  <a:cubicBezTo>
                    <a:pt x="132" y="215"/>
                    <a:pt x="135" y="216"/>
                    <a:pt x="137" y="218"/>
                  </a:cubicBezTo>
                  <a:cubicBezTo>
                    <a:pt x="144" y="234"/>
                    <a:pt x="144" y="234"/>
                    <a:pt x="144" y="234"/>
                  </a:cubicBezTo>
                  <a:cubicBezTo>
                    <a:pt x="144" y="234"/>
                    <a:pt x="144" y="234"/>
                    <a:pt x="144" y="234"/>
                  </a:cubicBezTo>
                  <a:cubicBezTo>
                    <a:pt x="145" y="237"/>
                    <a:pt x="144" y="239"/>
                    <a:pt x="142" y="241"/>
                  </a:cubicBezTo>
                  <a:cubicBezTo>
                    <a:pt x="119" y="251"/>
                    <a:pt x="119" y="251"/>
                    <a:pt x="119" y="251"/>
                  </a:cubicBezTo>
                  <a:cubicBezTo>
                    <a:pt x="119" y="285"/>
                    <a:pt x="119" y="285"/>
                    <a:pt x="119" y="285"/>
                  </a:cubicBezTo>
                  <a:close/>
                  <a:moveTo>
                    <a:pt x="148" y="99"/>
                  </a:moveTo>
                  <a:cubicBezTo>
                    <a:pt x="148" y="120"/>
                    <a:pt x="148" y="120"/>
                    <a:pt x="148" y="120"/>
                  </a:cubicBezTo>
                  <a:cubicBezTo>
                    <a:pt x="119" y="134"/>
                    <a:pt x="119" y="134"/>
                    <a:pt x="119" y="134"/>
                  </a:cubicBezTo>
                  <a:cubicBezTo>
                    <a:pt x="119" y="113"/>
                    <a:pt x="119" y="113"/>
                    <a:pt x="119" y="113"/>
                  </a:cubicBezTo>
                  <a:lnTo>
                    <a:pt x="148" y="99"/>
                  </a:lnTo>
                  <a:close/>
                  <a:moveTo>
                    <a:pt x="119" y="22"/>
                  </a:moveTo>
                  <a:cubicBezTo>
                    <a:pt x="85" y="38"/>
                    <a:pt x="85" y="38"/>
                    <a:pt x="85" y="38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9" y="22"/>
                    <a:pt x="119" y="22"/>
                    <a:pt x="119" y="22"/>
                  </a:cubicBezTo>
                  <a:close/>
                  <a:moveTo>
                    <a:pt x="85" y="274"/>
                  </a:moveTo>
                  <a:cubicBezTo>
                    <a:pt x="93" y="284"/>
                    <a:pt x="106" y="289"/>
                    <a:pt x="119" y="285"/>
                  </a:cubicBezTo>
                  <a:cubicBezTo>
                    <a:pt x="119" y="251"/>
                    <a:pt x="119" y="251"/>
                    <a:pt x="119" y="251"/>
                  </a:cubicBezTo>
                  <a:cubicBezTo>
                    <a:pt x="107" y="257"/>
                    <a:pt x="107" y="257"/>
                    <a:pt x="107" y="257"/>
                  </a:cubicBezTo>
                  <a:cubicBezTo>
                    <a:pt x="105" y="258"/>
                    <a:pt x="102" y="257"/>
                    <a:pt x="101" y="254"/>
                  </a:cubicBezTo>
                  <a:cubicBezTo>
                    <a:pt x="93" y="239"/>
                    <a:pt x="93" y="239"/>
                    <a:pt x="93" y="239"/>
                  </a:cubicBezTo>
                  <a:cubicBezTo>
                    <a:pt x="92" y="236"/>
                    <a:pt x="93" y="233"/>
                    <a:pt x="96" y="232"/>
                  </a:cubicBezTo>
                  <a:cubicBezTo>
                    <a:pt x="119" y="221"/>
                    <a:pt x="119" y="221"/>
                    <a:pt x="119" y="221"/>
                  </a:cubicBezTo>
                  <a:cubicBezTo>
                    <a:pt x="119" y="208"/>
                    <a:pt x="119" y="208"/>
                    <a:pt x="119" y="208"/>
                  </a:cubicBezTo>
                  <a:cubicBezTo>
                    <a:pt x="91" y="221"/>
                    <a:pt x="91" y="221"/>
                    <a:pt x="91" y="221"/>
                  </a:cubicBezTo>
                  <a:cubicBezTo>
                    <a:pt x="89" y="222"/>
                    <a:pt x="87" y="221"/>
                    <a:pt x="85" y="220"/>
                  </a:cubicBezTo>
                  <a:cubicBezTo>
                    <a:pt x="85" y="274"/>
                    <a:pt x="85" y="274"/>
                    <a:pt x="85" y="274"/>
                  </a:cubicBezTo>
                  <a:close/>
                  <a:moveTo>
                    <a:pt x="119" y="113"/>
                  </a:moveTo>
                  <a:cubicBezTo>
                    <a:pt x="119" y="134"/>
                    <a:pt x="119" y="134"/>
                    <a:pt x="119" y="134"/>
                  </a:cubicBezTo>
                  <a:cubicBezTo>
                    <a:pt x="117" y="135"/>
                    <a:pt x="117" y="135"/>
                    <a:pt x="117" y="135"/>
                  </a:cubicBezTo>
                  <a:cubicBezTo>
                    <a:pt x="114" y="136"/>
                    <a:pt x="113" y="139"/>
                    <a:pt x="115" y="141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19" y="181"/>
                    <a:pt x="119" y="181"/>
                    <a:pt x="119" y="181"/>
                  </a:cubicBezTo>
                  <a:cubicBezTo>
                    <a:pt x="117" y="179"/>
                    <a:pt x="115" y="179"/>
                    <a:pt x="113" y="180"/>
                  </a:cubicBezTo>
                  <a:cubicBezTo>
                    <a:pt x="85" y="193"/>
                    <a:pt x="85" y="193"/>
                    <a:pt x="85" y="193"/>
                  </a:cubicBezTo>
                  <a:cubicBezTo>
                    <a:pt x="85" y="180"/>
                    <a:pt x="85" y="180"/>
                    <a:pt x="85" y="180"/>
                  </a:cubicBezTo>
                  <a:cubicBezTo>
                    <a:pt x="108" y="169"/>
                    <a:pt x="108" y="169"/>
                    <a:pt x="108" y="169"/>
                  </a:cubicBezTo>
                  <a:cubicBezTo>
                    <a:pt x="111" y="168"/>
                    <a:pt x="112" y="165"/>
                    <a:pt x="110" y="162"/>
                  </a:cubicBezTo>
                  <a:cubicBezTo>
                    <a:pt x="110" y="162"/>
                    <a:pt x="110" y="162"/>
                    <a:pt x="110" y="162"/>
                  </a:cubicBezTo>
                  <a:cubicBezTo>
                    <a:pt x="103" y="147"/>
                    <a:pt x="103" y="147"/>
                    <a:pt x="103" y="147"/>
                  </a:cubicBezTo>
                  <a:cubicBezTo>
                    <a:pt x="102" y="144"/>
                    <a:pt x="99" y="143"/>
                    <a:pt x="96" y="144"/>
                  </a:cubicBezTo>
                  <a:cubicBezTo>
                    <a:pt x="85" y="149"/>
                    <a:pt x="85" y="149"/>
                    <a:pt x="85" y="149"/>
                  </a:cubicBezTo>
                  <a:cubicBezTo>
                    <a:pt x="85" y="129"/>
                    <a:pt x="85" y="129"/>
                    <a:pt x="85" y="129"/>
                  </a:cubicBezTo>
                  <a:lnTo>
                    <a:pt x="119" y="113"/>
                  </a:lnTo>
                  <a:close/>
                  <a:moveTo>
                    <a:pt x="85" y="38"/>
                  </a:moveTo>
                  <a:cubicBezTo>
                    <a:pt x="23" y="67"/>
                    <a:pt x="23" y="67"/>
                    <a:pt x="23" y="67"/>
                  </a:cubicBezTo>
                  <a:cubicBezTo>
                    <a:pt x="7" y="74"/>
                    <a:pt x="0" y="94"/>
                    <a:pt x="7" y="110"/>
                  </a:cubicBezTo>
                  <a:cubicBezTo>
                    <a:pt x="81" y="268"/>
                    <a:pt x="81" y="268"/>
                    <a:pt x="81" y="268"/>
                  </a:cubicBezTo>
                  <a:cubicBezTo>
                    <a:pt x="82" y="270"/>
                    <a:pt x="84" y="272"/>
                    <a:pt x="85" y="274"/>
                  </a:cubicBezTo>
                  <a:cubicBezTo>
                    <a:pt x="85" y="220"/>
                    <a:pt x="85" y="220"/>
                    <a:pt x="85" y="220"/>
                  </a:cubicBezTo>
                  <a:cubicBezTo>
                    <a:pt x="85" y="220"/>
                    <a:pt x="84" y="219"/>
                    <a:pt x="84" y="218"/>
                  </a:cubicBezTo>
                  <a:cubicBezTo>
                    <a:pt x="77" y="203"/>
                    <a:pt x="77" y="203"/>
                    <a:pt x="77" y="203"/>
                  </a:cubicBezTo>
                  <a:cubicBezTo>
                    <a:pt x="75" y="200"/>
                    <a:pt x="76" y="197"/>
                    <a:pt x="79" y="196"/>
                  </a:cubicBezTo>
                  <a:cubicBezTo>
                    <a:pt x="85" y="193"/>
                    <a:pt x="85" y="193"/>
                    <a:pt x="85" y="193"/>
                  </a:cubicBezTo>
                  <a:cubicBezTo>
                    <a:pt x="85" y="180"/>
                    <a:pt x="85" y="180"/>
                    <a:pt x="85" y="180"/>
                  </a:cubicBezTo>
                  <a:cubicBezTo>
                    <a:pt x="74" y="185"/>
                    <a:pt x="74" y="185"/>
                    <a:pt x="74" y="185"/>
                  </a:cubicBezTo>
                  <a:cubicBezTo>
                    <a:pt x="71" y="186"/>
                    <a:pt x="68" y="185"/>
                    <a:pt x="67" y="183"/>
                  </a:cubicBezTo>
                  <a:cubicBezTo>
                    <a:pt x="60" y="167"/>
                    <a:pt x="60" y="167"/>
                    <a:pt x="60" y="167"/>
                  </a:cubicBezTo>
                  <a:cubicBezTo>
                    <a:pt x="59" y="165"/>
                    <a:pt x="60" y="161"/>
                    <a:pt x="62" y="160"/>
                  </a:cubicBezTo>
                  <a:cubicBezTo>
                    <a:pt x="85" y="149"/>
                    <a:pt x="85" y="149"/>
                    <a:pt x="85" y="149"/>
                  </a:cubicBezTo>
                  <a:cubicBezTo>
                    <a:pt x="85" y="129"/>
                    <a:pt x="85" y="129"/>
                    <a:pt x="85" y="129"/>
                  </a:cubicBezTo>
                  <a:cubicBezTo>
                    <a:pt x="63" y="139"/>
                    <a:pt x="63" y="139"/>
                    <a:pt x="63" y="139"/>
                  </a:cubicBezTo>
                  <a:cubicBezTo>
                    <a:pt x="55" y="143"/>
                    <a:pt x="46" y="140"/>
                    <a:pt x="42" y="132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27" y="100"/>
                    <a:pt x="31" y="91"/>
                    <a:pt x="39" y="87"/>
                  </a:cubicBezTo>
                  <a:cubicBezTo>
                    <a:pt x="85" y="66"/>
                    <a:pt x="85" y="66"/>
                    <a:pt x="85" y="66"/>
                  </a:cubicBezTo>
                  <a:lnTo>
                    <a:pt x="85" y="3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201"/>
            <p:cNvSpPr>
              <a:spLocks noEditPoints="1"/>
            </p:cNvSpPr>
            <p:nvPr/>
          </p:nvSpPr>
          <p:spPr bwMode="auto">
            <a:xfrm>
              <a:off x="6884988" y="4130675"/>
              <a:ext cx="198438" cy="347663"/>
            </a:xfrm>
            <a:custGeom>
              <a:avLst/>
              <a:gdLst>
                <a:gd name="T0" fmla="*/ 45 w 104"/>
                <a:gd name="T1" fmla="*/ 154 h 182"/>
                <a:gd name="T2" fmla="*/ 42 w 104"/>
                <a:gd name="T3" fmla="*/ 154 h 182"/>
                <a:gd name="T4" fmla="*/ 42 w 104"/>
                <a:gd name="T5" fmla="*/ 182 h 182"/>
                <a:gd name="T6" fmla="*/ 55 w 104"/>
                <a:gd name="T7" fmla="*/ 171 h 182"/>
                <a:gd name="T8" fmla="*/ 45 w 104"/>
                <a:gd name="T9" fmla="*/ 154 h 182"/>
                <a:gd name="T10" fmla="*/ 42 w 104"/>
                <a:gd name="T11" fmla="*/ 142 h 182"/>
                <a:gd name="T12" fmla="*/ 42 w 104"/>
                <a:gd name="T13" fmla="*/ 62 h 182"/>
                <a:gd name="T14" fmla="*/ 62 w 104"/>
                <a:gd name="T15" fmla="*/ 56 h 182"/>
                <a:gd name="T16" fmla="*/ 74 w 104"/>
                <a:gd name="T17" fmla="*/ 9 h 182"/>
                <a:gd name="T18" fmla="*/ 87 w 104"/>
                <a:gd name="T19" fmla="*/ 2 h 182"/>
                <a:gd name="T20" fmla="*/ 95 w 104"/>
                <a:gd name="T21" fmla="*/ 15 h 182"/>
                <a:gd name="T22" fmla="*/ 83 w 104"/>
                <a:gd name="T23" fmla="*/ 61 h 182"/>
                <a:gd name="T24" fmla="*/ 99 w 104"/>
                <a:gd name="T25" fmla="*/ 102 h 182"/>
                <a:gd name="T26" fmla="*/ 93 w 104"/>
                <a:gd name="T27" fmla="*/ 125 h 182"/>
                <a:gd name="T28" fmla="*/ 93 w 104"/>
                <a:gd name="T29" fmla="*/ 125 h 182"/>
                <a:gd name="T30" fmla="*/ 104 w 104"/>
                <a:gd name="T31" fmla="*/ 142 h 182"/>
                <a:gd name="T32" fmla="*/ 100 w 104"/>
                <a:gd name="T33" fmla="*/ 157 h 182"/>
                <a:gd name="T34" fmla="*/ 42 w 104"/>
                <a:gd name="T35" fmla="*/ 142 h 182"/>
                <a:gd name="T36" fmla="*/ 42 w 104"/>
                <a:gd name="T37" fmla="*/ 154 h 182"/>
                <a:gd name="T38" fmla="*/ 28 w 104"/>
                <a:gd name="T39" fmla="*/ 164 h 182"/>
                <a:gd name="T40" fmla="*/ 38 w 104"/>
                <a:gd name="T41" fmla="*/ 181 h 182"/>
                <a:gd name="T42" fmla="*/ 42 w 104"/>
                <a:gd name="T43" fmla="*/ 182 h 182"/>
                <a:gd name="T44" fmla="*/ 42 w 104"/>
                <a:gd name="T45" fmla="*/ 154 h 182"/>
                <a:gd name="T46" fmla="*/ 42 w 104"/>
                <a:gd name="T47" fmla="*/ 62 h 182"/>
                <a:gd name="T48" fmla="*/ 42 w 104"/>
                <a:gd name="T49" fmla="*/ 142 h 182"/>
                <a:gd name="T50" fmla="*/ 0 w 104"/>
                <a:gd name="T51" fmla="*/ 131 h 182"/>
                <a:gd name="T52" fmla="*/ 4 w 104"/>
                <a:gd name="T53" fmla="*/ 116 h 182"/>
                <a:gd name="T54" fmla="*/ 22 w 104"/>
                <a:gd name="T55" fmla="*/ 106 h 182"/>
                <a:gd name="T56" fmla="*/ 28 w 104"/>
                <a:gd name="T57" fmla="*/ 83 h 182"/>
                <a:gd name="T58" fmla="*/ 42 w 104"/>
                <a:gd name="T59" fmla="*/ 6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4" h="182">
                  <a:moveTo>
                    <a:pt x="45" y="154"/>
                  </a:moveTo>
                  <a:cubicBezTo>
                    <a:pt x="44" y="154"/>
                    <a:pt x="43" y="154"/>
                    <a:pt x="42" y="154"/>
                  </a:cubicBezTo>
                  <a:cubicBezTo>
                    <a:pt x="42" y="182"/>
                    <a:pt x="42" y="182"/>
                    <a:pt x="42" y="182"/>
                  </a:cubicBezTo>
                  <a:cubicBezTo>
                    <a:pt x="48" y="182"/>
                    <a:pt x="54" y="178"/>
                    <a:pt x="55" y="171"/>
                  </a:cubicBezTo>
                  <a:cubicBezTo>
                    <a:pt x="57" y="164"/>
                    <a:pt x="53" y="156"/>
                    <a:pt x="45" y="154"/>
                  </a:cubicBezTo>
                  <a:close/>
                  <a:moveTo>
                    <a:pt x="42" y="142"/>
                  </a:moveTo>
                  <a:cubicBezTo>
                    <a:pt x="42" y="62"/>
                    <a:pt x="42" y="62"/>
                    <a:pt x="42" y="62"/>
                  </a:cubicBezTo>
                  <a:cubicBezTo>
                    <a:pt x="48" y="58"/>
                    <a:pt x="55" y="56"/>
                    <a:pt x="62" y="56"/>
                  </a:cubicBezTo>
                  <a:cubicBezTo>
                    <a:pt x="74" y="9"/>
                    <a:pt x="74" y="9"/>
                    <a:pt x="74" y="9"/>
                  </a:cubicBezTo>
                  <a:cubicBezTo>
                    <a:pt x="76" y="4"/>
                    <a:pt x="82" y="0"/>
                    <a:pt x="87" y="2"/>
                  </a:cubicBezTo>
                  <a:cubicBezTo>
                    <a:pt x="93" y="3"/>
                    <a:pt x="97" y="9"/>
                    <a:pt x="95" y="15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96" y="68"/>
                    <a:pt x="104" y="83"/>
                    <a:pt x="99" y="102"/>
                  </a:cubicBezTo>
                  <a:cubicBezTo>
                    <a:pt x="99" y="102"/>
                    <a:pt x="95" y="117"/>
                    <a:pt x="93" y="125"/>
                  </a:cubicBezTo>
                  <a:cubicBezTo>
                    <a:pt x="93" y="125"/>
                    <a:pt x="93" y="125"/>
                    <a:pt x="93" y="125"/>
                  </a:cubicBezTo>
                  <a:cubicBezTo>
                    <a:pt x="91" y="135"/>
                    <a:pt x="104" y="142"/>
                    <a:pt x="104" y="142"/>
                  </a:cubicBezTo>
                  <a:cubicBezTo>
                    <a:pt x="100" y="157"/>
                    <a:pt x="100" y="157"/>
                    <a:pt x="100" y="157"/>
                  </a:cubicBezTo>
                  <a:lnTo>
                    <a:pt x="42" y="142"/>
                  </a:lnTo>
                  <a:close/>
                  <a:moveTo>
                    <a:pt x="42" y="154"/>
                  </a:moveTo>
                  <a:cubicBezTo>
                    <a:pt x="35" y="154"/>
                    <a:pt x="30" y="158"/>
                    <a:pt x="28" y="164"/>
                  </a:cubicBezTo>
                  <a:cubicBezTo>
                    <a:pt x="26" y="172"/>
                    <a:pt x="31" y="179"/>
                    <a:pt x="38" y="181"/>
                  </a:cubicBezTo>
                  <a:cubicBezTo>
                    <a:pt x="39" y="182"/>
                    <a:pt x="41" y="182"/>
                    <a:pt x="42" y="182"/>
                  </a:cubicBezTo>
                  <a:cubicBezTo>
                    <a:pt x="42" y="154"/>
                    <a:pt x="42" y="154"/>
                    <a:pt x="42" y="154"/>
                  </a:cubicBezTo>
                  <a:close/>
                  <a:moveTo>
                    <a:pt x="42" y="62"/>
                  </a:moveTo>
                  <a:cubicBezTo>
                    <a:pt x="42" y="142"/>
                    <a:pt x="42" y="142"/>
                    <a:pt x="42" y="142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4" y="116"/>
                    <a:pt x="19" y="117"/>
                    <a:pt x="22" y="106"/>
                  </a:cubicBezTo>
                  <a:cubicBezTo>
                    <a:pt x="25" y="97"/>
                    <a:pt x="28" y="83"/>
                    <a:pt x="28" y="83"/>
                  </a:cubicBezTo>
                  <a:cubicBezTo>
                    <a:pt x="31" y="74"/>
                    <a:pt x="36" y="67"/>
                    <a:pt x="42" y="6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202"/>
            <p:cNvSpPr>
              <a:spLocks noEditPoints="1"/>
            </p:cNvSpPr>
            <p:nvPr/>
          </p:nvSpPr>
          <p:spPr bwMode="auto">
            <a:xfrm>
              <a:off x="5316538" y="4235450"/>
              <a:ext cx="681038" cy="517525"/>
            </a:xfrm>
            <a:custGeom>
              <a:avLst/>
              <a:gdLst>
                <a:gd name="T0" fmla="*/ 328 w 356"/>
                <a:gd name="T1" fmla="*/ 0 h 271"/>
                <a:gd name="T2" fmla="*/ 335 w 356"/>
                <a:gd name="T3" fmla="*/ 43 h 271"/>
                <a:gd name="T4" fmla="*/ 271 w 356"/>
                <a:gd name="T5" fmla="*/ 271 h 271"/>
                <a:gd name="T6" fmla="*/ 300 w 356"/>
                <a:gd name="T7" fmla="*/ 228 h 271"/>
                <a:gd name="T8" fmla="*/ 301 w 356"/>
                <a:gd name="T9" fmla="*/ 36 h 271"/>
                <a:gd name="T10" fmla="*/ 271 w 356"/>
                <a:gd name="T11" fmla="*/ 235 h 271"/>
                <a:gd name="T12" fmla="*/ 271 w 356"/>
                <a:gd name="T13" fmla="*/ 20 h 271"/>
                <a:gd name="T14" fmla="*/ 271 w 356"/>
                <a:gd name="T15" fmla="*/ 252 h 271"/>
                <a:gd name="T16" fmla="*/ 271 w 356"/>
                <a:gd name="T17" fmla="*/ 217 h 271"/>
                <a:gd name="T18" fmla="*/ 271 w 356"/>
                <a:gd name="T19" fmla="*/ 235 h 271"/>
                <a:gd name="T20" fmla="*/ 243 w 356"/>
                <a:gd name="T21" fmla="*/ 155 h 271"/>
                <a:gd name="T22" fmla="*/ 245 w 356"/>
                <a:gd name="T23" fmla="*/ 119 h 271"/>
                <a:gd name="T24" fmla="*/ 236 w 356"/>
                <a:gd name="T25" fmla="*/ 82 h 271"/>
                <a:gd name="T26" fmla="*/ 226 w 356"/>
                <a:gd name="T27" fmla="*/ 155 h 271"/>
                <a:gd name="T28" fmla="*/ 226 w 356"/>
                <a:gd name="T29" fmla="*/ 122 h 271"/>
                <a:gd name="T30" fmla="*/ 229 w 356"/>
                <a:gd name="T31" fmla="*/ 91 h 271"/>
                <a:gd name="T32" fmla="*/ 226 w 356"/>
                <a:gd name="T33" fmla="*/ 0 h 271"/>
                <a:gd name="T34" fmla="*/ 226 w 356"/>
                <a:gd name="T35" fmla="*/ 0 h 271"/>
                <a:gd name="T36" fmla="*/ 178 w 356"/>
                <a:gd name="T37" fmla="*/ 252 h 271"/>
                <a:gd name="T38" fmla="*/ 220 w 356"/>
                <a:gd name="T39" fmla="*/ 81 h 271"/>
                <a:gd name="T40" fmla="*/ 203 w 356"/>
                <a:gd name="T41" fmla="*/ 132 h 271"/>
                <a:gd name="T42" fmla="*/ 226 w 356"/>
                <a:gd name="T43" fmla="*/ 235 h 271"/>
                <a:gd name="T44" fmla="*/ 179 w 356"/>
                <a:gd name="T45" fmla="*/ 152 h 271"/>
                <a:gd name="T46" fmla="*/ 178 w 356"/>
                <a:gd name="T47" fmla="*/ 129 h 271"/>
                <a:gd name="T48" fmla="*/ 222 w 356"/>
                <a:gd name="T49" fmla="*/ 86 h 271"/>
                <a:gd name="T50" fmla="*/ 226 w 356"/>
                <a:gd name="T51" fmla="*/ 110 h 271"/>
                <a:gd name="T52" fmla="*/ 217 w 356"/>
                <a:gd name="T53" fmla="*/ 141 h 271"/>
                <a:gd name="T54" fmla="*/ 226 w 356"/>
                <a:gd name="T55" fmla="*/ 122 h 271"/>
                <a:gd name="T56" fmla="*/ 178 w 356"/>
                <a:gd name="T57" fmla="*/ 20 h 271"/>
                <a:gd name="T58" fmla="*/ 178 w 356"/>
                <a:gd name="T59" fmla="*/ 252 h 271"/>
                <a:gd name="T60" fmla="*/ 178 w 356"/>
                <a:gd name="T61" fmla="*/ 129 h 271"/>
                <a:gd name="T62" fmla="*/ 153 w 356"/>
                <a:gd name="T63" fmla="*/ 146 h 271"/>
                <a:gd name="T64" fmla="*/ 178 w 356"/>
                <a:gd name="T65" fmla="*/ 166 h 271"/>
                <a:gd name="T66" fmla="*/ 124 w 356"/>
                <a:gd name="T67" fmla="*/ 190 h 271"/>
                <a:gd name="T68" fmla="*/ 132 w 356"/>
                <a:gd name="T69" fmla="*/ 137 h 271"/>
                <a:gd name="T70" fmla="*/ 122 w 356"/>
                <a:gd name="T71" fmla="*/ 113 h 271"/>
                <a:gd name="T72" fmla="*/ 134 w 356"/>
                <a:gd name="T73" fmla="*/ 117 h 271"/>
                <a:gd name="T74" fmla="*/ 120 w 356"/>
                <a:gd name="T75" fmla="*/ 107 h 271"/>
                <a:gd name="T76" fmla="*/ 123 w 356"/>
                <a:gd name="T77" fmla="*/ 181 h 271"/>
                <a:gd name="T78" fmla="*/ 120 w 356"/>
                <a:gd name="T79" fmla="*/ 149 h 271"/>
                <a:gd name="T80" fmla="*/ 0 w 356"/>
                <a:gd name="T81" fmla="*/ 29 h 271"/>
                <a:gd name="T82" fmla="*/ 120 w 356"/>
                <a:gd name="T83" fmla="*/ 252 h 271"/>
                <a:gd name="T84" fmla="*/ 21 w 356"/>
                <a:gd name="T85" fmla="*/ 43 h 271"/>
                <a:gd name="T86" fmla="*/ 120 w 356"/>
                <a:gd name="T87" fmla="*/ 36 h 271"/>
                <a:gd name="T88" fmla="*/ 95 w 356"/>
                <a:gd name="T89" fmla="*/ 156 h 271"/>
                <a:gd name="T90" fmla="*/ 120 w 356"/>
                <a:gd name="T91" fmla="*/ 190 h 271"/>
                <a:gd name="T92" fmla="*/ 37 w 356"/>
                <a:gd name="T93" fmla="*/ 55 h 271"/>
                <a:gd name="T94" fmla="*/ 120 w 356"/>
                <a:gd name="T95" fmla="*/ 139 h 271"/>
                <a:gd name="T96" fmla="*/ 120 w 356"/>
                <a:gd name="T97" fmla="*/ 149 h 271"/>
                <a:gd name="T98" fmla="*/ 111 w 356"/>
                <a:gd name="T99" fmla="*/ 16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56" h="271">
                  <a:moveTo>
                    <a:pt x="328" y="271"/>
                  </a:moveTo>
                  <a:cubicBezTo>
                    <a:pt x="344" y="271"/>
                    <a:pt x="356" y="258"/>
                    <a:pt x="356" y="243"/>
                  </a:cubicBezTo>
                  <a:cubicBezTo>
                    <a:pt x="356" y="29"/>
                    <a:pt x="356" y="29"/>
                    <a:pt x="356" y="29"/>
                  </a:cubicBezTo>
                  <a:cubicBezTo>
                    <a:pt x="356" y="13"/>
                    <a:pt x="344" y="0"/>
                    <a:pt x="328" y="0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71" y="20"/>
                    <a:pt x="271" y="20"/>
                    <a:pt x="271" y="20"/>
                  </a:cubicBezTo>
                  <a:cubicBezTo>
                    <a:pt x="312" y="20"/>
                    <a:pt x="312" y="20"/>
                    <a:pt x="312" y="20"/>
                  </a:cubicBezTo>
                  <a:cubicBezTo>
                    <a:pt x="325" y="20"/>
                    <a:pt x="335" y="30"/>
                    <a:pt x="335" y="43"/>
                  </a:cubicBezTo>
                  <a:cubicBezTo>
                    <a:pt x="335" y="229"/>
                    <a:pt x="335" y="229"/>
                    <a:pt x="335" y="229"/>
                  </a:cubicBezTo>
                  <a:cubicBezTo>
                    <a:pt x="335" y="242"/>
                    <a:pt x="325" y="252"/>
                    <a:pt x="312" y="252"/>
                  </a:cubicBezTo>
                  <a:cubicBezTo>
                    <a:pt x="271" y="252"/>
                    <a:pt x="271" y="252"/>
                    <a:pt x="271" y="252"/>
                  </a:cubicBezTo>
                  <a:cubicBezTo>
                    <a:pt x="271" y="271"/>
                    <a:pt x="271" y="271"/>
                    <a:pt x="271" y="271"/>
                  </a:cubicBezTo>
                  <a:cubicBezTo>
                    <a:pt x="328" y="271"/>
                    <a:pt x="328" y="271"/>
                    <a:pt x="328" y="271"/>
                  </a:cubicBezTo>
                  <a:close/>
                  <a:moveTo>
                    <a:pt x="271" y="235"/>
                  </a:moveTo>
                  <a:cubicBezTo>
                    <a:pt x="271" y="228"/>
                    <a:pt x="271" y="228"/>
                    <a:pt x="271" y="228"/>
                  </a:cubicBezTo>
                  <a:cubicBezTo>
                    <a:pt x="300" y="228"/>
                    <a:pt x="300" y="228"/>
                    <a:pt x="300" y="228"/>
                  </a:cubicBezTo>
                  <a:cubicBezTo>
                    <a:pt x="300" y="217"/>
                    <a:pt x="300" y="217"/>
                    <a:pt x="300" y="217"/>
                  </a:cubicBezTo>
                  <a:cubicBezTo>
                    <a:pt x="271" y="217"/>
                    <a:pt x="271" y="217"/>
                    <a:pt x="271" y="217"/>
                  </a:cubicBezTo>
                  <a:cubicBezTo>
                    <a:pt x="271" y="36"/>
                    <a:pt x="271" y="36"/>
                    <a:pt x="271" y="36"/>
                  </a:cubicBezTo>
                  <a:cubicBezTo>
                    <a:pt x="301" y="36"/>
                    <a:pt x="301" y="36"/>
                    <a:pt x="301" y="36"/>
                  </a:cubicBezTo>
                  <a:cubicBezTo>
                    <a:pt x="311" y="36"/>
                    <a:pt x="319" y="45"/>
                    <a:pt x="319" y="55"/>
                  </a:cubicBezTo>
                  <a:cubicBezTo>
                    <a:pt x="319" y="217"/>
                    <a:pt x="319" y="217"/>
                    <a:pt x="319" y="217"/>
                  </a:cubicBezTo>
                  <a:cubicBezTo>
                    <a:pt x="319" y="227"/>
                    <a:pt x="311" y="235"/>
                    <a:pt x="301" y="235"/>
                  </a:cubicBezTo>
                  <a:lnTo>
                    <a:pt x="271" y="235"/>
                  </a:lnTo>
                  <a:close/>
                  <a:moveTo>
                    <a:pt x="271" y="0"/>
                  </a:moveTo>
                  <a:cubicBezTo>
                    <a:pt x="226" y="0"/>
                    <a:pt x="226" y="0"/>
                    <a:pt x="226" y="0"/>
                  </a:cubicBezTo>
                  <a:cubicBezTo>
                    <a:pt x="226" y="20"/>
                    <a:pt x="226" y="20"/>
                    <a:pt x="226" y="20"/>
                  </a:cubicBezTo>
                  <a:cubicBezTo>
                    <a:pt x="271" y="20"/>
                    <a:pt x="271" y="20"/>
                    <a:pt x="271" y="20"/>
                  </a:cubicBezTo>
                  <a:cubicBezTo>
                    <a:pt x="271" y="0"/>
                    <a:pt x="271" y="0"/>
                    <a:pt x="271" y="0"/>
                  </a:cubicBezTo>
                  <a:close/>
                  <a:moveTo>
                    <a:pt x="226" y="271"/>
                  </a:moveTo>
                  <a:cubicBezTo>
                    <a:pt x="271" y="271"/>
                    <a:pt x="271" y="271"/>
                    <a:pt x="271" y="271"/>
                  </a:cubicBezTo>
                  <a:cubicBezTo>
                    <a:pt x="271" y="252"/>
                    <a:pt x="271" y="252"/>
                    <a:pt x="271" y="252"/>
                  </a:cubicBezTo>
                  <a:cubicBezTo>
                    <a:pt x="226" y="252"/>
                    <a:pt x="226" y="252"/>
                    <a:pt x="226" y="252"/>
                  </a:cubicBezTo>
                  <a:cubicBezTo>
                    <a:pt x="226" y="271"/>
                    <a:pt x="226" y="271"/>
                    <a:pt x="226" y="271"/>
                  </a:cubicBezTo>
                  <a:close/>
                  <a:moveTo>
                    <a:pt x="271" y="36"/>
                  </a:moveTo>
                  <a:cubicBezTo>
                    <a:pt x="271" y="217"/>
                    <a:pt x="271" y="217"/>
                    <a:pt x="271" y="217"/>
                  </a:cubicBezTo>
                  <a:cubicBezTo>
                    <a:pt x="242" y="217"/>
                    <a:pt x="242" y="217"/>
                    <a:pt x="242" y="217"/>
                  </a:cubicBezTo>
                  <a:cubicBezTo>
                    <a:pt x="242" y="228"/>
                    <a:pt x="242" y="228"/>
                    <a:pt x="242" y="228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271" y="235"/>
                    <a:pt x="271" y="235"/>
                    <a:pt x="271" y="235"/>
                  </a:cubicBezTo>
                  <a:cubicBezTo>
                    <a:pt x="226" y="235"/>
                    <a:pt x="226" y="235"/>
                    <a:pt x="226" y="235"/>
                  </a:cubicBezTo>
                  <a:cubicBezTo>
                    <a:pt x="226" y="163"/>
                    <a:pt x="226" y="163"/>
                    <a:pt x="226" y="163"/>
                  </a:cubicBezTo>
                  <a:cubicBezTo>
                    <a:pt x="227" y="163"/>
                    <a:pt x="228" y="163"/>
                    <a:pt x="229" y="163"/>
                  </a:cubicBezTo>
                  <a:cubicBezTo>
                    <a:pt x="234" y="161"/>
                    <a:pt x="239" y="159"/>
                    <a:pt x="243" y="155"/>
                  </a:cubicBezTo>
                  <a:cubicBezTo>
                    <a:pt x="246" y="151"/>
                    <a:pt x="249" y="147"/>
                    <a:pt x="250" y="141"/>
                  </a:cubicBezTo>
                  <a:cubicBezTo>
                    <a:pt x="251" y="139"/>
                    <a:pt x="251" y="137"/>
                    <a:pt x="251" y="134"/>
                  </a:cubicBezTo>
                  <a:cubicBezTo>
                    <a:pt x="252" y="132"/>
                    <a:pt x="251" y="129"/>
                    <a:pt x="250" y="127"/>
                  </a:cubicBezTo>
                  <a:cubicBezTo>
                    <a:pt x="250" y="124"/>
                    <a:pt x="248" y="121"/>
                    <a:pt x="245" y="119"/>
                  </a:cubicBezTo>
                  <a:cubicBezTo>
                    <a:pt x="242" y="116"/>
                    <a:pt x="239" y="115"/>
                    <a:pt x="234" y="115"/>
                  </a:cubicBezTo>
                  <a:cubicBezTo>
                    <a:pt x="238" y="111"/>
                    <a:pt x="241" y="107"/>
                    <a:pt x="243" y="103"/>
                  </a:cubicBezTo>
                  <a:cubicBezTo>
                    <a:pt x="244" y="99"/>
                    <a:pt x="244" y="95"/>
                    <a:pt x="243" y="91"/>
                  </a:cubicBezTo>
                  <a:cubicBezTo>
                    <a:pt x="242" y="87"/>
                    <a:pt x="240" y="84"/>
                    <a:pt x="236" y="82"/>
                  </a:cubicBezTo>
                  <a:cubicBezTo>
                    <a:pt x="233" y="80"/>
                    <a:pt x="230" y="80"/>
                    <a:pt x="226" y="80"/>
                  </a:cubicBezTo>
                  <a:cubicBezTo>
                    <a:pt x="226" y="36"/>
                    <a:pt x="226" y="36"/>
                    <a:pt x="226" y="36"/>
                  </a:cubicBezTo>
                  <a:cubicBezTo>
                    <a:pt x="271" y="36"/>
                    <a:pt x="271" y="36"/>
                    <a:pt x="271" y="36"/>
                  </a:cubicBezTo>
                  <a:close/>
                  <a:moveTo>
                    <a:pt x="226" y="155"/>
                  </a:moveTo>
                  <a:cubicBezTo>
                    <a:pt x="227" y="155"/>
                    <a:pt x="227" y="155"/>
                    <a:pt x="227" y="155"/>
                  </a:cubicBezTo>
                  <a:cubicBezTo>
                    <a:pt x="231" y="154"/>
                    <a:pt x="233" y="152"/>
                    <a:pt x="235" y="148"/>
                  </a:cubicBezTo>
                  <a:cubicBezTo>
                    <a:pt x="236" y="144"/>
                    <a:pt x="236" y="139"/>
                    <a:pt x="235" y="135"/>
                  </a:cubicBezTo>
                  <a:cubicBezTo>
                    <a:pt x="234" y="129"/>
                    <a:pt x="231" y="125"/>
                    <a:pt x="226" y="122"/>
                  </a:cubicBezTo>
                  <a:cubicBezTo>
                    <a:pt x="226" y="155"/>
                    <a:pt x="226" y="155"/>
                    <a:pt x="226" y="155"/>
                  </a:cubicBezTo>
                  <a:close/>
                  <a:moveTo>
                    <a:pt x="226" y="110"/>
                  </a:moveTo>
                  <a:cubicBezTo>
                    <a:pt x="229" y="106"/>
                    <a:pt x="230" y="102"/>
                    <a:pt x="230" y="97"/>
                  </a:cubicBezTo>
                  <a:cubicBezTo>
                    <a:pt x="230" y="95"/>
                    <a:pt x="230" y="93"/>
                    <a:pt x="229" y="91"/>
                  </a:cubicBezTo>
                  <a:cubicBezTo>
                    <a:pt x="229" y="90"/>
                    <a:pt x="228" y="88"/>
                    <a:pt x="227" y="87"/>
                  </a:cubicBezTo>
                  <a:cubicBezTo>
                    <a:pt x="227" y="87"/>
                    <a:pt x="227" y="87"/>
                    <a:pt x="226" y="86"/>
                  </a:cubicBezTo>
                  <a:lnTo>
                    <a:pt x="226" y="110"/>
                  </a:lnTo>
                  <a:close/>
                  <a:moveTo>
                    <a:pt x="226" y="0"/>
                  </a:moveTo>
                  <a:cubicBezTo>
                    <a:pt x="178" y="0"/>
                    <a:pt x="178" y="0"/>
                    <a:pt x="178" y="0"/>
                  </a:cubicBezTo>
                  <a:cubicBezTo>
                    <a:pt x="178" y="20"/>
                    <a:pt x="178" y="20"/>
                    <a:pt x="178" y="20"/>
                  </a:cubicBezTo>
                  <a:cubicBezTo>
                    <a:pt x="226" y="20"/>
                    <a:pt x="226" y="20"/>
                    <a:pt x="226" y="20"/>
                  </a:cubicBezTo>
                  <a:cubicBezTo>
                    <a:pt x="226" y="0"/>
                    <a:pt x="226" y="0"/>
                    <a:pt x="226" y="0"/>
                  </a:cubicBezTo>
                  <a:close/>
                  <a:moveTo>
                    <a:pt x="178" y="271"/>
                  </a:moveTo>
                  <a:cubicBezTo>
                    <a:pt x="226" y="271"/>
                    <a:pt x="226" y="271"/>
                    <a:pt x="226" y="271"/>
                  </a:cubicBezTo>
                  <a:cubicBezTo>
                    <a:pt x="226" y="252"/>
                    <a:pt x="226" y="252"/>
                    <a:pt x="226" y="252"/>
                  </a:cubicBezTo>
                  <a:cubicBezTo>
                    <a:pt x="178" y="252"/>
                    <a:pt x="178" y="252"/>
                    <a:pt x="178" y="252"/>
                  </a:cubicBezTo>
                  <a:cubicBezTo>
                    <a:pt x="178" y="271"/>
                    <a:pt x="178" y="271"/>
                    <a:pt x="178" y="271"/>
                  </a:cubicBezTo>
                  <a:close/>
                  <a:moveTo>
                    <a:pt x="226" y="36"/>
                  </a:moveTo>
                  <a:cubicBezTo>
                    <a:pt x="226" y="80"/>
                    <a:pt x="226" y="80"/>
                    <a:pt x="226" y="80"/>
                  </a:cubicBezTo>
                  <a:cubicBezTo>
                    <a:pt x="224" y="80"/>
                    <a:pt x="222" y="81"/>
                    <a:pt x="220" y="81"/>
                  </a:cubicBezTo>
                  <a:cubicBezTo>
                    <a:pt x="213" y="83"/>
                    <a:pt x="208" y="86"/>
                    <a:pt x="205" y="92"/>
                  </a:cubicBezTo>
                  <a:cubicBezTo>
                    <a:pt x="202" y="97"/>
                    <a:pt x="200" y="102"/>
                    <a:pt x="202" y="108"/>
                  </a:cubicBezTo>
                  <a:cubicBezTo>
                    <a:pt x="203" y="114"/>
                    <a:pt x="208" y="118"/>
                    <a:pt x="214" y="120"/>
                  </a:cubicBezTo>
                  <a:cubicBezTo>
                    <a:pt x="209" y="123"/>
                    <a:pt x="205" y="127"/>
                    <a:pt x="203" y="132"/>
                  </a:cubicBezTo>
                  <a:cubicBezTo>
                    <a:pt x="201" y="137"/>
                    <a:pt x="200" y="143"/>
                    <a:pt x="202" y="148"/>
                  </a:cubicBezTo>
                  <a:cubicBezTo>
                    <a:pt x="203" y="153"/>
                    <a:pt x="206" y="158"/>
                    <a:pt x="211" y="161"/>
                  </a:cubicBezTo>
                  <a:cubicBezTo>
                    <a:pt x="215" y="164"/>
                    <a:pt x="221" y="164"/>
                    <a:pt x="226" y="163"/>
                  </a:cubicBezTo>
                  <a:cubicBezTo>
                    <a:pt x="226" y="235"/>
                    <a:pt x="226" y="235"/>
                    <a:pt x="226" y="235"/>
                  </a:cubicBezTo>
                  <a:cubicBezTo>
                    <a:pt x="178" y="235"/>
                    <a:pt x="178" y="235"/>
                    <a:pt x="178" y="235"/>
                  </a:cubicBezTo>
                  <a:cubicBezTo>
                    <a:pt x="178" y="166"/>
                    <a:pt x="178" y="166"/>
                    <a:pt x="178" y="166"/>
                  </a:cubicBezTo>
                  <a:cubicBezTo>
                    <a:pt x="179" y="166"/>
                    <a:pt x="179" y="166"/>
                    <a:pt x="179" y="166"/>
                  </a:cubicBezTo>
                  <a:cubicBezTo>
                    <a:pt x="179" y="152"/>
                    <a:pt x="179" y="152"/>
                    <a:pt x="179" y="152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78" y="140"/>
                    <a:pt x="178" y="140"/>
                    <a:pt x="178" y="140"/>
                  </a:cubicBezTo>
                  <a:cubicBezTo>
                    <a:pt x="178" y="129"/>
                    <a:pt x="178" y="129"/>
                    <a:pt x="178" y="129"/>
                  </a:cubicBezTo>
                  <a:cubicBezTo>
                    <a:pt x="178" y="36"/>
                    <a:pt x="178" y="36"/>
                    <a:pt x="178" y="36"/>
                  </a:cubicBezTo>
                  <a:cubicBezTo>
                    <a:pt x="226" y="36"/>
                    <a:pt x="226" y="36"/>
                    <a:pt x="226" y="36"/>
                  </a:cubicBezTo>
                  <a:close/>
                  <a:moveTo>
                    <a:pt x="226" y="86"/>
                  </a:moveTo>
                  <a:cubicBezTo>
                    <a:pt x="225" y="86"/>
                    <a:pt x="224" y="85"/>
                    <a:pt x="222" y="86"/>
                  </a:cubicBezTo>
                  <a:cubicBezTo>
                    <a:pt x="219" y="87"/>
                    <a:pt x="217" y="89"/>
                    <a:pt x="216" y="92"/>
                  </a:cubicBezTo>
                  <a:cubicBezTo>
                    <a:pt x="214" y="95"/>
                    <a:pt x="214" y="98"/>
                    <a:pt x="215" y="101"/>
                  </a:cubicBezTo>
                  <a:cubicBezTo>
                    <a:pt x="216" y="107"/>
                    <a:pt x="219" y="111"/>
                    <a:pt x="224" y="113"/>
                  </a:cubicBezTo>
                  <a:cubicBezTo>
                    <a:pt x="225" y="112"/>
                    <a:pt x="226" y="111"/>
                    <a:pt x="226" y="110"/>
                  </a:cubicBezTo>
                  <a:cubicBezTo>
                    <a:pt x="226" y="86"/>
                    <a:pt x="226" y="86"/>
                    <a:pt x="226" y="86"/>
                  </a:cubicBezTo>
                  <a:close/>
                  <a:moveTo>
                    <a:pt x="226" y="122"/>
                  </a:moveTo>
                  <a:cubicBezTo>
                    <a:pt x="226" y="121"/>
                    <a:pt x="225" y="121"/>
                    <a:pt x="224" y="121"/>
                  </a:cubicBezTo>
                  <a:cubicBezTo>
                    <a:pt x="219" y="127"/>
                    <a:pt x="217" y="133"/>
                    <a:pt x="217" y="141"/>
                  </a:cubicBezTo>
                  <a:cubicBezTo>
                    <a:pt x="217" y="143"/>
                    <a:pt x="217" y="145"/>
                    <a:pt x="217" y="147"/>
                  </a:cubicBezTo>
                  <a:cubicBezTo>
                    <a:pt x="218" y="150"/>
                    <a:pt x="220" y="152"/>
                    <a:pt x="221" y="154"/>
                  </a:cubicBezTo>
                  <a:cubicBezTo>
                    <a:pt x="223" y="155"/>
                    <a:pt x="225" y="156"/>
                    <a:pt x="226" y="155"/>
                  </a:cubicBezTo>
                  <a:lnTo>
                    <a:pt x="226" y="122"/>
                  </a:lnTo>
                  <a:close/>
                  <a:moveTo>
                    <a:pt x="178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78" y="20"/>
                    <a:pt x="178" y="20"/>
                    <a:pt x="178" y="20"/>
                  </a:cubicBezTo>
                  <a:cubicBezTo>
                    <a:pt x="178" y="0"/>
                    <a:pt x="178" y="0"/>
                    <a:pt x="178" y="0"/>
                  </a:cubicBezTo>
                  <a:close/>
                  <a:moveTo>
                    <a:pt x="120" y="271"/>
                  </a:moveTo>
                  <a:cubicBezTo>
                    <a:pt x="178" y="271"/>
                    <a:pt x="178" y="271"/>
                    <a:pt x="178" y="271"/>
                  </a:cubicBezTo>
                  <a:cubicBezTo>
                    <a:pt x="178" y="252"/>
                    <a:pt x="178" y="252"/>
                    <a:pt x="178" y="252"/>
                  </a:cubicBezTo>
                  <a:cubicBezTo>
                    <a:pt x="120" y="252"/>
                    <a:pt x="120" y="252"/>
                    <a:pt x="120" y="252"/>
                  </a:cubicBezTo>
                  <a:cubicBezTo>
                    <a:pt x="120" y="271"/>
                    <a:pt x="120" y="271"/>
                    <a:pt x="120" y="271"/>
                  </a:cubicBezTo>
                  <a:close/>
                  <a:moveTo>
                    <a:pt x="178" y="36"/>
                  </a:moveTo>
                  <a:cubicBezTo>
                    <a:pt x="178" y="129"/>
                    <a:pt x="178" y="129"/>
                    <a:pt x="178" y="129"/>
                  </a:cubicBezTo>
                  <a:cubicBezTo>
                    <a:pt x="178" y="126"/>
                    <a:pt x="178" y="126"/>
                    <a:pt x="178" y="126"/>
                  </a:cubicBezTo>
                  <a:cubicBezTo>
                    <a:pt x="166" y="129"/>
                    <a:pt x="166" y="129"/>
                    <a:pt x="166" y="129"/>
                  </a:cubicBezTo>
                  <a:cubicBezTo>
                    <a:pt x="167" y="143"/>
                    <a:pt x="167" y="143"/>
                    <a:pt x="167" y="143"/>
                  </a:cubicBezTo>
                  <a:cubicBezTo>
                    <a:pt x="153" y="146"/>
                    <a:pt x="153" y="146"/>
                    <a:pt x="153" y="146"/>
                  </a:cubicBezTo>
                  <a:cubicBezTo>
                    <a:pt x="154" y="159"/>
                    <a:pt x="154" y="159"/>
                    <a:pt x="154" y="159"/>
                  </a:cubicBezTo>
                  <a:cubicBezTo>
                    <a:pt x="167" y="155"/>
                    <a:pt x="167" y="155"/>
                    <a:pt x="167" y="155"/>
                  </a:cubicBezTo>
                  <a:cubicBezTo>
                    <a:pt x="168" y="169"/>
                    <a:pt x="168" y="169"/>
                    <a:pt x="168" y="169"/>
                  </a:cubicBezTo>
                  <a:cubicBezTo>
                    <a:pt x="178" y="166"/>
                    <a:pt x="178" y="166"/>
                    <a:pt x="178" y="166"/>
                  </a:cubicBezTo>
                  <a:cubicBezTo>
                    <a:pt x="178" y="235"/>
                    <a:pt x="178" y="235"/>
                    <a:pt x="178" y="235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120" y="190"/>
                    <a:pt x="120" y="190"/>
                    <a:pt x="120" y="190"/>
                  </a:cubicBezTo>
                  <a:cubicBezTo>
                    <a:pt x="121" y="190"/>
                    <a:pt x="123" y="190"/>
                    <a:pt x="124" y="190"/>
                  </a:cubicBezTo>
                  <a:cubicBezTo>
                    <a:pt x="132" y="188"/>
                    <a:pt x="137" y="183"/>
                    <a:pt x="141" y="176"/>
                  </a:cubicBezTo>
                  <a:cubicBezTo>
                    <a:pt x="145" y="168"/>
                    <a:pt x="146" y="160"/>
                    <a:pt x="144" y="151"/>
                  </a:cubicBezTo>
                  <a:cubicBezTo>
                    <a:pt x="143" y="146"/>
                    <a:pt x="141" y="143"/>
                    <a:pt x="138" y="140"/>
                  </a:cubicBezTo>
                  <a:cubicBezTo>
                    <a:pt x="136" y="139"/>
                    <a:pt x="134" y="138"/>
                    <a:pt x="132" y="137"/>
                  </a:cubicBezTo>
                  <a:cubicBezTo>
                    <a:pt x="130" y="137"/>
                    <a:pt x="128" y="137"/>
                    <a:pt x="124" y="137"/>
                  </a:cubicBezTo>
                  <a:cubicBezTo>
                    <a:pt x="123" y="138"/>
                    <a:pt x="122" y="138"/>
                    <a:pt x="120" y="139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1" y="113"/>
                    <a:pt x="121" y="113"/>
                    <a:pt x="122" y="113"/>
                  </a:cubicBezTo>
                  <a:cubicBezTo>
                    <a:pt x="123" y="113"/>
                    <a:pt x="124" y="113"/>
                    <a:pt x="126" y="114"/>
                  </a:cubicBezTo>
                  <a:cubicBezTo>
                    <a:pt x="127" y="115"/>
                    <a:pt x="128" y="116"/>
                    <a:pt x="128" y="117"/>
                  </a:cubicBezTo>
                  <a:cubicBezTo>
                    <a:pt x="129" y="119"/>
                    <a:pt x="128" y="120"/>
                    <a:pt x="127" y="121"/>
                  </a:cubicBezTo>
                  <a:cubicBezTo>
                    <a:pt x="131" y="120"/>
                    <a:pt x="133" y="119"/>
                    <a:pt x="134" y="117"/>
                  </a:cubicBezTo>
                  <a:cubicBezTo>
                    <a:pt x="135" y="116"/>
                    <a:pt x="135" y="114"/>
                    <a:pt x="135" y="112"/>
                  </a:cubicBezTo>
                  <a:cubicBezTo>
                    <a:pt x="134" y="110"/>
                    <a:pt x="133" y="108"/>
                    <a:pt x="130" y="107"/>
                  </a:cubicBezTo>
                  <a:cubicBezTo>
                    <a:pt x="128" y="106"/>
                    <a:pt x="124" y="105"/>
                    <a:pt x="121" y="106"/>
                  </a:cubicBezTo>
                  <a:cubicBezTo>
                    <a:pt x="120" y="107"/>
                    <a:pt x="120" y="107"/>
                    <a:pt x="120" y="107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78" y="36"/>
                    <a:pt x="178" y="36"/>
                    <a:pt x="178" y="36"/>
                  </a:cubicBezTo>
                  <a:close/>
                  <a:moveTo>
                    <a:pt x="120" y="182"/>
                  </a:moveTo>
                  <a:cubicBezTo>
                    <a:pt x="121" y="182"/>
                    <a:pt x="122" y="182"/>
                    <a:pt x="123" y="181"/>
                  </a:cubicBezTo>
                  <a:cubicBezTo>
                    <a:pt x="127" y="180"/>
                    <a:pt x="130" y="177"/>
                    <a:pt x="132" y="172"/>
                  </a:cubicBezTo>
                  <a:cubicBezTo>
                    <a:pt x="134" y="166"/>
                    <a:pt x="134" y="161"/>
                    <a:pt x="133" y="156"/>
                  </a:cubicBezTo>
                  <a:cubicBezTo>
                    <a:pt x="131" y="149"/>
                    <a:pt x="128" y="146"/>
                    <a:pt x="124" y="147"/>
                  </a:cubicBezTo>
                  <a:cubicBezTo>
                    <a:pt x="123" y="147"/>
                    <a:pt x="121" y="148"/>
                    <a:pt x="120" y="149"/>
                  </a:cubicBezTo>
                  <a:lnTo>
                    <a:pt x="120" y="182"/>
                  </a:lnTo>
                  <a:close/>
                  <a:moveTo>
                    <a:pt x="120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258"/>
                    <a:pt x="13" y="271"/>
                    <a:pt x="28" y="271"/>
                  </a:cubicBezTo>
                  <a:cubicBezTo>
                    <a:pt x="120" y="271"/>
                    <a:pt x="120" y="271"/>
                    <a:pt x="120" y="271"/>
                  </a:cubicBezTo>
                  <a:cubicBezTo>
                    <a:pt x="120" y="252"/>
                    <a:pt x="120" y="252"/>
                    <a:pt x="120" y="252"/>
                  </a:cubicBezTo>
                  <a:cubicBezTo>
                    <a:pt x="44" y="252"/>
                    <a:pt x="44" y="252"/>
                    <a:pt x="44" y="252"/>
                  </a:cubicBezTo>
                  <a:cubicBezTo>
                    <a:pt x="44" y="252"/>
                    <a:pt x="44" y="252"/>
                    <a:pt x="44" y="252"/>
                  </a:cubicBezTo>
                  <a:cubicBezTo>
                    <a:pt x="32" y="252"/>
                    <a:pt x="21" y="242"/>
                    <a:pt x="21" y="229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30"/>
                    <a:pt x="32" y="20"/>
                    <a:pt x="44" y="20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20" y="0"/>
                    <a:pt x="120" y="0"/>
                    <a:pt x="120" y="0"/>
                  </a:cubicBezTo>
                  <a:close/>
                  <a:moveTo>
                    <a:pt x="120" y="36"/>
                  </a:moveTo>
                  <a:cubicBezTo>
                    <a:pt x="120" y="107"/>
                    <a:pt x="120" y="107"/>
                    <a:pt x="120" y="107"/>
                  </a:cubicBezTo>
                  <a:cubicBezTo>
                    <a:pt x="113" y="109"/>
                    <a:pt x="107" y="112"/>
                    <a:pt x="103" y="118"/>
                  </a:cubicBezTo>
                  <a:cubicBezTo>
                    <a:pt x="99" y="124"/>
                    <a:pt x="96" y="132"/>
                    <a:pt x="96" y="141"/>
                  </a:cubicBezTo>
                  <a:cubicBezTo>
                    <a:pt x="95" y="145"/>
                    <a:pt x="95" y="150"/>
                    <a:pt x="95" y="156"/>
                  </a:cubicBezTo>
                  <a:cubicBezTo>
                    <a:pt x="96" y="162"/>
                    <a:pt x="97" y="168"/>
                    <a:pt x="98" y="172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9" y="177"/>
                    <a:pt x="100" y="180"/>
                    <a:pt x="101" y="182"/>
                  </a:cubicBezTo>
                  <a:cubicBezTo>
                    <a:pt x="105" y="189"/>
                    <a:pt x="111" y="192"/>
                    <a:pt x="120" y="190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55" y="235"/>
                    <a:pt x="55" y="235"/>
                    <a:pt x="55" y="235"/>
                  </a:cubicBezTo>
                  <a:cubicBezTo>
                    <a:pt x="45" y="235"/>
                    <a:pt x="37" y="227"/>
                    <a:pt x="37" y="21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45"/>
                    <a:pt x="45" y="36"/>
                    <a:pt x="55" y="36"/>
                  </a:cubicBezTo>
                  <a:cubicBezTo>
                    <a:pt x="120" y="36"/>
                    <a:pt x="120" y="36"/>
                    <a:pt x="120" y="36"/>
                  </a:cubicBezTo>
                  <a:close/>
                  <a:moveTo>
                    <a:pt x="120" y="113"/>
                  </a:moveTo>
                  <a:cubicBezTo>
                    <a:pt x="120" y="139"/>
                    <a:pt x="120" y="139"/>
                    <a:pt x="120" y="139"/>
                  </a:cubicBezTo>
                  <a:cubicBezTo>
                    <a:pt x="119" y="140"/>
                    <a:pt x="117" y="141"/>
                    <a:pt x="116" y="143"/>
                  </a:cubicBezTo>
                  <a:cubicBezTo>
                    <a:pt x="113" y="146"/>
                    <a:pt x="113" y="149"/>
                    <a:pt x="114" y="152"/>
                  </a:cubicBezTo>
                  <a:cubicBezTo>
                    <a:pt x="114" y="154"/>
                    <a:pt x="115" y="155"/>
                    <a:pt x="117" y="157"/>
                  </a:cubicBezTo>
                  <a:cubicBezTo>
                    <a:pt x="118" y="154"/>
                    <a:pt x="119" y="151"/>
                    <a:pt x="120" y="149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19" y="182"/>
                    <a:pt x="118" y="181"/>
                    <a:pt x="117" y="181"/>
                  </a:cubicBezTo>
                  <a:cubicBezTo>
                    <a:pt x="115" y="179"/>
                    <a:pt x="114" y="177"/>
                    <a:pt x="113" y="172"/>
                  </a:cubicBezTo>
                  <a:cubicBezTo>
                    <a:pt x="112" y="170"/>
                    <a:pt x="111" y="167"/>
                    <a:pt x="111" y="161"/>
                  </a:cubicBezTo>
                  <a:cubicBezTo>
                    <a:pt x="110" y="155"/>
                    <a:pt x="109" y="150"/>
                    <a:pt x="109" y="145"/>
                  </a:cubicBezTo>
                  <a:cubicBezTo>
                    <a:pt x="109" y="134"/>
                    <a:pt x="110" y="127"/>
                    <a:pt x="113" y="122"/>
                  </a:cubicBezTo>
                  <a:cubicBezTo>
                    <a:pt x="115" y="117"/>
                    <a:pt x="117" y="115"/>
                    <a:pt x="120" y="113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203"/>
            <p:cNvSpPr>
              <a:spLocks noEditPoints="1"/>
            </p:cNvSpPr>
            <p:nvPr/>
          </p:nvSpPr>
          <p:spPr bwMode="auto">
            <a:xfrm>
              <a:off x="5362575" y="4852988"/>
              <a:ext cx="236538" cy="331788"/>
            </a:xfrm>
            <a:custGeom>
              <a:avLst/>
              <a:gdLst>
                <a:gd name="T0" fmla="*/ 105 w 124"/>
                <a:gd name="T1" fmla="*/ 107 h 173"/>
                <a:gd name="T2" fmla="*/ 124 w 124"/>
                <a:gd name="T3" fmla="*/ 135 h 173"/>
                <a:gd name="T4" fmla="*/ 124 w 124"/>
                <a:gd name="T5" fmla="*/ 173 h 173"/>
                <a:gd name="T6" fmla="*/ 105 w 124"/>
                <a:gd name="T7" fmla="*/ 165 h 173"/>
                <a:gd name="T8" fmla="*/ 105 w 124"/>
                <a:gd name="T9" fmla="*/ 162 h 173"/>
                <a:gd name="T10" fmla="*/ 111 w 124"/>
                <a:gd name="T11" fmla="*/ 165 h 173"/>
                <a:gd name="T12" fmla="*/ 121 w 124"/>
                <a:gd name="T13" fmla="*/ 158 h 173"/>
                <a:gd name="T14" fmla="*/ 122 w 124"/>
                <a:gd name="T15" fmla="*/ 136 h 173"/>
                <a:gd name="T16" fmla="*/ 122 w 124"/>
                <a:gd name="T17" fmla="*/ 136 h 173"/>
                <a:gd name="T18" fmla="*/ 121 w 124"/>
                <a:gd name="T19" fmla="*/ 135 h 173"/>
                <a:gd name="T20" fmla="*/ 112 w 124"/>
                <a:gd name="T21" fmla="*/ 133 h 173"/>
                <a:gd name="T22" fmla="*/ 110 w 124"/>
                <a:gd name="T23" fmla="*/ 140 h 173"/>
                <a:gd name="T24" fmla="*/ 105 w 124"/>
                <a:gd name="T25" fmla="*/ 139 h 173"/>
                <a:gd name="T26" fmla="*/ 105 w 124"/>
                <a:gd name="T27" fmla="*/ 107 h 173"/>
                <a:gd name="T28" fmla="*/ 89 w 124"/>
                <a:gd name="T29" fmla="*/ 159 h 173"/>
                <a:gd name="T30" fmla="*/ 39 w 124"/>
                <a:gd name="T31" fmla="*/ 85 h 173"/>
                <a:gd name="T32" fmla="*/ 34 w 124"/>
                <a:gd name="T33" fmla="*/ 82 h 173"/>
                <a:gd name="T34" fmla="*/ 34 w 124"/>
                <a:gd name="T35" fmla="*/ 82 h 173"/>
                <a:gd name="T36" fmla="*/ 34 w 124"/>
                <a:gd name="T37" fmla="*/ 76 h 173"/>
                <a:gd name="T38" fmla="*/ 35 w 124"/>
                <a:gd name="T39" fmla="*/ 78 h 173"/>
                <a:gd name="T40" fmla="*/ 42 w 124"/>
                <a:gd name="T41" fmla="*/ 80 h 173"/>
                <a:gd name="T42" fmla="*/ 51 w 124"/>
                <a:gd name="T43" fmla="*/ 74 h 173"/>
                <a:gd name="T44" fmla="*/ 51 w 124"/>
                <a:gd name="T45" fmla="*/ 74 h 173"/>
                <a:gd name="T46" fmla="*/ 45 w 124"/>
                <a:gd name="T47" fmla="*/ 72 h 173"/>
                <a:gd name="T48" fmla="*/ 34 w 124"/>
                <a:gd name="T49" fmla="*/ 55 h 173"/>
                <a:gd name="T50" fmla="*/ 34 w 124"/>
                <a:gd name="T51" fmla="*/ 32 h 173"/>
                <a:gd name="T52" fmla="*/ 47 w 124"/>
                <a:gd name="T53" fmla="*/ 23 h 173"/>
                <a:gd name="T54" fmla="*/ 54 w 124"/>
                <a:gd name="T55" fmla="*/ 25 h 173"/>
                <a:gd name="T56" fmla="*/ 74 w 124"/>
                <a:gd name="T57" fmla="*/ 55 h 173"/>
                <a:gd name="T58" fmla="*/ 75 w 124"/>
                <a:gd name="T59" fmla="*/ 61 h 173"/>
                <a:gd name="T60" fmla="*/ 105 w 124"/>
                <a:gd name="T61" fmla="*/ 107 h 173"/>
                <a:gd name="T62" fmla="*/ 105 w 124"/>
                <a:gd name="T63" fmla="*/ 139 h 173"/>
                <a:gd name="T64" fmla="*/ 102 w 124"/>
                <a:gd name="T65" fmla="*/ 140 h 173"/>
                <a:gd name="T66" fmla="*/ 99 w 124"/>
                <a:gd name="T67" fmla="*/ 147 h 173"/>
                <a:gd name="T68" fmla="*/ 92 w 124"/>
                <a:gd name="T69" fmla="*/ 147 h 173"/>
                <a:gd name="T70" fmla="*/ 90 w 124"/>
                <a:gd name="T71" fmla="*/ 155 h 173"/>
                <a:gd name="T72" fmla="*/ 91 w 124"/>
                <a:gd name="T73" fmla="*/ 157 h 173"/>
                <a:gd name="T74" fmla="*/ 105 w 124"/>
                <a:gd name="T75" fmla="*/ 162 h 173"/>
                <a:gd name="T76" fmla="*/ 105 w 124"/>
                <a:gd name="T77" fmla="*/ 165 h 173"/>
                <a:gd name="T78" fmla="*/ 89 w 124"/>
                <a:gd name="T79" fmla="*/ 159 h 173"/>
                <a:gd name="T80" fmla="*/ 34 w 124"/>
                <a:gd name="T81" fmla="*/ 5 h 173"/>
                <a:gd name="T82" fmla="*/ 34 w 124"/>
                <a:gd name="T83" fmla="*/ 29 h 173"/>
                <a:gd name="T84" fmla="*/ 44 w 124"/>
                <a:gd name="T85" fmla="*/ 18 h 173"/>
                <a:gd name="T86" fmla="*/ 39 w 124"/>
                <a:gd name="T87" fmla="*/ 10 h 173"/>
                <a:gd name="T88" fmla="*/ 34 w 124"/>
                <a:gd name="T89" fmla="*/ 5 h 173"/>
                <a:gd name="T90" fmla="*/ 34 w 124"/>
                <a:gd name="T91" fmla="*/ 82 h 173"/>
                <a:gd name="T92" fmla="*/ 14 w 124"/>
                <a:gd name="T93" fmla="*/ 52 h 173"/>
                <a:gd name="T94" fmla="*/ 14 w 124"/>
                <a:gd name="T95" fmla="*/ 45 h 173"/>
                <a:gd name="T96" fmla="*/ 6 w 124"/>
                <a:gd name="T97" fmla="*/ 32 h 173"/>
                <a:gd name="T98" fmla="*/ 12 w 124"/>
                <a:gd name="T99" fmla="*/ 5 h 173"/>
                <a:gd name="T100" fmla="*/ 34 w 124"/>
                <a:gd name="T101" fmla="*/ 5 h 173"/>
                <a:gd name="T102" fmla="*/ 34 w 124"/>
                <a:gd name="T103" fmla="*/ 29 h 173"/>
                <a:gd name="T104" fmla="*/ 25 w 124"/>
                <a:gd name="T105" fmla="*/ 37 h 173"/>
                <a:gd name="T106" fmla="*/ 34 w 124"/>
                <a:gd name="T107" fmla="*/ 32 h 173"/>
                <a:gd name="T108" fmla="*/ 34 w 124"/>
                <a:gd name="T109" fmla="*/ 55 h 173"/>
                <a:gd name="T110" fmla="*/ 28 w 124"/>
                <a:gd name="T111" fmla="*/ 45 h 173"/>
                <a:gd name="T112" fmla="*/ 28 w 124"/>
                <a:gd name="T113" fmla="*/ 40 h 173"/>
                <a:gd name="T114" fmla="*/ 19 w 124"/>
                <a:gd name="T115" fmla="*/ 45 h 173"/>
                <a:gd name="T116" fmla="*/ 18 w 124"/>
                <a:gd name="T117" fmla="*/ 52 h 173"/>
                <a:gd name="T118" fmla="*/ 34 w 124"/>
                <a:gd name="T119" fmla="*/ 76 h 173"/>
                <a:gd name="T120" fmla="*/ 34 w 124"/>
                <a:gd name="T121" fmla="*/ 8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4" h="173">
                  <a:moveTo>
                    <a:pt x="105" y="107"/>
                  </a:moveTo>
                  <a:cubicBezTo>
                    <a:pt x="124" y="135"/>
                    <a:pt x="124" y="135"/>
                    <a:pt x="124" y="135"/>
                  </a:cubicBezTo>
                  <a:cubicBezTo>
                    <a:pt x="124" y="173"/>
                    <a:pt x="124" y="173"/>
                    <a:pt x="124" y="173"/>
                  </a:cubicBezTo>
                  <a:cubicBezTo>
                    <a:pt x="105" y="165"/>
                    <a:pt x="105" y="165"/>
                    <a:pt x="105" y="165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11" y="165"/>
                    <a:pt x="111" y="165"/>
                    <a:pt x="111" y="165"/>
                  </a:cubicBezTo>
                  <a:cubicBezTo>
                    <a:pt x="121" y="158"/>
                    <a:pt x="121" y="158"/>
                    <a:pt x="121" y="158"/>
                  </a:cubicBezTo>
                  <a:cubicBezTo>
                    <a:pt x="122" y="136"/>
                    <a:pt x="122" y="136"/>
                    <a:pt x="122" y="136"/>
                  </a:cubicBezTo>
                  <a:cubicBezTo>
                    <a:pt x="122" y="136"/>
                    <a:pt x="122" y="136"/>
                    <a:pt x="122" y="136"/>
                  </a:cubicBezTo>
                  <a:cubicBezTo>
                    <a:pt x="121" y="135"/>
                    <a:pt x="121" y="135"/>
                    <a:pt x="121" y="135"/>
                  </a:cubicBezTo>
                  <a:cubicBezTo>
                    <a:pt x="119" y="132"/>
                    <a:pt x="115" y="131"/>
                    <a:pt x="112" y="133"/>
                  </a:cubicBezTo>
                  <a:cubicBezTo>
                    <a:pt x="109" y="135"/>
                    <a:pt x="109" y="138"/>
                    <a:pt x="110" y="140"/>
                  </a:cubicBezTo>
                  <a:cubicBezTo>
                    <a:pt x="108" y="139"/>
                    <a:pt x="107" y="139"/>
                    <a:pt x="105" y="139"/>
                  </a:cubicBezTo>
                  <a:lnTo>
                    <a:pt x="105" y="107"/>
                  </a:lnTo>
                  <a:close/>
                  <a:moveTo>
                    <a:pt x="89" y="159"/>
                  </a:moveTo>
                  <a:cubicBezTo>
                    <a:pt x="39" y="85"/>
                    <a:pt x="39" y="85"/>
                    <a:pt x="39" y="85"/>
                  </a:cubicBezTo>
                  <a:cubicBezTo>
                    <a:pt x="37" y="85"/>
                    <a:pt x="35" y="84"/>
                    <a:pt x="34" y="82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37" y="81"/>
                    <a:pt x="40" y="81"/>
                    <a:pt x="42" y="80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49" y="74"/>
                    <a:pt x="47" y="74"/>
                    <a:pt x="45" y="72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50" y="22"/>
                    <a:pt x="52" y="23"/>
                    <a:pt x="54" y="2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7"/>
                    <a:pt x="75" y="59"/>
                    <a:pt x="75" y="6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105" y="139"/>
                    <a:pt x="105" y="139"/>
                    <a:pt x="105" y="139"/>
                  </a:cubicBezTo>
                  <a:cubicBezTo>
                    <a:pt x="104" y="139"/>
                    <a:pt x="103" y="139"/>
                    <a:pt x="102" y="140"/>
                  </a:cubicBezTo>
                  <a:cubicBezTo>
                    <a:pt x="99" y="141"/>
                    <a:pt x="98" y="145"/>
                    <a:pt x="99" y="147"/>
                  </a:cubicBezTo>
                  <a:cubicBezTo>
                    <a:pt x="97" y="145"/>
                    <a:pt x="94" y="145"/>
                    <a:pt x="92" y="147"/>
                  </a:cubicBezTo>
                  <a:cubicBezTo>
                    <a:pt x="89" y="149"/>
                    <a:pt x="88" y="152"/>
                    <a:pt x="90" y="155"/>
                  </a:cubicBezTo>
                  <a:cubicBezTo>
                    <a:pt x="91" y="157"/>
                    <a:pt x="91" y="157"/>
                    <a:pt x="91" y="157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05" y="165"/>
                    <a:pt x="105" y="165"/>
                    <a:pt x="105" y="165"/>
                  </a:cubicBezTo>
                  <a:cubicBezTo>
                    <a:pt x="89" y="159"/>
                    <a:pt x="89" y="159"/>
                    <a:pt x="89" y="159"/>
                  </a:cubicBezTo>
                  <a:close/>
                  <a:moveTo>
                    <a:pt x="34" y="5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8"/>
                    <a:pt x="36" y="7"/>
                    <a:pt x="34" y="5"/>
                  </a:cubicBezTo>
                  <a:close/>
                  <a:moveTo>
                    <a:pt x="34" y="82"/>
                  </a:moveTo>
                  <a:cubicBezTo>
                    <a:pt x="14" y="52"/>
                    <a:pt x="14" y="52"/>
                    <a:pt x="14" y="52"/>
                  </a:cubicBezTo>
                  <a:cubicBezTo>
                    <a:pt x="12" y="50"/>
                    <a:pt x="13" y="47"/>
                    <a:pt x="14" y="45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0" y="23"/>
                    <a:pt x="2" y="11"/>
                    <a:pt x="12" y="5"/>
                  </a:cubicBezTo>
                  <a:cubicBezTo>
                    <a:pt x="18" y="0"/>
                    <a:pt x="27" y="1"/>
                    <a:pt x="34" y="5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4"/>
                    <a:pt x="26" y="41"/>
                    <a:pt x="28" y="40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7" y="47"/>
                    <a:pt x="16" y="50"/>
                    <a:pt x="18" y="52"/>
                  </a:cubicBezTo>
                  <a:cubicBezTo>
                    <a:pt x="34" y="76"/>
                    <a:pt x="34" y="76"/>
                    <a:pt x="34" y="76"/>
                  </a:cubicBezTo>
                  <a:lnTo>
                    <a:pt x="34" y="8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204"/>
            <p:cNvSpPr/>
            <p:nvPr/>
          </p:nvSpPr>
          <p:spPr bwMode="auto">
            <a:xfrm>
              <a:off x="7262813" y="4430713"/>
              <a:ext cx="260350" cy="334963"/>
            </a:xfrm>
            <a:custGeom>
              <a:avLst/>
              <a:gdLst>
                <a:gd name="T0" fmla="*/ 136 w 136"/>
                <a:gd name="T1" fmla="*/ 30 h 175"/>
                <a:gd name="T2" fmla="*/ 130 w 136"/>
                <a:gd name="T3" fmla="*/ 27 h 175"/>
                <a:gd name="T4" fmla="*/ 51 w 136"/>
                <a:gd name="T5" fmla="*/ 154 h 175"/>
                <a:gd name="T6" fmla="*/ 22 w 136"/>
                <a:gd name="T7" fmla="*/ 160 h 175"/>
                <a:gd name="T8" fmla="*/ 14 w 136"/>
                <a:gd name="T9" fmla="*/ 132 h 175"/>
                <a:gd name="T10" fmla="*/ 93 w 136"/>
                <a:gd name="T11" fmla="*/ 4 h 175"/>
                <a:gd name="T12" fmla="*/ 87 w 136"/>
                <a:gd name="T13" fmla="*/ 0 h 175"/>
                <a:gd name="T14" fmla="*/ 7 w 136"/>
                <a:gd name="T15" fmla="*/ 130 h 175"/>
                <a:gd name="T16" fmla="*/ 18 w 136"/>
                <a:gd name="T17" fmla="*/ 167 h 175"/>
                <a:gd name="T18" fmla="*/ 56 w 136"/>
                <a:gd name="T19" fmla="*/ 160 h 175"/>
                <a:gd name="T20" fmla="*/ 136 w 136"/>
                <a:gd name="T21" fmla="*/ 3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75">
                  <a:moveTo>
                    <a:pt x="136" y="30"/>
                  </a:moveTo>
                  <a:cubicBezTo>
                    <a:pt x="130" y="27"/>
                    <a:pt x="130" y="27"/>
                    <a:pt x="130" y="27"/>
                  </a:cubicBezTo>
                  <a:cubicBezTo>
                    <a:pt x="51" y="154"/>
                    <a:pt x="51" y="154"/>
                    <a:pt x="51" y="154"/>
                  </a:cubicBezTo>
                  <a:cubicBezTo>
                    <a:pt x="45" y="163"/>
                    <a:pt x="32" y="166"/>
                    <a:pt x="22" y="160"/>
                  </a:cubicBezTo>
                  <a:cubicBezTo>
                    <a:pt x="12" y="153"/>
                    <a:pt x="8" y="141"/>
                    <a:pt x="14" y="132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42"/>
                    <a:pt x="4" y="158"/>
                    <a:pt x="18" y="167"/>
                  </a:cubicBezTo>
                  <a:cubicBezTo>
                    <a:pt x="31" y="175"/>
                    <a:pt x="48" y="172"/>
                    <a:pt x="56" y="160"/>
                  </a:cubicBezTo>
                  <a:lnTo>
                    <a:pt x="136" y="3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205"/>
            <p:cNvSpPr/>
            <p:nvPr/>
          </p:nvSpPr>
          <p:spPr bwMode="auto">
            <a:xfrm>
              <a:off x="7410450" y="4419600"/>
              <a:ext cx="125413" cy="87313"/>
            </a:xfrm>
            <a:custGeom>
              <a:avLst/>
              <a:gdLst>
                <a:gd name="T0" fmla="*/ 65 w 66"/>
                <a:gd name="T1" fmla="*/ 43 h 46"/>
                <a:gd name="T2" fmla="*/ 58 w 66"/>
                <a:gd name="T3" fmla="*/ 44 h 46"/>
                <a:gd name="T4" fmla="*/ 3 w 66"/>
                <a:gd name="T5" fmla="*/ 11 h 46"/>
                <a:gd name="T6" fmla="*/ 2 w 66"/>
                <a:gd name="T7" fmla="*/ 4 h 46"/>
                <a:gd name="T8" fmla="*/ 9 w 66"/>
                <a:gd name="T9" fmla="*/ 2 h 46"/>
                <a:gd name="T10" fmla="*/ 63 w 66"/>
                <a:gd name="T11" fmla="*/ 36 h 46"/>
                <a:gd name="T12" fmla="*/ 65 w 66"/>
                <a:gd name="T13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6">
                  <a:moveTo>
                    <a:pt x="65" y="43"/>
                  </a:moveTo>
                  <a:cubicBezTo>
                    <a:pt x="63" y="45"/>
                    <a:pt x="60" y="46"/>
                    <a:pt x="58" y="4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" y="9"/>
                    <a:pt x="0" y="6"/>
                    <a:pt x="2" y="4"/>
                  </a:cubicBezTo>
                  <a:cubicBezTo>
                    <a:pt x="3" y="1"/>
                    <a:pt x="6" y="0"/>
                    <a:pt x="9" y="2"/>
                  </a:cubicBezTo>
                  <a:cubicBezTo>
                    <a:pt x="63" y="36"/>
                    <a:pt x="63" y="36"/>
                    <a:pt x="63" y="36"/>
                  </a:cubicBezTo>
                  <a:cubicBezTo>
                    <a:pt x="66" y="37"/>
                    <a:pt x="66" y="40"/>
                    <a:pt x="65" y="43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206"/>
            <p:cNvSpPr/>
            <p:nvPr/>
          </p:nvSpPr>
          <p:spPr bwMode="auto">
            <a:xfrm>
              <a:off x="7312025" y="4489450"/>
              <a:ext cx="174625" cy="239713"/>
            </a:xfrm>
            <a:custGeom>
              <a:avLst/>
              <a:gdLst>
                <a:gd name="T0" fmla="*/ 91 w 91"/>
                <a:gd name="T1" fmla="*/ 4 h 125"/>
                <a:gd name="T2" fmla="*/ 83 w 91"/>
                <a:gd name="T3" fmla="*/ 0 h 125"/>
                <a:gd name="T4" fmla="*/ 12 w 91"/>
                <a:gd name="T5" fmla="*/ 114 h 125"/>
                <a:gd name="T6" fmla="*/ 0 w 91"/>
                <a:gd name="T7" fmla="*/ 120 h 125"/>
                <a:gd name="T8" fmla="*/ 1 w 91"/>
                <a:gd name="T9" fmla="*/ 121 h 125"/>
                <a:gd name="T10" fmla="*/ 21 w 91"/>
                <a:gd name="T11" fmla="*/ 117 h 125"/>
                <a:gd name="T12" fmla="*/ 91 w 91"/>
                <a:gd name="T13" fmla="*/ 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25">
                  <a:moveTo>
                    <a:pt x="91" y="4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10" y="118"/>
                    <a:pt x="5" y="120"/>
                    <a:pt x="0" y="120"/>
                  </a:cubicBezTo>
                  <a:cubicBezTo>
                    <a:pt x="0" y="121"/>
                    <a:pt x="1" y="121"/>
                    <a:pt x="1" y="121"/>
                  </a:cubicBezTo>
                  <a:cubicBezTo>
                    <a:pt x="8" y="125"/>
                    <a:pt x="17" y="124"/>
                    <a:pt x="21" y="117"/>
                  </a:cubicBezTo>
                  <a:lnTo>
                    <a:pt x="91" y="4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207"/>
            <p:cNvSpPr/>
            <p:nvPr/>
          </p:nvSpPr>
          <p:spPr bwMode="auto">
            <a:xfrm>
              <a:off x="5075238" y="4303713"/>
              <a:ext cx="222250" cy="284163"/>
            </a:xfrm>
            <a:custGeom>
              <a:avLst/>
              <a:gdLst>
                <a:gd name="T0" fmla="*/ 0 w 116"/>
                <a:gd name="T1" fmla="*/ 26 h 148"/>
                <a:gd name="T2" fmla="*/ 6 w 116"/>
                <a:gd name="T3" fmla="*/ 22 h 148"/>
                <a:gd name="T4" fmla="*/ 73 w 116"/>
                <a:gd name="T5" fmla="*/ 131 h 148"/>
                <a:gd name="T6" fmla="*/ 97 w 116"/>
                <a:gd name="T7" fmla="*/ 135 h 148"/>
                <a:gd name="T8" fmla="*/ 104 w 116"/>
                <a:gd name="T9" fmla="*/ 112 h 148"/>
                <a:gd name="T10" fmla="*/ 37 w 116"/>
                <a:gd name="T11" fmla="*/ 3 h 148"/>
                <a:gd name="T12" fmla="*/ 42 w 116"/>
                <a:gd name="T13" fmla="*/ 0 h 148"/>
                <a:gd name="T14" fmla="*/ 110 w 116"/>
                <a:gd name="T15" fmla="*/ 110 h 148"/>
                <a:gd name="T16" fmla="*/ 101 w 116"/>
                <a:gd name="T17" fmla="*/ 141 h 148"/>
                <a:gd name="T18" fmla="*/ 68 w 116"/>
                <a:gd name="T19" fmla="*/ 135 h 148"/>
                <a:gd name="T20" fmla="*/ 0 w 116"/>
                <a:gd name="T21" fmla="*/ 2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48">
                  <a:moveTo>
                    <a:pt x="0" y="26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7" y="139"/>
                    <a:pt x="88" y="141"/>
                    <a:pt x="97" y="135"/>
                  </a:cubicBezTo>
                  <a:cubicBezTo>
                    <a:pt x="105" y="130"/>
                    <a:pt x="108" y="119"/>
                    <a:pt x="104" y="11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116" y="120"/>
                    <a:pt x="112" y="134"/>
                    <a:pt x="101" y="141"/>
                  </a:cubicBezTo>
                  <a:cubicBezTo>
                    <a:pt x="89" y="148"/>
                    <a:pt x="75" y="146"/>
                    <a:pt x="68" y="135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208"/>
            <p:cNvSpPr/>
            <p:nvPr/>
          </p:nvSpPr>
          <p:spPr bwMode="auto">
            <a:xfrm>
              <a:off x="5064125" y="4294188"/>
              <a:ext cx="106363" cy="74613"/>
            </a:xfrm>
            <a:custGeom>
              <a:avLst/>
              <a:gdLst>
                <a:gd name="T0" fmla="*/ 1 w 56"/>
                <a:gd name="T1" fmla="*/ 36 h 39"/>
                <a:gd name="T2" fmla="*/ 7 w 56"/>
                <a:gd name="T3" fmla="*/ 37 h 39"/>
                <a:gd name="T4" fmla="*/ 53 w 56"/>
                <a:gd name="T5" fmla="*/ 9 h 39"/>
                <a:gd name="T6" fmla="*/ 55 w 56"/>
                <a:gd name="T7" fmla="*/ 3 h 39"/>
                <a:gd name="T8" fmla="*/ 49 w 56"/>
                <a:gd name="T9" fmla="*/ 1 h 39"/>
                <a:gd name="T10" fmla="*/ 3 w 56"/>
                <a:gd name="T11" fmla="*/ 30 h 39"/>
                <a:gd name="T12" fmla="*/ 1 w 56"/>
                <a:gd name="T13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9">
                  <a:moveTo>
                    <a:pt x="1" y="36"/>
                  </a:moveTo>
                  <a:cubicBezTo>
                    <a:pt x="2" y="38"/>
                    <a:pt x="5" y="39"/>
                    <a:pt x="7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7"/>
                    <a:pt x="56" y="5"/>
                    <a:pt x="55" y="3"/>
                  </a:cubicBezTo>
                  <a:cubicBezTo>
                    <a:pt x="54" y="1"/>
                    <a:pt x="51" y="0"/>
                    <a:pt x="49" y="1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0" y="31"/>
                    <a:pt x="0" y="34"/>
                    <a:pt x="1" y="36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209"/>
            <p:cNvSpPr/>
            <p:nvPr/>
          </p:nvSpPr>
          <p:spPr bwMode="auto">
            <a:xfrm>
              <a:off x="5108575" y="4354513"/>
              <a:ext cx="144463" cy="201613"/>
            </a:xfrm>
            <a:custGeom>
              <a:avLst/>
              <a:gdLst>
                <a:gd name="T0" fmla="*/ 0 w 76"/>
                <a:gd name="T1" fmla="*/ 4 h 106"/>
                <a:gd name="T2" fmla="*/ 6 w 76"/>
                <a:gd name="T3" fmla="*/ 0 h 106"/>
                <a:gd name="T4" fmla="*/ 66 w 76"/>
                <a:gd name="T5" fmla="*/ 97 h 106"/>
                <a:gd name="T6" fmla="*/ 76 w 76"/>
                <a:gd name="T7" fmla="*/ 102 h 106"/>
                <a:gd name="T8" fmla="*/ 76 w 76"/>
                <a:gd name="T9" fmla="*/ 103 h 106"/>
                <a:gd name="T10" fmla="*/ 59 w 76"/>
                <a:gd name="T11" fmla="*/ 100 h 106"/>
                <a:gd name="T12" fmla="*/ 0 w 76"/>
                <a:gd name="T13" fmla="*/ 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06">
                  <a:moveTo>
                    <a:pt x="0" y="4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8" y="101"/>
                    <a:pt x="72" y="102"/>
                    <a:pt x="76" y="102"/>
                  </a:cubicBezTo>
                  <a:cubicBezTo>
                    <a:pt x="76" y="102"/>
                    <a:pt x="76" y="103"/>
                    <a:pt x="76" y="103"/>
                  </a:cubicBezTo>
                  <a:cubicBezTo>
                    <a:pt x="70" y="106"/>
                    <a:pt x="62" y="105"/>
                    <a:pt x="59" y="10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210"/>
            <p:cNvSpPr>
              <a:spLocks noEditPoints="1"/>
            </p:cNvSpPr>
            <p:nvPr/>
          </p:nvSpPr>
          <p:spPr bwMode="auto">
            <a:xfrm>
              <a:off x="6384925" y="5992813"/>
              <a:ext cx="233363" cy="252413"/>
            </a:xfrm>
            <a:custGeom>
              <a:avLst/>
              <a:gdLst>
                <a:gd name="T0" fmla="*/ 95 w 122"/>
                <a:gd name="T1" fmla="*/ 61 h 132"/>
                <a:gd name="T2" fmla="*/ 92 w 122"/>
                <a:gd name="T3" fmla="*/ 75 h 132"/>
                <a:gd name="T4" fmla="*/ 92 w 122"/>
                <a:gd name="T5" fmla="*/ 88 h 132"/>
                <a:gd name="T6" fmla="*/ 94 w 122"/>
                <a:gd name="T7" fmla="*/ 89 h 132"/>
                <a:gd name="T8" fmla="*/ 104 w 122"/>
                <a:gd name="T9" fmla="*/ 104 h 132"/>
                <a:gd name="T10" fmla="*/ 92 w 122"/>
                <a:gd name="T11" fmla="*/ 96 h 132"/>
                <a:gd name="T12" fmla="*/ 92 w 122"/>
                <a:gd name="T13" fmla="*/ 26 h 132"/>
                <a:gd name="T14" fmla="*/ 104 w 122"/>
                <a:gd name="T15" fmla="*/ 18 h 132"/>
                <a:gd name="T16" fmla="*/ 94 w 122"/>
                <a:gd name="T17" fmla="*/ 33 h 132"/>
                <a:gd name="T18" fmla="*/ 92 w 122"/>
                <a:gd name="T19" fmla="*/ 34 h 132"/>
                <a:gd name="T20" fmla="*/ 119 w 122"/>
                <a:gd name="T21" fmla="*/ 58 h 132"/>
                <a:gd name="T22" fmla="*/ 101 w 122"/>
                <a:gd name="T23" fmla="*/ 61 h 132"/>
                <a:gd name="T24" fmla="*/ 119 w 122"/>
                <a:gd name="T25" fmla="*/ 64 h 132"/>
                <a:gd name="T26" fmla="*/ 119 w 122"/>
                <a:gd name="T27" fmla="*/ 58 h 132"/>
                <a:gd name="T28" fmla="*/ 63 w 122"/>
                <a:gd name="T29" fmla="*/ 132 h 132"/>
                <a:gd name="T30" fmla="*/ 80 w 122"/>
                <a:gd name="T31" fmla="*/ 89 h 132"/>
                <a:gd name="T32" fmla="*/ 92 w 122"/>
                <a:gd name="T33" fmla="*/ 47 h 132"/>
                <a:gd name="T34" fmla="*/ 61 w 122"/>
                <a:gd name="T35" fmla="*/ 34 h 132"/>
                <a:gd name="T36" fmla="*/ 88 w 122"/>
                <a:gd name="T37" fmla="*/ 61 h 132"/>
                <a:gd name="T38" fmla="*/ 75 w 122"/>
                <a:gd name="T39" fmla="*/ 84 h 132"/>
                <a:gd name="T40" fmla="*/ 73 w 122"/>
                <a:gd name="T41" fmla="*/ 102 h 132"/>
                <a:gd name="T42" fmla="*/ 61 w 122"/>
                <a:gd name="T43" fmla="*/ 132 h 132"/>
                <a:gd name="T44" fmla="*/ 92 w 122"/>
                <a:gd name="T45" fmla="*/ 34 h 132"/>
                <a:gd name="T46" fmla="*/ 89 w 122"/>
                <a:gd name="T47" fmla="*/ 29 h 132"/>
                <a:gd name="T48" fmla="*/ 92 w 122"/>
                <a:gd name="T49" fmla="*/ 88 h 132"/>
                <a:gd name="T50" fmla="*/ 89 w 122"/>
                <a:gd name="T51" fmla="*/ 93 h 132"/>
                <a:gd name="T52" fmla="*/ 92 w 122"/>
                <a:gd name="T53" fmla="*/ 88 h 132"/>
                <a:gd name="T54" fmla="*/ 61 w 122"/>
                <a:gd name="T55" fmla="*/ 0 h 132"/>
                <a:gd name="T56" fmla="*/ 64 w 122"/>
                <a:gd name="T57" fmla="*/ 3 h 132"/>
                <a:gd name="T58" fmla="*/ 61 w 122"/>
                <a:gd name="T59" fmla="*/ 21 h 132"/>
                <a:gd name="T60" fmla="*/ 61 w 122"/>
                <a:gd name="T61" fmla="*/ 27 h 132"/>
                <a:gd name="T62" fmla="*/ 31 w 122"/>
                <a:gd name="T63" fmla="*/ 76 h 132"/>
                <a:gd name="T64" fmla="*/ 43 w 122"/>
                <a:gd name="T65" fmla="*/ 116 h 132"/>
                <a:gd name="T66" fmla="*/ 61 w 122"/>
                <a:gd name="T67" fmla="*/ 132 h 132"/>
                <a:gd name="T68" fmla="*/ 50 w 122"/>
                <a:gd name="T69" fmla="*/ 102 h 132"/>
                <a:gd name="T70" fmla="*/ 48 w 122"/>
                <a:gd name="T71" fmla="*/ 84 h 132"/>
                <a:gd name="T72" fmla="*/ 42 w 122"/>
                <a:gd name="T73" fmla="*/ 42 h 132"/>
                <a:gd name="T74" fmla="*/ 61 w 122"/>
                <a:gd name="T75" fmla="*/ 27 h 132"/>
                <a:gd name="T76" fmla="*/ 61 w 122"/>
                <a:gd name="T77" fmla="*/ 21 h 132"/>
                <a:gd name="T78" fmla="*/ 58 w 122"/>
                <a:gd name="T79" fmla="*/ 3 h 132"/>
                <a:gd name="T80" fmla="*/ 31 w 122"/>
                <a:gd name="T81" fmla="*/ 96 h 132"/>
                <a:gd name="T82" fmla="*/ 33 w 122"/>
                <a:gd name="T83" fmla="*/ 89 h 132"/>
                <a:gd name="T84" fmla="*/ 31 w 122"/>
                <a:gd name="T85" fmla="*/ 96 h 132"/>
                <a:gd name="T86" fmla="*/ 31 w 122"/>
                <a:gd name="T87" fmla="*/ 26 h 132"/>
                <a:gd name="T88" fmla="*/ 33 w 122"/>
                <a:gd name="T89" fmla="*/ 33 h 132"/>
                <a:gd name="T90" fmla="*/ 31 w 122"/>
                <a:gd name="T91" fmla="*/ 46 h 132"/>
                <a:gd name="T92" fmla="*/ 31 w 122"/>
                <a:gd name="T93" fmla="*/ 76 h 132"/>
                <a:gd name="T94" fmla="*/ 31 w 122"/>
                <a:gd name="T95" fmla="*/ 26 h 132"/>
                <a:gd name="T96" fmla="*/ 29 w 122"/>
                <a:gd name="T97" fmla="*/ 33 h 132"/>
                <a:gd name="T98" fmla="*/ 18 w 122"/>
                <a:gd name="T99" fmla="*/ 22 h 132"/>
                <a:gd name="T100" fmla="*/ 23 w 122"/>
                <a:gd name="T101" fmla="*/ 18 h 132"/>
                <a:gd name="T102" fmla="*/ 31 w 122"/>
                <a:gd name="T103" fmla="*/ 88 h 132"/>
                <a:gd name="T104" fmla="*/ 23 w 122"/>
                <a:gd name="T105" fmla="*/ 104 h 132"/>
                <a:gd name="T106" fmla="*/ 18 w 122"/>
                <a:gd name="T107" fmla="*/ 100 h 132"/>
                <a:gd name="T108" fmla="*/ 29 w 122"/>
                <a:gd name="T109" fmla="*/ 89 h 132"/>
                <a:gd name="T110" fmla="*/ 22 w 122"/>
                <a:gd name="T111" fmla="*/ 61 h 132"/>
                <a:gd name="T112" fmla="*/ 19 w 122"/>
                <a:gd name="T113" fmla="*/ 58 h 132"/>
                <a:gd name="T114" fmla="*/ 0 w 122"/>
                <a:gd name="T115" fmla="*/ 61 h 132"/>
                <a:gd name="T116" fmla="*/ 19 w 122"/>
                <a:gd name="T117" fmla="*/ 6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2" h="132">
                  <a:moveTo>
                    <a:pt x="92" y="75"/>
                  </a:moveTo>
                  <a:cubicBezTo>
                    <a:pt x="94" y="71"/>
                    <a:pt x="95" y="66"/>
                    <a:pt x="95" y="61"/>
                  </a:cubicBezTo>
                  <a:cubicBezTo>
                    <a:pt x="95" y="56"/>
                    <a:pt x="94" y="51"/>
                    <a:pt x="92" y="47"/>
                  </a:cubicBezTo>
                  <a:cubicBezTo>
                    <a:pt x="92" y="75"/>
                    <a:pt x="92" y="75"/>
                    <a:pt x="92" y="75"/>
                  </a:cubicBezTo>
                  <a:close/>
                  <a:moveTo>
                    <a:pt x="92" y="96"/>
                  </a:moveTo>
                  <a:cubicBezTo>
                    <a:pt x="92" y="88"/>
                    <a:pt x="92" y="88"/>
                    <a:pt x="92" y="88"/>
                  </a:cubicBezTo>
                  <a:cubicBezTo>
                    <a:pt x="92" y="88"/>
                    <a:pt x="93" y="88"/>
                    <a:pt x="94" y="89"/>
                  </a:cubicBezTo>
                  <a:cubicBezTo>
                    <a:pt x="94" y="89"/>
                    <a:pt x="94" y="89"/>
                    <a:pt x="94" y="89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6" y="101"/>
                    <a:pt x="106" y="103"/>
                    <a:pt x="104" y="104"/>
                  </a:cubicBezTo>
                  <a:cubicBezTo>
                    <a:pt x="103" y="105"/>
                    <a:pt x="101" y="105"/>
                    <a:pt x="100" y="104"/>
                  </a:cubicBezTo>
                  <a:cubicBezTo>
                    <a:pt x="92" y="96"/>
                    <a:pt x="92" y="96"/>
                    <a:pt x="92" y="96"/>
                  </a:cubicBezTo>
                  <a:close/>
                  <a:moveTo>
                    <a:pt x="92" y="34"/>
                  </a:moveTo>
                  <a:cubicBezTo>
                    <a:pt x="92" y="26"/>
                    <a:pt x="92" y="26"/>
                    <a:pt x="92" y="26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1" y="17"/>
                    <a:pt x="103" y="17"/>
                    <a:pt x="104" y="18"/>
                  </a:cubicBezTo>
                  <a:cubicBezTo>
                    <a:pt x="106" y="19"/>
                    <a:pt x="106" y="21"/>
                    <a:pt x="104" y="22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3" y="34"/>
                    <a:pt x="92" y="34"/>
                    <a:pt x="92" y="34"/>
                  </a:cubicBezTo>
                  <a:close/>
                  <a:moveTo>
                    <a:pt x="119" y="58"/>
                  </a:moveTo>
                  <a:cubicBezTo>
                    <a:pt x="119" y="58"/>
                    <a:pt x="119" y="58"/>
                    <a:pt x="119" y="58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2" y="58"/>
                    <a:pt x="101" y="59"/>
                    <a:pt x="101" y="61"/>
                  </a:cubicBezTo>
                  <a:cubicBezTo>
                    <a:pt x="101" y="63"/>
                    <a:pt x="102" y="64"/>
                    <a:pt x="104" y="64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21" y="64"/>
                    <a:pt x="122" y="63"/>
                    <a:pt x="122" y="61"/>
                  </a:cubicBezTo>
                  <a:cubicBezTo>
                    <a:pt x="122" y="59"/>
                    <a:pt x="121" y="58"/>
                    <a:pt x="119" y="58"/>
                  </a:cubicBezTo>
                  <a:close/>
                  <a:moveTo>
                    <a:pt x="61" y="132"/>
                  </a:moveTo>
                  <a:cubicBezTo>
                    <a:pt x="63" y="132"/>
                    <a:pt x="63" y="132"/>
                    <a:pt x="63" y="132"/>
                  </a:cubicBezTo>
                  <a:cubicBezTo>
                    <a:pt x="73" y="132"/>
                    <a:pt x="80" y="125"/>
                    <a:pt x="80" y="116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5" y="85"/>
                    <a:pt x="89" y="81"/>
                    <a:pt x="92" y="75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86" y="35"/>
                    <a:pt x="75" y="27"/>
                    <a:pt x="61" y="27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8" y="34"/>
                    <a:pt x="75" y="37"/>
                    <a:pt x="80" y="42"/>
                  </a:cubicBezTo>
                  <a:cubicBezTo>
                    <a:pt x="85" y="47"/>
                    <a:pt x="88" y="54"/>
                    <a:pt x="88" y="61"/>
                  </a:cubicBezTo>
                  <a:cubicBezTo>
                    <a:pt x="88" y="71"/>
                    <a:pt x="83" y="79"/>
                    <a:pt x="75" y="84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74" y="84"/>
                    <a:pt x="73" y="86"/>
                    <a:pt x="73" y="87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32"/>
                    <a:pt x="61" y="132"/>
                    <a:pt x="61" y="132"/>
                  </a:cubicBezTo>
                  <a:close/>
                  <a:moveTo>
                    <a:pt x="92" y="26"/>
                  </a:moveTo>
                  <a:cubicBezTo>
                    <a:pt x="92" y="34"/>
                    <a:pt x="92" y="34"/>
                    <a:pt x="92" y="34"/>
                  </a:cubicBezTo>
                  <a:cubicBezTo>
                    <a:pt x="91" y="34"/>
                    <a:pt x="90" y="34"/>
                    <a:pt x="89" y="33"/>
                  </a:cubicBezTo>
                  <a:cubicBezTo>
                    <a:pt x="88" y="32"/>
                    <a:pt x="88" y="30"/>
                    <a:pt x="89" y="29"/>
                  </a:cubicBezTo>
                  <a:cubicBezTo>
                    <a:pt x="92" y="26"/>
                    <a:pt x="92" y="26"/>
                    <a:pt x="92" y="26"/>
                  </a:cubicBezTo>
                  <a:close/>
                  <a:moveTo>
                    <a:pt x="92" y="88"/>
                  </a:moveTo>
                  <a:cubicBezTo>
                    <a:pt x="92" y="96"/>
                    <a:pt x="92" y="96"/>
                    <a:pt x="92" y="96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88" y="92"/>
                    <a:pt x="88" y="90"/>
                    <a:pt x="89" y="89"/>
                  </a:cubicBezTo>
                  <a:cubicBezTo>
                    <a:pt x="90" y="88"/>
                    <a:pt x="91" y="88"/>
                    <a:pt x="92" y="88"/>
                  </a:cubicBezTo>
                  <a:close/>
                  <a:moveTo>
                    <a:pt x="61" y="21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4" y="2"/>
                    <a:pt x="64" y="3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20"/>
                    <a:pt x="63" y="21"/>
                    <a:pt x="61" y="21"/>
                  </a:cubicBezTo>
                  <a:cubicBezTo>
                    <a:pt x="61" y="21"/>
                    <a:pt x="61" y="21"/>
                    <a:pt x="61" y="21"/>
                  </a:cubicBezTo>
                  <a:close/>
                  <a:moveTo>
                    <a:pt x="61" y="27"/>
                  </a:moveTo>
                  <a:cubicBezTo>
                    <a:pt x="48" y="27"/>
                    <a:pt x="36" y="35"/>
                    <a:pt x="31" y="46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4" y="81"/>
                    <a:pt x="38" y="86"/>
                    <a:pt x="43" y="89"/>
                  </a:cubicBezTo>
                  <a:cubicBezTo>
                    <a:pt x="43" y="116"/>
                    <a:pt x="43" y="116"/>
                    <a:pt x="43" y="116"/>
                  </a:cubicBezTo>
                  <a:cubicBezTo>
                    <a:pt x="43" y="125"/>
                    <a:pt x="50" y="132"/>
                    <a:pt x="59" y="132"/>
                  </a:cubicBezTo>
                  <a:cubicBezTo>
                    <a:pt x="61" y="132"/>
                    <a:pt x="61" y="132"/>
                    <a:pt x="61" y="13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50" y="102"/>
                    <a:pt x="50" y="102"/>
                    <a:pt x="50" y="102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6"/>
                    <a:pt x="49" y="85"/>
                    <a:pt x="48" y="84"/>
                  </a:cubicBezTo>
                  <a:cubicBezTo>
                    <a:pt x="40" y="80"/>
                    <a:pt x="34" y="71"/>
                    <a:pt x="34" y="61"/>
                  </a:cubicBezTo>
                  <a:cubicBezTo>
                    <a:pt x="34" y="54"/>
                    <a:pt x="37" y="47"/>
                    <a:pt x="42" y="42"/>
                  </a:cubicBezTo>
                  <a:cubicBezTo>
                    <a:pt x="47" y="37"/>
                    <a:pt x="54" y="34"/>
                    <a:pt x="61" y="34"/>
                  </a:cubicBezTo>
                  <a:cubicBezTo>
                    <a:pt x="61" y="27"/>
                    <a:pt x="61" y="27"/>
                    <a:pt x="61" y="27"/>
                  </a:cubicBezTo>
                  <a:close/>
                  <a:moveTo>
                    <a:pt x="61" y="0"/>
                  </a:moveTo>
                  <a:cubicBezTo>
                    <a:pt x="61" y="21"/>
                    <a:pt x="61" y="21"/>
                    <a:pt x="61" y="21"/>
                  </a:cubicBezTo>
                  <a:cubicBezTo>
                    <a:pt x="59" y="21"/>
                    <a:pt x="58" y="20"/>
                    <a:pt x="58" y="1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2"/>
                    <a:pt x="59" y="0"/>
                    <a:pt x="61" y="0"/>
                  </a:cubicBezTo>
                  <a:close/>
                  <a:moveTo>
                    <a:pt x="31" y="96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2" y="88"/>
                    <a:pt x="33" y="88"/>
                    <a:pt x="33" y="89"/>
                  </a:cubicBezTo>
                  <a:cubicBezTo>
                    <a:pt x="35" y="90"/>
                    <a:pt x="35" y="92"/>
                    <a:pt x="33" y="93"/>
                  </a:cubicBezTo>
                  <a:cubicBezTo>
                    <a:pt x="31" y="96"/>
                    <a:pt x="31" y="96"/>
                    <a:pt x="31" y="96"/>
                  </a:cubicBezTo>
                  <a:close/>
                  <a:moveTo>
                    <a:pt x="31" y="34"/>
                  </a:moveTo>
                  <a:cubicBezTo>
                    <a:pt x="31" y="26"/>
                    <a:pt x="31" y="26"/>
                    <a:pt x="31" y="26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5" y="30"/>
                    <a:pt x="35" y="32"/>
                    <a:pt x="33" y="33"/>
                  </a:cubicBezTo>
                  <a:cubicBezTo>
                    <a:pt x="33" y="34"/>
                    <a:pt x="32" y="34"/>
                    <a:pt x="31" y="34"/>
                  </a:cubicBezTo>
                  <a:close/>
                  <a:moveTo>
                    <a:pt x="31" y="46"/>
                  </a:moveTo>
                  <a:cubicBezTo>
                    <a:pt x="29" y="51"/>
                    <a:pt x="27" y="56"/>
                    <a:pt x="27" y="61"/>
                  </a:cubicBezTo>
                  <a:cubicBezTo>
                    <a:pt x="27" y="66"/>
                    <a:pt x="29" y="71"/>
                    <a:pt x="31" y="76"/>
                  </a:cubicBezTo>
                  <a:cubicBezTo>
                    <a:pt x="31" y="46"/>
                    <a:pt x="31" y="46"/>
                    <a:pt x="31" y="46"/>
                  </a:cubicBezTo>
                  <a:close/>
                  <a:moveTo>
                    <a:pt x="31" y="26"/>
                  </a:moveTo>
                  <a:cubicBezTo>
                    <a:pt x="31" y="34"/>
                    <a:pt x="31" y="34"/>
                    <a:pt x="31" y="34"/>
                  </a:cubicBezTo>
                  <a:cubicBezTo>
                    <a:pt x="30" y="34"/>
                    <a:pt x="29" y="34"/>
                    <a:pt x="29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7" y="21"/>
                    <a:pt x="17" y="19"/>
                    <a:pt x="18" y="18"/>
                  </a:cubicBezTo>
                  <a:cubicBezTo>
                    <a:pt x="20" y="17"/>
                    <a:pt x="21" y="17"/>
                    <a:pt x="23" y="18"/>
                  </a:cubicBezTo>
                  <a:cubicBezTo>
                    <a:pt x="31" y="26"/>
                    <a:pt x="31" y="26"/>
                    <a:pt x="31" y="26"/>
                  </a:cubicBezTo>
                  <a:close/>
                  <a:moveTo>
                    <a:pt x="31" y="88"/>
                  </a:moveTo>
                  <a:cubicBezTo>
                    <a:pt x="31" y="96"/>
                    <a:pt x="31" y="96"/>
                    <a:pt x="31" y="96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1" y="105"/>
                    <a:pt x="20" y="105"/>
                    <a:pt x="18" y="104"/>
                  </a:cubicBezTo>
                  <a:cubicBezTo>
                    <a:pt x="17" y="103"/>
                    <a:pt x="17" y="101"/>
                    <a:pt x="18" y="100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9" y="88"/>
                    <a:pt x="30" y="88"/>
                    <a:pt x="31" y="88"/>
                  </a:cubicBezTo>
                  <a:close/>
                  <a:moveTo>
                    <a:pt x="22" y="61"/>
                  </a:moveTo>
                  <a:cubicBezTo>
                    <a:pt x="22" y="61"/>
                    <a:pt x="22" y="61"/>
                    <a:pt x="22" y="61"/>
                  </a:cubicBezTo>
                  <a:cubicBezTo>
                    <a:pt x="22" y="59"/>
                    <a:pt x="20" y="58"/>
                    <a:pt x="19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2" y="58"/>
                    <a:pt x="0" y="59"/>
                    <a:pt x="0" y="61"/>
                  </a:cubicBezTo>
                  <a:cubicBezTo>
                    <a:pt x="0" y="63"/>
                    <a:pt x="2" y="64"/>
                    <a:pt x="4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0" y="64"/>
                    <a:pt x="22" y="63"/>
                    <a:pt x="22" y="61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211"/>
            <p:cNvSpPr/>
            <p:nvPr/>
          </p:nvSpPr>
          <p:spPr bwMode="auto">
            <a:xfrm>
              <a:off x="6108700" y="4316413"/>
              <a:ext cx="65088" cy="66675"/>
            </a:xfrm>
            <a:custGeom>
              <a:avLst/>
              <a:gdLst>
                <a:gd name="T0" fmla="*/ 33 w 34"/>
                <a:gd name="T1" fmla="*/ 20 h 35"/>
                <a:gd name="T2" fmla="*/ 14 w 34"/>
                <a:gd name="T3" fmla="*/ 33 h 35"/>
                <a:gd name="T4" fmla="*/ 1 w 34"/>
                <a:gd name="T5" fmla="*/ 15 h 35"/>
                <a:gd name="T6" fmla="*/ 20 w 34"/>
                <a:gd name="T7" fmla="*/ 2 h 35"/>
                <a:gd name="T8" fmla="*/ 33 w 34"/>
                <a:gd name="T9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3" y="20"/>
                  </a:moveTo>
                  <a:cubicBezTo>
                    <a:pt x="31" y="29"/>
                    <a:pt x="23" y="35"/>
                    <a:pt x="14" y="33"/>
                  </a:cubicBezTo>
                  <a:cubicBezTo>
                    <a:pt x="5" y="32"/>
                    <a:pt x="0" y="24"/>
                    <a:pt x="1" y="15"/>
                  </a:cubicBezTo>
                  <a:cubicBezTo>
                    <a:pt x="3" y="6"/>
                    <a:pt x="11" y="0"/>
                    <a:pt x="20" y="2"/>
                  </a:cubicBezTo>
                  <a:cubicBezTo>
                    <a:pt x="28" y="3"/>
                    <a:pt x="34" y="12"/>
                    <a:pt x="33" y="2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212"/>
            <p:cNvSpPr/>
            <p:nvPr/>
          </p:nvSpPr>
          <p:spPr bwMode="auto">
            <a:xfrm>
              <a:off x="6091238" y="4122738"/>
              <a:ext cx="60325" cy="209550"/>
            </a:xfrm>
            <a:custGeom>
              <a:avLst/>
              <a:gdLst>
                <a:gd name="T0" fmla="*/ 32 w 32"/>
                <a:gd name="T1" fmla="*/ 109 h 110"/>
                <a:gd name="T2" fmla="*/ 14 w 32"/>
                <a:gd name="T3" fmla="*/ 18 h 110"/>
                <a:gd name="T4" fmla="*/ 2 w 32"/>
                <a:gd name="T5" fmla="*/ 1 h 110"/>
                <a:gd name="T6" fmla="*/ 21 w 32"/>
                <a:gd name="T7" fmla="*/ 110 h 110"/>
                <a:gd name="T8" fmla="*/ 32 w 3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10">
                  <a:moveTo>
                    <a:pt x="32" y="109"/>
                  </a:moveTo>
                  <a:cubicBezTo>
                    <a:pt x="32" y="109"/>
                    <a:pt x="14" y="18"/>
                    <a:pt x="14" y="18"/>
                  </a:cubicBezTo>
                  <a:cubicBezTo>
                    <a:pt x="14" y="18"/>
                    <a:pt x="3" y="1"/>
                    <a:pt x="2" y="1"/>
                  </a:cubicBezTo>
                  <a:cubicBezTo>
                    <a:pt x="0" y="0"/>
                    <a:pt x="21" y="110"/>
                    <a:pt x="21" y="110"/>
                  </a:cubicBezTo>
                  <a:lnTo>
                    <a:pt x="32" y="109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213"/>
            <p:cNvSpPr/>
            <p:nvPr/>
          </p:nvSpPr>
          <p:spPr bwMode="auto">
            <a:xfrm>
              <a:off x="6134100" y="4157663"/>
              <a:ext cx="134938" cy="179388"/>
            </a:xfrm>
            <a:custGeom>
              <a:avLst/>
              <a:gdLst>
                <a:gd name="T0" fmla="*/ 2 w 85"/>
                <a:gd name="T1" fmla="*/ 106 h 113"/>
                <a:gd name="T2" fmla="*/ 64 w 85"/>
                <a:gd name="T3" fmla="*/ 14 h 113"/>
                <a:gd name="T4" fmla="*/ 85 w 85"/>
                <a:gd name="T5" fmla="*/ 0 h 113"/>
                <a:gd name="T6" fmla="*/ 75 w 85"/>
                <a:gd name="T7" fmla="*/ 22 h 113"/>
                <a:gd name="T8" fmla="*/ 14 w 85"/>
                <a:gd name="T9" fmla="*/ 113 h 113"/>
                <a:gd name="T10" fmla="*/ 0 w 85"/>
                <a:gd name="T11" fmla="*/ 107 h 113"/>
                <a:gd name="T12" fmla="*/ 2 w 85"/>
                <a:gd name="T13" fmla="*/ 10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13">
                  <a:moveTo>
                    <a:pt x="2" y="106"/>
                  </a:moveTo>
                  <a:lnTo>
                    <a:pt x="64" y="14"/>
                  </a:lnTo>
                  <a:lnTo>
                    <a:pt x="85" y="0"/>
                  </a:lnTo>
                  <a:lnTo>
                    <a:pt x="75" y="22"/>
                  </a:lnTo>
                  <a:lnTo>
                    <a:pt x="14" y="113"/>
                  </a:lnTo>
                  <a:lnTo>
                    <a:pt x="0" y="107"/>
                  </a:lnTo>
                  <a:lnTo>
                    <a:pt x="2" y="10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214"/>
            <p:cNvSpPr/>
            <p:nvPr/>
          </p:nvSpPr>
          <p:spPr bwMode="auto">
            <a:xfrm>
              <a:off x="6122988" y="4367213"/>
              <a:ext cx="17463" cy="34925"/>
            </a:xfrm>
            <a:custGeom>
              <a:avLst/>
              <a:gdLst>
                <a:gd name="T0" fmla="*/ 3 w 9"/>
                <a:gd name="T1" fmla="*/ 2 h 18"/>
                <a:gd name="T2" fmla="*/ 6 w 9"/>
                <a:gd name="T3" fmla="*/ 0 h 18"/>
                <a:gd name="T4" fmla="*/ 8 w 9"/>
                <a:gd name="T5" fmla="*/ 3 h 18"/>
                <a:gd name="T6" fmla="*/ 6 w 9"/>
                <a:gd name="T7" fmla="*/ 15 h 18"/>
                <a:gd name="T8" fmla="*/ 3 w 9"/>
                <a:gd name="T9" fmla="*/ 17 h 18"/>
                <a:gd name="T10" fmla="*/ 1 w 9"/>
                <a:gd name="T11" fmla="*/ 14 h 18"/>
                <a:gd name="T12" fmla="*/ 3 w 9"/>
                <a:gd name="T13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3" y="2"/>
                  </a:moveTo>
                  <a:cubicBezTo>
                    <a:pt x="3" y="1"/>
                    <a:pt x="4" y="0"/>
                    <a:pt x="6" y="0"/>
                  </a:cubicBezTo>
                  <a:cubicBezTo>
                    <a:pt x="8" y="0"/>
                    <a:pt x="9" y="2"/>
                    <a:pt x="8" y="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5" y="18"/>
                    <a:pt x="3" y="17"/>
                  </a:cubicBezTo>
                  <a:cubicBezTo>
                    <a:pt x="2" y="17"/>
                    <a:pt x="0" y="16"/>
                    <a:pt x="1" y="14"/>
                  </a:cubicBezTo>
                  <a:lnTo>
                    <a:pt x="3" y="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215"/>
            <p:cNvSpPr>
              <a:spLocks noEditPoints="1"/>
            </p:cNvSpPr>
            <p:nvPr/>
          </p:nvSpPr>
          <p:spPr bwMode="auto">
            <a:xfrm>
              <a:off x="4022725" y="1728788"/>
              <a:ext cx="601663" cy="633413"/>
            </a:xfrm>
            <a:custGeom>
              <a:avLst/>
              <a:gdLst>
                <a:gd name="T0" fmla="*/ 241 w 314"/>
                <a:gd name="T1" fmla="*/ 321 h 331"/>
                <a:gd name="T2" fmla="*/ 283 w 314"/>
                <a:gd name="T3" fmla="*/ 303 h 331"/>
                <a:gd name="T4" fmla="*/ 241 w 314"/>
                <a:gd name="T5" fmla="*/ 189 h 331"/>
                <a:gd name="T6" fmla="*/ 241 w 314"/>
                <a:gd name="T7" fmla="*/ 215 h 331"/>
                <a:gd name="T8" fmla="*/ 276 w 314"/>
                <a:gd name="T9" fmla="*/ 271 h 331"/>
                <a:gd name="T10" fmla="*/ 241 w 314"/>
                <a:gd name="T11" fmla="*/ 300 h 331"/>
                <a:gd name="T12" fmla="*/ 241 w 314"/>
                <a:gd name="T13" fmla="*/ 321 h 331"/>
                <a:gd name="T14" fmla="*/ 241 w 314"/>
                <a:gd name="T15" fmla="*/ 291 h 331"/>
                <a:gd name="T16" fmla="*/ 241 w 314"/>
                <a:gd name="T17" fmla="*/ 224 h 331"/>
                <a:gd name="T18" fmla="*/ 259 w 314"/>
                <a:gd name="T19" fmla="*/ 268 h 331"/>
                <a:gd name="T20" fmla="*/ 241 w 314"/>
                <a:gd name="T21" fmla="*/ 291 h 331"/>
                <a:gd name="T22" fmla="*/ 209 w 314"/>
                <a:gd name="T23" fmla="*/ 159 h 331"/>
                <a:gd name="T24" fmla="*/ 202 w 314"/>
                <a:gd name="T25" fmla="*/ 140 h 331"/>
                <a:gd name="T26" fmla="*/ 202 w 314"/>
                <a:gd name="T27" fmla="*/ 63 h 331"/>
                <a:gd name="T28" fmla="*/ 210 w 314"/>
                <a:gd name="T29" fmla="*/ 53 h 331"/>
                <a:gd name="T30" fmla="*/ 211 w 314"/>
                <a:gd name="T31" fmla="*/ 53 h 331"/>
                <a:gd name="T32" fmla="*/ 211 w 314"/>
                <a:gd name="T33" fmla="*/ 19 h 331"/>
                <a:gd name="T34" fmla="*/ 210 w 314"/>
                <a:gd name="T35" fmla="*/ 19 h 331"/>
                <a:gd name="T36" fmla="*/ 210 w 314"/>
                <a:gd name="T37" fmla="*/ 18 h 331"/>
                <a:gd name="T38" fmla="*/ 163 w 314"/>
                <a:gd name="T39" fmla="*/ 0 h 331"/>
                <a:gd name="T40" fmla="*/ 115 w 314"/>
                <a:gd name="T41" fmla="*/ 18 h 331"/>
                <a:gd name="T42" fmla="*/ 116 w 314"/>
                <a:gd name="T43" fmla="*/ 19 h 331"/>
                <a:gd name="T44" fmla="*/ 115 w 314"/>
                <a:gd name="T45" fmla="*/ 19 h 331"/>
                <a:gd name="T46" fmla="*/ 115 w 314"/>
                <a:gd name="T47" fmla="*/ 53 h 331"/>
                <a:gd name="T48" fmla="*/ 116 w 314"/>
                <a:gd name="T49" fmla="*/ 53 h 331"/>
                <a:gd name="T50" fmla="*/ 129 w 314"/>
                <a:gd name="T51" fmla="*/ 64 h 331"/>
                <a:gd name="T52" fmla="*/ 129 w 314"/>
                <a:gd name="T53" fmla="*/ 140 h 331"/>
                <a:gd name="T54" fmla="*/ 119 w 314"/>
                <a:gd name="T55" fmla="*/ 159 h 331"/>
                <a:gd name="T56" fmla="*/ 44 w 314"/>
                <a:gd name="T57" fmla="*/ 303 h 331"/>
                <a:gd name="T58" fmla="*/ 163 w 314"/>
                <a:gd name="T59" fmla="*/ 329 h 331"/>
                <a:gd name="T60" fmla="*/ 241 w 314"/>
                <a:gd name="T61" fmla="*/ 321 h 331"/>
                <a:gd name="T62" fmla="*/ 241 w 314"/>
                <a:gd name="T63" fmla="*/ 300 h 331"/>
                <a:gd name="T64" fmla="*/ 207 w 314"/>
                <a:gd name="T65" fmla="*/ 304 h 331"/>
                <a:gd name="T66" fmla="*/ 207 w 314"/>
                <a:gd name="T67" fmla="*/ 304 h 331"/>
                <a:gd name="T68" fmla="*/ 241 w 314"/>
                <a:gd name="T69" fmla="*/ 291 h 331"/>
                <a:gd name="T70" fmla="*/ 241 w 314"/>
                <a:gd name="T71" fmla="*/ 224 h 331"/>
                <a:gd name="T72" fmla="*/ 214 w 314"/>
                <a:gd name="T73" fmla="*/ 191 h 331"/>
                <a:gd name="T74" fmla="*/ 241 w 314"/>
                <a:gd name="T75" fmla="*/ 215 h 331"/>
                <a:gd name="T76" fmla="*/ 241 w 314"/>
                <a:gd name="T77" fmla="*/ 189 h 331"/>
                <a:gd name="T78" fmla="*/ 209 w 314"/>
                <a:gd name="T79" fmla="*/ 15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4" h="331">
                  <a:moveTo>
                    <a:pt x="241" y="321"/>
                  </a:moveTo>
                  <a:cubicBezTo>
                    <a:pt x="256" y="317"/>
                    <a:pt x="271" y="311"/>
                    <a:pt x="283" y="303"/>
                  </a:cubicBezTo>
                  <a:cubicBezTo>
                    <a:pt x="314" y="281"/>
                    <a:pt x="274" y="225"/>
                    <a:pt x="241" y="189"/>
                  </a:cubicBezTo>
                  <a:cubicBezTo>
                    <a:pt x="241" y="215"/>
                    <a:pt x="241" y="215"/>
                    <a:pt x="241" y="215"/>
                  </a:cubicBezTo>
                  <a:cubicBezTo>
                    <a:pt x="258" y="232"/>
                    <a:pt x="276" y="254"/>
                    <a:pt x="276" y="271"/>
                  </a:cubicBezTo>
                  <a:cubicBezTo>
                    <a:pt x="275" y="288"/>
                    <a:pt x="258" y="296"/>
                    <a:pt x="241" y="300"/>
                  </a:cubicBezTo>
                  <a:cubicBezTo>
                    <a:pt x="241" y="321"/>
                    <a:pt x="241" y="321"/>
                    <a:pt x="241" y="321"/>
                  </a:cubicBezTo>
                  <a:close/>
                  <a:moveTo>
                    <a:pt x="241" y="291"/>
                  </a:moveTo>
                  <a:cubicBezTo>
                    <a:pt x="241" y="224"/>
                    <a:pt x="241" y="224"/>
                    <a:pt x="241" y="224"/>
                  </a:cubicBezTo>
                  <a:cubicBezTo>
                    <a:pt x="251" y="239"/>
                    <a:pt x="260" y="256"/>
                    <a:pt x="259" y="268"/>
                  </a:cubicBezTo>
                  <a:cubicBezTo>
                    <a:pt x="258" y="278"/>
                    <a:pt x="251" y="286"/>
                    <a:pt x="241" y="291"/>
                  </a:cubicBezTo>
                  <a:close/>
                  <a:moveTo>
                    <a:pt x="209" y="159"/>
                  </a:moveTo>
                  <a:cubicBezTo>
                    <a:pt x="209" y="159"/>
                    <a:pt x="202" y="156"/>
                    <a:pt x="202" y="140"/>
                  </a:cubicBezTo>
                  <a:cubicBezTo>
                    <a:pt x="202" y="128"/>
                    <a:pt x="202" y="79"/>
                    <a:pt x="202" y="63"/>
                  </a:cubicBezTo>
                  <a:cubicBezTo>
                    <a:pt x="207" y="60"/>
                    <a:pt x="209" y="57"/>
                    <a:pt x="210" y="53"/>
                  </a:cubicBezTo>
                  <a:cubicBezTo>
                    <a:pt x="211" y="53"/>
                    <a:pt x="211" y="53"/>
                    <a:pt x="211" y="53"/>
                  </a:cubicBezTo>
                  <a:cubicBezTo>
                    <a:pt x="211" y="19"/>
                    <a:pt x="211" y="19"/>
                    <a:pt x="211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9"/>
                    <a:pt x="210" y="18"/>
                    <a:pt x="210" y="18"/>
                  </a:cubicBezTo>
                  <a:cubicBezTo>
                    <a:pt x="210" y="8"/>
                    <a:pt x="189" y="0"/>
                    <a:pt x="163" y="0"/>
                  </a:cubicBezTo>
                  <a:cubicBezTo>
                    <a:pt x="137" y="0"/>
                    <a:pt x="115" y="8"/>
                    <a:pt x="115" y="18"/>
                  </a:cubicBezTo>
                  <a:cubicBezTo>
                    <a:pt x="115" y="18"/>
                    <a:pt x="116" y="19"/>
                    <a:pt x="116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6" y="53"/>
                    <a:pt x="116" y="53"/>
                    <a:pt x="116" y="53"/>
                  </a:cubicBezTo>
                  <a:cubicBezTo>
                    <a:pt x="116" y="57"/>
                    <a:pt x="120" y="61"/>
                    <a:pt x="129" y="64"/>
                  </a:cubicBezTo>
                  <a:cubicBezTo>
                    <a:pt x="129" y="80"/>
                    <a:pt x="129" y="128"/>
                    <a:pt x="129" y="140"/>
                  </a:cubicBezTo>
                  <a:cubicBezTo>
                    <a:pt x="129" y="156"/>
                    <a:pt x="119" y="159"/>
                    <a:pt x="119" y="159"/>
                  </a:cubicBezTo>
                  <a:cubicBezTo>
                    <a:pt x="101" y="170"/>
                    <a:pt x="0" y="272"/>
                    <a:pt x="44" y="303"/>
                  </a:cubicBezTo>
                  <a:cubicBezTo>
                    <a:pt x="84" y="331"/>
                    <a:pt x="150" y="330"/>
                    <a:pt x="163" y="329"/>
                  </a:cubicBezTo>
                  <a:cubicBezTo>
                    <a:pt x="173" y="329"/>
                    <a:pt x="207" y="330"/>
                    <a:pt x="241" y="321"/>
                  </a:cubicBezTo>
                  <a:cubicBezTo>
                    <a:pt x="241" y="300"/>
                    <a:pt x="241" y="300"/>
                    <a:pt x="241" y="300"/>
                  </a:cubicBezTo>
                  <a:cubicBezTo>
                    <a:pt x="224" y="304"/>
                    <a:pt x="207" y="304"/>
                    <a:pt x="207" y="304"/>
                  </a:cubicBezTo>
                  <a:cubicBezTo>
                    <a:pt x="207" y="304"/>
                    <a:pt x="207" y="304"/>
                    <a:pt x="207" y="304"/>
                  </a:cubicBezTo>
                  <a:cubicBezTo>
                    <a:pt x="207" y="304"/>
                    <a:pt x="226" y="300"/>
                    <a:pt x="241" y="291"/>
                  </a:cubicBezTo>
                  <a:cubicBezTo>
                    <a:pt x="241" y="224"/>
                    <a:pt x="241" y="224"/>
                    <a:pt x="241" y="224"/>
                  </a:cubicBezTo>
                  <a:cubicBezTo>
                    <a:pt x="228" y="206"/>
                    <a:pt x="214" y="191"/>
                    <a:pt x="214" y="191"/>
                  </a:cubicBezTo>
                  <a:cubicBezTo>
                    <a:pt x="214" y="191"/>
                    <a:pt x="227" y="201"/>
                    <a:pt x="241" y="215"/>
                  </a:cubicBezTo>
                  <a:cubicBezTo>
                    <a:pt x="241" y="189"/>
                    <a:pt x="241" y="189"/>
                    <a:pt x="241" y="189"/>
                  </a:cubicBezTo>
                  <a:cubicBezTo>
                    <a:pt x="227" y="174"/>
                    <a:pt x="214" y="163"/>
                    <a:pt x="209" y="159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Oval 216"/>
            <p:cNvSpPr>
              <a:spLocks noChangeArrowheads="1"/>
            </p:cNvSpPr>
            <p:nvPr/>
          </p:nvSpPr>
          <p:spPr bwMode="auto">
            <a:xfrm>
              <a:off x="7862888" y="1579563"/>
              <a:ext cx="180975" cy="177800"/>
            </a:xfrm>
            <a:prstGeom prst="ellipse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217"/>
            <p:cNvSpPr/>
            <p:nvPr/>
          </p:nvSpPr>
          <p:spPr bwMode="auto">
            <a:xfrm>
              <a:off x="7926388" y="1712913"/>
              <a:ext cx="280988" cy="582613"/>
            </a:xfrm>
            <a:custGeom>
              <a:avLst/>
              <a:gdLst>
                <a:gd name="T0" fmla="*/ 0 w 147"/>
                <a:gd name="T1" fmla="*/ 8 h 305"/>
                <a:gd name="T2" fmla="*/ 98 w 147"/>
                <a:gd name="T3" fmla="*/ 263 h 305"/>
                <a:gd name="T4" fmla="*/ 142 w 147"/>
                <a:gd name="T5" fmla="*/ 305 h 305"/>
                <a:gd name="T6" fmla="*/ 32 w 147"/>
                <a:gd name="T7" fmla="*/ 0 h 305"/>
                <a:gd name="T8" fmla="*/ 0 w 147"/>
                <a:gd name="T9" fmla="*/ 8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305">
                  <a:moveTo>
                    <a:pt x="0" y="8"/>
                  </a:moveTo>
                  <a:cubicBezTo>
                    <a:pt x="0" y="10"/>
                    <a:pt x="98" y="263"/>
                    <a:pt x="98" y="263"/>
                  </a:cubicBezTo>
                  <a:cubicBezTo>
                    <a:pt x="98" y="263"/>
                    <a:pt x="138" y="305"/>
                    <a:pt x="142" y="305"/>
                  </a:cubicBezTo>
                  <a:cubicBezTo>
                    <a:pt x="147" y="305"/>
                    <a:pt x="32" y="0"/>
                    <a:pt x="32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218"/>
            <p:cNvSpPr/>
            <p:nvPr/>
          </p:nvSpPr>
          <p:spPr bwMode="auto">
            <a:xfrm>
              <a:off x="7681913" y="1712913"/>
              <a:ext cx="300038" cy="573088"/>
            </a:xfrm>
            <a:custGeom>
              <a:avLst/>
              <a:gdLst>
                <a:gd name="T0" fmla="*/ 187 w 189"/>
                <a:gd name="T1" fmla="*/ 16 h 361"/>
                <a:gd name="T2" fmla="*/ 49 w 189"/>
                <a:gd name="T3" fmla="*/ 312 h 361"/>
                <a:gd name="T4" fmla="*/ 0 w 189"/>
                <a:gd name="T5" fmla="*/ 361 h 361"/>
                <a:gd name="T6" fmla="*/ 14 w 189"/>
                <a:gd name="T7" fmla="*/ 292 h 361"/>
                <a:gd name="T8" fmla="*/ 147 w 189"/>
                <a:gd name="T9" fmla="*/ 0 h 361"/>
                <a:gd name="T10" fmla="*/ 189 w 189"/>
                <a:gd name="T11" fmla="*/ 13 h 361"/>
                <a:gd name="T12" fmla="*/ 187 w 189"/>
                <a:gd name="T13" fmla="*/ 16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361">
                  <a:moveTo>
                    <a:pt x="187" y="16"/>
                  </a:moveTo>
                  <a:lnTo>
                    <a:pt x="49" y="312"/>
                  </a:lnTo>
                  <a:lnTo>
                    <a:pt x="0" y="361"/>
                  </a:lnTo>
                  <a:lnTo>
                    <a:pt x="14" y="292"/>
                  </a:lnTo>
                  <a:lnTo>
                    <a:pt x="147" y="0"/>
                  </a:lnTo>
                  <a:lnTo>
                    <a:pt x="189" y="13"/>
                  </a:lnTo>
                  <a:lnTo>
                    <a:pt x="187" y="1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219"/>
            <p:cNvSpPr/>
            <p:nvPr/>
          </p:nvSpPr>
          <p:spPr bwMode="auto">
            <a:xfrm>
              <a:off x="7943850" y="1517650"/>
              <a:ext cx="31750" cy="96838"/>
            </a:xfrm>
            <a:custGeom>
              <a:avLst/>
              <a:gdLst>
                <a:gd name="T0" fmla="*/ 17 w 17"/>
                <a:gd name="T1" fmla="*/ 43 h 51"/>
                <a:gd name="T2" fmla="*/ 9 w 17"/>
                <a:gd name="T3" fmla="*/ 51 h 51"/>
                <a:gd name="T4" fmla="*/ 0 w 17"/>
                <a:gd name="T5" fmla="*/ 43 h 51"/>
                <a:gd name="T6" fmla="*/ 0 w 17"/>
                <a:gd name="T7" fmla="*/ 9 h 51"/>
                <a:gd name="T8" fmla="*/ 9 w 17"/>
                <a:gd name="T9" fmla="*/ 0 h 51"/>
                <a:gd name="T10" fmla="*/ 17 w 17"/>
                <a:gd name="T11" fmla="*/ 9 h 51"/>
                <a:gd name="T12" fmla="*/ 17 w 17"/>
                <a:gd name="T13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1">
                  <a:moveTo>
                    <a:pt x="17" y="43"/>
                  </a:moveTo>
                  <a:cubicBezTo>
                    <a:pt x="17" y="48"/>
                    <a:pt x="13" y="51"/>
                    <a:pt x="9" y="51"/>
                  </a:cubicBezTo>
                  <a:cubicBezTo>
                    <a:pt x="4" y="51"/>
                    <a:pt x="0" y="48"/>
                    <a:pt x="0" y="4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lnTo>
                    <a:pt x="17" y="43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220"/>
            <p:cNvSpPr>
              <a:spLocks noEditPoints="1"/>
            </p:cNvSpPr>
            <p:nvPr/>
          </p:nvSpPr>
          <p:spPr bwMode="auto">
            <a:xfrm>
              <a:off x="6511925" y="1084263"/>
              <a:ext cx="282575" cy="769938"/>
            </a:xfrm>
            <a:custGeom>
              <a:avLst/>
              <a:gdLst>
                <a:gd name="T0" fmla="*/ 74 w 148"/>
                <a:gd name="T1" fmla="*/ 402 h 402"/>
                <a:gd name="T2" fmla="*/ 148 w 148"/>
                <a:gd name="T3" fmla="*/ 201 h 402"/>
                <a:gd name="T4" fmla="*/ 74 w 148"/>
                <a:gd name="T5" fmla="*/ 0 h 402"/>
                <a:gd name="T6" fmla="*/ 74 w 148"/>
                <a:gd name="T7" fmla="*/ 32 h 402"/>
                <a:gd name="T8" fmla="*/ 136 w 148"/>
                <a:gd name="T9" fmla="*/ 201 h 402"/>
                <a:gd name="T10" fmla="*/ 74 w 148"/>
                <a:gd name="T11" fmla="*/ 369 h 402"/>
                <a:gd name="T12" fmla="*/ 74 w 148"/>
                <a:gd name="T13" fmla="*/ 402 h 402"/>
                <a:gd name="T14" fmla="*/ 74 w 148"/>
                <a:gd name="T15" fmla="*/ 0 h 402"/>
                <a:gd name="T16" fmla="*/ 0 w 148"/>
                <a:gd name="T17" fmla="*/ 201 h 402"/>
                <a:gd name="T18" fmla="*/ 74 w 148"/>
                <a:gd name="T19" fmla="*/ 402 h 402"/>
                <a:gd name="T20" fmla="*/ 74 w 148"/>
                <a:gd name="T21" fmla="*/ 402 h 402"/>
                <a:gd name="T22" fmla="*/ 74 w 148"/>
                <a:gd name="T23" fmla="*/ 369 h 402"/>
                <a:gd name="T24" fmla="*/ 74 w 148"/>
                <a:gd name="T25" fmla="*/ 369 h 402"/>
                <a:gd name="T26" fmla="*/ 74 w 148"/>
                <a:gd name="T27" fmla="*/ 369 h 402"/>
                <a:gd name="T28" fmla="*/ 12 w 148"/>
                <a:gd name="T29" fmla="*/ 201 h 402"/>
                <a:gd name="T30" fmla="*/ 74 w 148"/>
                <a:gd name="T31" fmla="*/ 32 h 402"/>
                <a:gd name="T32" fmla="*/ 74 w 148"/>
                <a:gd name="T33" fmla="*/ 32 h 402"/>
                <a:gd name="T34" fmla="*/ 74 w 148"/>
                <a:gd name="T3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402">
                  <a:moveTo>
                    <a:pt x="74" y="402"/>
                  </a:moveTo>
                  <a:cubicBezTo>
                    <a:pt x="115" y="402"/>
                    <a:pt x="148" y="312"/>
                    <a:pt x="148" y="201"/>
                  </a:cubicBezTo>
                  <a:cubicBezTo>
                    <a:pt x="148" y="90"/>
                    <a:pt x="115" y="0"/>
                    <a:pt x="74" y="0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108" y="32"/>
                    <a:pt x="136" y="108"/>
                    <a:pt x="136" y="201"/>
                  </a:cubicBezTo>
                  <a:cubicBezTo>
                    <a:pt x="136" y="294"/>
                    <a:pt x="108" y="369"/>
                    <a:pt x="74" y="369"/>
                  </a:cubicBezTo>
                  <a:lnTo>
                    <a:pt x="74" y="402"/>
                  </a:lnTo>
                  <a:close/>
                  <a:moveTo>
                    <a:pt x="74" y="0"/>
                  </a:moveTo>
                  <a:cubicBezTo>
                    <a:pt x="33" y="0"/>
                    <a:pt x="0" y="90"/>
                    <a:pt x="0" y="201"/>
                  </a:cubicBezTo>
                  <a:cubicBezTo>
                    <a:pt x="0" y="312"/>
                    <a:pt x="33" y="402"/>
                    <a:pt x="74" y="402"/>
                  </a:cubicBezTo>
                  <a:cubicBezTo>
                    <a:pt x="74" y="402"/>
                    <a:pt x="74" y="402"/>
                    <a:pt x="74" y="402"/>
                  </a:cubicBezTo>
                  <a:cubicBezTo>
                    <a:pt x="74" y="369"/>
                    <a:pt x="74" y="369"/>
                    <a:pt x="74" y="369"/>
                  </a:cubicBezTo>
                  <a:cubicBezTo>
                    <a:pt x="74" y="369"/>
                    <a:pt x="74" y="369"/>
                    <a:pt x="74" y="369"/>
                  </a:cubicBezTo>
                  <a:cubicBezTo>
                    <a:pt x="74" y="369"/>
                    <a:pt x="74" y="369"/>
                    <a:pt x="74" y="369"/>
                  </a:cubicBezTo>
                  <a:cubicBezTo>
                    <a:pt x="40" y="369"/>
                    <a:pt x="12" y="294"/>
                    <a:pt x="12" y="201"/>
                  </a:cubicBezTo>
                  <a:cubicBezTo>
                    <a:pt x="12" y="108"/>
                    <a:pt x="40" y="32"/>
                    <a:pt x="74" y="32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74" y="0"/>
                    <a:pt x="74" y="0"/>
                    <a:pt x="74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221"/>
            <p:cNvSpPr>
              <a:spLocks noEditPoints="1"/>
            </p:cNvSpPr>
            <p:nvPr/>
          </p:nvSpPr>
          <p:spPr bwMode="auto">
            <a:xfrm>
              <a:off x="6269038" y="1327150"/>
              <a:ext cx="768350" cy="284163"/>
            </a:xfrm>
            <a:custGeom>
              <a:avLst/>
              <a:gdLst>
                <a:gd name="T0" fmla="*/ 402 w 402"/>
                <a:gd name="T1" fmla="*/ 74 h 148"/>
                <a:gd name="T2" fmla="*/ 201 w 402"/>
                <a:gd name="T3" fmla="*/ 0 h 148"/>
                <a:gd name="T4" fmla="*/ 201 w 402"/>
                <a:gd name="T5" fmla="*/ 12 h 148"/>
                <a:gd name="T6" fmla="*/ 369 w 402"/>
                <a:gd name="T7" fmla="*/ 74 h 148"/>
                <a:gd name="T8" fmla="*/ 201 w 402"/>
                <a:gd name="T9" fmla="*/ 136 h 148"/>
                <a:gd name="T10" fmla="*/ 201 w 402"/>
                <a:gd name="T11" fmla="*/ 148 h 148"/>
                <a:gd name="T12" fmla="*/ 402 w 402"/>
                <a:gd name="T13" fmla="*/ 74 h 148"/>
                <a:gd name="T14" fmla="*/ 201 w 402"/>
                <a:gd name="T15" fmla="*/ 0 h 148"/>
                <a:gd name="T16" fmla="*/ 201 w 402"/>
                <a:gd name="T17" fmla="*/ 0 h 148"/>
                <a:gd name="T18" fmla="*/ 0 w 402"/>
                <a:gd name="T19" fmla="*/ 74 h 148"/>
                <a:gd name="T20" fmla="*/ 201 w 402"/>
                <a:gd name="T21" fmla="*/ 148 h 148"/>
                <a:gd name="T22" fmla="*/ 201 w 402"/>
                <a:gd name="T23" fmla="*/ 148 h 148"/>
                <a:gd name="T24" fmla="*/ 201 w 402"/>
                <a:gd name="T25" fmla="*/ 136 h 148"/>
                <a:gd name="T26" fmla="*/ 201 w 402"/>
                <a:gd name="T27" fmla="*/ 136 h 148"/>
                <a:gd name="T28" fmla="*/ 33 w 402"/>
                <a:gd name="T29" fmla="*/ 74 h 148"/>
                <a:gd name="T30" fmla="*/ 33 w 402"/>
                <a:gd name="T31" fmla="*/ 74 h 148"/>
                <a:gd name="T32" fmla="*/ 201 w 402"/>
                <a:gd name="T33" fmla="*/ 12 h 148"/>
                <a:gd name="T34" fmla="*/ 201 w 402"/>
                <a:gd name="T35" fmla="*/ 12 h 148"/>
                <a:gd name="T36" fmla="*/ 201 w 402"/>
                <a:gd name="T3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2" h="148">
                  <a:moveTo>
                    <a:pt x="402" y="74"/>
                  </a:moveTo>
                  <a:cubicBezTo>
                    <a:pt x="402" y="33"/>
                    <a:pt x="312" y="0"/>
                    <a:pt x="201" y="0"/>
                  </a:cubicBezTo>
                  <a:cubicBezTo>
                    <a:pt x="201" y="12"/>
                    <a:pt x="201" y="12"/>
                    <a:pt x="201" y="12"/>
                  </a:cubicBezTo>
                  <a:cubicBezTo>
                    <a:pt x="294" y="12"/>
                    <a:pt x="369" y="39"/>
                    <a:pt x="369" y="74"/>
                  </a:cubicBezTo>
                  <a:cubicBezTo>
                    <a:pt x="369" y="108"/>
                    <a:pt x="294" y="136"/>
                    <a:pt x="201" y="136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312" y="148"/>
                    <a:pt x="402" y="115"/>
                    <a:pt x="402" y="74"/>
                  </a:cubicBezTo>
                  <a:close/>
                  <a:moveTo>
                    <a:pt x="201" y="0"/>
                  </a:moveTo>
                  <a:cubicBezTo>
                    <a:pt x="201" y="0"/>
                    <a:pt x="201" y="0"/>
                    <a:pt x="201" y="0"/>
                  </a:cubicBezTo>
                  <a:cubicBezTo>
                    <a:pt x="90" y="0"/>
                    <a:pt x="0" y="33"/>
                    <a:pt x="0" y="74"/>
                  </a:cubicBezTo>
                  <a:cubicBezTo>
                    <a:pt x="0" y="115"/>
                    <a:pt x="90" y="148"/>
                    <a:pt x="201" y="148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01" y="136"/>
                    <a:pt x="201" y="136"/>
                    <a:pt x="201" y="136"/>
                  </a:cubicBezTo>
                  <a:cubicBezTo>
                    <a:pt x="201" y="136"/>
                    <a:pt x="201" y="136"/>
                    <a:pt x="201" y="136"/>
                  </a:cubicBezTo>
                  <a:cubicBezTo>
                    <a:pt x="108" y="136"/>
                    <a:pt x="33" y="108"/>
                    <a:pt x="33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3" y="39"/>
                    <a:pt x="108" y="12"/>
                    <a:pt x="201" y="12"/>
                  </a:cubicBezTo>
                  <a:cubicBezTo>
                    <a:pt x="201" y="12"/>
                    <a:pt x="201" y="12"/>
                    <a:pt x="201" y="12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222"/>
            <p:cNvSpPr>
              <a:spLocks noEditPoints="1"/>
            </p:cNvSpPr>
            <p:nvPr/>
          </p:nvSpPr>
          <p:spPr bwMode="auto">
            <a:xfrm>
              <a:off x="6326188" y="1154113"/>
              <a:ext cx="654050" cy="628650"/>
            </a:xfrm>
            <a:custGeom>
              <a:avLst/>
              <a:gdLst>
                <a:gd name="T0" fmla="*/ 313 w 342"/>
                <a:gd name="T1" fmla="*/ 23 h 329"/>
                <a:gd name="T2" fmla="*/ 171 w 342"/>
                <a:gd name="T3" fmla="*/ 66 h 329"/>
                <a:gd name="T4" fmla="*/ 171 w 342"/>
                <a:gd name="T5" fmla="*/ 82 h 329"/>
                <a:gd name="T6" fmla="*/ 290 w 342"/>
                <a:gd name="T7" fmla="*/ 46 h 329"/>
                <a:gd name="T8" fmla="*/ 215 w 342"/>
                <a:gd name="T9" fmla="*/ 208 h 329"/>
                <a:gd name="T10" fmla="*/ 171 w 342"/>
                <a:gd name="T11" fmla="*/ 247 h 329"/>
                <a:gd name="T12" fmla="*/ 171 w 342"/>
                <a:gd name="T13" fmla="*/ 263 h 329"/>
                <a:gd name="T14" fmla="*/ 223 w 342"/>
                <a:gd name="T15" fmla="*/ 217 h 329"/>
                <a:gd name="T16" fmla="*/ 313 w 342"/>
                <a:gd name="T17" fmla="*/ 23 h 329"/>
                <a:gd name="T18" fmla="*/ 171 w 342"/>
                <a:gd name="T19" fmla="*/ 66 h 329"/>
                <a:gd name="T20" fmla="*/ 119 w 342"/>
                <a:gd name="T21" fmla="*/ 112 h 329"/>
                <a:gd name="T22" fmla="*/ 29 w 342"/>
                <a:gd name="T23" fmla="*/ 307 h 329"/>
                <a:gd name="T24" fmla="*/ 171 w 342"/>
                <a:gd name="T25" fmla="*/ 263 h 329"/>
                <a:gd name="T26" fmla="*/ 171 w 342"/>
                <a:gd name="T27" fmla="*/ 247 h 329"/>
                <a:gd name="T28" fmla="*/ 52 w 342"/>
                <a:gd name="T29" fmla="*/ 284 h 329"/>
                <a:gd name="T30" fmla="*/ 52 w 342"/>
                <a:gd name="T31" fmla="*/ 284 h 329"/>
                <a:gd name="T32" fmla="*/ 127 w 342"/>
                <a:gd name="T33" fmla="*/ 121 h 329"/>
                <a:gd name="T34" fmla="*/ 171 w 342"/>
                <a:gd name="T35" fmla="*/ 82 h 329"/>
                <a:gd name="T36" fmla="*/ 171 w 342"/>
                <a:gd name="T37" fmla="*/ 6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2" h="329">
                  <a:moveTo>
                    <a:pt x="313" y="23"/>
                  </a:moveTo>
                  <a:cubicBezTo>
                    <a:pt x="290" y="0"/>
                    <a:pt x="233" y="20"/>
                    <a:pt x="171" y="66"/>
                  </a:cubicBezTo>
                  <a:cubicBezTo>
                    <a:pt x="171" y="82"/>
                    <a:pt x="171" y="82"/>
                    <a:pt x="171" y="82"/>
                  </a:cubicBezTo>
                  <a:cubicBezTo>
                    <a:pt x="223" y="43"/>
                    <a:pt x="271" y="27"/>
                    <a:pt x="290" y="46"/>
                  </a:cubicBezTo>
                  <a:cubicBezTo>
                    <a:pt x="314" y="70"/>
                    <a:pt x="280" y="143"/>
                    <a:pt x="215" y="208"/>
                  </a:cubicBezTo>
                  <a:cubicBezTo>
                    <a:pt x="200" y="223"/>
                    <a:pt x="186" y="236"/>
                    <a:pt x="171" y="247"/>
                  </a:cubicBezTo>
                  <a:cubicBezTo>
                    <a:pt x="171" y="263"/>
                    <a:pt x="171" y="263"/>
                    <a:pt x="171" y="263"/>
                  </a:cubicBezTo>
                  <a:cubicBezTo>
                    <a:pt x="188" y="250"/>
                    <a:pt x="206" y="234"/>
                    <a:pt x="223" y="217"/>
                  </a:cubicBezTo>
                  <a:cubicBezTo>
                    <a:pt x="302" y="139"/>
                    <a:pt x="342" y="51"/>
                    <a:pt x="313" y="23"/>
                  </a:cubicBezTo>
                  <a:close/>
                  <a:moveTo>
                    <a:pt x="171" y="66"/>
                  </a:moveTo>
                  <a:cubicBezTo>
                    <a:pt x="154" y="80"/>
                    <a:pt x="136" y="95"/>
                    <a:pt x="119" y="112"/>
                  </a:cubicBezTo>
                  <a:cubicBezTo>
                    <a:pt x="40" y="191"/>
                    <a:pt x="0" y="278"/>
                    <a:pt x="29" y="307"/>
                  </a:cubicBezTo>
                  <a:cubicBezTo>
                    <a:pt x="51" y="329"/>
                    <a:pt x="109" y="310"/>
                    <a:pt x="171" y="263"/>
                  </a:cubicBezTo>
                  <a:cubicBezTo>
                    <a:pt x="171" y="247"/>
                    <a:pt x="171" y="247"/>
                    <a:pt x="171" y="247"/>
                  </a:cubicBezTo>
                  <a:cubicBezTo>
                    <a:pt x="119" y="286"/>
                    <a:pt x="71" y="303"/>
                    <a:pt x="52" y="284"/>
                  </a:cubicBezTo>
                  <a:cubicBezTo>
                    <a:pt x="52" y="284"/>
                    <a:pt x="52" y="284"/>
                    <a:pt x="52" y="284"/>
                  </a:cubicBezTo>
                  <a:cubicBezTo>
                    <a:pt x="28" y="259"/>
                    <a:pt x="61" y="187"/>
                    <a:pt x="127" y="121"/>
                  </a:cubicBezTo>
                  <a:cubicBezTo>
                    <a:pt x="142" y="106"/>
                    <a:pt x="156" y="93"/>
                    <a:pt x="171" y="82"/>
                  </a:cubicBezTo>
                  <a:lnTo>
                    <a:pt x="171" y="6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Freeform 223"/>
            <p:cNvSpPr>
              <a:spLocks noEditPoints="1"/>
            </p:cNvSpPr>
            <p:nvPr/>
          </p:nvSpPr>
          <p:spPr bwMode="auto">
            <a:xfrm>
              <a:off x="6326188" y="1154113"/>
              <a:ext cx="654050" cy="628650"/>
            </a:xfrm>
            <a:custGeom>
              <a:avLst/>
              <a:gdLst>
                <a:gd name="T0" fmla="*/ 313 w 342"/>
                <a:gd name="T1" fmla="*/ 307 h 329"/>
                <a:gd name="T2" fmla="*/ 223 w 342"/>
                <a:gd name="T3" fmla="*/ 112 h 329"/>
                <a:gd name="T4" fmla="*/ 171 w 342"/>
                <a:gd name="T5" fmla="*/ 66 h 329"/>
                <a:gd name="T6" fmla="*/ 171 w 342"/>
                <a:gd name="T7" fmla="*/ 82 h 329"/>
                <a:gd name="T8" fmla="*/ 215 w 342"/>
                <a:gd name="T9" fmla="*/ 121 h 329"/>
                <a:gd name="T10" fmla="*/ 290 w 342"/>
                <a:gd name="T11" fmla="*/ 284 h 329"/>
                <a:gd name="T12" fmla="*/ 171 w 342"/>
                <a:gd name="T13" fmla="*/ 247 h 329"/>
                <a:gd name="T14" fmla="*/ 171 w 342"/>
                <a:gd name="T15" fmla="*/ 263 h 329"/>
                <a:gd name="T16" fmla="*/ 313 w 342"/>
                <a:gd name="T17" fmla="*/ 307 h 329"/>
                <a:gd name="T18" fmla="*/ 171 w 342"/>
                <a:gd name="T19" fmla="*/ 66 h 329"/>
                <a:gd name="T20" fmla="*/ 29 w 342"/>
                <a:gd name="T21" fmla="*/ 23 h 329"/>
                <a:gd name="T22" fmla="*/ 119 w 342"/>
                <a:gd name="T23" fmla="*/ 217 h 329"/>
                <a:gd name="T24" fmla="*/ 171 w 342"/>
                <a:gd name="T25" fmla="*/ 263 h 329"/>
                <a:gd name="T26" fmla="*/ 171 w 342"/>
                <a:gd name="T27" fmla="*/ 247 h 329"/>
                <a:gd name="T28" fmla="*/ 127 w 342"/>
                <a:gd name="T29" fmla="*/ 208 h 329"/>
                <a:gd name="T30" fmla="*/ 52 w 342"/>
                <a:gd name="T31" fmla="*/ 46 h 329"/>
                <a:gd name="T32" fmla="*/ 52 w 342"/>
                <a:gd name="T33" fmla="*/ 46 h 329"/>
                <a:gd name="T34" fmla="*/ 171 w 342"/>
                <a:gd name="T35" fmla="*/ 82 h 329"/>
                <a:gd name="T36" fmla="*/ 171 w 342"/>
                <a:gd name="T37" fmla="*/ 6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2" h="329">
                  <a:moveTo>
                    <a:pt x="313" y="307"/>
                  </a:moveTo>
                  <a:cubicBezTo>
                    <a:pt x="342" y="278"/>
                    <a:pt x="302" y="191"/>
                    <a:pt x="223" y="112"/>
                  </a:cubicBezTo>
                  <a:cubicBezTo>
                    <a:pt x="206" y="95"/>
                    <a:pt x="188" y="80"/>
                    <a:pt x="171" y="66"/>
                  </a:cubicBezTo>
                  <a:cubicBezTo>
                    <a:pt x="171" y="82"/>
                    <a:pt x="171" y="82"/>
                    <a:pt x="171" y="82"/>
                  </a:cubicBezTo>
                  <a:cubicBezTo>
                    <a:pt x="186" y="93"/>
                    <a:pt x="200" y="106"/>
                    <a:pt x="215" y="121"/>
                  </a:cubicBezTo>
                  <a:cubicBezTo>
                    <a:pt x="280" y="187"/>
                    <a:pt x="314" y="259"/>
                    <a:pt x="290" y="284"/>
                  </a:cubicBezTo>
                  <a:cubicBezTo>
                    <a:pt x="271" y="303"/>
                    <a:pt x="223" y="286"/>
                    <a:pt x="171" y="247"/>
                  </a:cubicBezTo>
                  <a:cubicBezTo>
                    <a:pt x="171" y="263"/>
                    <a:pt x="171" y="263"/>
                    <a:pt x="171" y="263"/>
                  </a:cubicBezTo>
                  <a:cubicBezTo>
                    <a:pt x="233" y="310"/>
                    <a:pt x="290" y="329"/>
                    <a:pt x="313" y="307"/>
                  </a:cubicBezTo>
                  <a:close/>
                  <a:moveTo>
                    <a:pt x="171" y="66"/>
                  </a:moveTo>
                  <a:cubicBezTo>
                    <a:pt x="109" y="20"/>
                    <a:pt x="51" y="0"/>
                    <a:pt x="29" y="23"/>
                  </a:cubicBezTo>
                  <a:cubicBezTo>
                    <a:pt x="0" y="51"/>
                    <a:pt x="40" y="139"/>
                    <a:pt x="119" y="217"/>
                  </a:cubicBezTo>
                  <a:cubicBezTo>
                    <a:pt x="136" y="234"/>
                    <a:pt x="154" y="250"/>
                    <a:pt x="171" y="263"/>
                  </a:cubicBezTo>
                  <a:cubicBezTo>
                    <a:pt x="171" y="247"/>
                    <a:pt x="171" y="247"/>
                    <a:pt x="171" y="247"/>
                  </a:cubicBezTo>
                  <a:cubicBezTo>
                    <a:pt x="156" y="236"/>
                    <a:pt x="142" y="223"/>
                    <a:pt x="127" y="208"/>
                  </a:cubicBezTo>
                  <a:cubicBezTo>
                    <a:pt x="61" y="143"/>
                    <a:pt x="28" y="70"/>
                    <a:pt x="52" y="46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71" y="27"/>
                    <a:pt x="119" y="43"/>
                    <a:pt x="171" y="82"/>
                  </a:cubicBezTo>
                  <a:lnTo>
                    <a:pt x="171" y="6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Oval 224"/>
            <p:cNvSpPr>
              <a:spLocks noChangeArrowheads="1"/>
            </p:cNvSpPr>
            <p:nvPr/>
          </p:nvSpPr>
          <p:spPr bwMode="auto">
            <a:xfrm>
              <a:off x="6594475" y="1409700"/>
              <a:ext cx="117475" cy="119063"/>
            </a:xfrm>
            <a:prstGeom prst="ellipse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Freeform 225"/>
            <p:cNvSpPr>
              <a:spLocks noEditPoints="1"/>
            </p:cNvSpPr>
            <p:nvPr/>
          </p:nvSpPr>
          <p:spPr bwMode="auto">
            <a:xfrm>
              <a:off x="7502525" y="868363"/>
              <a:ext cx="322263" cy="612775"/>
            </a:xfrm>
            <a:custGeom>
              <a:avLst/>
              <a:gdLst>
                <a:gd name="T0" fmla="*/ 84 w 203"/>
                <a:gd name="T1" fmla="*/ 386 h 386"/>
                <a:gd name="T2" fmla="*/ 203 w 203"/>
                <a:gd name="T3" fmla="*/ 386 h 386"/>
                <a:gd name="T4" fmla="*/ 84 w 203"/>
                <a:gd name="T5" fmla="*/ 159 h 386"/>
                <a:gd name="T6" fmla="*/ 84 w 203"/>
                <a:gd name="T7" fmla="*/ 242 h 386"/>
                <a:gd name="T8" fmla="*/ 137 w 203"/>
                <a:gd name="T9" fmla="*/ 335 h 386"/>
                <a:gd name="T10" fmla="*/ 84 w 203"/>
                <a:gd name="T11" fmla="*/ 335 h 386"/>
                <a:gd name="T12" fmla="*/ 84 w 203"/>
                <a:gd name="T13" fmla="*/ 386 h 386"/>
                <a:gd name="T14" fmla="*/ 0 w 203"/>
                <a:gd name="T15" fmla="*/ 0 h 386"/>
                <a:gd name="T16" fmla="*/ 0 w 203"/>
                <a:gd name="T17" fmla="*/ 386 h 386"/>
                <a:gd name="T18" fmla="*/ 84 w 203"/>
                <a:gd name="T19" fmla="*/ 386 h 386"/>
                <a:gd name="T20" fmla="*/ 84 w 203"/>
                <a:gd name="T21" fmla="*/ 335 h 386"/>
                <a:gd name="T22" fmla="*/ 31 w 203"/>
                <a:gd name="T23" fmla="*/ 335 h 386"/>
                <a:gd name="T24" fmla="*/ 31 w 203"/>
                <a:gd name="T25" fmla="*/ 150 h 386"/>
                <a:gd name="T26" fmla="*/ 31 w 203"/>
                <a:gd name="T27" fmla="*/ 150 h 386"/>
                <a:gd name="T28" fmla="*/ 84 w 203"/>
                <a:gd name="T29" fmla="*/ 242 h 386"/>
                <a:gd name="T30" fmla="*/ 84 w 203"/>
                <a:gd name="T31" fmla="*/ 159 h 386"/>
                <a:gd name="T32" fmla="*/ 0 w 203"/>
                <a:gd name="T3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3" h="386">
                  <a:moveTo>
                    <a:pt x="84" y="386"/>
                  </a:moveTo>
                  <a:lnTo>
                    <a:pt x="203" y="386"/>
                  </a:lnTo>
                  <a:lnTo>
                    <a:pt x="84" y="159"/>
                  </a:lnTo>
                  <a:lnTo>
                    <a:pt x="84" y="242"/>
                  </a:lnTo>
                  <a:lnTo>
                    <a:pt x="137" y="335"/>
                  </a:lnTo>
                  <a:lnTo>
                    <a:pt x="84" y="335"/>
                  </a:lnTo>
                  <a:lnTo>
                    <a:pt x="84" y="386"/>
                  </a:lnTo>
                  <a:close/>
                  <a:moveTo>
                    <a:pt x="0" y="0"/>
                  </a:moveTo>
                  <a:lnTo>
                    <a:pt x="0" y="386"/>
                  </a:lnTo>
                  <a:lnTo>
                    <a:pt x="84" y="386"/>
                  </a:lnTo>
                  <a:lnTo>
                    <a:pt x="84" y="335"/>
                  </a:lnTo>
                  <a:lnTo>
                    <a:pt x="31" y="335"/>
                  </a:lnTo>
                  <a:lnTo>
                    <a:pt x="31" y="150"/>
                  </a:lnTo>
                  <a:lnTo>
                    <a:pt x="31" y="150"/>
                  </a:lnTo>
                  <a:lnTo>
                    <a:pt x="84" y="242"/>
                  </a:lnTo>
                  <a:lnTo>
                    <a:pt x="84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Rectangle 226"/>
            <p:cNvSpPr>
              <a:spLocks noChangeArrowheads="1"/>
            </p:cNvSpPr>
            <p:nvPr/>
          </p:nvSpPr>
          <p:spPr bwMode="auto">
            <a:xfrm>
              <a:off x="7339013" y="865188"/>
              <a:ext cx="82550" cy="600075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Freeform 227"/>
            <p:cNvSpPr/>
            <p:nvPr/>
          </p:nvSpPr>
          <p:spPr bwMode="auto">
            <a:xfrm>
              <a:off x="5797550" y="306388"/>
              <a:ext cx="658813" cy="606425"/>
            </a:xfrm>
            <a:custGeom>
              <a:avLst/>
              <a:gdLst>
                <a:gd name="T0" fmla="*/ 169 w 344"/>
                <a:gd name="T1" fmla="*/ 317 h 317"/>
                <a:gd name="T2" fmla="*/ 0 w 344"/>
                <a:gd name="T3" fmla="*/ 315 h 317"/>
                <a:gd name="T4" fmla="*/ 0 w 344"/>
                <a:gd name="T5" fmla="*/ 64 h 317"/>
                <a:gd name="T6" fmla="*/ 172 w 344"/>
                <a:gd name="T7" fmla="*/ 64 h 317"/>
                <a:gd name="T8" fmla="*/ 344 w 344"/>
                <a:gd name="T9" fmla="*/ 64 h 317"/>
                <a:gd name="T10" fmla="*/ 344 w 344"/>
                <a:gd name="T11" fmla="*/ 316 h 317"/>
                <a:gd name="T12" fmla="*/ 169 w 344"/>
                <a:gd name="T13" fmla="*/ 31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" h="317">
                  <a:moveTo>
                    <a:pt x="169" y="317"/>
                  </a:moveTo>
                  <a:cubicBezTo>
                    <a:pt x="169" y="317"/>
                    <a:pt x="109" y="258"/>
                    <a:pt x="0" y="315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112" y="0"/>
                    <a:pt x="172" y="64"/>
                  </a:cubicBezTo>
                  <a:cubicBezTo>
                    <a:pt x="344" y="64"/>
                    <a:pt x="344" y="64"/>
                    <a:pt x="344" y="64"/>
                  </a:cubicBezTo>
                  <a:cubicBezTo>
                    <a:pt x="344" y="316"/>
                    <a:pt x="344" y="316"/>
                    <a:pt x="344" y="316"/>
                  </a:cubicBezTo>
                  <a:lnTo>
                    <a:pt x="169" y="317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228"/>
            <p:cNvSpPr/>
            <p:nvPr/>
          </p:nvSpPr>
          <p:spPr bwMode="auto">
            <a:xfrm>
              <a:off x="4776788" y="501650"/>
              <a:ext cx="857250" cy="693738"/>
            </a:xfrm>
            <a:custGeom>
              <a:avLst/>
              <a:gdLst>
                <a:gd name="T0" fmla="*/ 448 w 448"/>
                <a:gd name="T1" fmla="*/ 123 h 363"/>
                <a:gd name="T2" fmla="*/ 438 w 448"/>
                <a:gd name="T3" fmla="*/ 108 h 363"/>
                <a:gd name="T4" fmla="*/ 113 w 448"/>
                <a:gd name="T5" fmla="*/ 325 h 363"/>
                <a:gd name="T6" fmla="*/ 40 w 448"/>
                <a:gd name="T7" fmla="*/ 306 h 363"/>
                <a:gd name="T8" fmla="*/ 51 w 448"/>
                <a:gd name="T9" fmla="*/ 232 h 363"/>
                <a:gd name="T10" fmla="*/ 376 w 448"/>
                <a:gd name="T11" fmla="*/ 15 h 363"/>
                <a:gd name="T12" fmla="*/ 366 w 448"/>
                <a:gd name="T13" fmla="*/ 0 h 363"/>
                <a:gd name="T14" fmla="*/ 37 w 448"/>
                <a:gd name="T15" fmla="*/ 219 h 363"/>
                <a:gd name="T16" fmla="*/ 22 w 448"/>
                <a:gd name="T17" fmla="*/ 318 h 363"/>
                <a:gd name="T18" fmla="*/ 119 w 448"/>
                <a:gd name="T19" fmla="*/ 343 h 363"/>
                <a:gd name="T20" fmla="*/ 448 w 448"/>
                <a:gd name="T21" fmla="*/ 12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8" h="363">
                  <a:moveTo>
                    <a:pt x="448" y="123"/>
                  </a:moveTo>
                  <a:cubicBezTo>
                    <a:pt x="438" y="108"/>
                    <a:pt x="438" y="108"/>
                    <a:pt x="438" y="108"/>
                  </a:cubicBezTo>
                  <a:cubicBezTo>
                    <a:pt x="113" y="325"/>
                    <a:pt x="113" y="325"/>
                    <a:pt x="113" y="325"/>
                  </a:cubicBezTo>
                  <a:cubicBezTo>
                    <a:pt x="90" y="340"/>
                    <a:pt x="57" y="332"/>
                    <a:pt x="40" y="306"/>
                  </a:cubicBezTo>
                  <a:cubicBezTo>
                    <a:pt x="23" y="281"/>
                    <a:pt x="28" y="247"/>
                    <a:pt x="51" y="232"/>
                  </a:cubicBezTo>
                  <a:cubicBezTo>
                    <a:pt x="376" y="15"/>
                    <a:pt x="376" y="15"/>
                    <a:pt x="376" y="15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37" y="219"/>
                    <a:pt x="37" y="219"/>
                    <a:pt x="37" y="219"/>
                  </a:cubicBezTo>
                  <a:cubicBezTo>
                    <a:pt x="6" y="240"/>
                    <a:pt x="0" y="284"/>
                    <a:pt x="22" y="318"/>
                  </a:cubicBezTo>
                  <a:cubicBezTo>
                    <a:pt x="45" y="352"/>
                    <a:pt x="89" y="363"/>
                    <a:pt x="119" y="343"/>
                  </a:cubicBezTo>
                  <a:lnTo>
                    <a:pt x="448" y="123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229"/>
            <p:cNvSpPr/>
            <p:nvPr/>
          </p:nvSpPr>
          <p:spPr bwMode="auto">
            <a:xfrm>
              <a:off x="5429250" y="463550"/>
              <a:ext cx="234950" cy="322263"/>
            </a:xfrm>
            <a:custGeom>
              <a:avLst/>
              <a:gdLst>
                <a:gd name="T0" fmla="*/ 115 w 123"/>
                <a:gd name="T1" fmla="*/ 165 h 169"/>
                <a:gd name="T2" fmla="*/ 96 w 123"/>
                <a:gd name="T3" fmla="*/ 161 h 169"/>
                <a:gd name="T4" fmla="*/ 4 w 123"/>
                <a:gd name="T5" fmla="*/ 23 h 169"/>
                <a:gd name="T6" fmla="*/ 8 w 123"/>
                <a:gd name="T7" fmla="*/ 4 h 169"/>
                <a:gd name="T8" fmla="*/ 26 w 123"/>
                <a:gd name="T9" fmla="*/ 8 h 169"/>
                <a:gd name="T10" fmla="*/ 119 w 123"/>
                <a:gd name="T11" fmla="*/ 146 h 169"/>
                <a:gd name="T12" fmla="*/ 115 w 123"/>
                <a:gd name="T13" fmla="*/ 16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69">
                  <a:moveTo>
                    <a:pt x="115" y="165"/>
                  </a:moveTo>
                  <a:cubicBezTo>
                    <a:pt x="109" y="169"/>
                    <a:pt x="101" y="167"/>
                    <a:pt x="96" y="161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16"/>
                    <a:pt x="2" y="8"/>
                    <a:pt x="8" y="4"/>
                  </a:cubicBezTo>
                  <a:cubicBezTo>
                    <a:pt x="14" y="0"/>
                    <a:pt x="22" y="2"/>
                    <a:pt x="26" y="8"/>
                  </a:cubicBezTo>
                  <a:cubicBezTo>
                    <a:pt x="119" y="146"/>
                    <a:pt x="119" y="146"/>
                    <a:pt x="119" y="146"/>
                  </a:cubicBezTo>
                  <a:cubicBezTo>
                    <a:pt x="123" y="152"/>
                    <a:pt x="121" y="161"/>
                    <a:pt x="115" y="165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230"/>
            <p:cNvSpPr/>
            <p:nvPr/>
          </p:nvSpPr>
          <p:spPr bwMode="auto">
            <a:xfrm>
              <a:off x="4889500" y="684213"/>
              <a:ext cx="646113" cy="423863"/>
            </a:xfrm>
            <a:custGeom>
              <a:avLst/>
              <a:gdLst>
                <a:gd name="T0" fmla="*/ 338 w 338"/>
                <a:gd name="T1" fmla="*/ 18 h 221"/>
                <a:gd name="T2" fmla="*/ 326 w 338"/>
                <a:gd name="T3" fmla="*/ 0 h 221"/>
                <a:gd name="T4" fmla="*/ 36 w 338"/>
                <a:gd name="T5" fmla="*/ 193 h 221"/>
                <a:gd name="T6" fmla="*/ 0 w 338"/>
                <a:gd name="T7" fmla="*/ 195 h 221"/>
                <a:gd name="T8" fmla="*/ 1 w 338"/>
                <a:gd name="T9" fmla="*/ 197 h 221"/>
                <a:gd name="T10" fmla="*/ 52 w 338"/>
                <a:gd name="T11" fmla="*/ 210 h 221"/>
                <a:gd name="T12" fmla="*/ 338 w 338"/>
                <a:gd name="T13" fmla="*/ 1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8" h="221">
                  <a:moveTo>
                    <a:pt x="338" y="18"/>
                  </a:moveTo>
                  <a:cubicBezTo>
                    <a:pt x="326" y="0"/>
                    <a:pt x="326" y="0"/>
                    <a:pt x="326" y="0"/>
                  </a:cubicBezTo>
                  <a:cubicBezTo>
                    <a:pt x="36" y="193"/>
                    <a:pt x="36" y="193"/>
                    <a:pt x="36" y="193"/>
                  </a:cubicBezTo>
                  <a:cubicBezTo>
                    <a:pt x="25" y="201"/>
                    <a:pt x="11" y="201"/>
                    <a:pt x="0" y="195"/>
                  </a:cubicBezTo>
                  <a:cubicBezTo>
                    <a:pt x="0" y="196"/>
                    <a:pt x="1" y="197"/>
                    <a:pt x="1" y="197"/>
                  </a:cubicBezTo>
                  <a:cubicBezTo>
                    <a:pt x="13" y="215"/>
                    <a:pt x="36" y="221"/>
                    <a:pt x="52" y="210"/>
                  </a:cubicBezTo>
                  <a:lnTo>
                    <a:pt x="338" y="1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231"/>
            <p:cNvSpPr>
              <a:spLocks noEditPoints="1"/>
            </p:cNvSpPr>
            <p:nvPr/>
          </p:nvSpPr>
          <p:spPr bwMode="auto">
            <a:xfrm>
              <a:off x="4362450" y="1055688"/>
              <a:ext cx="374650" cy="657225"/>
            </a:xfrm>
            <a:custGeom>
              <a:avLst/>
              <a:gdLst>
                <a:gd name="T0" fmla="*/ 85 w 196"/>
                <a:gd name="T1" fmla="*/ 291 h 343"/>
                <a:gd name="T2" fmla="*/ 78 w 196"/>
                <a:gd name="T3" fmla="*/ 290 h 343"/>
                <a:gd name="T4" fmla="*/ 78 w 196"/>
                <a:gd name="T5" fmla="*/ 343 h 343"/>
                <a:gd name="T6" fmla="*/ 104 w 196"/>
                <a:gd name="T7" fmla="*/ 323 h 343"/>
                <a:gd name="T8" fmla="*/ 85 w 196"/>
                <a:gd name="T9" fmla="*/ 291 h 343"/>
                <a:gd name="T10" fmla="*/ 78 w 196"/>
                <a:gd name="T11" fmla="*/ 268 h 343"/>
                <a:gd name="T12" fmla="*/ 78 w 196"/>
                <a:gd name="T13" fmla="*/ 118 h 343"/>
                <a:gd name="T14" fmla="*/ 117 w 196"/>
                <a:gd name="T15" fmla="*/ 105 h 343"/>
                <a:gd name="T16" fmla="*/ 140 w 196"/>
                <a:gd name="T17" fmla="*/ 18 h 343"/>
                <a:gd name="T18" fmla="*/ 165 w 196"/>
                <a:gd name="T19" fmla="*/ 3 h 343"/>
                <a:gd name="T20" fmla="*/ 179 w 196"/>
                <a:gd name="T21" fmla="*/ 28 h 343"/>
                <a:gd name="T22" fmla="*/ 157 w 196"/>
                <a:gd name="T23" fmla="*/ 115 h 343"/>
                <a:gd name="T24" fmla="*/ 187 w 196"/>
                <a:gd name="T25" fmla="*/ 191 h 343"/>
                <a:gd name="T26" fmla="*/ 176 w 196"/>
                <a:gd name="T27" fmla="*/ 235 h 343"/>
                <a:gd name="T28" fmla="*/ 176 w 196"/>
                <a:gd name="T29" fmla="*/ 235 h 343"/>
                <a:gd name="T30" fmla="*/ 196 w 196"/>
                <a:gd name="T31" fmla="*/ 267 h 343"/>
                <a:gd name="T32" fmla="*/ 189 w 196"/>
                <a:gd name="T33" fmla="*/ 297 h 343"/>
                <a:gd name="T34" fmla="*/ 78 w 196"/>
                <a:gd name="T35" fmla="*/ 268 h 343"/>
                <a:gd name="T36" fmla="*/ 78 w 196"/>
                <a:gd name="T37" fmla="*/ 290 h 343"/>
                <a:gd name="T38" fmla="*/ 53 w 196"/>
                <a:gd name="T39" fmla="*/ 310 h 343"/>
                <a:gd name="T40" fmla="*/ 72 w 196"/>
                <a:gd name="T41" fmla="*/ 342 h 343"/>
                <a:gd name="T42" fmla="*/ 78 w 196"/>
                <a:gd name="T43" fmla="*/ 343 h 343"/>
                <a:gd name="T44" fmla="*/ 78 w 196"/>
                <a:gd name="T45" fmla="*/ 290 h 343"/>
                <a:gd name="T46" fmla="*/ 78 w 196"/>
                <a:gd name="T47" fmla="*/ 118 h 343"/>
                <a:gd name="T48" fmla="*/ 78 w 196"/>
                <a:gd name="T49" fmla="*/ 268 h 343"/>
                <a:gd name="T50" fmla="*/ 0 w 196"/>
                <a:gd name="T51" fmla="*/ 248 h 343"/>
                <a:gd name="T52" fmla="*/ 8 w 196"/>
                <a:gd name="T53" fmla="*/ 218 h 343"/>
                <a:gd name="T54" fmla="*/ 42 w 196"/>
                <a:gd name="T55" fmla="*/ 200 h 343"/>
                <a:gd name="T56" fmla="*/ 53 w 196"/>
                <a:gd name="T57" fmla="*/ 157 h 343"/>
                <a:gd name="T58" fmla="*/ 78 w 196"/>
                <a:gd name="T59" fmla="*/ 118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" h="343">
                  <a:moveTo>
                    <a:pt x="85" y="291"/>
                  </a:moveTo>
                  <a:cubicBezTo>
                    <a:pt x="83" y="291"/>
                    <a:pt x="80" y="290"/>
                    <a:pt x="78" y="290"/>
                  </a:cubicBezTo>
                  <a:cubicBezTo>
                    <a:pt x="78" y="343"/>
                    <a:pt x="78" y="343"/>
                    <a:pt x="78" y="343"/>
                  </a:cubicBezTo>
                  <a:cubicBezTo>
                    <a:pt x="90" y="343"/>
                    <a:pt x="101" y="335"/>
                    <a:pt x="104" y="323"/>
                  </a:cubicBezTo>
                  <a:cubicBezTo>
                    <a:pt x="108" y="309"/>
                    <a:pt x="99" y="295"/>
                    <a:pt x="85" y="291"/>
                  </a:cubicBezTo>
                  <a:close/>
                  <a:moveTo>
                    <a:pt x="78" y="268"/>
                  </a:moveTo>
                  <a:cubicBezTo>
                    <a:pt x="78" y="118"/>
                    <a:pt x="78" y="118"/>
                    <a:pt x="78" y="118"/>
                  </a:cubicBezTo>
                  <a:cubicBezTo>
                    <a:pt x="90" y="109"/>
                    <a:pt x="103" y="105"/>
                    <a:pt x="117" y="105"/>
                  </a:cubicBezTo>
                  <a:cubicBezTo>
                    <a:pt x="140" y="18"/>
                    <a:pt x="140" y="18"/>
                    <a:pt x="140" y="18"/>
                  </a:cubicBezTo>
                  <a:cubicBezTo>
                    <a:pt x="143" y="7"/>
                    <a:pt x="154" y="0"/>
                    <a:pt x="165" y="3"/>
                  </a:cubicBezTo>
                  <a:cubicBezTo>
                    <a:pt x="176" y="6"/>
                    <a:pt x="182" y="17"/>
                    <a:pt x="179" y="28"/>
                  </a:cubicBezTo>
                  <a:cubicBezTo>
                    <a:pt x="157" y="115"/>
                    <a:pt x="157" y="115"/>
                    <a:pt x="157" y="115"/>
                  </a:cubicBezTo>
                  <a:cubicBezTo>
                    <a:pt x="180" y="129"/>
                    <a:pt x="196" y="156"/>
                    <a:pt x="187" y="191"/>
                  </a:cubicBezTo>
                  <a:cubicBezTo>
                    <a:pt x="187" y="191"/>
                    <a:pt x="180" y="220"/>
                    <a:pt x="176" y="235"/>
                  </a:cubicBezTo>
                  <a:cubicBezTo>
                    <a:pt x="176" y="235"/>
                    <a:pt x="176" y="235"/>
                    <a:pt x="176" y="235"/>
                  </a:cubicBezTo>
                  <a:cubicBezTo>
                    <a:pt x="170" y="255"/>
                    <a:pt x="196" y="267"/>
                    <a:pt x="196" y="267"/>
                  </a:cubicBezTo>
                  <a:cubicBezTo>
                    <a:pt x="189" y="297"/>
                    <a:pt x="189" y="297"/>
                    <a:pt x="189" y="297"/>
                  </a:cubicBezTo>
                  <a:lnTo>
                    <a:pt x="78" y="268"/>
                  </a:lnTo>
                  <a:close/>
                  <a:moveTo>
                    <a:pt x="78" y="290"/>
                  </a:moveTo>
                  <a:cubicBezTo>
                    <a:pt x="67" y="290"/>
                    <a:pt x="56" y="298"/>
                    <a:pt x="53" y="310"/>
                  </a:cubicBezTo>
                  <a:cubicBezTo>
                    <a:pt x="49" y="324"/>
                    <a:pt x="58" y="339"/>
                    <a:pt x="72" y="342"/>
                  </a:cubicBezTo>
                  <a:cubicBezTo>
                    <a:pt x="74" y="343"/>
                    <a:pt x="76" y="343"/>
                    <a:pt x="78" y="343"/>
                  </a:cubicBezTo>
                  <a:cubicBezTo>
                    <a:pt x="78" y="290"/>
                    <a:pt x="78" y="290"/>
                    <a:pt x="78" y="290"/>
                  </a:cubicBezTo>
                  <a:close/>
                  <a:moveTo>
                    <a:pt x="78" y="118"/>
                  </a:moveTo>
                  <a:cubicBezTo>
                    <a:pt x="78" y="268"/>
                    <a:pt x="78" y="268"/>
                    <a:pt x="78" y="26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8" y="218"/>
                    <a:pt x="8" y="218"/>
                    <a:pt x="8" y="218"/>
                  </a:cubicBezTo>
                  <a:cubicBezTo>
                    <a:pt x="8" y="218"/>
                    <a:pt x="36" y="221"/>
                    <a:pt x="42" y="200"/>
                  </a:cubicBezTo>
                  <a:cubicBezTo>
                    <a:pt x="46" y="183"/>
                    <a:pt x="53" y="157"/>
                    <a:pt x="53" y="157"/>
                  </a:cubicBezTo>
                  <a:cubicBezTo>
                    <a:pt x="58" y="139"/>
                    <a:pt x="67" y="126"/>
                    <a:pt x="78" y="118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232"/>
            <p:cNvSpPr>
              <a:spLocks noEditPoints="1"/>
            </p:cNvSpPr>
            <p:nvPr/>
          </p:nvSpPr>
          <p:spPr bwMode="auto">
            <a:xfrm>
              <a:off x="6600825" y="458788"/>
              <a:ext cx="669925" cy="652463"/>
            </a:xfrm>
            <a:custGeom>
              <a:avLst/>
              <a:gdLst>
                <a:gd name="T0" fmla="*/ 333 w 350"/>
                <a:gd name="T1" fmla="*/ 133 h 341"/>
                <a:gd name="T2" fmla="*/ 309 w 350"/>
                <a:gd name="T3" fmla="*/ 119 h 341"/>
                <a:gd name="T4" fmla="*/ 297 w 350"/>
                <a:gd name="T5" fmla="*/ 102 h 341"/>
                <a:gd name="T6" fmla="*/ 277 w 350"/>
                <a:gd name="T7" fmla="*/ 118 h 341"/>
                <a:gd name="T8" fmla="*/ 280 w 350"/>
                <a:gd name="T9" fmla="*/ 92 h 341"/>
                <a:gd name="T10" fmla="*/ 258 w 350"/>
                <a:gd name="T11" fmla="*/ 91 h 341"/>
                <a:gd name="T12" fmla="*/ 234 w 350"/>
                <a:gd name="T13" fmla="*/ 78 h 341"/>
                <a:gd name="T14" fmla="*/ 222 w 350"/>
                <a:gd name="T15" fmla="*/ 60 h 341"/>
                <a:gd name="T16" fmla="*/ 202 w 350"/>
                <a:gd name="T17" fmla="*/ 76 h 341"/>
                <a:gd name="T18" fmla="*/ 205 w 350"/>
                <a:gd name="T19" fmla="*/ 51 h 341"/>
                <a:gd name="T20" fmla="*/ 184 w 350"/>
                <a:gd name="T21" fmla="*/ 50 h 341"/>
                <a:gd name="T22" fmla="*/ 160 w 350"/>
                <a:gd name="T23" fmla="*/ 37 h 341"/>
                <a:gd name="T24" fmla="*/ 148 w 350"/>
                <a:gd name="T25" fmla="*/ 19 h 341"/>
                <a:gd name="T26" fmla="*/ 145 w 350"/>
                <a:gd name="T27" fmla="*/ 32 h 341"/>
                <a:gd name="T28" fmla="*/ 299 w 350"/>
                <a:gd name="T29" fmla="*/ 184 h 341"/>
                <a:gd name="T30" fmla="*/ 296 w 350"/>
                <a:gd name="T31" fmla="*/ 190 h 341"/>
                <a:gd name="T32" fmla="*/ 145 w 350"/>
                <a:gd name="T33" fmla="*/ 106 h 341"/>
                <a:gd name="T34" fmla="*/ 283 w 350"/>
                <a:gd name="T35" fmla="*/ 214 h 341"/>
                <a:gd name="T36" fmla="*/ 280 w 350"/>
                <a:gd name="T37" fmla="*/ 220 h 341"/>
                <a:gd name="T38" fmla="*/ 145 w 350"/>
                <a:gd name="T39" fmla="*/ 146 h 341"/>
                <a:gd name="T40" fmla="*/ 266 w 350"/>
                <a:gd name="T41" fmla="*/ 245 h 341"/>
                <a:gd name="T42" fmla="*/ 263 w 350"/>
                <a:gd name="T43" fmla="*/ 250 h 341"/>
                <a:gd name="T44" fmla="*/ 145 w 350"/>
                <a:gd name="T45" fmla="*/ 185 h 341"/>
                <a:gd name="T46" fmla="*/ 249 w 350"/>
                <a:gd name="T47" fmla="*/ 275 h 341"/>
                <a:gd name="T48" fmla="*/ 246 w 350"/>
                <a:gd name="T49" fmla="*/ 280 h 341"/>
                <a:gd name="T50" fmla="*/ 145 w 350"/>
                <a:gd name="T51" fmla="*/ 225 h 341"/>
                <a:gd name="T52" fmla="*/ 199 w 350"/>
                <a:gd name="T53" fmla="*/ 332 h 341"/>
                <a:gd name="T54" fmla="*/ 350 w 350"/>
                <a:gd name="T55" fmla="*/ 131 h 341"/>
                <a:gd name="T56" fmla="*/ 145 w 350"/>
                <a:gd name="T57" fmla="*/ 32 h 341"/>
                <a:gd name="T58" fmla="*/ 122 w 350"/>
                <a:gd name="T59" fmla="*/ 16 h 341"/>
                <a:gd name="T60" fmla="*/ 113 w 350"/>
                <a:gd name="T61" fmla="*/ 0 h 341"/>
                <a:gd name="T62" fmla="*/ 23 w 350"/>
                <a:gd name="T63" fmla="*/ 234 h 341"/>
                <a:gd name="T64" fmla="*/ 145 w 350"/>
                <a:gd name="T65" fmla="*/ 225 h 341"/>
                <a:gd name="T66" fmla="*/ 40 w 350"/>
                <a:gd name="T67" fmla="*/ 163 h 341"/>
                <a:gd name="T68" fmla="*/ 145 w 350"/>
                <a:gd name="T69" fmla="*/ 217 h 341"/>
                <a:gd name="T70" fmla="*/ 58 w 350"/>
                <a:gd name="T71" fmla="*/ 137 h 341"/>
                <a:gd name="T72" fmla="*/ 61 w 350"/>
                <a:gd name="T73" fmla="*/ 131 h 341"/>
                <a:gd name="T74" fmla="*/ 145 w 350"/>
                <a:gd name="T75" fmla="*/ 146 h 341"/>
                <a:gd name="T76" fmla="*/ 74 w 350"/>
                <a:gd name="T77" fmla="*/ 102 h 341"/>
                <a:gd name="T78" fmla="*/ 145 w 350"/>
                <a:gd name="T79" fmla="*/ 138 h 341"/>
                <a:gd name="T80" fmla="*/ 92 w 350"/>
                <a:gd name="T81" fmla="*/ 76 h 341"/>
                <a:gd name="T82" fmla="*/ 95 w 350"/>
                <a:gd name="T83" fmla="*/ 71 h 341"/>
                <a:gd name="T84" fmla="*/ 145 w 350"/>
                <a:gd name="T85" fmla="*/ 32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0" h="341">
                  <a:moveTo>
                    <a:pt x="334" y="122"/>
                  </a:moveTo>
                  <a:cubicBezTo>
                    <a:pt x="335" y="126"/>
                    <a:pt x="335" y="129"/>
                    <a:pt x="333" y="133"/>
                  </a:cubicBezTo>
                  <a:cubicBezTo>
                    <a:pt x="329" y="139"/>
                    <a:pt x="321" y="142"/>
                    <a:pt x="314" y="138"/>
                  </a:cubicBezTo>
                  <a:cubicBezTo>
                    <a:pt x="307" y="134"/>
                    <a:pt x="305" y="126"/>
                    <a:pt x="309" y="119"/>
                  </a:cubicBezTo>
                  <a:cubicBezTo>
                    <a:pt x="310" y="116"/>
                    <a:pt x="314" y="114"/>
                    <a:pt x="317" y="113"/>
                  </a:cubicBezTo>
                  <a:cubicBezTo>
                    <a:pt x="297" y="102"/>
                    <a:pt x="297" y="102"/>
                    <a:pt x="297" y="102"/>
                  </a:cubicBezTo>
                  <a:cubicBezTo>
                    <a:pt x="298" y="105"/>
                    <a:pt x="298" y="109"/>
                    <a:pt x="296" y="112"/>
                  </a:cubicBezTo>
                  <a:cubicBezTo>
                    <a:pt x="292" y="119"/>
                    <a:pt x="284" y="121"/>
                    <a:pt x="277" y="118"/>
                  </a:cubicBezTo>
                  <a:cubicBezTo>
                    <a:pt x="270" y="114"/>
                    <a:pt x="268" y="105"/>
                    <a:pt x="271" y="99"/>
                  </a:cubicBezTo>
                  <a:cubicBezTo>
                    <a:pt x="273" y="95"/>
                    <a:pt x="276" y="93"/>
                    <a:pt x="280" y="92"/>
                  </a:cubicBezTo>
                  <a:cubicBezTo>
                    <a:pt x="260" y="81"/>
                    <a:pt x="260" y="81"/>
                    <a:pt x="260" y="81"/>
                  </a:cubicBezTo>
                  <a:cubicBezTo>
                    <a:pt x="261" y="84"/>
                    <a:pt x="260" y="88"/>
                    <a:pt x="258" y="91"/>
                  </a:cubicBezTo>
                  <a:cubicBezTo>
                    <a:pt x="255" y="98"/>
                    <a:pt x="246" y="101"/>
                    <a:pt x="239" y="97"/>
                  </a:cubicBezTo>
                  <a:cubicBezTo>
                    <a:pt x="233" y="93"/>
                    <a:pt x="230" y="85"/>
                    <a:pt x="234" y="78"/>
                  </a:cubicBezTo>
                  <a:cubicBezTo>
                    <a:pt x="236" y="74"/>
                    <a:pt x="239" y="72"/>
                    <a:pt x="242" y="71"/>
                  </a:cubicBezTo>
                  <a:cubicBezTo>
                    <a:pt x="222" y="60"/>
                    <a:pt x="222" y="60"/>
                    <a:pt x="222" y="60"/>
                  </a:cubicBezTo>
                  <a:cubicBezTo>
                    <a:pt x="223" y="64"/>
                    <a:pt x="223" y="67"/>
                    <a:pt x="221" y="71"/>
                  </a:cubicBezTo>
                  <a:cubicBezTo>
                    <a:pt x="217" y="77"/>
                    <a:pt x="209" y="80"/>
                    <a:pt x="202" y="76"/>
                  </a:cubicBezTo>
                  <a:cubicBezTo>
                    <a:pt x="195" y="72"/>
                    <a:pt x="193" y="64"/>
                    <a:pt x="197" y="57"/>
                  </a:cubicBezTo>
                  <a:cubicBezTo>
                    <a:pt x="199" y="54"/>
                    <a:pt x="202" y="52"/>
                    <a:pt x="205" y="51"/>
                  </a:cubicBezTo>
                  <a:cubicBezTo>
                    <a:pt x="185" y="40"/>
                    <a:pt x="185" y="40"/>
                    <a:pt x="185" y="40"/>
                  </a:cubicBezTo>
                  <a:cubicBezTo>
                    <a:pt x="186" y="43"/>
                    <a:pt x="186" y="47"/>
                    <a:pt x="184" y="50"/>
                  </a:cubicBezTo>
                  <a:cubicBezTo>
                    <a:pt x="180" y="57"/>
                    <a:pt x="172" y="59"/>
                    <a:pt x="165" y="56"/>
                  </a:cubicBezTo>
                  <a:cubicBezTo>
                    <a:pt x="158" y="52"/>
                    <a:pt x="156" y="43"/>
                    <a:pt x="160" y="37"/>
                  </a:cubicBezTo>
                  <a:cubicBezTo>
                    <a:pt x="161" y="33"/>
                    <a:pt x="164" y="31"/>
                    <a:pt x="168" y="30"/>
                  </a:cubicBezTo>
                  <a:cubicBezTo>
                    <a:pt x="148" y="19"/>
                    <a:pt x="148" y="19"/>
                    <a:pt x="148" y="19"/>
                  </a:cubicBezTo>
                  <a:cubicBezTo>
                    <a:pt x="149" y="22"/>
                    <a:pt x="149" y="26"/>
                    <a:pt x="147" y="29"/>
                  </a:cubicBezTo>
                  <a:cubicBezTo>
                    <a:pt x="146" y="30"/>
                    <a:pt x="146" y="31"/>
                    <a:pt x="145" y="32"/>
                  </a:cubicBezTo>
                  <a:cubicBezTo>
                    <a:pt x="145" y="99"/>
                    <a:pt x="145" y="99"/>
                    <a:pt x="145" y="99"/>
                  </a:cubicBezTo>
                  <a:cubicBezTo>
                    <a:pt x="299" y="184"/>
                    <a:pt x="299" y="184"/>
                    <a:pt x="299" y="184"/>
                  </a:cubicBezTo>
                  <a:cubicBezTo>
                    <a:pt x="301" y="185"/>
                    <a:pt x="302" y="187"/>
                    <a:pt x="301" y="189"/>
                  </a:cubicBezTo>
                  <a:cubicBezTo>
                    <a:pt x="300" y="190"/>
                    <a:pt x="298" y="191"/>
                    <a:pt x="296" y="190"/>
                  </a:cubicBezTo>
                  <a:cubicBezTo>
                    <a:pt x="296" y="190"/>
                    <a:pt x="296" y="190"/>
                    <a:pt x="296" y="190"/>
                  </a:cubicBezTo>
                  <a:cubicBezTo>
                    <a:pt x="145" y="106"/>
                    <a:pt x="145" y="106"/>
                    <a:pt x="145" y="106"/>
                  </a:cubicBezTo>
                  <a:cubicBezTo>
                    <a:pt x="145" y="138"/>
                    <a:pt x="145" y="138"/>
                    <a:pt x="145" y="138"/>
                  </a:cubicBezTo>
                  <a:cubicBezTo>
                    <a:pt x="283" y="214"/>
                    <a:pt x="283" y="214"/>
                    <a:pt x="283" y="214"/>
                  </a:cubicBezTo>
                  <a:cubicBezTo>
                    <a:pt x="284" y="215"/>
                    <a:pt x="285" y="217"/>
                    <a:pt x="284" y="219"/>
                  </a:cubicBezTo>
                  <a:cubicBezTo>
                    <a:pt x="283" y="220"/>
                    <a:pt x="281" y="221"/>
                    <a:pt x="280" y="220"/>
                  </a:cubicBezTo>
                  <a:cubicBezTo>
                    <a:pt x="280" y="220"/>
                    <a:pt x="280" y="220"/>
                    <a:pt x="280" y="220"/>
                  </a:cubicBezTo>
                  <a:cubicBezTo>
                    <a:pt x="145" y="146"/>
                    <a:pt x="145" y="146"/>
                    <a:pt x="145" y="146"/>
                  </a:cubicBezTo>
                  <a:cubicBezTo>
                    <a:pt x="145" y="178"/>
                    <a:pt x="145" y="178"/>
                    <a:pt x="145" y="178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268" y="245"/>
                    <a:pt x="268" y="247"/>
                    <a:pt x="267" y="249"/>
                  </a:cubicBezTo>
                  <a:cubicBezTo>
                    <a:pt x="266" y="250"/>
                    <a:pt x="264" y="251"/>
                    <a:pt x="263" y="250"/>
                  </a:cubicBezTo>
                  <a:cubicBezTo>
                    <a:pt x="263" y="250"/>
                    <a:pt x="263" y="250"/>
                    <a:pt x="263" y="250"/>
                  </a:cubicBezTo>
                  <a:cubicBezTo>
                    <a:pt x="145" y="185"/>
                    <a:pt x="145" y="185"/>
                    <a:pt x="145" y="185"/>
                  </a:cubicBezTo>
                  <a:cubicBezTo>
                    <a:pt x="145" y="217"/>
                    <a:pt x="145" y="217"/>
                    <a:pt x="145" y="217"/>
                  </a:cubicBezTo>
                  <a:cubicBezTo>
                    <a:pt x="249" y="275"/>
                    <a:pt x="249" y="275"/>
                    <a:pt x="249" y="275"/>
                  </a:cubicBezTo>
                  <a:cubicBezTo>
                    <a:pt x="251" y="276"/>
                    <a:pt x="251" y="278"/>
                    <a:pt x="251" y="279"/>
                  </a:cubicBezTo>
                  <a:cubicBezTo>
                    <a:pt x="250" y="281"/>
                    <a:pt x="248" y="281"/>
                    <a:pt x="246" y="280"/>
                  </a:cubicBezTo>
                  <a:cubicBezTo>
                    <a:pt x="246" y="280"/>
                    <a:pt x="246" y="280"/>
                    <a:pt x="246" y="280"/>
                  </a:cubicBezTo>
                  <a:cubicBezTo>
                    <a:pt x="145" y="225"/>
                    <a:pt x="145" y="225"/>
                    <a:pt x="145" y="225"/>
                  </a:cubicBezTo>
                  <a:cubicBezTo>
                    <a:pt x="145" y="302"/>
                    <a:pt x="145" y="302"/>
                    <a:pt x="145" y="302"/>
                  </a:cubicBezTo>
                  <a:cubicBezTo>
                    <a:pt x="199" y="332"/>
                    <a:pt x="199" y="332"/>
                    <a:pt x="199" y="332"/>
                  </a:cubicBezTo>
                  <a:cubicBezTo>
                    <a:pt x="216" y="341"/>
                    <a:pt x="237" y="335"/>
                    <a:pt x="246" y="318"/>
                  </a:cubicBezTo>
                  <a:cubicBezTo>
                    <a:pt x="350" y="131"/>
                    <a:pt x="350" y="131"/>
                    <a:pt x="350" y="131"/>
                  </a:cubicBezTo>
                  <a:lnTo>
                    <a:pt x="334" y="122"/>
                  </a:lnTo>
                  <a:close/>
                  <a:moveTo>
                    <a:pt x="145" y="32"/>
                  </a:moveTo>
                  <a:cubicBezTo>
                    <a:pt x="141" y="37"/>
                    <a:pt x="134" y="38"/>
                    <a:pt x="128" y="35"/>
                  </a:cubicBezTo>
                  <a:cubicBezTo>
                    <a:pt x="121" y="31"/>
                    <a:pt x="119" y="23"/>
                    <a:pt x="122" y="16"/>
                  </a:cubicBezTo>
                  <a:cubicBezTo>
                    <a:pt x="124" y="13"/>
                    <a:pt x="127" y="10"/>
                    <a:pt x="131" y="9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" y="187"/>
                    <a:pt x="10" y="187"/>
                    <a:pt x="10" y="187"/>
                  </a:cubicBezTo>
                  <a:cubicBezTo>
                    <a:pt x="0" y="204"/>
                    <a:pt x="6" y="225"/>
                    <a:pt x="23" y="234"/>
                  </a:cubicBezTo>
                  <a:cubicBezTo>
                    <a:pt x="145" y="302"/>
                    <a:pt x="145" y="302"/>
                    <a:pt x="145" y="302"/>
                  </a:cubicBezTo>
                  <a:cubicBezTo>
                    <a:pt x="145" y="225"/>
                    <a:pt x="145" y="225"/>
                    <a:pt x="145" y="225"/>
                  </a:cubicBezTo>
                  <a:cubicBezTo>
                    <a:pt x="41" y="167"/>
                    <a:pt x="41" y="167"/>
                    <a:pt x="41" y="167"/>
                  </a:cubicBezTo>
                  <a:cubicBezTo>
                    <a:pt x="40" y="166"/>
                    <a:pt x="39" y="164"/>
                    <a:pt x="40" y="163"/>
                  </a:cubicBezTo>
                  <a:cubicBezTo>
                    <a:pt x="41" y="161"/>
                    <a:pt x="43" y="160"/>
                    <a:pt x="44" y="161"/>
                  </a:cubicBezTo>
                  <a:cubicBezTo>
                    <a:pt x="145" y="217"/>
                    <a:pt x="145" y="217"/>
                    <a:pt x="145" y="217"/>
                  </a:cubicBezTo>
                  <a:cubicBezTo>
                    <a:pt x="145" y="185"/>
                    <a:pt x="145" y="185"/>
                    <a:pt x="145" y="185"/>
                  </a:cubicBezTo>
                  <a:cubicBezTo>
                    <a:pt x="58" y="137"/>
                    <a:pt x="58" y="137"/>
                    <a:pt x="58" y="137"/>
                  </a:cubicBezTo>
                  <a:cubicBezTo>
                    <a:pt x="57" y="136"/>
                    <a:pt x="56" y="134"/>
                    <a:pt x="57" y="132"/>
                  </a:cubicBezTo>
                  <a:cubicBezTo>
                    <a:pt x="58" y="131"/>
                    <a:pt x="60" y="130"/>
                    <a:pt x="61" y="131"/>
                  </a:cubicBezTo>
                  <a:cubicBezTo>
                    <a:pt x="145" y="178"/>
                    <a:pt x="145" y="178"/>
                    <a:pt x="145" y="178"/>
                  </a:cubicBezTo>
                  <a:cubicBezTo>
                    <a:pt x="145" y="146"/>
                    <a:pt x="145" y="146"/>
                    <a:pt x="145" y="146"/>
                  </a:cubicBezTo>
                  <a:cubicBezTo>
                    <a:pt x="75" y="106"/>
                    <a:pt x="75" y="106"/>
                    <a:pt x="75" y="106"/>
                  </a:cubicBezTo>
                  <a:cubicBezTo>
                    <a:pt x="73" y="106"/>
                    <a:pt x="73" y="104"/>
                    <a:pt x="74" y="102"/>
                  </a:cubicBezTo>
                  <a:cubicBezTo>
                    <a:pt x="74" y="101"/>
                    <a:pt x="76" y="100"/>
                    <a:pt x="78" y="101"/>
                  </a:cubicBezTo>
                  <a:cubicBezTo>
                    <a:pt x="145" y="138"/>
                    <a:pt x="145" y="138"/>
                    <a:pt x="145" y="138"/>
                  </a:cubicBezTo>
                  <a:cubicBezTo>
                    <a:pt x="145" y="106"/>
                    <a:pt x="145" y="106"/>
                    <a:pt x="145" y="106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0" y="75"/>
                    <a:pt x="89" y="74"/>
                    <a:pt x="90" y="72"/>
                  </a:cubicBezTo>
                  <a:cubicBezTo>
                    <a:pt x="91" y="70"/>
                    <a:pt x="93" y="70"/>
                    <a:pt x="95" y="71"/>
                  </a:cubicBezTo>
                  <a:cubicBezTo>
                    <a:pt x="145" y="99"/>
                    <a:pt x="145" y="99"/>
                    <a:pt x="145" y="99"/>
                  </a:cubicBezTo>
                  <a:lnTo>
                    <a:pt x="145" y="3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Rectangle 233"/>
            <p:cNvSpPr>
              <a:spLocks noChangeArrowheads="1"/>
            </p:cNvSpPr>
            <p:nvPr/>
          </p:nvSpPr>
          <p:spPr bwMode="auto">
            <a:xfrm>
              <a:off x="6765925" y="2565400"/>
              <a:ext cx="788988" cy="41275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Rectangle 234"/>
            <p:cNvSpPr>
              <a:spLocks noChangeArrowheads="1"/>
            </p:cNvSpPr>
            <p:nvPr/>
          </p:nvSpPr>
          <p:spPr bwMode="auto">
            <a:xfrm>
              <a:off x="6797675" y="2487613"/>
              <a:ext cx="725488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Rectangle 235"/>
            <p:cNvSpPr>
              <a:spLocks noChangeArrowheads="1"/>
            </p:cNvSpPr>
            <p:nvPr/>
          </p:nvSpPr>
          <p:spPr bwMode="auto">
            <a:xfrm>
              <a:off x="7083425" y="2405063"/>
              <a:ext cx="153988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Rectangle 236"/>
            <p:cNvSpPr>
              <a:spLocks noChangeArrowheads="1"/>
            </p:cNvSpPr>
            <p:nvPr/>
          </p:nvSpPr>
          <p:spPr bwMode="auto">
            <a:xfrm>
              <a:off x="7112000" y="2109788"/>
              <a:ext cx="96838" cy="322263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Rectangle 237"/>
            <p:cNvSpPr>
              <a:spLocks noChangeArrowheads="1"/>
            </p:cNvSpPr>
            <p:nvPr/>
          </p:nvSpPr>
          <p:spPr bwMode="auto">
            <a:xfrm>
              <a:off x="7083425" y="2095500"/>
              <a:ext cx="153988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Rectangle 238"/>
            <p:cNvSpPr>
              <a:spLocks noChangeArrowheads="1"/>
            </p:cNvSpPr>
            <p:nvPr/>
          </p:nvSpPr>
          <p:spPr bwMode="auto">
            <a:xfrm>
              <a:off x="7316788" y="2405063"/>
              <a:ext cx="152400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Rectangle 239"/>
            <p:cNvSpPr>
              <a:spLocks noChangeArrowheads="1"/>
            </p:cNvSpPr>
            <p:nvPr/>
          </p:nvSpPr>
          <p:spPr bwMode="auto">
            <a:xfrm>
              <a:off x="7343775" y="2109788"/>
              <a:ext cx="96838" cy="322263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Rectangle 240"/>
            <p:cNvSpPr>
              <a:spLocks noChangeArrowheads="1"/>
            </p:cNvSpPr>
            <p:nvPr/>
          </p:nvSpPr>
          <p:spPr bwMode="auto">
            <a:xfrm>
              <a:off x="7316788" y="2095500"/>
              <a:ext cx="152400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Rectangle 241"/>
            <p:cNvSpPr>
              <a:spLocks noChangeArrowheads="1"/>
            </p:cNvSpPr>
            <p:nvPr/>
          </p:nvSpPr>
          <p:spPr bwMode="auto">
            <a:xfrm>
              <a:off x="6851650" y="2405063"/>
              <a:ext cx="155575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Rectangle 242"/>
            <p:cNvSpPr>
              <a:spLocks noChangeArrowheads="1"/>
            </p:cNvSpPr>
            <p:nvPr/>
          </p:nvSpPr>
          <p:spPr bwMode="auto">
            <a:xfrm>
              <a:off x="6880225" y="2109788"/>
              <a:ext cx="98425" cy="322263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Rectangle 243"/>
            <p:cNvSpPr>
              <a:spLocks noChangeArrowheads="1"/>
            </p:cNvSpPr>
            <p:nvPr/>
          </p:nvSpPr>
          <p:spPr bwMode="auto">
            <a:xfrm>
              <a:off x="6851650" y="2095500"/>
              <a:ext cx="155575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Rectangle 244"/>
            <p:cNvSpPr>
              <a:spLocks noChangeArrowheads="1"/>
            </p:cNvSpPr>
            <p:nvPr/>
          </p:nvSpPr>
          <p:spPr bwMode="auto">
            <a:xfrm>
              <a:off x="6797675" y="2006600"/>
              <a:ext cx="725488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245"/>
            <p:cNvSpPr/>
            <p:nvPr/>
          </p:nvSpPr>
          <p:spPr bwMode="auto">
            <a:xfrm>
              <a:off x="6797675" y="1774825"/>
              <a:ext cx="725488" cy="231775"/>
            </a:xfrm>
            <a:custGeom>
              <a:avLst/>
              <a:gdLst>
                <a:gd name="T0" fmla="*/ 229 w 457"/>
                <a:gd name="T1" fmla="*/ 0 h 146"/>
                <a:gd name="T2" fmla="*/ 457 w 457"/>
                <a:gd name="T3" fmla="*/ 146 h 146"/>
                <a:gd name="T4" fmla="*/ 0 w 457"/>
                <a:gd name="T5" fmla="*/ 146 h 146"/>
                <a:gd name="T6" fmla="*/ 229 w 457"/>
                <a:gd name="T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146">
                  <a:moveTo>
                    <a:pt x="229" y="0"/>
                  </a:moveTo>
                  <a:lnTo>
                    <a:pt x="457" y="146"/>
                  </a:lnTo>
                  <a:lnTo>
                    <a:pt x="0" y="146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246"/>
            <p:cNvSpPr>
              <a:spLocks noEditPoints="1"/>
            </p:cNvSpPr>
            <p:nvPr/>
          </p:nvSpPr>
          <p:spPr bwMode="auto">
            <a:xfrm>
              <a:off x="4802188" y="1984375"/>
              <a:ext cx="1008063" cy="658813"/>
            </a:xfrm>
            <a:custGeom>
              <a:avLst/>
              <a:gdLst>
                <a:gd name="T0" fmla="*/ 118 w 527"/>
                <a:gd name="T1" fmla="*/ 38 h 345"/>
                <a:gd name="T2" fmla="*/ 527 w 527"/>
                <a:gd name="T3" fmla="*/ 172 h 345"/>
                <a:gd name="T4" fmla="*/ 118 w 527"/>
                <a:gd name="T5" fmla="*/ 306 h 345"/>
                <a:gd name="T6" fmla="*/ 118 w 527"/>
                <a:gd name="T7" fmla="*/ 254 h 345"/>
                <a:gd name="T8" fmla="*/ 182 w 527"/>
                <a:gd name="T9" fmla="*/ 206 h 345"/>
                <a:gd name="T10" fmla="*/ 182 w 527"/>
                <a:gd name="T11" fmla="*/ 125 h 345"/>
                <a:gd name="T12" fmla="*/ 199 w 527"/>
                <a:gd name="T13" fmla="*/ 125 h 345"/>
                <a:gd name="T14" fmla="*/ 199 w 527"/>
                <a:gd name="T15" fmla="*/ 91 h 345"/>
                <a:gd name="T16" fmla="*/ 182 w 527"/>
                <a:gd name="T17" fmla="*/ 91 h 345"/>
                <a:gd name="T18" fmla="*/ 147 w 527"/>
                <a:gd name="T19" fmla="*/ 91 h 345"/>
                <a:gd name="T20" fmla="*/ 130 w 527"/>
                <a:gd name="T21" fmla="*/ 91 h 345"/>
                <a:gd name="T22" fmla="*/ 130 w 527"/>
                <a:gd name="T23" fmla="*/ 125 h 345"/>
                <a:gd name="T24" fmla="*/ 147 w 527"/>
                <a:gd name="T25" fmla="*/ 125 h 345"/>
                <a:gd name="T26" fmla="*/ 147 w 527"/>
                <a:gd name="T27" fmla="*/ 206 h 345"/>
                <a:gd name="T28" fmla="*/ 118 w 527"/>
                <a:gd name="T29" fmla="*/ 223 h 345"/>
                <a:gd name="T30" fmla="*/ 118 w 527"/>
                <a:gd name="T31" fmla="*/ 38 h 345"/>
                <a:gd name="T32" fmla="*/ 0 w 527"/>
                <a:gd name="T33" fmla="*/ 0 h 345"/>
                <a:gd name="T34" fmla="*/ 118 w 527"/>
                <a:gd name="T35" fmla="*/ 38 h 345"/>
                <a:gd name="T36" fmla="*/ 118 w 527"/>
                <a:gd name="T37" fmla="*/ 223 h 345"/>
                <a:gd name="T38" fmla="*/ 118 w 527"/>
                <a:gd name="T39" fmla="*/ 223 h 345"/>
                <a:gd name="T40" fmla="*/ 89 w 527"/>
                <a:gd name="T41" fmla="*/ 206 h 345"/>
                <a:gd name="T42" fmla="*/ 89 w 527"/>
                <a:gd name="T43" fmla="*/ 125 h 345"/>
                <a:gd name="T44" fmla="*/ 106 w 527"/>
                <a:gd name="T45" fmla="*/ 125 h 345"/>
                <a:gd name="T46" fmla="*/ 106 w 527"/>
                <a:gd name="T47" fmla="*/ 91 h 345"/>
                <a:gd name="T48" fmla="*/ 89 w 527"/>
                <a:gd name="T49" fmla="*/ 91 h 345"/>
                <a:gd name="T50" fmla="*/ 54 w 527"/>
                <a:gd name="T51" fmla="*/ 91 h 345"/>
                <a:gd name="T52" fmla="*/ 37 w 527"/>
                <a:gd name="T53" fmla="*/ 91 h 345"/>
                <a:gd name="T54" fmla="*/ 37 w 527"/>
                <a:gd name="T55" fmla="*/ 125 h 345"/>
                <a:gd name="T56" fmla="*/ 54 w 527"/>
                <a:gd name="T57" fmla="*/ 125 h 345"/>
                <a:gd name="T58" fmla="*/ 54 w 527"/>
                <a:gd name="T59" fmla="*/ 206 h 345"/>
                <a:gd name="T60" fmla="*/ 118 w 527"/>
                <a:gd name="T61" fmla="*/ 254 h 345"/>
                <a:gd name="T62" fmla="*/ 118 w 527"/>
                <a:gd name="T63" fmla="*/ 254 h 345"/>
                <a:gd name="T64" fmla="*/ 118 w 527"/>
                <a:gd name="T65" fmla="*/ 306 h 345"/>
                <a:gd name="T66" fmla="*/ 0 w 527"/>
                <a:gd name="T67" fmla="*/ 345 h 345"/>
                <a:gd name="T68" fmla="*/ 0 w 527"/>
                <a:gd name="T6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7" h="345">
                  <a:moveTo>
                    <a:pt x="118" y="38"/>
                  </a:moveTo>
                  <a:cubicBezTo>
                    <a:pt x="527" y="172"/>
                    <a:pt x="527" y="172"/>
                    <a:pt x="527" y="172"/>
                  </a:cubicBezTo>
                  <a:cubicBezTo>
                    <a:pt x="118" y="306"/>
                    <a:pt x="118" y="306"/>
                    <a:pt x="118" y="306"/>
                  </a:cubicBezTo>
                  <a:cubicBezTo>
                    <a:pt x="118" y="254"/>
                    <a:pt x="118" y="254"/>
                    <a:pt x="118" y="254"/>
                  </a:cubicBezTo>
                  <a:cubicBezTo>
                    <a:pt x="153" y="254"/>
                    <a:pt x="182" y="232"/>
                    <a:pt x="182" y="206"/>
                  </a:cubicBezTo>
                  <a:cubicBezTo>
                    <a:pt x="182" y="125"/>
                    <a:pt x="182" y="125"/>
                    <a:pt x="182" y="125"/>
                  </a:cubicBezTo>
                  <a:cubicBezTo>
                    <a:pt x="199" y="125"/>
                    <a:pt x="199" y="125"/>
                    <a:pt x="199" y="125"/>
                  </a:cubicBezTo>
                  <a:cubicBezTo>
                    <a:pt x="199" y="91"/>
                    <a:pt x="199" y="91"/>
                    <a:pt x="199" y="91"/>
                  </a:cubicBezTo>
                  <a:cubicBezTo>
                    <a:pt x="182" y="91"/>
                    <a:pt x="182" y="91"/>
                    <a:pt x="182" y="91"/>
                  </a:cubicBezTo>
                  <a:cubicBezTo>
                    <a:pt x="147" y="91"/>
                    <a:pt x="147" y="91"/>
                    <a:pt x="147" y="91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30" y="125"/>
                    <a:pt x="130" y="125"/>
                    <a:pt x="130" y="125"/>
                  </a:cubicBezTo>
                  <a:cubicBezTo>
                    <a:pt x="147" y="125"/>
                    <a:pt x="147" y="125"/>
                    <a:pt x="147" y="125"/>
                  </a:cubicBezTo>
                  <a:cubicBezTo>
                    <a:pt x="147" y="206"/>
                    <a:pt x="147" y="206"/>
                    <a:pt x="147" y="206"/>
                  </a:cubicBezTo>
                  <a:cubicBezTo>
                    <a:pt x="147" y="215"/>
                    <a:pt x="134" y="223"/>
                    <a:pt x="118" y="223"/>
                  </a:cubicBezTo>
                  <a:lnTo>
                    <a:pt x="118" y="38"/>
                  </a:lnTo>
                  <a:close/>
                  <a:moveTo>
                    <a:pt x="0" y="0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18" y="223"/>
                    <a:pt x="118" y="223"/>
                    <a:pt x="118" y="223"/>
                  </a:cubicBezTo>
                  <a:cubicBezTo>
                    <a:pt x="118" y="223"/>
                    <a:pt x="118" y="223"/>
                    <a:pt x="118" y="223"/>
                  </a:cubicBezTo>
                  <a:cubicBezTo>
                    <a:pt x="102" y="223"/>
                    <a:pt x="89" y="215"/>
                    <a:pt x="89" y="206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106" y="125"/>
                    <a:pt x="106" y="125"/>
                    <a:pt x="106" y="125"/>
                  </a:cubicBezTo>
                  <a:cubicBezTo>
                    <a:pt x="106" y="91"/>
                    <a:pt x="106" y="91"/>
                    <a:pt x="106" y="91"/>
                  </a:cubicBezTo>
                  <a:cubicBezTo>
                    <a:pt x="89" y="91"/>
                    <a:pt x="89" y="91"/>
                    <a:pt x="89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7" y="125"/>
                    <a:pt x="37" y="125"/>
                    <a:pt x="37" y="125"/>
                  </a:cubicBezTo>
                  <a:cubicBezTo>
                    <a:pt x="54" y="125"/>
                    <a:pt x="54" y="125"/>
                    <a:pt x="54" y="125"/>
                  </a:cubicBezTo>
                  <a:cubicBezTo>
                    <a:pt x="54" y="206"/>
                    <a:pt x="54" y="206"/>
                    <a:pt x="54" y="206"/>
                  </a:cubicBezTo>
                  <a:cubicBezTo>
                    <a:pt x="54" y="232"/>
                    <a:pt x="83" y="254"/>
                    <a:pt x="118" y="254"/>
                  </a:cubicBezTo>
                  <a:cubicBezTo>
                    <a:pt x="118" y="254"/>
                    <a:pt x="118" y="254"/>
                    <a:pt x="118" y="254"/>
                  </a:cubicBezTo>
                  <a:cubicBezTo>
                    <a:pt x="118" y="306"/>
                    <a:pt x="118" y="306"/>
                    <a:pt x="118" y="306"/>
                  </a:cubicBezTo>
                  <a:cubicBezTo>
                    <a:pt x="0" y="345"/>
                    <a:pt x="0" y="345"/>
                    <a:pt x="0" y="3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247"/>
            <p:cNvSpPr>
              <a:spLocks noEditPoints="1"/>
            </p:cNvSpPr>
            <p:nvPr/>
          </p:nvSpPr>
          <p:spPr bwMode="auto">
            <a:xfrm>
              <a:off x="4968875" y="1293813"/>
              <a:ext cx="469900" cy="581025"/>
            </a:xfrm>
            <a:custGeom>
              <a:avLst/>
              <a:gdLst>
                <a:gd name="T0" fmla="*/ 246 w 246"/>
                <a:gd name="T1" fmla="*/ 13 h 304"/>
                <a:gd name="T2" fmla="*/ 172 w 246"/>
                <a:gd name="T3" fmla="*/ 53 h 304"/>
                <a:gd name="T4" fmla="*/ 204 w 246"/>
                <a:gd name="T5" fmla="*/ 304 h 304"/>
                <a:gd name="T6" fmla="*/ 177 w 246"/>
                <a:gd name="T7" fmla="*/ 238 h 304"/>
                <a:gd name="T8" fmla="*/ 187 w 246"/>
                <a:gd name="T9" fmla="*/ 156 h 304"/>
                <a:gd name="T10" fmla="*/ 172 w 246"/>
                <a:gd name="T11" fmla="*/ 124 h 304"/>
                <a:gd name="T12" fmla="*/ 184 w 246"/>
                <a:gd name="T13" fmla="*/ 210 h 304"/>
                <a:gd name="T14" fmla="*/ 182 w 246"/>
                <a:gd name="T15" fmla="*/ 167 h 304"/>
                <a:gd name="T16" fmla="*/ 172 w 246"/>
                <a:gd name="T17" fmla="*/ 224 h 304"/>
                <a:gd name="T18" fmla="*/ 172 w 246"/>
                <a:gd name="T19" fmla="*/ 13 h 304"/>
                <a:gd name="T20" fmla="*/ 140 w 246"/>
                <a:gd name="T21" fmla="*/ 53 h 304"/>
                <a:gd name="T22" fmla="*/ 157 w 246"/>
                <a:gd name="T23" fmla="*/ 126 h 304"/>
                <a:gd name="T24" fmla="*/ 143 w 246"/>
                <a:gd name="T25" fmla="*/ 117 h 304"/>
                <a:gd name="T26" fmla="*/ 172 w 246"/>
                <a:gd name="T27" fmla="*/ 304 h 304"/>
                <a:gd name="T28" fmla="*/ 144 w 246"/>
                <a:gd name="T29" fmla="*/ 235 h 304"/>
                <a:gd name="T30" fmla="*/ 172 w 246"/>
                <a:gd name="T31" fmla="*/ 304 h 304"/>
                <a:gd name="T32" fmla="*/ 162 w 246"/>
                <a:gd name="T33" fmla="*/ 213 h 304"/>
                <a:gd name="T34" fmla="*/ 172 w 246"/>
                <a:gd name="T35" fmla="*/ 224 h 304"/>
                <a:gd name="T36" fmla="*/ 140 w 246"/>
                <a:gd name="T37" fmla="*/ 0 h 304"/>
                <a:gd name="T38" fmla="*/ 102 w 246"/>
                <a:gd name="T39" fmla="*/ 0 h 304"/>
                <a:gd name="T40" fmla="*/ 140 w 246"/>
                <a:gd name="T41" fmla="*/ 116 h 304"/>
                <a:gd name="T42" fmla="*/ 102 w 246"/>
                <a:gd name="T43" fmla="*/ 53 h 304"/>
                <a:gd name="T44" fmla="*/ 102 w 246"/>
                <a:gd name="T45" fmla="*/ 239 h 304"/>
                <a:gd name="T46" fmla="*/ 140 w 246"/>
                <a:gd name="T47" fmla="*/ 203 h 304"/>
                <a:gd name="T48" fmla="*/ 140 w 246"/>
                <a:gd name="T49" fmla="*/ 230 h 304"/>
                <a:gd name="T50" fmla="*/ 106 w 246"/>
                <a:gd name="T51" fmla="*/ 179 h 304"/>
                <a:gd name="T52" fmla="*/ 102 w 246"/>
                <a:gd name="T53" fmla="*/ 170 h 304"/>
                <a:gd name="T54" fmla="*/ 102 w 246"/>
                <a:gd name="T55" fmla="*/ 141 h 304"/>
                <a:gd name="T56" fmla="*/ 102 w 246"/>
                <a:gd name="T57" fmla="*/ 0 h 304"/>
                <a:gd name="T58" fmla="*/ 86 w 246"/>
                <a:gd name="T59" fmla="*/ 0 h 304"/>
                <a:gd name="T60" fmla="*/ 102 w 246"/>
                <a:gd name="T61" fmla="*/ 127 h 304"/>
                <a:gd name="T62" fmla="*/ 86 w 246"/>
                <a:gd name="T63" fmla="*/ 53 h 304"/>
                <a:gd name="T64" fmla="*/ 86 w 246"/>
                <a:gd name="T65" fmla="*/ 173 h 304"/>
                <a:gd name="T66" fmla="*/ 93 w 246"/>
                <a:gd name="T67" fmla="*/ 239 h 304"/>
                <a:gd name="T68" fmla="*/ 102 w 246"/>
                <a:gd name="T69" fmla="*/ 141 h 304"/>
                <a:gd name="T70" fmla="*/ 102 w 246"/>
                <a:gd name="T71" fmla="*/ 141 h 304"/>
                <a:gd name="T72" fmla="*/ 86 w 246"/>
                <a:gd name="T73" fmla="*/ 13 h 304"/>
                <a:gd name="T74" fmla="*/ 16 w 246"/>
                <a:gd name="T75" fmla="*/ 33 h 304"/>
                <a:gd name="T76" fmla="*/ 86 w 246"/>
                <a:gd name="T77" fmla="*/ 144 h 304"/>
                <a:gd name="T78" fmla="*/ 39 w 246"/>
                <a:gd name="T79" fmla="*/ 169 h 304"/>
                <a:gd name="T80" fmla="*/ 41 w 246"/>
                <a:gd name="T81" fmla="*/ 193 h 304"/>
                <a:gd name="T82" fmla="*/ 48 w 246"/>
                <a:gd name="T83" fmla="*/ 183 h 304"/>
                <a:gd name="T84" fmla="*/ 66 w 246"/>
                <a:gd name="T85" fmla="*/ 173 h 304"/>
                <a:gd name="T86" fmla="*/ 50 w 246"/>
                <a:gd name="T87" fmla="*/ 256 h 304"/>
                <a:gd name="T88" fmla="*/ 64 w 246"/>
                <a:gd name="T89" fmla="*/ 234 h 304"/>
                <a:gd name="T90" fmla="*/ 86 w 246"/>
                <a:gd name="T91" fmla="*/ 304 h 304"/>
                <a:gd name="T92" fmla="*/ 0 w 246"/>
                <a:gd name="T93" fmla="*/ 4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6" h="304">
                  <a:moveTo>
                    <a:pt x="172" y="0"/>
                  </a:moveTo>
                  <a:cubicBezTo>
                    <a:pt x="246" y="0"/>
                    <a:pt x="246" y="0"/>
                    <a:pt x="246" y="0"/>
                  </a:cubicBezTo>
                  <a:cubicBezTo>
                    <a:pt x="246" y="13"/>
                    <a:pt x="246" y="13"/>
                    <a:pt x="246" y="13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72" y="0"/>
                    <a:pt x="172" y="0"/>
                    <a:pt x="172" y="0"/>
                  </a:cubicBezTo>
                  <a:close/>
                  <a:moveTo>
                    <a:pt x="172" y="53"/>
                  </a:moveTo>
                  <a:cubicBezTo>
                    <a:pt x="246" y="53"/>
                    <a:pt x="246" y="53"/>
                    <a:pt x="246" y="53"/>
                  </a:cubicBezTo>
                  <a:cubicBezTo>
                    <a:pt x="246" y="262"/>
                    <a:pt x="246" y="262"/>
                    <a:pt x="246" y="262"/>
                  </a:cubicBezTo>
                  <a:cubicBezTo>
                    <a:pt x="246" y="285"/>
                    <a:pt x="227" y="304"/>
                    <a:pt x="204" y="304"/>
                  </a:cubicBezTo>
                  <a:cubicBezTo>
                    <a:pt x="172" y="304"/>
                    <a:pt x="172" y="304"/>
                    <a:pt x="172" y="304"/>
                  </a:cubicBezTo>
                  <a:cubicBezTo>
                    <a:pt x="172" y="239"/>
                    <a:pt x="172" y="239"/>
                    <a:pt x="172" y="239"/>
                  </a:cubicBezTo>
                  <a:cubicBezTo>
                    <a:pt x="174" y="239"/>
                    <a:pt x="175" y="238"/>
                    <a:pt x="177" y="238"/>
                  </a:cubicBezTo>
                  <a:cubicBezTo>
                    <a:pt x="185" y="234"/>
                    <a:pt x="192" y="228"/>
                    <a:pt x="197" y="220"/>
                  </a:cubicBezTo>
                  <a:cubicBezTo>
                    <a:pt x="204" y="209"/>
                    <a:pt x="207" y="197"/>
                    <a:pt x="207" y="184"/>
                  </a:cubicBezTo>
                  <a:cubicBezTo>
                    <a:pt x="207" y="165"/>
                    <a:pt x="200" y="156"/>
                    <a:pt x="187" y="156"/>
                  </a:cubicBezTo>
                  <a:cubicBezTo>
                    <a:pt x="183" y="156"/>
                    <a:pt x="179" y="157"/>
                    <a:pt x="174" y="160"/>
                  </a:cubicBezTo>
                  <a:cubicBezTo>
                    <a:pt x="181" y="123"/>
                    <a:pt x="181" y="123"/>
                    <a:pt x="181" y="123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2" y="53"/>
                    <a:pt x="172" y="53"/>
                    <a:pt x="172" y="53"/>
                  </a:cubicBezTo>
                  <a:close/>
                  <a:moveTo>
                    <a:pt x="172" y="224"/>
                  </a:moveTo>
                  <a:cubicBezTo>
                    <a:pt x="177" y="223"/>
                    <a:pt x="181" y="219"/>
                    <a:pt x="184" y="210"/>
                  </a:cubicBezTo>
                  <a:cubicBezTo>
                    <a:pt x="188" y="202"/>
                    <a:pt x="190" y="193"/>
                    <a:pt x="190" y="185"/>
                  </a:cubicBezTo>
                  <a:cubicBezTo>
                    <a:pt x="190" y="177"/>
                    <a:pt x="188" y="172"/>
                    <a:pt x="185" y="169"/>
                  </a:cubicBezTo>
                  <a:cubicBezTo>
                    <a:pt x="184" y="168"/>
                    <a:pt x="183" y="167"/>
                    <a:pt x="182" y="167"/>
                  </a:cubicBezTo>
                  <a:cubicBezTo>
                    <a:pt x="180" y="167"/>
                    <a:pt x="178" y="168"/>
                    <a:pt x="176" y="168"/>
                  </a:cubicBezTo>
                  <a:cubicBezTo>
                    <a:pt x="174" y="169"/>
                    <a:pt x="173" y="169"/>
                    <a:pt x="172" y="170"/>
                  </a:cubicBezTo>
                  <a:lnTo>
                    <a:pt x="172" y="224"/>
                  </a:lnTo>
                  <a:close/>
                  <a:moveTo>
                    <a:pt x="140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40" y="0"/>
                    <a:pt x="140" y="0"/>
                    <a:pt x="140" y="0"/>
                  </a:cubicBezTo>
                  <a:close/>
                  <a:moveTo>
                    <a:pt x="140" y="53"/>
                  </a:moveTo>
                  <a:cubicBezTo>
                    <a:pt x="172" y="53"/>
                    <a:pt x="172" y="53"/>
                    <a:pt x="172" y="53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57" y="126"/>
                    <a:pt x="157" y="126"/>
                    <a:pt x="157" y="126"/>
                  </a:cubicBezTo>
                  <a:cubicBezTo>
                    <a:pt x="140" y="203"/>
                    <a:pt x="140" y="203"/>
                    <a:pt x="140" y="203"/>
                  </a:cubicBezTo>
                  <a:cubicBezTo>
                    <a:pt x="140" y="129"/>
                    <a:pt x="140" y="129"/>
                    <a:pt x="140" y="129"/>
                  </a:cubicBezTo>
                  <a:cubicBezTo>
                    <a:pt x="143" y="117"/>
                    <a:pt x="143" y="117"/>
                    <a:pt x="143" y="117"/>
                  </a:cubicBezTo>
                  <a:cubicBezTo>
                    <a:pt x="142" y="117"/>
                    <a:pt x="141" y="116"/>
                    <a:pt x="140" y="116"/>
                  </a:cubicBezTo>
                  <a:cubicBezTo>
                    <a:pt x="140" y="53"/>
                    <a:pt x="140" y="53"/>
                    <a:pt x="140" y="53"/>
                  </a:cubicBezTo>
                  <a:close/>
                  <a:moveTo>
                    <a:pt x="172" y="304"/>
                  </a:moveTo>
                  <a:cubicBezTo>
                    <a:pt x="140" y="304"/>
                    <a:pt x="140" y="304"/>
                    <a:pt x="140" y="304"/>
                  </a:cubicBezTo>
                  <a:cubicBezTo>
                    <a:pt x="140" y="230"/>
                    <a:pt x="140" y="230"/>
                    <a:pt x="140" y="230"/>
                  </a:cubicBezTo>
                  <a:cubicBezTo>
                    <a:pt x="141" y="232"/>
                    <a:pt x="142" y="233"/>
                    <a:pt x="144" y="235"/>
                  </a:cubicBezTo>
                  <a:cubicBezTo>
                    <a:pt x="148" y="239"/>
                    <a:pt x="153" y="240"/>
                    <a:pt x="160" y="240"/>
                  </a:cubicBezTo>
                  <a:cubicBezTo>
                    <a:pt x="165" y="240"/>
                    <a:pt x="169" y="240"/>
                    <a:pt x="172" y="239"/>
                  </a:cubicBezTo>
                  <a:cubicBezTo>
                    <a:pt x="172" y="304"/>
                    <a:pt x="172" y="304"/>
                    <a:pt x="172" y="304"/>
                  </a:cubicBezTo>
                  <a:close/>
                  <a:moveTo>
                    <a:pt x="172" y="170"/>
                  </a:moveTo>
                  <a:cubicBezTo>
                    <a:pt x="172" y="170"/>
                    <a:pt x="172" y="170"/>
                    <a:pt x="171" y="171"/>
                  </a:cubicBezTo>
                  <a:cubicBezTo>
                    <a:pt x="162" y="213"/>
                    <a:pt x="162" y="213"/>
                    <a:pt x="162" y="213"/>
                  </a:cubicBezTo>
                  <a:cubicBezTo>
                    <a:pt x="162" y="214"/>
                    <a:pt x="162" y="215"/>
                    <a:pt x="162" y="217"/>
                  </a:cubicBezTo>
                  <a:cubicBezTo>
                    <a:pt x="162" y="222"/>
                    <a:pt x="165" y="224"/>
                    <a:pt x="171" y="224"/>
                  </a:cubicBezTo>
                  <a:cubicBezTo>
                    <a:pt x="171" y="224"/>
                    <a:pt x="172" y="224"/>
                    <a:pt x="172" y="224"/>
                  </a:cubicBezTo>
                  <a:lnTo>
                    <a:pt x="172" y="170"/>
                  </a:lnTo>
                  <a:close/>
                  <a:moveTo>
                    <a:pt x="102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2" y="0"/>
                    <a:pt x="102" y="0"/>
                    <a:pt x="102" y="0"/>
                  </a:cubicBezTo>
                  <a:close/>
                  <a:moveTo>
                    <a:pt x="102" y="53"/>
                  </a:moveTo>
                  <a:cubicBezTo>
                    <a:pt x="140" y="53"/>
                    <a:pt x="140" y="53"/>
                    <a:pt x="140" y="53"/>
                  </a:cubicBezTo>
                  <a:cubicBezTo>
                    <a:pt x="140" y="116"/>
                    <a:pt x="140" y="116"/>
                    <a:pt x="140" y="116"/>
                  </a:cubicBezTo>
                  <a:cubicBezTo>
                    <a:pt x="138" y="115"/>
                    <a:pt x="134" y="115"/>
                    <a:pt x="130" y="115"/>
                  </a:cubicBezTo>
                  <a:cubicBezTo>
                    <a:pt x="121" y="115"/>
                    <a:pt x="112" y="119"/>
                    <a:pt x="102" y="127"/>
                  </a:cubicBezTo>
                  <a:cubicBezTo>
                    <a:pt x="102" y="53"/>
                    <a:pt x="102" y="53"/>
                    <a:pt x="102" y="53"/>
                  </a:cubicBezTo>
                  <a:close/>
                  <a:moveTo>
                    <a:pt x="140" y="304"/>
                  </a:moveTo>
                  <a:cubicBezTo>
                    <a:pt x="102" y="304"/>
                    <a:pt x="102" y="304"/>
                    <a:pt x="102" y="304"/>
                  </a:cubicBezTo>
                  <a:cubicBezTo>
                    <a:pt x="102" y="239"/>
                    <a:pt x="102" y="239"/>
                    <a:pt x="102" y="239"/>
                  </a:cubicBezTo>
                  <a:cubicBezTo>
                    <a:pt x="117" y="239"/>
                    <a:pt x="117" y="239"/>
                    <a:pt x="117" y="239"/>
                  </a:cubicBezTo>
                  <a:cubicBezTo>
                    <a:pt x="140" y="129"/>
                    <a:pt x="140" y="129"/>
                    <a:pt x="140" y="129"/>
                  </a:cubicBezTo>
                  <a:cubicBezTo>
                    <a:pt x="140" y="203"/>
                    <a:pt x="140" y="203"/>
                    <a:pt x="140" y="203"/>
                  </a:cubicBezTo>
                  <a:cubicBezTo>
                    <a:pt x="139" y="210"/>
                    <a:pt x="139" y="210"/>
                    <a:pt x="139" y="210"/>
                  </a:cubicBezTo>
                  <a:cubicBezTo>
                    <a:pt x="138" y="213"/>
                    <a:pt x="138" y="216"/>
                    <a:pt x="138" y="219"/>
                  </a:cubicBezTo>
                  <a:cubicBezTo>
                    <a:pt x="138" y="224"/>
                    <a:pt x="139" y="227"/>
                    <a:pt x="140" y="230"/>
                  </a:cubicBezTo>
                  <a:cubicBezTo>
                    <a:pt x="140" y="304"/>
                    <a:pt x="140" y="304"/>
                    <a:pt x="140" y="304"/>
                  </a:cubicBezTo>
                  <a:close/>
                  <a:moveTo>
                    <a:pt x="102" y="197"/>
                  </a:moveTo>
                  <a:cubicBezTo>
                    <a:pt x="106" y="179"/>
                    <a:pt x="106" y="179"/>
                    <a:pt x="106" y="179"/>
                  </a:cubicBezTo>
                  <a:cubicBezTo>
                    <a:pt x="105" y="178"/>
                    <a:pt x="103" y="178"/>
                    <a:pt x="102" y="177"/>
                  </a:cubicBezTo>
                  <a:cubicBezTo>
                    <a:pt x="102" y="197"/>
                    <a:pt x="102" y="197"/>
                    <a:pt x="102" y="197"/>
                  </a:cubicBezTo>
                  <a:close/>
                  <a:moveTo>
                    <a:pt x="102" y="170"/>
                  </a:moveTo>
                  <a:cubicBezTo>
                    <a:pt x="104" y="170"/>
                    <a:pt x="106" y="171"/>
                    <a:pt x="107" y="172"/>
                  </a:cubicBezTo>
                  <a:cubicBezTo>
                    <a:pt x="117" y="126"/>
                    <a:pt x="117" y="126"/>
                    <a:pt x="117" y="126"/>
                  </a:cubicBezTo>
                  <a:cubicBezTo>
                    <a:pt x="112" y="129"/>
                    <a:pt x="107" y="134"/>
                    <a:pt x="102" y="141"/>
                  </a:cubicBezTo>
                  <a:lnTo>
                    <a:pt x="102" y="170"/>
                  </a:lnTo>
                  <a:close/>
                  <a:moveTo>
                    <a:pt x="86" y="0"/>
                  </a:moveTo>
                  <a:cubicBezTo>
                    <a:pt x="102" y="0"/>
                    <a:pt x="102" y="0"/>
                    <a:pt x="102" y="0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6" y="0"/>
                    <a:pt x="86" y="0"/>
                    <a:pt x="86" y="0"/>
                  </a:cubicBezTo>
                  <a:close/>
                  <a:moveTo>
                    <a:pt x="86" y="53"/>
                  </a:moveTo>
                  <a:cubicBezTo>
                    <a:pt x="102" y="53"/>
                    <a:pt x="102" y="53"/>
                    <a:pt x="102" y="53"/>
                  </a:cubicBezTo>
                  <a:cubicBezTo>
                    <a:pt x="102" y="127"/>
                    <a:pt x="102" y="127"/>
                    <a:pt x="102" y="127"/>
                  </a:cubicBezTo>
                  <a:cubicBezTo>
                    <a:pt x="102" y="128"/>
                    <a:pt x="101" y="128"/>
                    <a:pt x="101" y="129"/>
                  </a:cubicBezTo>
                  <a:cubicBezTo>
                    <a:pt x="96" y="133"/>
                    <a:pt x="91" y="138"/>
                    <a:pt x="86" y="144"/>
                  </a:cubicBezTo>
                  <a:cubicBezTo>
                    <a:pt x="86" y="53"/>
                    <a:pt x="86" y="53"/>
                    <a:pt x="86" y="53"/>
                  </a:cubicBezTo>
                  <a:close/>
                  <a:moveTo>
                    <a:pt x="102" y="304"/>
                  </a:moveTo>
                  <a:cubicBezTo>
                    <a:pt x="86" y="304"/>
                    <a:pt x="86" y="304"/>
                    <a:pt x="86" y="304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91" y="174"/>
                    <a:pt x="97" y="175"/>
                    <a:pt x="102" y="177"/>
                  </a:cubicBezTo>
                  <a:cubicBezTo>
                    <a:pt x="102" y="197"/>
                    <a:pt x="102" y="197"/>
                    <a:pt x="102" y="197"/>
                  </a:cubicBezTo>
                  <a:cubicBezTo>
                    <a:pt x="93" y="239"/>
                    <a:pt x="93" y="239"/>
                    <a:pt x="93" y="239"/>
                  </a:cubicBezTo>
                  <a:cubicBezTo>
                    <a:pt x="102" y="239"/>
                    <a:pt x="102" y="239"/>
                    <a:pt x="102" y="239"/>
                  </a:cubicBezTo>
                  <a:cubicBezTo>
                    <a:pt x="102" y="304"/>
                    <a:pt x="102" y="304"/>
                    <a:pt x="102" y="304"/>
                  </a:cubicBezTo>
                  <a:close/>
                  <a:moveTo>
                    <a:pt x="102" y="141"/>
                  </a:moveTo>
                  <a:cubicBezTo>
                    <a:pt x="97" y="147"/>
                    <a:pt x="92" y="156"/>
                    <a:pt x="87" y="166"/>
                  </a:cubicBezTo>
                  <a:cubicBezTo>
                    <a:pt x="92" y="167"/>
                    <a:pt x="97" y="168"/>
                    <a:pt x="102" y="170"/>
                  </a:cubicBezTo>
                  <a:lnTo>
                    <a:pt x="102" y="141"/>
                  </a:lnTo>
                  <a:close/>
                  <a:moveTo>
                    <a:pt x="41" y="0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25" y="13"/>
                    <a:pt x="16" y="22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44"/>
                    <a:pt x="25" y="53"/>
                    <a:pt x="36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1" y="150"/>
                    <a:pt x="77" y="156"/>
                    <a:pt x="72" y="164"/>
                  </a:cubicBezTo>
                  <a:cubicBezTo>
                    <a:pt x="68" y="163"/>
                    <a:pt x="66" y="163"/>
                    <a:pt x="63" y="163"/>
                  </a:cubicBezTo>
                  <a:cubicBezTo>
                    <a:pt x="54" y="163"/>
                    <a:pt x="46" y="165"/>
                    <a:pt x="39" y="169"/>
                  </a:cubicBezTo>
                  <a:cubicBezTo>
                    <a:pt x="33" y="173"/>
                    <a:pt x="29" y="178"/>
                    <a:pt x="29" y="184"/>
                  </a:cubicBezTo>
                  <a:cubicBezTo>
                    <a:pt x="29" y="187"/>
                    <a:pt x="30" y="189"/>
                    <a:pt x="32" y="191"/>
                  </a:cubicBezTo>
                  <a:cubicBezTo>
                    <a:pt x="34" y="192"/>
                    <a:pt x="37" y="193"/>
                    <a:pt x="41" y="193"/>
                  </a:cubicBezTo>
                  <a:cubicBezTo>
                    <a:pt x="43" y="193"/>
                    <a:pt x="45" y="193"/>
                    <a:pt x="46" y="192"/>
                  </a:cubicBezTo>
                  <a:cubicBezTo>
                    <a:pt x="48" y="190"/>
                    <a:pt x="49" y="189"/>
                    <a:pt x="49" y="187"/>
                  </a:cubicBezTo>
                  <a:cubicBezTo>
                    <a:pt x="49" y="186"/>
                    <a:pt x="49" y="184"/>
                    <a:pt x="48" y="183"/>
                  </a:cubicBezTo>
                  <a:cubicBezTo>
                    <a:pt x="48" y="182"/>
                    <a:pt x="47" y="182"/>
                    <a:pt x="47" y="182"/>
                  </a:cubicBezTo>
                  <a:cubicBezTo>
                    <a:pt x="48" y="179"/>
                    <a:pt x="50" y="177"/>
                    <a:pt x="54" y="175"/>
                  </a:cubicBezTo>
                  <a:cubicBezTo>
                    <a:pt x="57" y="174"/>
                    <a:pt x="61" y="173"/>
                    <a:pt x="66" y="173"/>
                  </a:cubicBezTo>
                  <a:cubicBezTo>
                    <a:pt x="63" y="179"/>
                    <a:pt x="59" y="186"/>
                    <a:pt x="56" y="192"/>
                  </a:cubicBezTo>
                  <a:cubicBezTo>
                    <a:pt x="47" y="213"/>
                    <a:pt x="42" y="229"/>
                    <a:pt x="42" y="241"/>
                  </a:cubicBezTo>
                  <a:cubicBezTo>
                    <a:pt x="42" y="248"/>
                    <a:pt x="45" y="253"/>
                    <a:pt x="50" y="256"/>
                  </a:cubicBezTo>
                  <a:cubicBezTo>
                    <a:pt x="53" y="258"/>
                    <a:pt x="58" y="258"/>
                    <a:pt x="64" y="258"/>
                  </a:cubicBezTo>
                  <a:cubicBezTo>
                    <a:pt x="63" y="256"/>
                    <a:pt x="62" y="253"/>
                    <a:pt x="62" y="249"/>
                  </a:cubicBezTo>
                  <a:cubicBezTo>
                    <a:pt x="62" y="245"/>
                    <a:pt x="62" y="240"/>
                    <a:pt x="64" y="234"/>
                  </a:cubicBezTo>
                  <a:cubicBezTo>
                    <a:pt x="67" y="215"/>
                    <a:pt x="74" y="195"/>
                    <a:pt x="84" y="173"/>
                  </a:cubicBezTo>
                  <a:cubicBezTo>
                    <a:pt x="84" y="173"/>
                    <a:pt x="85" y="173"/>
                    <a:pt x="86" y="173"/>
                  </a:cubicBezTo>
                  <a:cubicBezTo>
                    <a:pt x="86" y="304"/>
                    <a:pt x="86" y="304"/>
                    <a:pt x="86" y="304"/>
                  </a:cubicBezTo>
                  <a:cubicBezTo>
                    <a:pt x="41" y="304"/>
                    <a:pt x="41" y="304"/>
                    <a:pt x="41" y="304"/>
                  </a:cubicBezTo>
                  <a:cubicBezTo>
                    <a:pt x="18" y="304"/>
                    <a:pt x="0" y="285"/>
                    <a:pt x="0" y="26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8" y="0"/>
                    <a:pt x="41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248"/>
            <p:cNvSpPr>
              <a:spLocks noEditPoints="1"/>
            </p:cNvSpPr>
            <p:nvPr/>
          </p:nvSpPr>
          <p:spPr bwMode="auto">
            <a:xfrm>
              <a:off x="5878513" y="1901825"/>
              <a:ext cx="717550" cy="722313"/>
            </a:xfrm>
            <a:custGeom>
              <a:avLst/>
              <a:gdLst>
                <a:gd name="T0" fmla="*/ 358 w 375"/>
                <a:gd name="T1" fmla="*/ 317 h 378"/>
                <a:gd name="T2" fmla="*/ 375 w 375"/>
                <a:gd name="T3" fmla="*/ 101 h 378"/>
                <a:gd name="T4" fmla="*/ 358 w 375"/>
                <a:gd name="T5" fmla="*/ 102 h 378"/>
                <a:gd name="T6" fmla="*/ 358 w 375"/>
                <a:gd name="T7" fmla="*/ 222 h 378"/>
                <a:gd name="T8" fmla="*/ 325 w 375"/>
                <a:gd name="T9" fmla="*/ 259 h 378"/>
                <a:gd name="T10" fmla="*/ 301 w 375"/>
                <a:gd name="T11" fmla="*/ 378 h 378"/>
                <a:gd name="T12" fmla="*/ 301 w 375"/>
                <a:gd name="T13" fmla="*/ 378 h 378"/>
                <a:gd name="T14" fmla="*/ 301 w 375"/>
                <a:gd name="T15" fmla="*/ 22 h 378"/>
                <a:gd name="T16" fmla="*/ 291 w 375"/>
                <a:gd name="T17" fmla="*/ 42 h 378"/>
                <a:gd name="T18" fmla="*/ 301 w 375"/>
                <a:gd name="T19" fmla="*/ 73 h 378"/>
                <a:gd name="T20" fmla="*/ 289 w 375"/>
                <a:gd name="T21" fmla="*/ 173 h 378"/>
                <a:gd name="T22" fmla="*/ 301 w 375"/>
                <a:gd name="T23" fmla="*/ 284 h 378"/>
                <a:gd name="T24" fmla="*/ 301 w 375"/>
                <a:gd name="T25" fmla="*/ 284 h 378"/>
                <a:gd name="T26" fmla="*/ 279 w 375"/>
                <a:gd name="T27" fmla="*/ 334 h 378"/>
                <a:gd name="T28" fmla="*/ 242 w 375"/>
                <a:gd name="T29" fmla="*/ 53 h 378"/>
                <a:gd name="T30" fmla="*/ 279 w 375"/>
                <a:gd name="T31" fmla="*/ 30 h 378"/>
                <a:gd name="T32" fmla="*/ 279 w 375"/>
                <a:gd name="T33" fmla="*/ 73 h 378"/>
                <a:gd name="T34" fmla="*/ 279 w 375"/>
                <a:gd name="T35" fmla="*/ 173 h 378"/>
                <a:gd name="T36" fmla="*/ 242 w 375"/>
                <a:gd name="T37" fmla="*/ 317 h 378"/>
                <a:gd name="T38" fmla="*/ 276 w 375"/>
                <a:gd name="T39" fmla="*/ 359 h 378"/>
                <a:gd name="T40" fmla="*/ 242 w 375"/>
                <a:gd name="T41" fmla="*/ 31 h 378"/>
                <a:gd name="T42" fmla="*/ 242 w 375"/>
                <a:gd name="T43" fmla="*/ 64 h 378"/>
                <a:gd name="T44" fmla="*/ 194 w 375"/>
                <a:gd name="T45" fmla="*/ 173 h 378"/>
                <a:gd name="T46" fmla="*/ 240 w 375"/>
                <a:gd name="T47" fmla="*/ 286 h 378"/>
                <a:gd name="T48" fmla="*/ 240 w 375"/>
                <a:gd name="T49" fmla="*/ 241 h 378"/>
                <a:gd name="T50" fmla="*/ 186 w 375"/>
                <a:gd name="T51" fmla="*/ 213 h 378"/>
                <a:gd name="T52" fmla="*/ 134 w 375"/>
                <a:gd name="T53" fmla="*/ 64 h 378"/>
                <a:gd name="T54" fmla="*/ 186 w 375"/>
                <a:gd name="T55" fmla="*/ 0 h 378"/>
                <a:gd name="T56" fmla="*/ 181 w 375"/>
                <a:gd name="T57" fmla="*/ 173 h 378"/>
                <a:gd name="T58" fmla="*/ 186 w 375"/>
                <a:gd name="T59" fmla="*/ 229 h 378"/>
                <a:gd name="T60" fmla="*/ 186 w 375"/>
                <a:gd name="T61" fmla="*/ 258 h 378"/>
                <a:gd name="T62" fmla="*/ 186 w 375"/>
                <a:gd name="T63" fmla="*/ 286 h 378"/>
                <a:gd name="T64" fmla="*/ 134 w 375"/>
                <a:gd name="T65" fmla="*/ 5 h 378"/>
                <a:gd name="T66" fmla="*/ 134 w 375"/>
                <a:gd name="T67" fmla="*/ 53 h 378"/>
                <a:gd name="T68" fmla="*/ 96 w 375"/>
                <a:gd name="T69" fmla="*/ 30 h 378"/>
                <a:gd name="T70" fmla="*/ 96 w 375"/>
                <a:gd name="T71" fmla="*/ 102 h 378"/>
                <a:gd name="T72" fmla="*/ 132 w 375"/>
                <a:gd name="T73" fmla="*/ 213 h 378"/>
                <a:gd name="T74" fmla="*/ 132 w 375"/>
                <a:gd name="T75" fmla="*/ 258 h 378"/>
                <a:gd name="T76" fmla="*/ 134 w 375"/>
                <a:gd name="T77" fmla="*/ 286 h 378"/>
                <a:gd name="T78" fmla="*/ 96 w 375"/>
                <a:gd name="T79" fmla="*/ 246 h 378"/>
                <a:gd name="T80" fmla="*/ 99 w 375"/>
                <a:gd name="T81" fmla="*/ 334 h 378"/>
                <a:gd name="T82" fmla="*/ 84 w 375"/>
                <a:gd name="T83" fmla="*/ 42 h 378"/>
                <a:gd name="T84" fmla="*/ 96 w 375"/>
                <a:gd name="T85" fmla="*/ 14 h 378"/>
                <a:gd name="T86" fmla="*/ 96 w 375"/>
                <a:gd name="T87" fmla="*/ 173 h 378"/>
                <a:gd name="T88" fmla="*/ 96 w 375"/>
                <a:gd name="T89" fmla="*/ 272 h 378"/>
                <a:gd name="T90" fmla="*/ 96 w 375"/>
                <a:gd name="T91" fmla="*/ 334 h 378"/>
                <a:gd name="T92" fmla="*/ 96 w 375"/>
                <a:gd name="T93" fmla="*/ 334 h 378"/>
                <a:gd name="T94" fmla="*/ 75 w 375"/>
                <a:gd name="T95" fmla="*/ 73 h 378"/>
                <a:gd name="T96" fmla="*/ 18 w 375"/>
                <a:gd name="T97" fmla="*/ 317 h 378"/>
                <a:gd name="T98" fmla="*/ 75 w 375"/>
                <a:gd name="T99" fmla="*/ 334 h 378"/>
                <a:gd name="T100" fmla="*/ 75 w 375"/>
                <a:gd name="T101" fmla="*/ 334 h 378"/>
                <a:gd name="T102" fmla="*/ 18 w 375"/>
                <a:gd name="T103" fmla="*/ 164 h 378"/>
                <a:gd name="T104" fmla="*/ 0 w 375"/>
                <a:gd name="T105" fmla="*/ 151 h 378"/>
                <a:gd name="T106" fmla="*/ 18 w 375"/>
                <a:gd name="T107" fmla="*/ 222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5" h="378">
                  <a:moveTo>
                    <a:pt x="358" y="317"/>
                  </a:moveTo>
                  <a:cubicBezTo>
                    <a:pt x="358" y="222"/>
                    <a:pt x="358" y="222"/>
                    <a:pt x="358" y="222"/>
                  </a:cubicBezTo>
                  <a:cubicBezTo>
                    <a:pt x="360" y="226"/>
                    <a:pt x="362" y="231"/>
                    <a:pt x="362" y="236"/>
                  </a:cubicBezTo>
                  <a:cubicBezTo>
                    <a:pt x="362" y="317"/>
                    <a:pt x="362" y="317"/>
                    <a:pt x="362" y="317"/>
                  </a:cubicBezTo>
                  <a:cubicBezTo>
                    <a:pt x="358" y="317"/>
                    <a:pt x="358" y="317"/>
                    <a:pt x="358" y="317"/>
                  </a:cubicBezTo>
                  <a:close/>
                  <a:moveTo>
                    <a:pt x="358" y="164"/>
                  </a:moveTo>
                  <a:cubicBezTo>
                    <a:pt x="358" y="102"/>
                    <a:pt x="358" y="102"/>
                    <a:pt x="358" y="102"/>
                  </a:cubicBezTo>
                  <a:cubicBezTo>
                    <a:pt x="358" y="101"/>
                    <a:pt x="359" y="101"/>
                    <a:pt x="360" y="101"/>
                  </a:cubicBezTo>
                  <a:cubicBezTo>
                    <a:pt x="369" y="97"/>
                    <a:pt x="369" y="97"/>
                    <a:pt x="369" y="97"/>
                  </a:cubicBezTo>
                  <a:cubicBezTo>
                    <a:pt x="372" y="96"/>
                    <a:pt x="375" y="98"/>
                    <a:pt x="375" y="101"/>
                  </a:cubicBezTo>
                  <a:cubicBezTo>
                    <a:pt x="375" y="151"/>
                    <a:pt x="375" y="151"/>
                    <a:pt x="375" y="151"/>
                  </a:cubicBezTo>
                  <a:cubicBezTo>
                    <a:pt x="375" y="154"/>
                    <a:pt x="372" y="159"/>
                    <a:pt x="369" y="160"/>
                  </a:cubicBezTo>
                  <a:cubicBezTo>
                    <a:pt x="360" y="164"/>
                    <a:pt x="360" y="164"/>
                    <a:pt x="360" y="164"/>
                  </a:cubicBezTo>
                  <a:cubicBezTo>
                    <a:pt x="359" y="164"/>
                    <a:pt x="358" y="164"/>
                    <a:pt x="358" y="164"/>
                  </a:cubicBezTo>
                  <a:close/>
                  <a:moveTo>
                    <a:pt x="358" y="102"/>
                  </a:moveTo>
                  <a:cubicBezTo>
                    <a:pt x="358" y="164"/>
                    <a:pt x="358" y="164"/>
                    <a:pt x="358" y="164"/>
                  </a:cubicBezTo>
                  <a:cubicBezTo>
                    <a:pt x="355" y="164"/>
                    <a:pt x="353" y="162"/>
                    <a:pt x="353" y="159"/>
                  </a:cubicBezTo>
                  <a:cubicBezTo>
                    <a:pt x="353" y="110"/>
                    <a:pt x="353" y="110"/>
                    <a:pt x="353" y="110"/>
                  </a:cubicBezTo>
                  <a:cubicBezTo>
                    <a:pt x="353" y="107"/>
                    <a:pt x="355" y="104"/>
                    <a:pt x="358" y="102"/>
                  </a:cubicBezTo>
                  <a:close/>
                  <a:moveTo>
                    <a:pt x="358" y="222"/>
                  </a:moveTo>
                  <a:cubicBezTo>
                    <a:pt x="353" y="216"/>
                    <a:pt x="345" y="211"/>
                    <a:pt x="337" y="211"/>
                  </a:cubicBezTo>
                  <a:cubicBezTo>
                    <a:pt x="337" y="73"/>
                    <a:pt x="337" y="73"/>
                    <a:pt x="337" y="73"/>
                  </a:cubicBezTo>
                  <a:cubicBezTo>
                    <a:pt x="301" y="73"/>
                    <a:pt x="301" y="73"/>
                    <a:pt x="301" y="73"/>
                  </a:cubicBezTo>
                  <a:cubicBezTo>
                    <a:pt x="301" y="234"/>
                    <a:pt x="301" y="234"/>
                    <a:pt x="301" y="234"/>
                  </a:cubicBezTo>
                  <a:cubicBezTo>
                    <a:pt x="314" y="234"/>
                    <a:pt x="325" y="245"/>
                    <a:pt x="325" y="259"/>
                  </a:cubicBezTo>
                  <a:cubicBezTo>
                    <a:pt x="325" y="272"/>
                    <a:pt x="314" y="284"/>
                    <a:pt x="301" y="284"/>
                  </a:cubicBezTo>
                  <a:cubicBezTo>
                    <a:pt x="301" y="317"/>
                    <a:pt x="301" y="317"/>
                    <a:pt x="301" y="317"/>
                  </a:cubicBezTo>
                  <a:cubicBezTo>
                    <a:pt x="358" y="317"/>
                    <a:pt x="358" y="317"/>
                    <a:pt x="358" y="317"/>
                  </a:cubicBezTo>
                  <a:cubicBezTo>
                    <a:pt x="358" y="222"/>
                    <a:pt x="358" y="222"/>
                    <a:pt x="358" y="222"/>
                  </a:cubicBezTo>
                  <a:close/>
                  <a:moveTo>
                    <a:pt x="301" y="378"/>
                  </a:moveTo>
                  <a:cubicBezTo>
                    <a:pt x="301" y="334"/>
                    <a:pt x="301" y="334"/>
                    <a:pt x="301" y="334"/>
                  </a:cubicBezTo>
                  <a:cubicBezTo>
                    <a:pt x="325" y="334"/>
                    <a:pt x="325" y="334"/>
                    <a:pt x="325" y="334"/>
                  </a:cubicBezTo>
                  <a:cubicBezTo>
                    <a:pt x="325" y="359"/>
                    <a:pt x="325" y="359"/>
                    <a:pt x="325" y="359"/>
                  </a:cubicBezTo>
                  <a:cubicBezTo>
                    <a:pt x="325" y="369"/>
                    <a:pt x="316" y="378"/>
                    <a:pt x="306" y="378"/>
                  </a:cubicBezTo>
                  <a:cubicBezTo>
                    <a:pt x="301" y="378"/>
                    <a:pt x="301" y="378"/>
                    <a:pt x="301" y="378"/>
                  </a:cubicBezTo>
                  <a:close/>
                  <a:moveTo>
                    <a:pt x="301" y="64"/>
                  </a:moveTo>
                  <a:cubicBezTo>
                    <a:pt x="301" y="22"/>
                    <a:pt x="301" y="22"/>
                    <a:pt x="301" y="22"/>
                  </a:cubicBezTo>
                  <a:cubicBezTo>
                    <a:pt x="323" y="33"/>
                    <a:pt x="337" y="48"/>
                    <a:pt x="337" y="64"/>
                  </a:cubicBezTo>
                  <a:lnTo>
                    <a:pt x="301" y="64"/>
                  </a:lnTo>
                  <a:close/>
                  <a:moveTo>
                    <a:pt x="301" y="22"/>
                  </a:moveTo>
                  <a:cubicBezTo>
                    <a:pt x="301" y="64"/>
                    <a:pt x="301" y="64"/>
                    <a:pt x="301" y="64"/>
                  </a:cubicBezTo>
                  <a:cubicBezTo>
                    <a:pt x="279" y="64"/>
                    <a:pt x="279" y="64"/>
                    <a:pt x="279" y="64"/>
                  </a:cubicBezTo>
                  <a:cubicBezTo>
                    <a:pt x="279" y="54"/>
                    <a:pt x="279" y="54"/>
                    <a:pt x="279" y="54"/>
                  </a:cubicBezTo>
                  <a:cubicBezTo>
                    <a:pt x="279" y="54"/>
                    <a:pt x="279" y="54"/>
                    <a:pt x="279" y="54"/>
                  </a:cubicBezTo>
                  <a:cubicBezTo>
                    <a:pt x="286" y="54"/>
                    <a:pt x="291" y="48"/>
                    <a:pt x="291" y="42"/>
                  </a:cubicBezTo>
                  <a:cubicBezTo>
                    <a:pt x="291" y="35"/>
                    <a:pt x="286" y="30"/>
                    <a:pt x="279" y="30"/>
                  </a:cubicBezTo>
                  <a:cubicBezTo>
                    <a:pt x="279" y="30"/>
                    <a:pt x="279" y="30"/>
                    <a:pt x="279" y="30"/>
                  </a:cubicBezTo>
                  <a:cubicBezTo>
                    <a:pt x="279" y="14"/>
                    <a:pt x="279" y="14"/>
                    <a:pt x="279" y="14"/>
                  </a:cubicBezTo>
                  <a:cubicBezTo>
                    <a:pt x="287" y="16"/>
                    <a:pt x="294" y="19"/>
                    <a:pt x="301" y="22"/>
                  </a:cubicBezTo>
                  <a:close/>
                  <a:moveTo>
                    <a:pt x="301" y="73"/>
                  </a:moveTo>
                  <a:cubicBezTo>
                    <a:pt x="301" y="234"/>
                    <a:pt x="301" y="234"/>
                    <a:pt x="301" y="234"/>
                  </a:cubicBezTo>
                  <a:cubicBezTo>
                    <a:pt x="301" y="234"/>
                    <a:pt x="301" y="234"/>
                    <a:pt x="301" y="234"/>
                  </a:cubicBezTo>
                  <a:cubicBezTo>
                    <a:pt x="292" y="234"/>
                    <a:pt x="284" y="239"/>
                    <a:pt x="279" y="246"/>
                  </a:cubicBezTo>
                  <a:cubicBezTo>
                    <a:pt x="279" y="173"/>
                    <a:pt x="279" y="173"/>
                    <a:pt x="279" y="173"/>
                  </a:cubicBezTo>
                  <a:cubicBezTo>
                    <a:pt x="289" y="173"/>
                    <a:pt x="289" y="173"/>
                    <a:pt x="289" y="173"/>
                  </a:cubicBezTo>
                  <a:cubicBezTo>
                    <a:pt x="289" y="102"/>
                    <a:pt x="289" y="102"/>
                    <a:pt x="289" y="102"/>
                  </a:cubicBezTo>
                  <a:cubicBezTo>
                    <a:pt x="279" y="102"/>
                    <a:pt x="279" y="102"/>
                    <a:pt x="279" y="102"/>
                  </a:cubicBezTo>
                  <a:cubicBezTo>
                    <a:pt x="279" y="73"/>
                    <a:pt x="279" y="73"/>
                    <a:pt x="279" y="73"/>
                  </a:cubicBezTo>
                  <a:cubicBezTo>
                    <a:pt x="301" y="73"/>
                    <a:pt x="301" y="73"/>
                    <a:pt x="301" y="73"/>
                  </a:cubicBezTo>
                  <a:close/>
                  <a:moveTo>
                    <a:pt x="301" y="284"/>
                  </a:moveTo>
                  <a:cubicBezTo>
                    <a:pt x="301" y="317"/>
                    <a:pt x="301" y="317"/>
                    <a:pt x="301" y="317"/>
                  </a:cubicBezTo>
                  <a:cubicBezTo>
                    <a:pt x="279" y="317"/>
                    <a:pt x="279" y="317"/>
                    <a:pt x="279" y="317"/>
                  </a:cubicBezTo>
                  <a:cubicBezTo>
                    <a:pt x="279" y="272"/>
                    <a:pt x="279" y="272"/>
                    <a:pt x="279" y="272"/>
                  </a:cubicBezTo>
                  <a:cubicBezTo>
                    <a:pt x="284" y="279"/>
                    <a:pt x="292" y="284"/>
                    <a:pt x="301" y="284"/>
                  </a:cubicBezTo>
                  <a:cubicBezTo>
                    <a:pt x="301" y="284"/>
                    <a:pt x="301" y="284"/>
                    <a:pt x="301" y="284"/>
                  </a:cubicBezTo>
                  <a:close/>
                  <a:moveTo>
                    <a:pt x="301" y="334"/>
                  </a:moveTo>
                  <a:cubicBezTo>
                    <a:pt x="301" y="378"/>
                    <a:pt x="301" y="378"/>
                    <a:pt x="301" y="378"/>
                  </a:cubicBezTo>
                  <a:cubicBezTo>
                    <a:pt x="295" y="378"/>
                    <a:pt x="295" y="378"/>
                    <a:pt x="295" y="378"/>
                  </a:cubicBezTo>
                  <a:cubicBezTo>
                    <a:pt x="289" y="378"/>
                    <a:pt x="283" y="375"/>
                    <a:pt x="279" y="369"/>
                  </a:cubicBezTo>
                  <a:cubicBezTo>
                    <a:pt x="279" y="334"/>
                    <a:pt x="279" y="334"/>
                    <a:pt x="279" y="334"/>
                  </a:cubicBezTo>
                  <a:lnTo>
                    <a:pt x="301" y="334"/>
                  </a:lnTo>
                  <a:close/>
                  <a:moveTo>
                    <a:pt x="245" y="30"/>
                  </a:moveTo>
                  <a:cubicBezTo>
                    <a:pt x="251" y="30"/>
                    <a:pt x="257" y="35"/>
                    <a:pt x="257" y="42"/>
                  </a:cubicBezTo>
                  <a:cubicBezTo>
                    <a:pt x="257" y="48"/>
                    <a:pt x="251" y="54"/>
                    <a:pt x="245" y="54"/>
                  </a:cubicBezTo>
                  <a:cubicBezTo>
                    <a:pt x="244" y="54"/>
                    <a:pt x="243" y="54"/>
                    <a:pt x="242" y="53"/>
                  </a:cubicBezTo>
                  <a:cubicBezTo>
                    <a:pt x="242" y="64"/>
                    <a:pt x="242" y="64"/>
                    <a:pt x="242" y="64"/>
                  </a:cubicBezTo>
                  <a:cubicBezTo>
                    <a:pt x="279" y="64"/>
                    <a:pt x="279" y="64"/>
                    <a:pt x="279" y="64"/>
                  </a:cubicBezTo>
                  <a:cubicBezTo>
                    <a:pt x="279" y="54"/>
                    <a:pt x="279" y="54"/>
                    <a:pt x="279" y="54"/>
                  </a:cubicBezTo>
                  <a:cubicBezTo>
                    <a:pt x="273" y="54"/>
                    <a:pt x="268" y="48"/>
                    <a:pt x="268" y="42"/>
                  </a:cubicBezTo>
                  <a:cubicBezTo>
                    <a:pt x="268" y="35"/>
                    <a:pt x="273" y="30"/>
                    <a:pt x="279" y="30"/>
                  </a:cubicBezTo>
                  <a:cubicBezTo>
                    <a:pt x="279" y="14"/>
                    <a:pt x="279" y="14"/>
                    <a:pt x="279" y="14"/>
                  </a:cubicBezTo>
                  <a:cubicBezTo>
                    <a:pt x="268" y="10"/>
                    <a:pt x="255" y="7"/>
                    <a:pt x="242" y="5"/>
                  </a:cubicBezTo>
                  <a:cubicBezTo>
                    <a:pt x="242" y="31"/>
                    <a:pt x="242" y="31"/>
                    <a:pt x="242" y="31"/>
                  </a:cubicBezTo>
                  <a:cubicBezTo>
                    <a:pt x="243" y="30"/>
                    <a:pt x="244" y="30"/>
                    <a:pt x="245" y="30"/>
                  </a:cubicBezTo>
                  <a:close/>
                  <a:moveTo>
                    <a:pt x="279" y="73"/>
                  </a:moveTo>
                  <a:cubicBezTo>
                    <a:pt x="279" y="102"/>
                    <a:pt x="279" y="102"/>
                    <a:pt x="279" y="102"/>
                  </a:cubicBezTo>
                  <a:cubicBezTo>
                    <a:pt x="242" y="102"/>
                    <a:pt x="242" y="102"/>
                    <a:pt x="242" y="102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79" y="73"/>
                    <a:pt x="279" y="73"/>
                    <a:pt x="279" y="73"/>
                  </a:cubicBezTo>
                  <a:close/>
                  <a:moveTo>
                    <a:pt x="279" y="173"/>
                  </a:moveTo>
                  <a:cubicBezTo>
                    <a:pt x="279" y="246"/>
                    <a:pt x="279" y="246"/>
                    <a:pt x="279" y="246"/>
                  </a:cubicBezTo>
                  <a:cubicBezTo>
                    <a:pt x="277" y="250"/>
                    <a:pt x="276" y="254"/>
                    <a:pt x="276" y="259"/>
                  </a:cubicBezTo>
                  <a:cubicBezTo>
                    <a:pt x="276" y="263"/>
                    <a:pt x="277" y="268"/>
                    <a:pt x="279" y="272"/>
                  </a:cubicBezTo>
                  <a:cubicBezTo>
                    <a:pt x="279" y="317"/>
                    <a:pt x="279" y="317"/>
                    <a:pt x="279" y="317"/>
                  </a:cubicBezTo>
                  <a:cubicBezTo>
                    <a:pt x="242" y="317"/>
                    <a:pt x="242" y="317"/>
                    <a:pt x="242" y="31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79" y="173"/>
                    <a:pt x="279" y="173"/>
                    <a:pt x="279" y="173"/>
                  </a:cubicBezTo>
                  <a:close/>
                  <a:moveTo>
                    <a:pt x="279" y="334"/>
                  </a:moveTo>
                  <a:cubicBezTo>
                    <a:pt x="279" y="369"/>
                    <a:pt x="279" y="369"/>
                    <a:pt x="279" y="369"/>
                  </a:cubicBezTo>
                  <a:cubicBezTo>
                    <a:pt x="277" y="366"/>
                    <a:pt x="276" y="363"/>
                    <a:pt x="276" y="359"/>
                  </a:cubicBezTo>
                  <a:cubicBezTo>
                    <a:pt x="276" y="334"/>
                    <a:pt x="276" y="334"/>
                    <a:pt x="276" y="334"/>
                  </a:cubicBezTo>
                  <a:lnTo>
                    <a:pt x="279" y="334"/>
                  </a:lnTo>
                  <a:close/>
                  <a:moveTo>
                    <a:pt x="242" y="53"/>
                  </a:moveTo>
                  <a:cubicBezTo>
                    <a:pt x="237" y="52"/>
                    <a:pt x="233" y="47"/>
                    <a:pt x="233" y="42"/>
                  </a:cubicBezTo>
                  <a:cubicBezTo>
                    <a:pt x="233" y="37"/>
                    <a:pt x="237" y="32"/>
                    <a:pt x="242" y="31"/>
                  </a:cubicBezTo>
                  <a:cubicBezTo>
                    <a:pt x="242" y="5"/>
                    <a:pt x="242" y="5"/>
                    <a:pt x="242" y="5"/>
                  </a:cubicBezTo>
                  <a:cubicBezTo>
                    <a:pt x="225" y="2"/>
                    <a:pt x="207" y="0"/>
                    <a:pt x="188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6" y="64"/>
                    <a:pt x="186" y="64"/>
                    <a:pt x="186" y="64"/>
                  </a:cubicBezTo>
                  <a:cubicBezTo>
                    <a:pt x="242" y="64"/>
                    <a:pt x="242" y="64"/>
                    <a:pt x="242" y="64"/>
                  </a:cubicBezTo>
                  <a:cubicBezTo>
                    <a:pt x="242" y="53"/>
                    <a:pt x="242" y="53"/>
                    <a:pt x="242" y="53"/>
                  </a:cubicBezTo>
                  <a:close/>
                  <a:moveTo>
                    <a:pt x="242" y="73"/>
                  </a:moveTo>
                  <a:cubicBezTo>
                    <a:pt x="242" y="102"/>
                    <a:pt x="242" y="102"/>
                    <a:pt x="242" y="102"/>
                  </a:cubicBezTo>
                  <a:cubicBezTo>
                    <a:pt x="194" y="102"/>
                    <a:pt x="194" y="102"/>
                    <a:pt x="194" y="102"/>
                  </a:cubicBezTo>
                  <a:cubicBezTo>
                    <a:pt x="194" y="173"/>
                    <a:pt x="194" y="173"/>
                    <a:pt x="194" y="173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42" y="317"/>
                    <a:pt x="242" y="317"/>
                    <a:pt x="242" y="317"/>
                  </a:cubicBezTo>
                  <a:cubicBezTo>
                    <a:pt x="186" y="317"/>
                    <a:pt x="186" y="317"/>
                    <a:pt x="186" y="317"/>
                  </a:cubicBezTo>
                  <a:cubicBezTo>
                    <a:pt x="186" y="286"/>
                    <a:pt x="186" y="286"/>
                    <a:pt x="186" y="286"/>
                  </a:cubicBezTo>
                  <a:cubicBezTo>
                    <a:pt x="240" y="286"/>
                    <a:pt x="240" y="286"/>
                    <a:pt x="240" y="286"/>
                  </a:cubicBezTo>
                  <a:cubicBezTo>
                    <a:pt x="240" y="269"/>
                    <a:pt x="240" y="269"/>
                    <a:pt x="240" y="269"/>
                  </a:cubicBezTo>
                  <a:cubicBezTo>
                    <a:pt x="186" y="269"/>
                    <a:pt x="186" y="269"/>
                    <a:pt x="186" y="269"/>
                  </a:cubicBezTo>
                  <a:cubicBezTo>
                    <a:pt x="186" y="258"/>
                    <a:pt x="186" y="258"/>
                    <a:pt x="186" y="258"/>
                  </a:cubicBezTo>
                  <a:cubicBezTo>
                    <a:pt x="240" y="258"/>
                    <a:pt x="240" y="258"/>
                    <a:pt x="240" y="258"/>
                  </a:cubicBezTo>
                  <a:cubicBezTo>
                    <a:pt x="240" y="241"/>
                    <a:pt x="240" y="241"/>
                    <a:pt x="240" y="241"/>
                  </a:cubicBezTo>
                  <a:cubicBezTo>
                    <a:pt x="186" y="241"/>
                    <a:pt x="186" y="241"/>
                    <a:pt x="186" y="241"/>
                  </a:cubicBezTo>
                  <a:cubicBezTo>
                    <a:pt x="186" y="229"/>
                    <a:pt x="186" y="229"/>
                    <a:pt x="186" y="229"/>
                  </a:cubicBezTo>
                  <a:cubicBezTo>
                    <a:pt x="240" y="229"/>
                    <a:pt x="240" y="229"/>
                    <a:pt x="240" y="229"/>
                  </a:cubicBezTo>
                  <a:cubicBezTo>
                    <a:pt x="240" y="213"/>
                    <a:pt x="240" y="213"/>
                    <a:pt x="240" y="213"/>
                  </a:cubicBezTo>
                  <a:cubicBezTo>
                    <a:pt x="186" y="213"/>
                    <a:pt x="186" y="213"/>
                    <a:pt x="186" y="213"/>
                  </a:cubicBezTo>
                  <a:cubicBezTo>
                    <a:pt x="186" y="73"/>
                    <a:pt x="186" y="73"/>
                    <a:pt x="186" y="73"/>
                  </a:cubicBezTo>
                  <a:lnTo>
                    <a:pt x="242" y="73"/>
                  </a:lnTo>
                  <a:close/>
                  <a:moveTo>
                    <a:pt x="186" y="0"/>
                  </a:moveTo>
                  <a:cubicBezTo>
                    <a:pt x="186" y="64"/>
                    <a:pt x="186" y="64"/>
                    <a:pt x="186" y="64"/>
                  </a:cubicBezTo>
                  <a:cubicBezTo>
                    <a:pt x="134" y="64"/>
                    <a:pt x="134" y="64"/>
                    <a:pt x="134" y="64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8" y="52"/>
                    <a:pt x="142" y="47"/>
                    <a:pt x="142" y="42"/>
                  </a:cubicBezTo>
                  <a:cubicBezTo>
                    <a:pt x="142" y="37"/>
                    <a:pt x="138" y="32"/>
                    <a:pt x="134" y="31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50" y="2"/>
                    <a:pt x="168" y="1"/>
                    <a:pt x="186" y="0"/>
                  </a:cubicBezTo>
                  <a:close/>
                  <a:moveTo>
                    <a:pt x="186" y="73"/>
                  </a:moveTo>
                  <a:cubicBezTo>
                    <a:pt x="186" y="213"/>
                    <a:pt x="186" y="213"/>
                    <a:pt x="186" y="213"/>
                  </a:cubicBezTo>
                  <a:cubicBezTo>
                    <a:pt x="134" y="213"/>
                    <a:pt x="134" y="213"/>
                    <a:pt x="134" y="213"/>
                  </a:cubicBezTo>
                  <a:cubicBezTo>
                    <a:pt x="134" y="173"/>
                    <a:pt x="134" y="173"/>
                    <a:pt x="134" y="173"/>
                  </a:cubicBezTo>
                  <a:cubicBezTo>
                    <a:pt x="181" y="173"/>
                    <a:pt x="181" y="173"/>
                    <a:pt x="181" y="173"/>
                  </a:cubicBezTo>
                  <a:cubicBezTo>
                    <a:pt x="181" y="102"/>
                    <a:pt x="181" y="102"/>
                    <a:pt x="181" y="102"/>
                  </a:cubicBezTo>
                  <a:cubicBezTo>
                    <a:pt x="134" y="102"/>
                    <a:pt x="134" y="102"/>
                    <a:pt x="134" y="102"/>
                  </a:cubicBezTo>
                  <a:cubicBezTo>
                    <a:pt x="134" y="73"/>
                    <a:pt x="134" y="73"/>
                    <a:pt x="134" y="73"/>
                  </a:cubicBezTo>
                  <a:cubicBezTo>
                    <a:pt x="186" y="73"/>
                    <a:pt x="186" y="73"/>
                    <a:pt x="186" y="73"/>
                  </a:cubicBezTo>
                  <a:close/>
                  <a:moveTo>
                    <a:pt x="186" y="229"/>
                  </a:moveTo>
                  <a:cubicBezTo>
                    <a:pt x="186" y="241"/>
                    <a:pt x="186" y="241"/>
                    <a:pt x="186" y="241"/>
                  </a:cubicBezTo>
                  <a:cubicBezTo>
                    <a:pt x="134" y="241"/>
                    <a:pt x="134" y="241"/>
                    <a:pt x="134" y="241"/>
                  </a:cubicBezTo>
                  <a:cubicBezTo>
                    <a:pt x="134" y="229"/>
                    <a:pt x="134" y="229"/>
                    <a:pt x="134" y="229"/>
                  </a:cubicBezTo>
                  <a:cubicBezTo>
                    <a:pt x="186" y="229"/>
                    <a:pt x="186" y="229"/>
                    <a:pt x="186" y="229"/>
                  </a:cubicBezTo>
                  <a:close/>
                  <a:moveTo>
                    <a:pt x="186" y="258"/>
                  </a:moveTo>
                  <a:cubicBezTo>
                    <a:pt x="186" y="269"/>
                    <a:pt x="186" y="269"/>
                    <a:pt x="186" y="269"/>
                  </a:cubicBezTo>
                  <a:cubicBezTo>
                    <a:pt x="134" y="269"/>
                    <a:pt x="134" y="269"/>
                    <a:pt x="134" y="269"/>
                  </a:cubicBezTo>
                  <a:cubicBezTo>
                    <a:pt x="134" y="258"/>
                    <a:pt x="134" y="258"/>
                    <a:pt x="134" y="258"/>
                  </a:cubicBezTo>
                  <a:cubicBezTo>
                    <a:pt x="186" y="258"/>
                    <a:pt x="186" y="258"/>
                    <a:pt x="186" y="258"/>
                  </a:cubicBezTo>
                  <a:close/>
                  <a:moveTo>
                    <a:pt x="186" y="286"/>
                  </a:moveTo>
                  <a:cubicBezTo>
                    <a:pt x="186" y="317"/>
                    <a:pt x="186" y="317"/>
                    <a:pt x="186" y="317"/>
                  </a:cubicBezTo>
                  <a:cubicBezTo>
                    <a:pt x="134" y="317"/>
                    <a:pt x="134" y="317"/>
                    <a:pt x="134" y="317"/>
                  </a:cubicBezTo>
                  <a:cubicBezTo>
                    <a:pt x="134" y="286"/>
                    <a:pt x="134" y="286"/>
                    <a:pt x="134" y="286"/>
                  </a:cubicBezTo>
                  <a:lnTo>
                    <a:pt x="186" y="286"/>
                  </a:lnTo>
                  <a:close/>
                  <a:moveTo>
                    <a:pt x="134" y="5"/>
                  </a:moveTo>
                  <a:cubicBezTo>
                    <a:pt x="134" y="31"/>
                    <a:pt x="134" y="31"/>
                    <a:pt x="134" y="31"/>
                  </a:cubicBezTo>
                  <a:cubicBezTo>
                    <a:pt x="133" y="30"/>
                    <a:pt x="131" y="30"/>
                    <a:pt x="130" y="30"/>
                  </a:cubicBezTo>
                  <a:cubicBezTo>
                    <a:pt x="124" y="30"/>
                    <a:pt x="118" y="35"/>
                    <a:pt x="118" y="42"/>
                  </a:cubicBezTo>
                  <a:cubicBezTo>
                    <a:pt x="118" y="48"/>
                    <a:pt x="124" y="54"/>
                    <a:pt x="130" y="54"/>
                  </a:cubicBezTo>
                  <a:cubicBezTo>
                    <a:pt x="131" y="54"/>
                    <a:pt x="133" y="54"/>
                    <a:pt x="134" y="53"/>
                  </a:cubicBezTo>
                  <a:cubicBezTo>
                    <a:pt x="134" y="64"/>
                    <a:pt x="134" y="64"/>
                    <a:pt x="134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102" y="54"/>
                    <a:pt x="108" y="48"/>
                    <a:pt x="108" y="42"/>
                  </a:cubicBezTo>
                  <a:cubicBezTo>
                    <a:pt x="108" y="35"/>
                    <a:pt x="102" y="30"/>
                    <a:pt x="96" y="30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107" y="10"/>
                    <a:pt x="120" y="7"/>
                    <a:pt x="134" y="5"/>
                  </a:cubicBezTo>
                  <a:close/>
                  <a:moveTo>
                    <a:pt x="134" y="73"/>
                  </a:moveTo>
                  <a:cubicBezTo>
                    <a:pt x="134" y="102"/>
                    <a:pt x="134" y="102"/>
                    <a:pt x="134" y="102"/>
                  </a:cubicBezTo>
                  <a:cubicBezTo>
                    <a:pt x="96" y="102"/>
                    <a:pt x="96" y="102"/>
                    <a:pt x="96" y="102"/>
                  </a:cubicBezTo>
                  <a:cubicBezTo>
                    <a:pt x="96" y="73"/>
                    <a:pt x="96" y="73"/>
                    <a:pt x="96" y="73"/>
                  </a:cubicBezTo>
                  <a:cubicBezTo>
                    <a:pt x="134" y="73"/>
                    <a:pt x="134" y="73"/>
                    <a:pt x="134" y="73"/>
                  </a:cubicBezTo>
                  <a:close/>
                  <a:moveTo>
                    <a:pt x="134" y="173"/>
                  </a:moveTo>
                  <a:cubicBezTo>
                    <a:pt x="134" y="213"/>
                    <a:pt x="134" y="213"/>
                    <a:pt x="134" y="213"/>
                  </a:cubicBezTo>
                  <a:cubicBezTo>
                    <a:pt x="132" y="213"/>
                    <a:pt x="132" y="213"/>
                    <a:pt x="132" y="213"/>
                  </a:cubicBezTo>
                  <a:cubicBezTo>
                    <a:pt x="132" y="229"/>
                    <a:pt x="132" y="229"/>
                    <a:pt x="132" y="229"/>
                  </a:cubicBezTo>
                  <a:cubicBezTo>
                    <a:pt x="134" y="229"/>
                    <a:pt x="134" y="229"/>
                    <a:pt x="134" y="229"/>
                  </a:cubicBezTo>
                  <a:cubicBezTo>
                    <a:pt x="134" y="241"/>
                    <a:pt x="134" y="241"/>
                    <a:pt x="134" y="241"/>
                  </a:cubicBezTo>
                  <a:cubicBezTo>
                    <a:pt x="132" y="241"/>
                    <a:pt x="132" y="241"/>
                    <a:pt x="132" y="241"/>
                  </a:cubicBezTo>
                  <a:cubicBezTo>
                    <a:pt x="132" y="258"/>
                    <a:pt x="132" y="258"/>
                    <a:pt x="132" y="258"/>
                  </a:cubicBezTo>
                  <a:cubicBezTo>
                    <a:pt x="134" y="258"/>
                    <a:pt x="134" y="258"/>
                    <a:pt x="134" y="258"/>
                  </a:cubicBezTo>
                  <a:cubicBezTo>
                    <a:pt x="134" y="269"/>
                    <a:pt x="134" y="269"/>
                    <a:pt x="134" y="269"/>
                  </a:cubicBezTo>
                  <a:cubicBezTo>
                    <a:pt x="132" y="269"/>
                    <a:pt x="132" y="269"/>
                    <a:pt x="132" y="269"/>
                  </a:cubicBezTo>
                  <a:cubicBezTo>
                    <a:pt x="132" y="286"/>
                    <a:pt x="132" y="286"/>
                    <a:pt x="132" y="286"/>
                  </a:cubicBezTo>
                  <a:cubicBezTo>
                    <a:pt x="134" y="286"/>
                    <a:pt x="134" y="286"/>
                    <a:pt x="134" y="286"/>
                  </a:cubicBezTo>
                  <a:cubicBezTo>
                    <a:pt x="134" y="317"/>
                    <a:pt x="134" y="317"/>
                    <a:pt x="134" y="317"/>
                  </a:cubicBezTo>
                  <a:cubicBezTo>
                    <a:pt x="96" y="317"/>
                    <a:pt x="96" y="317"/>
                    <a:pt x="96" y="317"/>
                  </a:cubicBezTo>
                  <a:cubicBezTo>
                    <a:pt x="96" y="272"/>
                    <a:pt x="96" y="272"/>
                    <a:pt x="96" y="272"/>
                  </a:cubicBezTo>
                  <a:cubicBezTo>
                    <a:pt x="98" y="268"/>
                    <a:pt x="99" y="264"/>
                    <a:pt x="99" y="259"/>
                  </a:cubicBezTo>
                  <a:cubicBezTo>
                    <a:pt x="99" y="254"/>
                    <a:pt x="98" y="250"/>
                    <a:pt x="96" y="246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134" y="173"/>
                    <a:pt x="134" y="173"/>
                    <a:pt x="134" y="173"/>
                  </a:cubicBezTo>
                  <a:close/>
                  <a:moveTo>
                    <a:pt x="96" y="369"/>
                  </a:moveTo>
                  <a:cubicBezTo>
                    <a:pt x="96" y="334"/>
                    <a:pt x="96" y="334"/>
                    <a:pt x="96" y="334"/>
                  </a:cubicBezTo>
                  <a:cubicBezTo>
                    <a:pt x="99" y="334"/>
                    <a:pt x="99" y="334"/>
                    <a:pt x="99" y="334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99" y="363"/>
                    <a:pt x="98" y="366"/>
                    <a:pt x="96" y="369"/>
                  </a:cubicBezTo>
                  <a:close/>
                  <a:moveTo>
                    <a:pt x="96" y="14"/>
                  </a:moveTo>
                  <a:cubicBezTo>
                    <a:pt x="96" y="30"/>
                    <a:pt x="96" y="30"/>
                    <a:pt x="96" y="30"/>
                  </a:cubicBezTo>
                  <a:cubicBezTo>
                    <a:pt x="89" y="30"/>
                    <a:pt x="84" y="35"/>
                    <a:pt x="84" y="42"/>
                  </a:cubicBezTo>
                  <a:cubicBezTo>
                    <a:pt x="84" y="48"/>
                    <a:pt x="89" y="54"/>
                    <a:pt x="96" y="5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81" y="19"/>
                    <a:pt x="88" y="16"/>
                    <a:pt x="96" y="14"/>
                  </a:cubicBezTo>
                  <a:close/>
                  <a:moveTo>
                    <a:pt x="96" y="73"/>
                  </a:moveTo>
                  <a:cubicBezTo>
                    <a:pt x="96" y="102"/>
                    <a:pt x="96" y="102"/>
                    <a:pt x="96" y="102"/>
                  </a:cubicBezTo>
                  <a:cubicBezTo>
                    <a:pt x="86" y="102"/>
                    <a:pt x="86" y="102"/>
                    <a:pt x="86" y="102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6" y="246"/>
                    <a:pt x="96" y="246"/>
                    <a:pt x="96" y="246"/>
                  </a:cubicBezTo>
                  <a:cubicBezTo>
                    <a:pt x="91" y="239"/>
                    <a:pt x="84" y="234"/>
                    <a:pt x="75" y="234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96" y="73"/>
                    <a:pt x="96" y="73"/>
                    <a:pt x="96" y="73"/>
                  </a:cubicBezTo>
                  <a:close/>
                  <a:moveTo>
                    <a:pt x="96" y="272"/>
                  </a:moveTo>
                  <a:cubicBezTo>
                    <a:pt x="96" y="317"/>
                    <a:pt x="96" y="317"/>
                    <a:pt x="96" y="317"/>
                  </a:cubicBezTo>
                  <a:cubicBezTo>
                    <a:pt x="75" y="317"/>
                    <a:pt x="75" y="317"/>
                    <a:pt x="75" y="317"/>
                  </a:cubicBezTo>
                  <a:cubicBezTo>
                    <a:pt x="75" y="284"/>
                    <a:pt x="75" y="284"/>
                    <a:pt x="75" y="284"/>
                  </a:cubicBezTo>
                  <a:cubicBezTo>
                    <a:pt x="84" y="284"/>
                    <a:pt x="91" y="279"/>
                    <a:pt x="96" y="272"/>
                  </a:cubicBezTo>
                  <a:close/>
                  <a:moveTo>
                    <a:pt x="96" y="334"/>
                  </a:moveTo>
                  <a:cubicBezTo>
                    <a:pt x="96" y="369"/>
                    <a:pt x="96" y="369"/>
                    <a:pt x="96" y="369"/>
                  </a:cubicBezTo>
                  <a:cubicBezTo>
                    <a:pt x="92" y="375"/>
                    <a:pt x="87" y="378"/>
                    <a:pt x="80" y="378"/>
                  </a:cubicBezTo>
                  <a:cubicBezTo>
                    <a:pt x="75" y="378"/>
                    <a:pt x="75" y="378"/>
                    <a:pt x="75" y="378"/>
                  </a:cubicBezTo>
                  <a:cubicBezTo>
                    <a:pt x="75" y="334"/>
                    <a:pt x="75" y="334"/>
                    <a:pt x="75" y="334"/>
                  </a:cubicBezTo>
                  <a:lnTo>
                    <a:pt x="96" y="334"/>
                  </a:lnTo>
                  <a:close/>
                  <a:moveTo>
                    <a:pt x="75" y="22"/>
                  </a:moveTo>
                  <a:cubicBezTo>
                    <a:pt x="75" y="64"/>
                    <a:pt x="75" y="64"/>
                    <a:pt x="75" y="6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48"/>
                    <a:pt x="52" y="33"/>
                    <a:pt x="75" y="22"/>
                  </a:cubicBezTo>
                  <a:close/>
                  <a:moveTo>
                    <a:pt x="75" y="73"/>
                  </a:moveTo>
                  <a:cubicBezTo>
                    <a:pt x="75" y="234"/>
                    <a:pt x="75" y="234"/>
                    <a:pt x="75" y="234"/>
                  </a:cubicBezTo>
                  <a:cubicBezTo>
                    <a:pt x="61" y="234"/>
                    <a:pt x="50" y="245"/>
                    <a:pt x="50" y="259"/>
                  </a:cubicBezTo>
                  <a:cubicBezTo>
                    <a:pt x="50" y="272"/>
                    <a:pt x="61" y="284"/>
                    <a:pt x="75" y="284"/>
                  </a:cubicBezTo>
                  <a:cubicBezTo>
                    <a:pt x="75" y="317"/>
                    <a:pt x="75" y="317"/>
                    <a:pt x="75" y="317"/>
                  </a:cubicBezTo>
                  <a:cubicBezTo>
                    <a:pt x="18" y="317"/>
                    <a:pt x="18" y="317"/>
                    <a:pt x="18" y="317"/>
                  </a:cubicBezTo>
                  <a:cubicBezTo>
                    <a:pt x="18" y="222"/>
                    <a:pt x="18" y="222"/>
                    <a:pt x="18" y="222"/>
                  </a:cubicBezTo>
                  <a:cubicBezTo>
                    <a:pt x="22" y="216"/>
                    <a:pt x="30" y="211"/>
                    <a:pt x="38" y="211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75" y="73"/>
                    <a:pt x="75" y="73"/>
                    <a:pt x="75" y="73"/>
                  </a:cubicBezTo>
                  <a:close/>
                  <a:moveTo>
                    <a:pt x="75" y="334"/>
                  </a:moveTo>
                  <a:cubicBezTo>
                    <a:pt x="75" y="378"/>
                    <a:pt x="75" y="378"/>
                    <a:pt x="75" y="378"/>
                  </a:cubicBezTo>
                  <a:cubicBezTo>
                    <a:pt x="69" y="378"/>
                    <a:pt x="69" y="378"/>
                    <a:pt x="69" y="378"/>
                  </a:cubicBezTo>
                  <a:cubicBezTo>
                    <a:pt x="59" y="378"/>
                    <a:pt x="50" y="369"/>
                    <a:pt x="50" y="359"/>
                  </a:cubicBezTo>
                  <a:cubicBezTo>
                    <a:pt x="50" y="334"/>
                    <a:pt x="50" y="334"/>
                    <a:pt x="50" y="334"/>
                  </a:cubicBezTo>
                  <a:cubicBezTo>
                    <a:pt x="75" y="334"/>
                    <a:pt x="75" y="334"/>
                    <a:pt x="75" y="334"/>
                  </a:cubicBezTo>
                  <a:close/>
                  <a:moveTo>
                    <a:pt x="18" y="164"/>
                  </a:moveTo>
                  <a:cubicBezTo>
                    <a:pt x="20" y="164"/>
                    <a:pt x="22" y="162"/>
                    <a:pt x="22" y="159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2" y="107"/>
                    <a:pt x="20" y="104"/>
                    <a:pt x="18" y="102"/>
                  </a:cubicBezTo>
                  <a:lnTo>
                    <a:pt x="18" y="164"/>
                  </a:lnTo>
                  <a:close/>
                  <a:moveTo>
                    <a:pt x="18" y="102"/>
                  </a:moveTo>
                  <a:cubicBezTo>
                    <a:pt x="18" y="164"/>
                    <a:pt x="18" y="164"/>
                    <a:pt x="18" y="164"/>
                  </a:cubicBezTo>
                  <a:cubicBezTo>
                    <a:pt x="17" y="164"/>
                    <a:pt x="16" y="164"/>
                    <a:pt x="16" y="164"/>
                  </a:cubicBezTo>
                  <a:cubicBezTo>
                    <a:pt x="6" y="160"/>
                    <a:pt x="6" y="160"/>
                    <a:pt x="6" y="160"/>
                  </a:cubicBezTo>
                  <a:cubicBezTo>
                    <a:pt x="3" y="159"/>
                    <a:pt x="0" y="154"/>
                    <a:pt x="0" y="15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98"/>
                    <a:pt x="3" y="96"/>
                    <a:pt x="6" y="97"/>
                  </a:cubicBezTo>
                  <a:cubicBezTo>
                    <a:pt x="16" y="101"/>
                    <a:pt x="16" y="101"/>
                    <a:pt x="16" y="101"/>
                  </a:cubicBezTo>
                  <a:cubicBezTo>
                    <a:pt x="16" y="101"/>
                    <a:pt x="17" y="101"/>
                    <a:pt x="18" y="102"/>
                  </a:cubicBezTo>
                  <a:close/>
                  <a:moveTo>
                    <a:pt x="18" y="222"/>
                  </a:moveTo>
                  <a:cubicBezTo>
                    <a:pt x="18" y="317"/>
                    <a:pt x="18" y="317"/>
                    <a:pt x="18" y="317"/>
                  </a:cubicBezTo>
                  <a:cubicBezTo>
                    <a:pt x="13" y="317"/>
                    <a:pt x="13" y="317"/>
                    <a:pt x="13" y="317"/>
                  </a:cubicBezTo>
                  <a:cubicBezTo>
                    <a:pt x="13" y="236"/>
                    <a:pt x="13" y="236"/>
                    <a:pt x="13" y="236"/>
                  </a:cubicBezTo>
                  <a:cubicBezTo>
                    <a:pt x="13" y="231"/>
                    <a:pt x="15" y="226"/>
                    <a:pt x="18" y="22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Freeform 249"/>
            <p:cNvSpPr/>
            <p:nvPr/>
          </p:nvSpPr>
          <p:spPr bwMode="auto">
            <a:xfrm>
              <a:off x="5516563" y="1931988"/>
              <a:ext cx="269875" cy="203200"/>
            </a:xfrm>
            <a:custGeom>
              <a:avLst/>
              <a:gdLst>
                <a:gd name="T0" fmla="*/ 98 w 141"/>
                <a:gd name="T1" fmla="*/ 0 h 106"/>
                <a:gd name="T2" fmla="*/ 70 w 141"/>
                <a:gd name="T3" fmla="*/ 10 h 106"/>
                <a:gd name="T4" fmla="*/ 42 w 141"/>
                <a:gd name="T5" fmla="*/ 0 h 106"/>
                <a:gd name="T6" fmla="*/ 0 w 141"/>
                <a:gd name="T7" fmla="*/ 41 h 106"/>
                <a:gd name="T8" fmla="*/ 72 w 141"/>
                <a:gd name="T9" fmla="*/ 106 h 106"/>
                <a:gd name="T10" fmla="*/ 141 w 141"/>
                <a:gd name="T11" fmla="*/ 41 h 106"/>
                <a:gd name="T12" fmla="*/ 98 w 141"/>
                <a:gd name="T1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106">
                  <a:moveTo>
                    <a:pt x="98" y="0"/>
                  </a:moveTo>
                  <a:cubicBezTo>
                    <a:pt x="87" y="0"/>
                    <a:pt x="78" y="4"/>
                    <a:pt x="70" y="10"/>
                  </a:cubicBezTo>
                  <a:cubicBezTo>
                    <a:pt x="63" y="4"/>
                    <a:pt x="53" y="0"/>
                    <a:pt x="42" y="0"/>
                  </a:cubicBezTo>
                  <a:cubicBezTo>
                    <a:pt x="19" y="0"/>
                    <a:pt x="0" y="18"/>
                    <a:pt x="0" y="41"/>
                  </a:cubicBezTo>
                  <a:cubicBezTo>
                    <a:pt x="0" y="66"/>
                    <a:pt x="21" y="106"/>
                    <a:pt x="72" y="106"/>
                  </a:cubicBezTo>
                  <a:cubicBezTo>
                    <a:pt x="125" y="106"/>
                    <a:pt x="141" y="64"/>
                    <a:pt x="141" y="41"/>
                  </a:cubicBezTo>
                  <a:cubicBezTo>
                    <a:pt x="141" y="18"/>
                    <a:pt x="122" y="0"/>
                    <a:pt x="98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Freeform 250"/>
            <p:cNvSpPr/>
            <p:nvPr/>
          </p:nvSpPr>
          <p:spPr bwMode="auto">
            <a:xfrm>
              <a:off x="5637213" y="1878013"/>
              <a:ext cx="73025" cy="93663"/>
            </a:xfrm>
            <a:custGeom>
              <a:avLst/>
              <a:gdLst>
                <a:gd name="T0" fmla="*/ 8 w 38"/>
                <a:gd name="T1" fmla="*/ 49 h 49"/>
                <a:gd name="T2" fmla="*/ 18 w 38"/>
                <a:gd name="T3" fmla="*/ 0 h 49"/>
                <a:gd name="T4" fmla="*/ 38 w 38"/>
                <a:gd name="T5" fmla="*/ 4 h 49"/>
                <a:gd name="T6" fmla="*/ 8 w 38"/>
                <a:gd name="T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49">
                  <a:moveTo>
                    <a:pt x="8" y="49"/>
                  </a:moveTo>
                  <a:cubicBezTo>
                    <a:pt x="0" y="32"/>
                    <a:pt x="5" y="14"/>
                    <a:pt x="1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19" y="15"/>
                    <a:pt x="8" y="25"/>
                    <a:pt x="8" y="49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251"/>
            <p:cNvSpPr/>
            <p:nvPr/>
          </p:nvSpPr>
          <p:spPr bwMode="auto">
            <a:xfrm>
              <a:off x="4384675" y="2451100"/>
              <a:ext cx="269875" cy="204788"/>
            </a:xfrm>
            <a:custGeom>
              <a:avLst/>
              <a:gdLst>
                <a:gd name="T0" fmla="*/ 99 w 141"/>
                <a:gd name="T1" fmla="*/ 0 h 107"/>
                <a:gd name="T2" fmla="*/ 70 w 141"/>
                <a:gd name="T3" fmla="*/ 11 h 107"/>
                <a:gd name="T4" fmla="*/ 42 w 141"/>
                <a:gd name="T5" fmla="*/ 0 h 107"/>
                <a:gd name="T6" fmla="*/ 0 w 141"/>
                <a:gd name="T7" fmla="*/ 41 h 107"/>
                <a:gd name="T8" fmla="*/ 73 w 141"/>
                <a:gd name="T9" fmla="*/ 107 h 107"/>
                <a:gd name="T10" fmla="*/ 141 w 141"/>
                <a:gd name="T11" fmla="*/ 41 h 107"/>
                <a:gd name="T12" fmla="*/ 99 w 141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107">
                  <a:moveTo>
                    <a:pt x="99" y="0"/>
                  </a:moveTo>
                  <a:cubicBezTo>
                    <a:pt x="88" y="0"/>
                    <a:pt x="78" y="4"/>
                    <a:pt x="70" y="11"/>
                  </a:cubicBezTo>
                  <a:cubicBezTo>
                    <a:pt x="63" y="4"/>
                    <a:pt x="53" y="0"/>
                    <a:pt x="42" y="0"/>
                  </a:cubicBezTo>
                  <a:cubicBezTo>
                    <a:pt x="19" y="0"/>
                    <a:pt x="0" y="19"/>
                    <a:pt x="0" y="41"/>
                  </a:cubicBezTo>
                  <a:cubicBezTo>
                    <a:pt x="0" y="67"/>
                    <a:pt x="21" y="107"/>
                    <a:pt x="73" y="107"/>
                  </a:cubicBezTo>
                  <a:cubicBezTo>
                    <a:pt x="125" y="107"/>
                    <a:pt x="141" y="65"/>
                    <a:pt x="141" y="41"/>
                  </a:cubicBezTo>
                  <a:cubicBezTo>
                    <a:pt x="141" y="19"/>
                    <a:pt x="122" y="0"/>
                    <a:pt x="99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252"/>
            <p:cNvSpPr/>
            <p:nvPr/>
          </p:nvSpPr>
          <p:spPr bwMode="auto">
            <a:xfrm>
              <a:off x="4505325" y="2398713"/>
              <a:ext cx="73025" cy="93663"/>
            </a:xfrm>
            <a:custGeom>
              <a:avLst/>
              <a:gdLst>
                <a:gd name="T0" fmla="*/ 8 w 38"/>
                <a:gd name="T1" fmla="*/ 49 h 49"/>
                <a:gd name="T2" fmla="*/ 18 w 38"/>
                <a:gd name="T3" fmla="*/ 0 h 49"/>
                <a:gd name="T4" fmla="*/ 38 w 38"/>
                <a:gd name="T5" fmla="*/ 4 h 49"/>
                <a:gd name="T6" fmla="*/ 8 w 38"/>
                <a:gd name="T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49">
                  <a:moveTo>
                    <a:pt x="8" y="49"/>
                  </a:moveTo>
                  <a:cubicBezTo>
                    <a:pt x="0" y="32"/>
                    <a:pt x="5" y="13"/>
                    <a:pt x="1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19" y="14"/>
                    <a:pt x="8" y="25"/>
                    <a:pt x="8" y="49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253"/>
            <p:cNvSpPr>
              <a:spLocks noEditPoints="1"/>
            </p:cNvSpPr>
            <p:nvPr/>
          </p:nvSpPr>
          <p:spPr bwMode="auto">
            <a:xfrm>
              <a:off x="7394575" y="1543050"/>
              <a:ext cx="360363" cy="390525"/>
            </a:xfrm>
            <a:custGeom>
              <a:avLst/>
              <a:gdLst>
                <a:gd name="T0" fmla="*/ 146 w 188"/>
                <a:gd name="T1" fmla="*/ 94 h 204"/>
                <a:gd name="T2" fmla="*/ 141 w 188"/>
                <a:gd name="T3" fmla="*/ 116 h 204"/>
                <a:gd name="T4" fmla="*/ 141 w 188"/>
                <a:gd name="T5" fmla="*/ 136 h 204"/>
                <a:gd name="T6" fmla="*/ 144 w 188"/>
                <a:gd name="T7" fmla="*/ 137 h 204"/>
                <a:gd name="T8" fmla="*/ 160 w 188"/>
                <a:gd name="T9" fmla="*/ 160 h 204"/>
                <a:gd name="T10" fmla="*/ 141 w 188"/>
                <a:gd name="T11" fmla="*/ 147 h 204"/>
                <a:gd name="T12" fmla="*/ 141 w 188"/>
                <a:gd name="T13" fmla="*/ 40 h 204"/>
                <a:gd name="T14" fmla="*/ 160 w 188"/>
                <a:gd name="T15" fmla="*/ 28 h 204"/>
                <a:gd name="T16" fmla="*/ 144 w 188"/>
                <a:gd name="T17" fmla="*/ 51 h 204"/>
                <a:gd name="T18" fmla="*/ 141 w 188"/>
                <a:gd name="T19" fmla="*/ 52 h 204"/>
                <a:gd name="T20" fmla="*/ 183 w 188"/>
                <a:gd name="T21" fmla="*/ 89 h 204"/>
                <a:gd name="T22" fmla="*/ 155 w 188"/>
                <a:gd name="T23" fmla="*/ 94 h 204"/>
                <a:gd name="T24" fmla="*/ 183 w 188"/>
                <a:gd name="T25" fmla="*/ 99 h 204"/>
                <a:gd name="T26" fmla="*/ 183 w 188"/>
                <a:gd name="T27" fmla="*/ 89 h 204"/>
                <a:gd name="T28" fmla="*/ 97 w 188"/>
                <a:gd name="T29" fmla="*/ 204 h 204"/>
                <a:gd name="T30" fmla="*/ 123 w 188"/>
                <a:gd name="T31" fmla="*/ 137 h 204"/>
                <a:gd name="T32" fmla="*/ 141 w 188"/>
                <a:gd name="T33" fmla="*/ 72 h 204"/>
                <a:gd name="T34" fmla="*/ 94 w 188"/>
                <a:gd name="T35" fmla="*/ 53 h 204"/>
                <a:gd name="T36" fmla="*/ 135 w 188"/>
                <a:gd name="T37" fmla="*/ 94 h 204"/>
                <a:gd name="T38" fmla="*/ 115 w 188"/>
                <a:gd name="T39" fmla="*/ 129 h 204"/>
                <a:gd name="T40" fmla="*/ 112 w 188"/>
                <a:gd name="T41" fmla="*/ 157 h 204"/>
                <a:gd name="T42" fmla="*/ 94 w 188"/>
                <a:gd name="T43" fmla="*/ 204 h 204"/>
                <a:gd name="T44" fmla="*/ 141 w 188"/>
                <a:gd name="T45" fmla="*/ 52 h 204"/>
                <a:gd name="T46" fmla="*/ 137 w 188"/>
                <a:gd name="T47" fmla="*/ 44 h 204"/>
                <a:gd name="T48" fmla="*/ 141 w 188"/>
                <a:gd name="T49" fmla="*/ 136 h 204"/>
                <a:gd name="T50" fmla="*/ 137 w 188"/>
                <a:gd name="T51" fmla="*/ 144 h 204"/>
                <a:gd name="T52" fmla="*/ 141 w 188"/>
                <a:gd name="T53" fmla="*/ 136 h 204"/>
                <a:gd name="T54" fmla="*/ 94 w 188"/>
                <a:gd name="T55" fmla="*/ 0 h 204"/>
                <a:gd name="T56" fmla="*/ 99 w 188"/>
                <a:gd name="T57" fmla="*/ 5 h 204"/>
                <a:gd name="T58" fmla="*/ 94 w 188"/>
                <a:gd name="T59" fmla="*/ 33 h 204"/>
                <a:gd name="T60" fmla="*/ 94 w 188"/>
                <a:gd name="T61" fmla="*/ 33 h 204"/>
                <a:gd name="T62" fmla="*/ 47 w 188"/>
                <a:gd name="T63" fmla="*/ 71 h 204"/>
                <a:gd name="T64" fmla="*/ 65 w 188"/>
                <a:gd name="T65" fmla="*/ 137 h 204"/>
                <a:gd name="T66" fmla="*/ 91 w 188"/>
                <a:gd name="T67" fmla="*/ 204 h 204"/>
                <a:gd name="T68" fmla="*/ 94 w 188"/>
                <a:gd name="T69" fmla="*/ 157 h 204"/>
                <a:gd name="T70" fmla="*/ 76 w 188"/>
                <a:gd name="T71" fmla="*/ 134 h 204"/>
                <a:gd name="T72" fmla="*/ 53 w 188"/>
                <a:gd name="T73" fmla="*/ 94 h 204"/>
                <a:gd name="T74" fmla="*/ 94 w 188"/>
                <a:gd name="T75" fmla="*/ 53 h 204"/>
                <a:gd name="T76" fmla="*/ 94 w 188"/>
                <a:gd name="T77" fmla="*/ 42 h 204"/>
                <a:gd name="T78" fmla="*/ 94 w 188"/>
                <a:gd name="T79" fmla="*/ 0 h 204"/>
                <a:gd name="T80" fmla="*/ 89 w 188"/>
                <a:gd name="T81" fmla="*/ 28 h 204"/>
                <a:gd name="T82" fmla="*/ 94 w 188"/>
                <a:gd name="T83" fmla="*/ 0 h 204"/>
                <a:gd name="T84" fmla="*/ 47 w 188"/>
                <a:gd name="T85" fmla="*/ 136 h 204"/>
                <a:gd name="T86" fmla="*/ 51 w 188"/>
                <a:gd name="T87" fmla="*/ 144 h 204"/>
                <a:gd name="T88" fmla="*/ 47 w 188"/>
                <a:gd name="T89" fmla="*/ 52 h 204"/>
                <a:gd name="T90" fmla="*/ 51 w 188"/>
                <a:gd name="T91" fmla="*/ 44 h 204"/>
                <a:gd name="T92" fmla="*/ 47 w 188"/>
                <a:gd name="T93" fmla="*/ 52 h 204"/>
                <a:gd name="T94" fmla="*/ 42 w 188"/>
                <a:gd name="T95" fmla="*/ 94 h 204"/>
                <a:gd name="T96" fmla="*/ 47 w 188"/>
                <a:gd name="T97" fmla="*/ 71 h 204"/>
                <a:gd name="T98" fmla="*/ 47 w 188"/>
                <a:gd name="T99" fmla="*/ 52 h 204"/>
                <a:gd name="T100" fmla="*/ 44 w 188"/>
                <a:gd name="T101" fmla="*/ 51 h 204"/>
                <a:gd name="T102" fmla="*/ 28 w 188"/>
                <a:gd name="T103" fmla="*/ 28 h 204"/>
                <a:gd name="T104" fmla="*/ 47 w 188"/>
                <a:gd name="T105" fmla="*/ 40 h 204"/>
                <a:gd name="T106" fmla="*/ 47 w 188"/>
                <a:gd name="T107" fmla="*/ 148 h 204"/>
                <a:gd name="T108" fmla="*/ 28 w 188"/>
                <a:gd name="T109" fmla="*/ 160 h 204"/>
                <a:gd name="T110" fmla="*/ 44 w 188"/>
                <a:gd name="T111" fmla="*/ 137 h 204"/>
                <a:gd name="T112" fmla="*/ 47 w 188"/>
                <a:gd name="T113" fmla="*/ 136 h 204"/>
                <a:gd name="T114" fmla="*/ 33 w 188"/>
                <a:gd name="T115" fmla="*/ 94 h 204"/>
                <a:gd name="T116" fmla="*/ 5 w 188"/>
                <a:gd name="T117" fmla="*/ 89 h 204"/>
                <a:gd name="T118" fmla="*/ 5 w 188"/>
                <a:gd name="T119" fmla="*/ 99 h 204"/>
                <a:gd name="T120" fmla="*/ 33 w 188"/>
                <a:gd name="T121" fmla="*/ 9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8" h="204">
                  <a:moveTo>
                    <a:pt x="141" y="116"/>
                  </a:moveTo>
                  <a:cubicBezTo>
                    <a:pt x="144" y="109"/>
                    <a:pt x="146" y="102"/>
                    <a:pt x="146" y="94"/>
                  </a:cubicBezTo>
                  <a:cubicBezTo>
                    <a:pt x="146" y="86"/>
                    <a:pt x="144" y="79"/>
                    <a:pt x="141" y="72"/>
                  </a:cubicBezTo>
                  <a:cubicBezTo>
                    <a:pt x="141" y="116"/>
                    <a:pt x="141" y="116"/>
                    <a:pt x="141" y="116"/>
                  </a:cubicBezTo>
                  <a:close/>
                  <a:moveTo>
                    <a:pt x="141" y="147"/>
                  </a:moveTo>
                  <a:cubicBezTo>
                    <a:pt x="141" y="136"/>
                    <a:pt x="141" y="136"/>
                    <a:pt x="141" y="136"/>
                  </a:cubicBezTo>
                  <a:cubicBezTo>
                    <a:pt x="142" y="136"/>
                    <a:pt x="143" y="136"/>
                    <a:pt x="144" y="137"/>
                  </a:cubicBezTo>
                  <a:cubicBezTo>
                    <a:pt x="144" y="137"/>
                    <a:pt x="144" y="137"/>
                    <a:pt x="144" y="137"/>
                  </a:cubicBezTo>
                  <a:cubicBezTo>
                    <a:pt x="160" y="153"/>
                    <a:pt x="160" y="153"/>
                    <a:pt x="160" y="153"/>
                  </a:cubicBezTo>
                  <a:cubicBezTo>
                    <a:pt x="162" y="155"/>
                    <a:pt x="162" y="158"/>
                    <a:pt x="160" y="160"/>
                  </a:cubicBezTo>
                  <a:cubicBezTo>
                    <a:pt x="159" y="162"/>
                    <a:pt x="155" y="162"/>
                    <a:pt x="154" y="160"/>
                  </a:cubicBezTo>
                  <a:cubicBezTo>
                    <a:pt x="141" y="147"/>
                    <a:pt x="141" y="147"/>
                    <a:pt x="141" y="147"/>
                  </a:cubicBezTo>
                  <a:close/>
                  <a:moveTo>
                    <a:pt x="141" y="52"/>
                  </a:moveTo>
                  <a:cubicBezTo>
                    <a:pt x="141" y="40"/>
                    <a:pt x="141" y="40"/>
                    <a:pt x="141" y="40"/>
                  </a:cubicBezTo>
                  <a:cubicBezTo>
                    <a:pt x="154" y="28"/>
                    <a:pt x="154" y="28"/>
                    <a:pt x="154" y="28"/>
                  </a:cubicBezTo>
                  <a:cubicBezTo>
                    <a:pt x="155" y="26"/>
                    <a:pt x="159" y="26"/>
                    <a:pt x="160" y="28"/>
                  </a:cubicBezTo>
                  <a:cubicBezTo>
                    <a:pt x="162" y="29"/>
                    <a:pt x="162" y="32"/>
                    <a:pt x="160" y="34"/>
                  </a:cubicBezTo>
                  <a:cubicBezTo>
                    <a:pt x="144" y="51"/>
                    <a:pt x="144" y="51"/>
                    <a:pt x="144" y="51"/>
                  </a:cubicBezTo>
                  <a:cubicBezTo>
                    <a:pt x="144" y="51"/>
                    <a:pt x="144" y="51"/>
                    <a:pt x="144" y="51"/>
                  </a:cubicBezTo>
                  <a:cubicBezTo>
                    <a:pt x="143" y="52"/>
                    <a:pt x="142" y="52"/>
                    <a:pt x="141" y="52"/>
                  </a:cubicBezTo>
                  <a:close/>
                  <a:moveTo>
                    <a:pt x="183" y="89"/>
                  </a:moveTo>
                  <a:cubicBezTo>
                    <a:pt x="183" y="89"/>
                    <a:pt x="183" y="89"/>
                    <a:pt x="183" y="89"/>
                  </a:cubicBezTo>
                  <a:cubicBezTo>
                    <a:pt x="160" y="89"/>
                    <a:pt x="160" y="89"/>
                    <a:pt x="160" y="89"/>
                  </a:cubicBezTo>
                  <a:cubicBezTo>
                    <a:pt x="157" y="89"/>
                    <a:pt x="155" y="91"/>
                    <a:pt x="155" y="94"/>
                  </a:cubicBezTo>
                  <a:cubicBezTo>
                    <a:pt x="155" y="97"/>
                    <a:pt x="157" y="99"/>
                    <a:pt x="160" y="99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86" y="99"/>
                    <a:pt x="188" y="97"/>
                    <a:pt x="188" y="94"/>
                  </a:cubicBezTo>
                  <a:cubicBezTo>
                    <a:pt x="188" y="91"/>
                    <a:pt x="186" y="89"/>
                    <a:pt x="183" y="89"/>
                  </a:cubicBezTo>
                  <a:close/>
                  <a:moveTo>
                    <a:pt x="94" y="204"/>
                  </a:moveTo>
                  <a:cubicBezTo>
                    <a:pt x="97" y="204"/>
                    <a:pt x="97" y="204"/>
                    <a:pt x="97" y="204"/>
                  </a:cubicBezTo>
                  <a:cubicBezTo>
                    <a:pt x="112" y="204"/>
                    <a:pt x="123" y="192"/>
                    <a:pt x="123" y="178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31" y="131"/>
                    <a:pt x="137" y="124"/>
                    <a:pt x="141" y="116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32" y="54"/>
                    <a:pt x="115" y="42"/>
                    <a:pt x="94" y="42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105" y="53"/>
                    <a:pt x="115" y="57"/>
                    <a:pt x="123" y="65"/>
                  </a:cubicBezTo>
                  <a:cubicBezTo>
                    <a:pt x="130" y="72"/>
                    <a:pt x="135" y="82"/>
                    <a:pt x="135" y="94"/>
                  </a:cubicBezTo>
                  <a:cubicBezTo>
                    <a:pt x="135" y="109"/>
                    <a:pt x="127" y="122"/>
                    <a:pt x="115" y="129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13" y="130"/>
                    <a:pt x="112" y="132"/>
                    <a:pt x="112" y="134"/>
                  </a:cubicBezTo>
                  <a:cubicBezTo>
                    <a:pt x="112" y="157"/>
                    <a:pt x="112" y="157"/>
                    <a:pt x="112" y="157"/>
                  </a:cubicBezTo>
                  <a:cubicBezTo>
                    <a:pt x="94" y="157"/>
                    <a:pt x="94" y="157"/>
                    <a:pt x="94" y="157"/>
                  </a:cubicBezTo>
                  <a:cubicBezTo>
                    <a:pt x="94" y="204"/>
                    <a:pt x="94" y="204"/>
                    <a:pt x="94" y="204"/>
                  </a:cubicBezTo>
                  <a:close/>
                  <a:moveTo>
                    <a:pt x="141" y="40"/>
                  </a:moveTo>
                  <a:cubicBezTo>
                    <a:pt x="141" y="52"/>
                    <a:pt x="141" y="52"/>
                    <a:pt x="141" y="52"/>
                  </a:cubicBezTo>
                  <a:cubicBezTo>
                    <a:pt x="139" y="52"/>
                    <a:pt x="138" y="52"/>
                    <a:pt x="137" y="51"/>
                  </a:cubicBezTo>
                  <a:cubicBezTo>
                    <a:pt x="135" y="49"/>
                    <a:pt x="135" y="46"/>
                    <a:pt x="137" y="44"/>
                  </a:cubicBezTo>
                  <a:cubicBezTo>
                    <a:pt x="141" y="40"/>
                    <a:pt x="141" y="40"/>
                    <a:pt x="141" y="40"/>
                  </a:cubicBezTo>
                  <a:close/>
                  <a:moveTo>
                    <a:pt x="141" y="136"/>
                  </a:moveTo>
                  <a:cubicBezTo>
                    <a:pt x="141" y="147"/>
                    <a:pt x="141" y="147"/>
                    <a:pt x="141" y="147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5" y="142"/>
                    <a:pt x="135" y="139"/>
                    <a:pt x="137" y="137"/>
                  </a:cubicBezTo>
                  <a:cubicBezTo>
                    <a:pt x="138" y="136"/>
                    <a:pt x="139" y="136"/>
                    <a:pt x="141" y="136"/>
                  </a:cubicBezTo>
                  <a:close/>
                  <a:moveTo>
                    <a:pt x="94" y="33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7" y="0"/>
                    <a:pt x="99" y="2"/>
                    <a:pt x="99" y="5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99" y="31"/>
                    <a:pt x="97" y="33"/>
                    <a:pt x="94" y="33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4" y="33"/>
                    <a:pt x="94" y="33"/>
                    <a:pt x="94" y="33"/>
                  </a:cubicBezTo>
                  <a:close/>
                  <a:moveTo>
                    <a:pt x="94" y="42"/>
                  </a:moveTo>
                  <a:cubicBezTo>
                    <a:pt x="73" y="42"/>
                    <a:pt x="56" y="54"/>
                    <a:pt x="47" y="71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51" y="125"/>
                    <a:pt x="58" y="132"/>
                    <a:pt x="65" y="137"/>
                  </a:cubicBezTo>
                  <a:cubicBezTo>
                    <a:pt x="65" y="178"/>
                    <a:pt x="65" y="178"/>
                    <a:pt x="65" y="178"/>
                  </a:cubicBezTo>
                  <a:cubicBezTo>
                    <a:pt x="65" y="192"/>
                    <a:pt x="77" y="204"/>
                    <a:pt x="91" y="204"/>
                  </a:cubicBezTo>
                  <a:cubicBezTo>
                    <a:pt x="94" y="204"/>
                    <a:pt x="94" y="204"/>
                    <a:pt x="94" y="204"/>
                  </a:cubicBezTo>
                  <a:cubicBezTo>
                    <a:pt x="94" y="157"/>
                    <a:pt x="94" y="157"/>
                    <a:pt x="94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1"/>
                    <a:pt x="73" y="130"/>
                  </a:cubicBezTo>
                  <a:cubicBezTo>
                    <a:pt x="61" y="122"/>
                    <a:pt x="53" y="109"/>
                    <a:pt x="53" y="94"/>
                  </a:cubicBezTo>
                  <a:cubicBezTo>
                    <a:pt x="53" y="82"/>
                    <a:pt x="57" y="72"/>
                    <a:pt x="65" y="65"/>
                  </a:cubicBezTo>
                  <a:cubicBezTo>
                    <a:pt x="72" y="57"/>
                    <a:pt x="82" y="53"/>
                    <a:pt x="94" y="53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4" y="42"/>
                    <a:pt x="94" y="42"/>
                    <a:pt x="94" y="42"/>
                  </a:cubicBezTo>
                  <a:close/>
                  <a:moveTo>
                    <a:pt x="94" y="0"/>
                  </a:moveTo>
                  <a:cubicBezTo>
                    <a:pt x="94" y="33"/>
                    <a:pt x="94" y="33"/>
                    <a:pt x="94" y="33"/>
                  </a:cubicBezTo>
                  <a:cubicBezTo>
                    <a:pt x="91" y="33"/>
                    <a:pt x="89" y="31"/>
                    <a:pt x="89" y="28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9" y="2"/>
                    <a:pt x="91" y="0"/>
                    <a:pt x="94" y="0"/>
                  </a:cubicBezTo>
                  <a:close/>
                  <a:moveTo>
                    <a:pt x="47" y="148"/>
                  </a:moveTo>
                  <a:cubicBezTo>
                    <a:pt x="47" y="136"/>
                    <a:pt x="47" y="136"/>
                    <a:pt x="47" y="136"/>
                  </a:cubicBezTo>
                  <a:cubicBezTo>
                    <a:pt x="48" y="136"/>
                    <a:pt x="50" y="136"/>
                    <a:pt x="51" y="137"/>
                  </a:cubicBezTo>
                  <a:cubicBezTo>
                    <a:pt x="53" y="139"/>
                    <a:pt x="53" y="142"/>
                    <a:pt x="51" y="144"/>
                  </a:cubicBezTo>
                  <a:cubicBezTo>
                    <a:pt x="47" y="148"/>
                    <a:pt x="47" y="148"/>
                    <a:pt x="47" y="148"/>
                  </a:cubicBezTo>
                  <a:close/>
                  <a:moveTo>
                    <a:pt x="47" y="52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3" y="46"/>
                    <a:pt x="53" y="49"/>
                    <a:pt x="51" y="51"/>
                  </a:cubicBezTo>
                  <a:cubicBezTo>
                    <a:pt x="50" y="52"/>
                    <a:pt x="49" y="52"/>
                    <a:pt x="47" y="52"/>
                  </a:cubicBezTo>
                  <a:close/>
                  <a:moveTo>
                    <a:pt x="47" y="71"/>
                  </a:moveTo>
                  <a:cubicBezTo>
                    <a:pt x="44" y="78"/>
                    <a:pt x="42" y="86"/>
                    <a:pt x="42" y="94"/>
                  </a:cubicBezTo>
                  <a:cubicBezTo>
                    <a:pt x="42" y="102"/>
                    <a:pt x="44" y="110"/>
                    <a:pt x="47" y="117"/>
                  </a:cubicBezTo>
                  <a:cubicBezTo>
                    <a:pt x="47" y="71"/>
                    <a:pt x="47" y="71"/>
                    <a:pt x="47" y="71"/>
                  </a:cubicBezTo>
                  <a:close/>
                  <a:moveTo>
                    <a:pt x="47" y="40"/>
                  </a:moveTo>
                  <a:cubicBezTo>
                    <a:pt x="47" y="52"/>
                    <a:pt x="47" y="52"/>
                    <a:pt x="47" y="52"/>
                  </a:cubicBezTo>
                  <a:cubicBezTo>
                    <a:pt x="46" y="52"/>
                    <a:pt x="45" y="52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6" y="32"/>
                    <a:pt x="26" y="29"/>
                    <a:pt x="28" y="28"/>
                  </a:cubicBezTo>
                  <a:cubicBezTo>
                    <a:pt x="30" y="26"/>
                    <a:pt x="33" y="26"/>
                    <a:pt x="35" y="28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47" y="136"/>
                  </a:moveTo>
                  <a:cubicBezTo>
                    <a:pt x="47" y="148"/>
                    <a:pt x="47" y="148"/>
                    <a:pt x="47" y="148"/>
                  </a:cubicBezTo>
                  <a:cubicBezTo>
                    <a:pt x="35" y="160"/>
                    <a:pt x="35" y="160"/>
                    <a:pt x="35" y="160"/>
                  </a:cubicBezTo>
                  <a:cubicBezTo>
                    <a:pt x="33" y="162"/>
                    <a:pt x="30" y="162"/>
                    <a:pt x="28" y="160"/>
                  </a:cubicBezTo>
                  <a:cubicBezTo>
                    <a:pt x="26" y="158"/>
                    <a:pt x="26" y="155"/>
                    <a:pt x="28" y="153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45" y="136"/>
                    <a:pt x="46" y="136"/>
                    <a:pt x="47" y="136"/>
                  </a:cubicBezTo>
                  <a:close/>
                  <a:moveTo>
                    <a:pt x="33" y="94"/>
                  </a:moveTo>
                  <a:cubicBezTo>
                    <a:pt x="33" y="94"/>
                    <a:pt x="33" y="94"/>
                    <a:pt x="33" y="94"/>
                  </a:cubicBezTo>
                  <a:cubicBezTo>
                    <a:pt x="33" y="91"/>
                    <a:pt x="31" y="89"/>
                    <a:pt x="28" y="89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2" y="89"/>
                    <a:pt x="0" y="91"/>
                    <a:pt x="0" y="94"/>
                  </a:cubicBezTo>
                  <a:cubicBezTo>
                    <a:pt x="0" y="97"/>
                    <a:pt x="2" y="99"/>
                    <a:pt x="5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31" y="99"/>
                    <a:pt x="33" y="97"/>
                    <a:pt x="33" y="94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254"/>
            <p:cNvSpPr>
              <a:spLocks noEditPoints="1"/>
            </p:cNvSpPr>
            <p:nvPr/>
          </p:nvSpPr>
          <p:spPr bwMode="auto">
            <a:xfrm>
              <a:off x="5618163" y="1017588"/>
              <a:ext cx="534988" cy="774700"/>
            </a:xfrm>
            <a:custGeom>
              <a:avLst/>
              <a:gdLst>
                <a:gd name="T0" fmla="*/ 140 w 280"/>
                <a:gd name="T1" fmla="*/ 7 h 405"/>
                <a:gd name="T2" fmla="*/ 162 w 280"/>
                <a:gd name="T3" fmla="*/ 0 h 405"/>
                <a:gd name="T4" fmla="*/ 222 w 280"/>
                <a:gd name="T5" fmla="*/ 185 h 405"/>
                <a:gd name="T6" fmla="*/ 155 w 280"/>
                <a:gd name="T7" fmla="*/ 206 h 405"/>
                <a:gd name="T8" fmla="*/ 140 w 280"/>
                <a:gd name="T9" fmla="*/ 160 h 405"/>
                <a:gd name="T10" fmla="*/ 140 w 280"/>
                <a:gd name="T11" fmla="*/ 7 h 405"/>
                <a:gd name="T12" fmla="*/ 140 w 280"/>
                <a:gd name="T13" fmla="*/ 319 h 405"/>
                <a:gd name="T14" fmla="*/ 194 w 280"/>
                <a:gd name="T15" fmla="*/ 301 h 405"/>
                <a:gd name="T16" fmla="*/ 153 w 280"/>
                <a:gd name="T17" fmla="*/ 301 h 405"/>
                <a:gd name="T18" fmla="*/ 153 w 280"/>
                <a:gd name="T19" fmla="*/ 276 h 405"/>
                <a:gd name="T20" fmla="*/ 218 w 280"/>
                <a:gd name="T21" fmla="*/ 276 h 405"/>
                <a:gd name="T22" fmla="*/ 270 w 280"/>
                <a:gd name="T23" fmla="*/ 276 h 405"/>
                <a:gd name="T24" fmla="*/ 280 w 280"/>
                <a:gd name="T25" fmla="*/ 276 h 405"/>
                <a:gd name="T26" fmla="*/ 280 w 280"/>
                <a:gd name="T27" fmla="*/ 301 h 405"/>
                <a:gd name="T28" fmla="*/ 257 w 280"/>
                <a:gd name="T29" fmla="*/ 301 h 405"/>
                <a:gd name="T30" fmla="*/ 192 w 280"/>
                <a:gd name="T31" fmla="*/ 356 h 405"/>
                <a:gd name="T32" fmla="*/ 242 w 280"/>
                <a:gd name="T33" fmla="*/ 384 h 405"/>
                <a:gd name="T34" fmla="*/ 242 w 280"/>
                <a:gd name="T35" fmla="*/ 405 h 405"/>
                <a:gd name="T36" fmla="*/ 140 w 280"/>
                <a:gd name="T37" fmla="*/ 405 h 405"/>
                <a:gd name="T38" fmla="*/ 140 w 280"/>
                <a:gd name="T39" fmla="*/ 386 h 405"/>
                <a:gd name="T40" fmla="*/ 159 w 280"/>
                <a:gd name="T41" fmla="*/ 367 h 405"/>
                <a:gd name="T42" fmla="*/ 140 w 280"/>
                <a:gd name="T43" fmla="*/ 348 h 405"/>
                <a:gd name="T44" fmla="*/ 140 w 280"/>
                <a:gd name="T45" fmla="*/ 319 h 405"/>
                <a:gd name="T46" fmla="*/ 96 w 280"/>
                <a:gd name="T47" fmla="*/ 22 h 405"/>
                <a:gd name="T48" fmla="*/ 140 w 280"/>
                <a:gd name="T49" fmla="*/ 7 h 405"/>
                <a:gd name="T50" fmla="*/ 140 w 280"/>
                <a:gd name="T51" fmla="*/ 160 h 405"/>
                <a:gd name="T52" fmla="*/ 131 w 280"/>
                <a:gd name="T53" fmla="*/ 133 h 405"/>
                <a:gd name="T54" fmla="*/ 47 w 280"/>
                <a:gd name="T55" fmla="*/ 226 h 405"/>
                <a:gd name="T56" fmla="*/ 140 w 280"/>
                <a:gd name="T57" fmla="*/ 319 h 405"/>
                <a:gd name="T58" fmla="*/ 140 w 280"/>
                <a:gd name="T59" fmla="*/ 319 h 405"/>
                <a:gd name="T60" fmla="*/ 140 w 280"/>
                <a:gd name="T61" fmla="*/ 348 h 405"/>
                <a:gd name="T62" fmla="*/ 121 w 280"/>
                <a:gd name="T63" fmla="*/ 367 h 405"/>
                <a:gd name="T64" fmla="*/ 140 w 280"/>
                <a:gd name="T65" fmla="*/ 386 h 405"/>
                <a:gd name="T66" fmla="*/ 140 w 280"/>
                <a:gd name="T67" fmla="*/ 405 h 405"/>
                <a:gd name="T68" fmla="*/ 38 w 280"/>
                <a:gd name="T69" fmla="*/ 405 h 405"/>
                <a:gd name="T70" fmla="*/ 38 w 280"/>
                <a:gd name="T71" fmla="*/ 384 h 405"/>
                <a:gd name="T72" fmla="*/ 88 w 280"/>
                <a:gd name="T73" fmla="*/ 356 h 405"/>
                <a:gd name="T74" fmla="*/ 0 w 280"/>
                <a:gd name="T75" fmla="*/ 226 h 405"/>
                <a:gd name="T76" fmla="*/ 117 w 280"/>
                <a:gd name="T77" fmla="*/ 88 h 405"/>
                <a:gd name="T78" fmla="*/ 96 w 280"/>
                <a:gd name="T79" fmla="*/ 2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0" h="405">
                  <a:moveTo>
                    <a:pt x="140" y="7"/>
                  </a:moveTo>
                  <a:cubicBezTo>
                    <a:pt x="162" y="0"/>
                    <a:pt x="162" y="0"/>
                    <a:pt x="162" y="0"/>
                  </a:cubicBezTo>
                  <a:cubicBezTo>
                    <a:pt x="222" y="185"/>
                    <a:pt x="222" y="185"/>
                    <a:pt x="222" y="185"/>
                  </a:cubicBezTo>
                  <a:cubicBezTo>
                    <a:pt x="155" y="206"/>
                    <a:pt x="155" y="206"/>
                    <a:pt x="155" y="206"/>
                  </a:cubicBezTo>
                  <a:cubicBezTo>
                    <a:pt x="140" y="160"/>
                    <a:pt x="140" y="160"/>
                    <a:pt x="140" y="160"/>
                  </a:cubicBezTo>
                  <a:cubicBezTo>
                    <a:pt x="140" y="7"/>
                    <a:pt x="140" y="7"/>
                    <a:pt x="140" y="7"/>
                  </a:cubicBezTo>
                  <a:close/>
                  <a:moveTo>
                    <a:pt x="140" y="319"/>
                  </a:moveTo>
                  <a:cubicBezTo>
                    <a:pt x="161" y="319"/>
                    <a:pt x="179" y="312"/>
                    <a:pt x="194" y="301"/>
                  </a:cubicBezTo>
                  <a:cubicBezTo>
                    <a:pt x="153" y="301"/>
                    <a:pt x="153" y="301"/>
                    <a:pt x="153" y="301"/>
                  </a:cubicBezTo>
                  <a:cubicBezTo>
                    <a:pt x="153" y="276"/>
                    <a:pt x="153" y="276"/>
                    <a:pt x="153" y="276"/>
                  </a:cubicBezTo>
                  <a:cubicBezTo>
                    <a:pt x="218" y="276"/>
                    <a:pt x="218" y="276"/>
                    <a:pt x="218" y="276"/>
                  </a:cubicBezTo>
                  <a:cubicBezTo>
                    <a:pt x="270" y="276"/>
                    <a:pt x="270" y="276"/>
                    <a:pt x="270" y="276"/>
                  </a:cubicBezTo>
                  <a:cubicBezTo>
                    <a:pt x="280" y="276"/>
                    <a:pt x="280" y="276"/>
                    <a:pt x="280" y="276"/>
                  </a:cubicBezTo>
                  <a:cubicBezTo>
                    <a:pt x="280" y="301"/>
                    <a:pt x="280" y="301"/>
                    <a:pt x="280" y="301"/>
                  </a:cubicBezTo>
                  <a:cubicBezTo>
                    <a:pt x="257" y="301"/>
                    <a:pt x="257" y="301"/>
                    <a:pt x="257" y="301"/>
                  </a:cubicBezTo>
                  <a:cubicBezTo>
                    <a:pt x="242" y="326"/>
                    <a:pt x="219" y="345"/>
                    <a:pt x="192" y="356"/>
                  </a:cubicBezTo>
                  <a:cubicBezTo>
                    <a:pt x="221" y="360"/>
                    <a:pt x="242" y="370"/>
                    <a:pt x="242" y="384"/>
                  </a:cubicBezTo>
                  <a:cubicBezTo>
                    <a:pt x="242" y="405"/>
                    <a:pt x="242" y="405"/>
                    <a:pt x="242" y="405"/>
                  </a:cubicBezTo>
                  <a:cubicBezTo>
                    <a:pt x="140" y="405"/>
                    <a:pt x="140" y="405"/>
                    <a:pt x="140" y="405"/>
                  </a:cubicBezTo>
                  <a:cubicBezTo>
                    <a:pt x="140" y="386"/>
                    <a:pt x="140" y="386"/>
                    <a:pt x="140" y="386"/>
                  </a:cubicBezTo>
                  <a:cubicBezTo>
                    <a:pt x="151" y="386"/>
                    <a:pt x="159" y="377"/>
                    <a:pt x="159" y="367"/>
                  </a:cubicBezTo>
                  <a:cubicBezTo>
                    <a:pt x="159" y="356"/>
                    <a:pt x="151" y="348"/>
                    <a:pt x="140" y="348"/>
                  </a:cubicBezTo>
                  <a:lnTo>
                    <a:pt x="140" y="319"/>
                  </a:lnTo>
                  <a:close/>
                  <a:moveTo>
                    <a:pt x="96" y="22"/>
                  </a:moveTo>
                  <a:cubicBezTo>
                    <a:pt x="140" y="7"/>
                    <a:pt x="140" y="7"/>
                    <a:pt x="140" y="7"/>
                  </a:cubicBezTo>
                  <a:cubicBezTo>
                    <a:pt x="140" y="160"/>
                    <a:pt x="140" y="160"/>
                    <a:pt x="140" y="160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84" y="137"/>
                    <a:pt x="47" y="177"/>
                    <a:pt x="47" y="226"/>
                  </a:cubicBezTo>
                  <a:cubicBezTo>
                    <a:pt x="47" y="277"/>
                    <a:pt x="88" y="319"/>
                    <a:pt x="140" y="319"/>
                  </a:cubicBezTo>
                  <a:cubicBezTo>
                    <a:pt x="140" y="319"/>
                    <a:pt x="140" y="319"/>
                    <a:pt x="140" y="319"/>
                  </a:cubicBezTo>
                  <a:cubicBezTo>
                    <a:pt x="140" y="348"/>
                    <a:pt x="140" y="348"/>
                    <a:pt x="140" y="348"/>
                  </a:cubicBezTo>
                  <a:cubicBezTo>
                    <a:pt x="130" y="348"/>
                    <a:pt x="121" y="356"/>
                    <a:pt x="121" y="367"/>
                  </a:cubicBezTo>
                  <a:cubicBezTo>
                    <a:pt x="121" y="377"/>
                    <a:pt x="130" y="386"/>
                    <a:pt x="140" y="386"/>
                  </a:cubicBezTo>
                  <a:cubicBezTo>
                    <a:pt x="140" y="405"/>
                    <a:pt x="140" y="405"/>
                    <a:pt x="140" y="405"/>
                  </a:cubicBezTo>
                  <a:cubicBezTo>
                    <a:pt x="38" y="405"/>
                    <a:pt x="38" y="405"/>
                    <a:pt x="38" y="405"/>
                  </a:cubicBezTo>
                  <a:cubicBezTo>
                    <a:pt x="38" y="384"/>
                    <a:pt x="38" y="384"/>
                    <a:pt x="38" y="384"/>
                  </a:cubicBezTo>
                  <a:cubicBezTo>
                    <a:pt x="38" y="370"/>
                    <a:pt x="59" y="360"/>
                    <a:pt x="88" y="356"/>
                  </a:cubicBezTo>
                  <a:cubicBezTo>
                    <a:pt x="36" y="335"/>
                    <a:pt x="0" y="285"/>
                    <a:pt x="0" y="226"/>
                  </a:cubicBezTo>
                  <a:cubicBezTo>
                    <a:pt x="0" y="156"/>
                    <a:pt x="51" y="99"/>
                    <a:pt x="117" y="88"/>
                  </a:cubicBezTo>
                  <a:lnTo>
                    <a:pt x="96" y="2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255"/>
            <p:cNvSpPr>
              <a:spLocks noEditPoints="1"/>
            </p:cNvSpPr>
            <p:nvPr/>
          </p:nvSpPr>
          <p:spPr bwMode="auto">
            <a:xfrm>
              <a:off x="5427663" y="908050"/>
              <a:ext cx="309563" cy="276225"/>
            </a:xfrm>
            <a:custGeom>
              <a:avLst/>
              <a:gdLst>
                <a:gd name="T0" fmla="*/ 147 w 162"/>
                <a:gd name="T1" fmla="*/ 46 h 144"/>
                <a:gd name="T2" fmla="*/ 81 w 162"/>
                <a:gd name="T3" fmla="*/ 0 h 144"/>
                <a:gd name="T4" fmla="*/ 81 w 162"/>
                <a:gd name="T5" fmla="*/ 14 h 144"/>
                <a:gd name="T6" fmla="*/ 135 w 162"/>
                <a:gd name="T7" fmla="*/ 50 h 144"/>
                <a:gd name="T8" fmla="*/ 102 w 162"/>
                <a:gd name="T9" fmla="*/ 126 h 144"/>
                <a:gd name="T10" fmla="*/ 81 w 162"/>
                <a:gd name="T11" fmla="*/ 130 h 144"/>
                <a:gd name="T12" fmla="*/ 81 w 162"/>
                <a:gd name="T13" fmla="*/ 144 h 144"/>
                <a:gd name="T14" fmla="*/ 107 w 162"/>
                <a:gd name="T15" fmla="*/ 139 h 144"/>
                <a:gd name="T16" fmla="*/ 147 w 162"/>
                <a:gd name="T17" fmla="*/ 46 h 144"/>
                <a:gd name="T18" fmla="*/ 81 w 162"/>
                <a:gd name="T19" fmla="*/ 0 h 144"/>
                <a:gd name="T20" fmla="*/ 54 w 162"/>
                <a:gd name="T21" fmla="*/ 6 h 144"/>
                <a:gd name="T22" fmla="*/ 14 w 162"/>
                <a:gd name="T23" fmla="*/ 99 h 144"/>
                <a:gd name="T24" fmla="*/ 81 w 162"/>
                <a:gd name="T25" fmla="*/ 144 h 144"/>
                <a:gd name="T26" fmla="*/ 81 w 162"/>
                <a:gd name="T27" fmla="*/ 130 h 144"/>
                <a:gd name="T28" fmla="*/ 27 w 162"/>
                <a:gd name="T29" fmla="*/ 94 h 144"/>
                <a:gd name="T30" fmla="*/ 27 w 162"/>
                <a:gd name="T31" fmla="*/ 94 h 144"/>
                <a:gd name="T32" fmla="*/ 59 w 162"/>
                <a:gd name="T33" fmla="*/ 18 h 144"/>
                <a:gd name="T34" fmla="*/ 81 w 162"/>
                <a:gd name="T35" fmla="*/ 14 h 144"/>
                <a:gd name="T36" fmla="*/ 81 w 162"/>
                <a:gd name="T3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2" h="144">
                  <a:moveTo>
                    <a:pt x="147" y="46"/>
                  </a:moveTo>
                  <a:cubicBezTo>
                    <a:pt x="136" y="18"/>
                    <a:pt x="109" y="0"/>
                    <a:pt x="81" y="0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104" y="14"/>
                    <a:pt x="126" y="28"/>
                    <a:pt x="135" y="50"/>
                  </a:cubicBezTo>
                  <a:cubicBezTo>
                    <a:pt x="147" y="80"/>
                    <a:pt x="132" y="114"/>
                    <a:pt x="102" y="126"/>
                  </a:cubicBezTo>
                  <a:cubicBezTo>
                    <a:pt x="95" y="129"/>
                    <a:pt x="88" y="130"/>
                    <a:pt x="81" y="130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90" y="144"/>
                    <a:pt x="99" y="142"/>
                    <a:pt x="107" y="139"/>
                  </a:cubicBezTo>
                  <a:cubicBezTo>
                    <a:pt x="144" y="124"/>
                    <a:pt x="162" y="82"/>
                    <a:pt x="147" y="46"/>
                  </a:cubicBezTo>
                  <a:close/>
                  <a:moveTo>
                    <a:pt x="81" y="0"/>
                  </a:moveTo>
                  <a:cubicBezTo>
                    <a:pt x="72" y="0"/>
                    <a:pt x="63" y="2"/>
                    <a:pt x="54" y="6"/>
                  </a:cubicBezTo>
                  <a:cubicBezTo>
                    <a:pt x="17" y="20"/>
                    <a:pt x="0" y="62"/>
                    <a:pt x="14" y="99"/>
                  </a:cubicBezTo>
                  <a:cubicBezTo>
                    <a:pt x="25" y="127"/>
                    <a:pt x="52" y="144"/>
                    <a:pt x="81" y="144"/>
                  </a:cubicBezTo>
                  <a:cubicBezTo>
                    <a:pt x="81" y="130"/>
                    <a:pt x="81" y="130"/>
                    <a:pt x="81" y="130"/>
                  </a:cubicBezTo>
                  <a:cubicBezTo>
                    <a:pt x="58" y="130"/>
                    <a:pt x="36" y="116"/>
                    <a:pt x="27" y="94"/>
                  </a:cubicBezTo>
                  <a:cubicBezTo>
                    <a:pt x="27" y="94"/>
                    <a:pt x="27" y="94"/>
                    <a:pt x="27" y="94"/>
                  </a:cubicBezTo>
                  <a:cubicBezTo>
                    <a:pt x="15" y="64"/>
                    <a:pt x="29" y="30"/>
                    <a:pt x="59" y="18"/>
                  </a:cubicBezTo>
                  <a:cubicBezTo>
                    <a:pt x="66" y="15"/>
                    <a:pt x="74" y="14"/>
                    <a:pt x="81" y="1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256"/>
            <p:cNvSpPr/>
            <p:nvPr/>
          </p:nvSpPr>
          <p:spPr bwMode="auto">
            <a:xfrm>
              <a:off x="5337175" y="1074738"/>
              <a:ext cx="138113" cy="84138"/>
            </a:xfrm>
            <a:custGeom>
              <a:avLst/>
              <a:gdLst>
                <a:gd name="T0" fmla="*/ 9 w 87"/>
                <a:gd name="T1" fmla="*/ 53 h 53"/>
                <a:gd name="T2" fmla="*/ 0 w 87"/>
                <a:gd name="T3" fmla="*/ 32 h 53"/>
                <a:gd name="T4" fmla="*/ 78 w 87"/>
                <a:gd name="T5" fmla="*/ 0 h 53"/>
                <a:gd name="T6" fmla="*/ 87 w 87"/>
                <a:gd name="T7" fmla="*/ 22 h 53"/>
                <a:gd name="T8" fmla="*/ 9 w 87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53">
                  <a:moveTo>
                    <a:pt x="9" y="53"/>
                  </a:moveTo>
                  <a:lnTo>
                    <a:pt x="0" y="32"/>
                  </a:lnTo>
                  <a:lnTo>
                    <a:pt x="78" y="0"/>
                  </a:lnTo>
                  <a:lnTo>
                    <a:pt x="87" y="22"/>
                  </a:lnTo>
                  <a:lnTo>
                    <a:pt x="9" y="53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257"/>
            <p:cNvSpPr/>
            <p:nvPr/>
          </p:nvSpPr>
          <p:spPr bwMode="auto">
            <a:xfrm>
              <a:off x="5251450" y="1084263"/>
              <a:ext cx="184150" cy="115888"/>
            </a:xfrm>
            <a:custGeom>
              <a:avLst/>
              <a:gdLst>
                <a:gd name="T0" fmla="*/ 23 w 96"/>
                <a:gd name="T1" fmla="*/ 56 h 60"/>
                <a:gd name="T2" fmla="*/ 3 w 96"/>
                <a:gd name="T3" fmla="*/ 48 h 60"/>
                <a:gd name="T4" fmla="*/ 12 w 96"/>
                <a:gd name="T5" fmla="*/ 28 h 60"/>
                <a:gd name="T6" fmla="*/ 73 w 96"/>
                <a:gd name="T7" fmla="*/ 3 h 60"/>
                <a:gd name="T8" fmla="*/ 93 w 96"/>
                <a:gd name="T9" fmla="*/ 12 h 60"/>
                <a:gd name="T10" fmla="*/ 84 w 96"/>
                <a:gd name="T11" fmla="*/ 32 h 60"/>
                <a:gd name="T12" fmla="*/ 23 w 96"/>
                <a:gd name="T13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60">
                  <a:moveTo>
                    <a:pt x="23" y="56"/>
                  </a:moveTo>
                  <a:cubicBezTo>
                    <a:pt x="15" y="60"/>
                    <a:pt x="6" y="56"/>
                    <a:pt x="3" y="48"/>
                  </a:cubicBezTo>
                  <a:cubicBezTo>
                    <a:pt x="0" y="40"/>
                    <a:pt x="4" y="31"/>
                    <a:pt x="12" y="28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81" y="0"/>
                    <a:pt x="90" y="4"/>
                    <a:pt x="93" y="12"/>
                  </a:cubicBezTo>
                  <a:cubicBezTo>
                    <a:pt x="96" y="20"/>
                    <a:pt x="92" y="29"/>
                    <a:pt x="84" y="32"/>
                  </a:cubicBezTo>
                  <a:lnTo>
                    <a:pt x="23" y="5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258"/>
            <p:cNvSpPr>
              <a:spLocks noEditPoints="1"/>
            </p:cNvSpPr>
            <p:nvPr/>
          </p:nvSpPr>
          <p:spPr bwMode="auto">
            <a:xfrm>
              <a:off x="7648575" y="2376488"/>
              <a:ext cx="560388" cy="200025"/>
            </a:xfrm>
            <a:custGeom>
              <a:avLst/>
              <a:gdLst>
                <a:gd name="T0" fmla="*/ 203 w 293"/>
                <a:gd name="T1" fmla="*/ 7 h 105"/>
                <a:gd name="T2" fmla="*/ 225 w 293"/>
                <a:gd name="T3" fmla="*/ 2 h 105"/>
                <a:gd name="T4" fmla="*/ 235 w 293"/>
                <a:gd name="T5" fmla="*/ 7 h 105"/>
                <a:gd name="T6" fmla="*/ 256 w 293"/>
                <a:gd name="T7" fmla="*/ 3 h 105"/>
                <a:gd name="T8" fmla="*/ 290 w 293"/>
                <a:gd name="T9" fmla="*/ 25 h 105"/>
                <a:gd name="T10" fmla="*/ 267 w 293"/>
                <a:gd name="T11" fmla="*/ 59 h 105"/>
                <a:gd name="T12" fmla="*/ 254 w 293"/>
                <a:gd name="T13" fmla="*/ 62 h 105"/>
                <a:gd name="T14" fmla="*/ 239 w 293"/>
                <a:gd name="T15" fmla="*/ 26 h 105"/>
                <a:gd name="T16" fmla="*/ 246 w 293"/>
                <a:gd name="T17" fmla="*/ 64 h 105"/>
                <a:gd name="T18" fmla="*/ 239 w 293"/>
                <a:gd name="T19" fmla="*/ 72 h 105"/>
                <a:gd name="T20" fmla="*/ 203 w 293"/>
                <a:gd name="T21" fmla="*/ 79 h 105"/>
                <a:gd name="T22" fmla="*/ 203 w 293"/>
                <a:gd name="T23" fmla="*/ 29 h 105"/>
                <a:gd name="T24" fmla="*/ 226 w 293"/>
                <a:gd name="T25" fmla="*/ 24 h 105"/>
                <a:gd name="T26" fmla="*/ 234 w 293"/>
                <a:gd name="T27" fmla="*/ 28 h 105"/>
                <a:gd name="T28" fmla="*/ 231 w 293"/>
                <a:gd name="T29" fmla="*/ 13 h 105"/>
                <a:gd name="T30" fmla="*/ 222 w 293"/>
                <a:gd name="T31" fmla="*/ 7 h 105"/>
                <a:gd name="T32" fmla="*/ 203 w 293"/>
                <a:gd name="T33" fmla="*/ 11 h 105"/>
                <a:gd name="T34" fmla="*/ 203 w 293"/>
                <a:gd name="T35" fmla="*/ 7 h 105"/>
                <a:gd name="T36" fmla="*/ 39 w 293"/>
                <a:gd name="T37" fmla="*/ 43 h 105"/>
                <a:gd name="T38" fmla="*/ 166 w 293"/>
                <a:gd name="T39" fmla="*/ 18 h 105"/>
                <a:gd name="T40" fmla="*/ 173 w 293"/>
                <a:gd name="T41" fmla="*/ 13 h 105"/>
                <a:gd name="T42" fmla="*/ 203 w 293"/>
                <a:gd name="T43" fmla="*/ 7 h 105"/>
                <a:gd name="T44" fmla="*/ 203 w 293"/>
                <a:gd name="T45" fmla="*/ 11 h 105"/>
                <a:gd name="T46" fmla="*/ 177 w 293"/>
                <a:gd name="T47" fmla="*/ 16 h 105"/>
                <a:gd name="T48" fmla="*/ 172 w 293"/>
                <a:gd name="T49" fmla="*/ 25 h 105"/>
                <a:gd name="T50" fmla="*/ 175 w 293"/>
                <a:gd name="T51" fmla="*/ 39 h 105"/>
                <a:gd name="T52" fmla="*/ 175 w 293"/>
                <a:gd name="T53" fmla="*/ 39 h 105"/>
                <a:gd name="T54" fmla="*/ 180 w 293"/>
                <a:gd name="T55" fmla="*/ 33 h 105"/>
                <a:gd name="T56" fmla="*/ 203 w 293"/>
                <a:gd name="T57" fmla="*/ 29 h 105"/>
                <a:gd name="T58" fmla="*/ 203 w 293"/>
                <a:gd name="T59" fmla="*/ 79 h 105"/>
                <a:gd name="T60" fmla="*/ 187 w 293"/>
                <a:gd name="T61" fmla="*/ 82 h 105"/>
                <a:gd name="T62" fmla="*/ 179 w 293"/>
                <a:gd name="T63" fmla="*/ 79 h 105"/>
                <a:gd name="T64" fmla="*/ 50 w 293"/>
                <a:gd name="T65" fmla="*/ 105 h 105"/>
                <a:gd name="T66" fmla="*/ 39 w 293"/>
                <a:gd name="T67" fmla="*/ 100 h 105"/>
                <a:gd name="T68" fmla="*/ 39 w 293"/>
                <a:gd name="T69" fmla="*/ 96 h 105"/>
                <a:gd name="T70" fmla="*/ 50 w 293"/>
                <a:gd name="T71" fmla="*/ 101 h 105"/>
                <a:gd name="T72" fmla="*/ 50 w 293"/>
                <a:gd name="T73" fmla="*/ 101 h 105"/>
                <a:gd name="T74" fmla="*/ 53 w 293"/>
                <a:gd name="T75" fmla="*/ 100 h 105"/>
                <a:gd name="T76" fmla="*/ 60 w 293"/>
                <a:gd name="T77" fmla="*/ 89 h 105"/>
                <a:gd name="T78" fmla="*/ 51 w 293"/>
                <a:gd name="T79" fmla="*/ 82 h 105"/>
                <a:gd name="T80" fmla="*/ 57 w 293"/>
                <a:gd name="T81" fmla="*/ 72 h 105"/>
                <a:gd name="T82" fmla="*/ 48 w 293"/>
                <a:gd name="T83" fmla="*/ 64 h 105"/>
                <a:gd name="T84" fmla="*/ 53 w 293"/>
                <a:gd name="T85" fmla="*/ 54 h 105"/>
                <a:gd name="T86" fmla="*/ 42 w 293"/>
                <a:gd name="T87" fmla="*/ 47 h 105"/>
                <a:gd name="T88" fmla="*/ 40 w 293"/>
                <a:gd name="T89" fmla="*/ 47 h 105"/>
                <a:gd name="T90" fmla="*/ 39 w 293"/>
                <a:gd name="T91" fmla="*/ 48 h 105"/>
                <a:gd name="T92" fmla="*/ 39 w 293"/>
                <a:gd name="T93" fmla="*/ 43 h 105"/>
                <a:gd name="T94" fmla="*/ 37 w 293"/>
                <a:gd name="T95" fmla="*/ 44 h 105"/>
                <a:gd name="T96" fmla="*/ 39 w 293"/>
                <a:gd name="T97" fmla="*/ 43 h 105"/>
                <a:gd name="T98" fmla="*/ 39 w 293"/>
                <a:gd name="T99" fmla="*/ 48 h 105"/>
                <a:gd name="T100" fmla="*/ 18 w 293"/>
                <a:gd name="T101" fmla="*/ 70 h 105"/>
                <a:gd name="T102" fmla="*/ 21 w 293"/>
                <a:gd name="T103" fmla="*/ 88 h 105"/>
                <a:gd name="T104" fmla="*/ 39 w 293"/>
                <a:gd name="T105" fmla="*/ 96 h 105"/>
                <a:gd name="T106" fmla="*/ 39 w 293"/>
                <a:gd name="T107" fmla="*/ 100 h 105"/>
                <a:gd name="T108" fmla="*/ 0 w 293"/>
                <a:gd name="T109" fmla="*/ 83 h 105"/>
                <a:gd name="T110" fmla="*/ 37 w 293"/>
                <a:gd name="T111" fmla="*/ 4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3" h="105">
                  <a:moveTo>
                    <a:pt x="203" y="7"/>
                  </a:moveTo>
                  <a:cubicBezTo>
                    <a:pt x="225" y="2"/>
                    <a:pt x="225" y="2"/>
                    <a:pt x="225" y="2"/>
                  </a:cubicBezTo>
                  <a:cubicBezTo>
                    <a:pt x="229" y="1"/>
                    <a:pt x="233" y="3"/>
                    <a:pt x="235" y="7"/>
                  </a:cubicBezTo>
                  <a:cubicBezTo>
                    <a:pt x="256" y="3"/>
                    <a:pt x="256" y="3"/>
                    <a:pt x="256" y="3"/>
                  </a:cubicBezTo>
                  <a:cubicBezTo>
                    <a:pt x="272" y="0"/>
                    <a:pt x="287" y="10"/>
                    <a:pt x="290" y="25"/>
                  </a:cubicBezTo>
                  <a:cubicBezTo>
                    <a:pt x="293" y="41"/>
                    <a:pt x="283" y="56"/>
                    <a:pt x="267" y="59"/>
                  </a:cubicBezTo>
                  <a:cubicBezTo>
                    <a:pt x="254" y="62"/>
                    <a:pt x="254" y="62"/>
                    <a:pt x="254" y="62"/>
                  </a:cubicBezTo>
                  <a:cubicBezTo>
                    <a:pt x="239" y="26"/>
                    <a:pt x="239" y="26"/>
                    <a:pt x="239" y="26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46" y="67"/>
                    <a:pt x="243" y="71"/>
                    <a:pt x="239" y="72"/>
                  </a:cubicBezTo>
                  <a:cubicBezTo>
                    <a:pt x="203" y="79"/>
                    <a:pt x="203" y="79"/>
                    <a:pt x="203" y="79"/>
                  </a:cubicBezTo>
                  <a:cubicBezTo>
                    <a:pt x="203" y="29"/>
                    <a:pt x="203" y="29"/>
                    <a:pt x="203" y="29"/>
                  </a:cubicBezTo>
                  <a:cubicBezTo>
                    <a:pt x="226" y="24"/>
                    <a:pt x="226" y="24"/>
                    <a:pt x="226" y="24"/>
                  </a:cubicBezTo>
                  <a:cubicBezTo>
                    <a:pt x="229" y="24"/>
                    <a:pt x="232" y="25"/>
                    <a:pt x="234" y="28"/>
                  </a:cubicBezTo>
                  <a:cubicBezTo>
                    <a:pt x="231" y="13"/>
                    <a:pt x="231" y="13"/>
                    <a:pt x="231" y="13"/>
                  </a:cubicBezTo>
                  <a:cubicBezTo>
                    <a:pt x="230" y="9"/>
                    <a:pt x="226" y="6"/>
                    <a:pt x="222" y="7"/>
                  </a:cubicBezTo>
                  <a:cubicBezTo>
                    <a:pt x="203" y="11"/>
                    <a:pt x="203" y="11"/>
                    <a:pt x="203" y="11"/>
                  </a:cubicBezTo>
                  <a:lnTo>
                    <a:pt x="203" y="7"/>
                  </a:lnTo>
                  <a:close/>
                  <a:moveTo>
                    <a:pt x="39" y="43"/>
                  </a:moveTo>
                  <a:cubicBezTo>
                    <a:pt x="166" y="18"/>
                    <a:pt x="166" y="18"/>
                    <a:pt x="166" y="18"/>
                  </a:cubicBezTo>
                  <a:cubicBezTo>
                    <a:pt x="167" y="15"/>
                    <a:pt x="170" y="13"/>
                    <a:pt x="173" y="13"/>
                  </a:cubicBezTo>
                  <a:cubicBezTo>
                    <a:pt x="203" y="7"/>
                    <a:pt x="203" y="7"/>
                    <a:pt x="203" y="7"/>
                  </a:cubicBezTo>
                  <a:cubicBezTo>
                    <a:pt x="203" y="11"/>
                    <a:pt x="203" y="11"/>
                    <a:pt x="203" y="11"/>
                  </a:cubicBezTo>
                  <a:cubicBezTo>
                    <a:pt x="177" y="16"/>
                    <a:pt x="177" y="16"/>
                    <a:pt x="177" y="16"/>
                  </a:cubicBezTo>
                  <a:cubicBezTo>
                    <a:pt x="173" y="17"/>
                    <a:pt x="171" y="21"/>
                    <a:pt x="172" y="25"/>
                  </a:cubicBezTo>
                  <a:cubicBezTo>
                    <a:pt x="175" y="39"/>
                    <a:pt x="175" y="39"/>
                    <a:pt x="175" y="39"/>
                  </a:cubicBezTo>
                  <a:cubicBezTo>
                    <a:pt x="175" y="39"/>
                    <a:pt x="175" y="39"/>
                    <a:pt x="175" y="39"/>
                  </a:cubicBezTo>
                  <a:cubicBezTo>
                    <a:pt x="175" y="36"/>
                    <a:pt x="177" y="34"/>
                    <a:pt x="180" y="33"/>
                  </a:cubicBezTo>
                  <a:cubicBezTo>
                    <a:pt x="203" y="29"/>
                    <a:pt x="203" y="29"/>
                    <a:pt x="203" y="29"/>
                  </a:cubicBezTo>
                  <a:cubicBezTo>
                    <a:pt x="203" y="79"/>
                    <a:pt x="203" y="79"/>
                    <a:pt x="203" y="79"/>
                  </a:cubicBezTo>
                  <a:cubicBezTo>
                    <a:pt x="187" y="82"/>
                    <a:pt x="187" y="82"/>
                    <a:pt x="187" y="82"/>
                  </a:cubicBezTo>
                  <a:cubicBezTo>
                    <a:pt x="183" y="83"/>
                    <a:pt x="181" y="81"/>
                    <a:pt x="179" y="79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39" y="100"/>
                    <a:pt x="39" y="100"/>
                    <a:pt x="39" y="100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8" y="99"/>
                    <a:pt x="61" y="94"/>
                    <a:pt x="60" y="89"/>
                  </a:cubicBezTo>
                  <a:cubicBezTo>
                    <a:pt x="59" y="85"/>
                    <a:pt x="55" y="82"/>
                    <a:pt x="51" y="82"/>
                  </a:cubicBezTo>
                  <a:cubicBezTo>
                    <a:pt x="55" y="80"/>
                    <a:pt x="57" y="76"/>
                    <a:pt x="57" y="72"/>
                  </a:cubicBezTo>
                  <a:cubicBezTo>
                    <a:pt x="56" y="67"/>
                    <a:pt x="52" y="64"/>
                    <a:pt x="48" y="64"/>
                  </a:cubicBezTo>
                  <a:cubicBezTo>
                    <a:pt x="52" y="63"/>
                    <a:pt x="54" y="58"/>
                    <a:pt x="53" y="54"/>
                  </a:cubicBezTo>
                  <a:cubicBezTo>
                    <a:pt x="52" y="49"/>
                    <a:pt x="47" y="46"/>
                    <a:pt x="42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39" y="48"/>
                    <a:pt x="39" y="48"/>
                    <a:pt x="39" y="48"/>
                  </a:cubicBezTo>
                  <a:lnTo>
                    <a:pt x="39" y="43"/>
                  </a:lnTo>
                  <a:close/>
                  <a:moveTo>
                    <a:pt x="37" y="4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9" y="100"/>
                    <a:pt x="39" y="100"/>
                    <a:pt x="39" y="100"/>
                  </a:cubicBezTo>
                  <a:cubicBezTo>
                    <a:pt x="0" y="83"/>
                    <a:pt x="0" y="83"/>
                    <a:pt x="0" y="83"/>
                  </a:cubicBezTo>
                  <a:lnTo>
                    <a:pt x="37" y="44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259"/>
            <p:cNvSpPr>
              <a:spLocks noEditPoints="1"/>
            </p:cNvSpPr>
            <p:nvPr/>
          </p:nvSpPr>
          <p:spPr bwMode="auto">
            <a:xfrm>
              <a:off x="7054850" y="1501775"/>
              <a:ext cx="279400" cy="204788"/>
            </a:xfrm>
            <a:custGeom>
              <a:avLst/>
              <a:gdLst>
                <a:gd name="T0" fmla="*/ 120 w 146"/>
                <a:gd name="T1" fmla="*/ 102 h 107"/>
                <a:gd name="T2" fmla="*/ 112 w 146"/>
                <a:gd name="T3" fmla="*/ 99 h 107"/>
                <a:gd name="T4" fmla="*/ 113 w 146"/>
                <a:gd name="T5" fmla="*/ 99 h 107"/>
                <a:gd name="T6" fmla="*/ 112 w 146"/>
                <a:gd name="T7" fmla="*/ 76 h 107"/>
                <a:gd name="T8" fmla="*/ 123 w 146"/>
                <a:gd name="T9" fmla="*/ 71 h 107"/>
                <a:gd name="T10" fmla="*/ 128 w 146"/>
                <a:gd name="T11" fmla="*/ 55 h 107"/>
                <a:gd name="T12" fmla="*/ 112 w 146"/>
                <a:gd name="T13" fmla="*/ 44 h 107"/>
                <a:gd name="T14" fmla="*/ 122 w 146"/>
                <a:gd name="T15" fmla="*/ 29 h 107"/>
                <a:gd name="T16" fmla="*/ 112 w 146"/>
                <a:gd name="T17" fmla="*/ 23 h 107"/>
                <a:gd name="T18" fmla="*/ 102 w 146"/>
                <a:gd name="T19" fmla="*/ 5 h 107"/>
                <a:gd name="T20" fmla="*/ 112 w 146"/>
                <a:gd name="T21" fmla="*/ 23 h 107"/>
                <a:gd name="T22" fmla="*/ 102 w 146"/>
                <a:gd name="T23" fmla="*/ 31 h 107"/>
                <a:gd name="T24" fmla="*/ 102 w 146"/>
                <a:gd name="T25" fmla="*/ 14 h 107"/>
                <a:gd name="T26" fmla="*/ 112 w 146"/>
                <a:gd name="T27" fmla="*/ 106 h 107"/>
                <a:gd name="T28" fmla="*/ 102 w 146"/>
                <a:gd name="T29" fmla="*/ 100 h 107"/>
                <a:gd name="T30" fmla="*/ 112 w 146"/>
                <a:gd name="T31" fmla="*/ 106 h 107"/>
                <a:gd name="T32" fmla="*/ 112 w 146"/>
                <a:gd name="T33" fmla="*/ 49 h 107"/>
                <a:gd name="T34" fmla="*/ 107 w 146"/>
                <a:gd name="T35" fmla="*/ 66 h 107"/>
                <a:gd name="T36" fmla="*/ 112 w 146"/>
                <a:gd name="T37" fmla="*/ 76 h 107"/>
                <a:gd name="T38" fmla="*/ 102 w 146"/>
                <a:gd name="T39" fmla="*/ 37 h 107"/>
                <a:gd name="T40" fmla="*/ 112 w 146"/>
                <a:gd name="T41" fmla="*/ 44 h 107"/>
                <a:gd name="T42" fmla="*/ 102 w 146"/>
                <a:gd name="T43" fmla="*/ 5 h 107"/>
                <a:gd name="T44" fmla="*/ 102 w 146"/>
                <a:gd name="T45" fmla="*/ 13 h 107"/>
                <a:gd name="T46" fmla="*/ 95 w 146"/>
                <a:gd name="T47" fmla="*/ 3 h 107"/>
                <a:gd name="T48" fmla="*/ 95 w 146"/>
                <a:gd name="T49" fmla="*/ 105 h 107"/>
                <a:gd name="T50" fmla="*/ 95 w 146"/>
                <a:gd name="T51" fmla="*/ 93 h 107"/>
                <a:gd name="T52" fmla="*/ 102 w 146"/>
                <a:gd name="T53" fmla="*/ 107 h 107"/>
                <a:gd name="T54" fmla="*/ 102 w 146"/>
                <a:gd name="T55" fmla="*/ 31 h 107"/>
                <a:gd name="T56" fmla="*/ 102 w 146"/>
                <a:gd name="T57" fmla="*/ 75 h 107"/>
                <a:gd name="T58" fmla="*/ 95 w 146"/>
                <a:gd name="T59" fmla="*/ 83 h 107"/>
                <a:gd name="T60" fmla="*/ 98 w 146"/>
                <a:gd name="T61" fmla="*/ 23 h 107"/>
                <a:gd name="T62" fmla="*/ 31 w 146"/>
                <a:gd name="T63" fmla="*/ 16 h 107"/>
                <a:gd name="T64" fmla="*/ 95 w 146"/>
                <a:gd name="T65" fmla="*/ 8 h 107"/>
                <a:gd name="T66" fmla="*/ 91 w 146"/>
                <a:gd name="T67" fmla="*/ 9 h 107"/>
                <a:gd name="T68" fmla="*/ 95 w 146"/>
                <a:gd name="T69" fmla="*/ 24 h 107"/>
                <a:gd name="T70" fmla="*/ 95 w 146"/>
                <a:gd name="T71" fmla="*/ 92 h 107"/>
                <a:gd name="T72" fmla="*/ 52 w 146"/>
                <a:gd name="T73" fmla="*/ 82 h 107"/>
                <a:gd name="T74" fmla="*/ 31 w 146"/>
                <a:gd name="T75" fmla="*/ 71 h 107"/>
                <a:gd name="T76" fmla="*/ 38 w 146"/>
                <a:gd name="T77" fmla="*/ 69 h 107"/>
                <a:gd name="T78" fmla="*/ 31 w 146"/>
                <a:gd name="T79" fmla="*/ 39 h 107"/>
                <a:gd name="T80" fmla="*/ 3 w 146"/>
                <a:gd name="T81" fmla="*/ 59 h 107"/>
                <a:gd name="T82" fmla="*/ 31 w 146"/>
                <a:gd name="T83" fmla="*/ 16 h 107"/>
                <a:gd name="T84" fmla="*/ 24 w 146"/>
                <a:gd name="T85" fmla="*/ 41 h 107"/>
                <a:gd name="T86" fmla="*/ 31 w 146"/>
                <a:gd name="T87" fmla="*/ 71 h 107"/>
                <a:gd name="T88" fmla="*/ 3 w 146"/>
                <a:gd name="T89" fmla="*/ 5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6" h="107">
                  <a:moveTo>
                    <a:pt x="112" y="10"/>
                  </a:moveTo>
                  <a:cubicBezTo>
                    <a:pt x="146" y="32"/>
                    <a:pt x="140" y="90"/>
                    <a:pt x="120" y="102"/>
                  </a:cubicBezTo>
                  <a:cubicBezTo>
                    <a:pt x="117" y="104"/>
                    <a:pt x="115" y="105"/>
                    <a:pt x="112" y="106"/>
                  </a:cubicBezTo>
                  <a:cubicBezTo>
                    <a:pt x="112" y="99"/>
                    <a:pt x="112" y="99"/>
                    <a:pt x="112" y="99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119" y="96"/>
                    <a:pt x="122" y="88"/>
                    <a:pt x="118" y="82"/>
                  </a:cubicBezTo>
                  <a:cubicBezTo>
                    <a:pt x="117" y="79"/>
                    <a:pt x="115" y="77"/>
                    <a:pt x="112" y="76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15" y="73"/>
                    <a:pt x="119" y="73"/>
                    <a:pt x="123" y="71"/>
                  </a:cubicBezTo>
                  <a:cubicBezTo>
                    <a:pt x="123" y="71"/>
                    <a:pt x="123" y="71"/>
                    <a:pt x="123" y="71"/>
                  </a:cubicBezTo>
                  <a:cubicBezTo>
                    <a:pt x="129" y="68"/>
                    <a:pt x="131" y="61"/>
                    <a:pt x="128" y="55"/>
                  </a:cubicBezTo>
                  <a:cubicBezTo>
                    <a:pt x="125" y="49"/>
                    <a:pt x="118" y="47"/>
                    <a:pt x="112" y="49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4" y="44"/>
                    <a:pt x="115" y="44"/>
                    <a:pt x="117" y="43"/>
                  </a:cubicBezTo>
                  <a:cubicBezTo>
                    <a:pt x="122" y="41"/>
                    <a:pt x="124" y="34"/>
                    <a:pt x="122" y="29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0" y="25"/>
                    <a:pt x="116" y="23"/>
                    <a:pt x="112" y="23"/>
                  </a:cubicBezTo>
                  <a:lnTo>
                    <a:pt x="112" y="10"/>
                  </a:lnTo>
                  <a:close/>
                  <a:moveTo>
                    <a:pt x="102" y="5"/>
                  </a:moveTo>
                  <a:cubicBezTo>
                    <a:pt x="106" y="7"/>
                    <a:pt x="109" y="8"/>
                    <a:pt x="112" y="10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1" y="23"/>
                    <a:pt x="109" y="23"/>
                    <a:pt x="107" y="24"/>
                  </a:cubicBezTo>
                  <a:cubicBezTo>
                    <a:pt x="105" y="26"/>
                    <a:pt x="103" y="28"/>
                    <a:pt x="102" y="31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3" y="17"/>
                    <a:pt x="103" y="15"/>
                    <a:pt x="102" y="14"/>
                  </a:cubicBezTo>
                  <a:cubicBezTo>
                    <a:pt x="102" y="5"/>
                    <a:pt x="102" y="5"/>
                    <a:pt x="102" y="5"/>
                  </a:cubicBezTo>
                  <a:close/>
                  <a:moveTo>
                    <a:pt x="112" y="106"/>
                  </a:moveTo>
                  <a:cubicBezTo>
                    <a:pt x="109" y="107"/>
                    <a:pt x="105" y="107"/>
                    <a:pt x="102" y="107"/>
                  </a:cubicBezTo>
                  <a:cubicBezTo>
                    <a:pt x="102" y="100"/>
                    <a:pt x="102" y="100"/>
                    <a:pt x="102" y="100"/>
                  </a:cubicBezTo>
                  <a:cubicBezTo>
                    <a:pt x="105" y="101"/>
                    <a:pt x="109" y="101"/>
                    <a:pt x="112" y="99"/>
                  </a:cubicBezTo>
                  <a:cubicBezTo>
                    <a:pt x="112" y="106"/>
                    <a:pt x="112" y="106"/>
                    <a:pt x="112" y="106"/>
                  </a:cubicBezTo>
                  <a:close/>
                  <a:moveTo>
                    <a:pt x="112" y="44"/>
                  </a:moveTo>
                  <a:cubicBezTo>
                    <a:pt x="112" y="49"/>
                    <a:pt x="112" y="49"/>
                    <a:pt x="112" y="49"/>
                  </a:cubicBezTo>
                  <a:cubicBezTo>
                    <a:pt x="112" y="49"/>
                    <a:pt x="112" y="49"/>
                    <a:pt x="112" y="49"/>
                  </a:cubicBezTo>
                  <a:cubicBezTo>
                    <a:pt x="106" y="52"/>
                    <a:pt x="104" y="60"/>
                    <a:pt x="107" y="66"/>
                  </a:cubicBezTo>
                  <a:cubicBezTo>
                    <a:pt x="108" y="68"/>
                    <a:pt x="110" y="70"/>
                    <a:pt x="112" y="71"/>
                  </a:cubicBezTo>
                  <a:cubicBezTo>
                    <a:pt x="112" y="76"/>
                    <a:pt x="112" y="76"/>
                    <a:pt x="112" y="76"/>
                  </a:cubicBezTo>
                  <a:cubicBezTo>
                    <a:pt x="109" y="74"/>
                    <a:pt x="105" y="74"/>
                    <a:pt x="102" y="75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8"/>
                    <a:pt x="103" y="38"/>
                  </a:cubicBezTo>
                  <a:cubicBezTo>
                    <a:pt x="105" y="42"/>
                    <a:pt x="108" y="44"/>
                    <a:pt x="112" y="44"/>
                  </a:cubicBezTo>
                  <a:close/>
                  <a:moveTo>
                    <a:pt x="95" y="3"/>
                  </a:moveTo>
                  <a:cubicBezTo>
                    <a:pt x="97" y="4"/>
                    <a:pt x="100" y="5"/>
                    <a:pt x="102" y="5"/>
                  </a:cubicBezTo>
                  <a:cubicBezTo>
                    <a:pt x="102" y="14"/>
                    <a:pt x="102" y="14"/>
                    <a:pt x="102" y="14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0" y="10"/>
                    <a:pt x="97" y="8"/>
                    <a:pt x="95" y="8"/>
                  </a:cubicBezTo>
                  <a:cubicBezTo>
                    <a:pt x="95" y="3"/>
                    <a:pt x="95" y="3"/>
                    <a:pt x="95" y="3"/>
                  </a:cubicBezTo>
                  <a:close/>
                  <a:moveTo>
                    <a:pt x="102" y="107"/>
                  </a:moveTo>
                  <a:cubicBezTo>
                    <a:pt x="99" y="106"/>
                    <a:pt x="97" y="106"/>
                    <a:pt x="95" y="105"/>
                  </a:cubicBezTo>
                  <a:cubicBezTo>
                    <a:pt x="95" y="92"/>
                    <a:pt x="95" y="92"/>
                    <a:pt x="95" y="92"/>
                  </a:cubicBezTo>
                  <a:cubicBezTo>
                    <a:pt x="95" y="92"/>
                    <a:pt x="95" y="93"/>
                    <a:pt x="95" y="93"/>
                  </a:cubicBezTo>
                  <a:cubicBezTo>
                    <a:pt x="97" y="96"/>
                    <a:pt x="99" y="98"/>
                    <a:pt x="102" y="100"/>
                  </a:cubicBezTo>
                  <a:cubicBezTo>
                    <a:pt x="102" y="107"/>
                    <a:pt x="102" y="107"/>
                    <a:pt x="102" y="107"/>
                  </a:cubicBezTo>
                  <a:close/>
                  <a:moveTo>
                    <a:pt x="102" y="19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2" y="33"/>
                    <a:pt x="101" y="35"/>
                    <a:pt x="102" y="37"/>
                  </a:cubicBezTo>
                  <a:cubicBezTo>
                    <a:pt x="102" y="75"/>
                    <a:pt x="102" y="75"/>
                    <a:pt x="102" y="75"/>
                  </a:cubicBezTo>
                  <a:cubicBezTo>
                    <a:pt x="102" y="75"/>
                    <a:pt x="101" y="76"/>
                    <a:pt x="101" y="76"/>
                  </a:cubicBezTo>
                  <a:cubicBezTo>
                    <a:pt x="98" y="77"/>
                    <a:pt x="96" y="80"/>
                    <a:pt x="95" y="83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6" y="24"/>
                    <a:pt x="97" y="24"/>
                    <a:pt x="98" y="23"/>
                  </a:cubicBezTo>
                  <a:cubicBezTo>
                    <a:pt x="100" y="22"/>
                    <a:pt x="101" y="21"/>
                    <a:pt x="102" y="19"/>
                  </a:cubicBezTo>
                  <a:close/>
                  <a:moveTo>
                    <a:pt x="31" y="16"/>
                  </a:moveTo>
                  <a:cubicBezTo>
                    <a:pt x="58" y="3"/>
                    <a:pt x="79" y="0"/>
                    <a:pt x="95" y="3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3" y="8"/>
                    <a:pt x="92" y="8"/>
                    <a:pt x="91" y="9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87" y="11"/>
                    <a:pt x="86" y="16"/>
                    <a:pt x="88" y="20"/>
                  </a:cubicBezTo>
                  <a:cubicBezTo>
                    <a:pt x="89" y="22"/>
                    <a:pt x="92" y="24"/>
                    <a:pt x="95" y="24"/>
                  </a:cubicBezTo>
                  <a:cubicBezTo>
                    <a:pt x="95" y="83"/>
                    <a:pt x="95" y="83"/>
                    <a:pt x="95" y="83"/>
                  </a:cubicBezTo>
                  <a:cubicBezTo>
                    <a:pt x="94" y="86"/>
                    <a:pt x="94" y="89"/>
                    <a:pt x="95" y="92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80" y="98"/>
                    <a:pt x="68" y="81"/>
                    <a:pt x="52" y="82"/>
                  </a:cubicBezTo>
                  <a:cubicBezTo>
                    <a:pt x="45" y="83"/>
                    <a:pt x="37" y="83"/>
                    <a:pt x="31" y="83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3" y="71"/>
                    <a:pt x="36" y="70"/>
                    <a:pt x="38" y="69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46" y="65"/>
                    <a:pt x="49" y="56"/>
                    <a:pt x="45" y="48"/>
                  </a:cubicBezTo>
                  <a:cubicBezTo>
                    <a:pt x="42" y="42"/>
                    <a:pt x="37" y="39"/>
                    <a:pt x="31" y="39"/>
                  </a:cubicBezTo>
                  <a:lnTo>
                    <a:pt x="31" y="16"/>
                  </a:lnTo>
                  <a:close/>
                  <a:moveTo>
                    <a:pt x="3" y="59"/>
                  </a:moveTo>
                  <a:cubicBezTo>
                    <a:pt x="0" y="34"/>
                    <a:pt x="26" y="18"/>
                    <a:pt x="26" y="18"/>
                  </a:cubicBezTo>
                  <a:cubicBezTo>
                    <a:pt x="27" y="17"/>
                    <a:pt x="29" y="16"/>
                    <a:pt x="31" y="16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29" y="39"/>
                    <a:pt x="26" y="40"/>
                    <a:pt x="24" y="41"/>
                  </a:cubicBezTo>
                  <a:cubicBezTo>
                    <a:pt x="16" y="45"/>
                    <a:pt x="13" y="54"/>
                    <a:pt x="17" y="62"/>
                  </a:cubicBezTo>
                  <a:cubicBezTo>
                    <a:pt x="20" y="67"/>
                    <a:pt x="25" y="71"/>
                    <a:pt x="31" y="71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16" y="82"/>
                    <a:pt x="5" y="76"/>
                    <a:pt x="3" y="59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260"/>
            <p:cNvSpPr>
              <a:spLocks noEditPoints="1"/>
            </p:cNvSpPr>
            <p:nvPr/>
          </p:nvSpPr>
          <p:spPr bwMode="auto">
            <a:xfrm>
              <a:off x="6057900" y="958850"/>
              <a:ext cx="277813" cy="300038"/>
            </a:xfrm>
            <a:custGeom>
              <a:avLst/>
              <a:gdLst>
                <a:gd name="T0" fmla="*/ 112 w 145"/>
                <a:gd name="T1" fmla="*/ 72 h 157"/>
                <a:gd name="T2" fmla="*/ 108 w 145"/>
                <a:gd name="T3" fmla="*/ 89 h 157"/>
                <a:gd name="T4" fmla="*/ 108 w 145"/>
                <a:gd name="T5" fmla="*/ 105 h 157"/>
                <a:gd name="T6" fmla="*/ 111 w 145"/>
                <a:gd name="T7" fmla="*/ 106 h 157"/>
                <a:gd name="T8" fmla="*/ 123 w 145"/>
                <a:gd name="T9" fmla="*/ 124 h 157"/>
                <a:gd name="T10" fmla="*/ 108 w 145"/>
                <a:gd name="T11" fmla="*/ 114 h 157"/>
                <a:gd name="T12" fmla="*/ 108 w 145"/>
                <a:gd name="T13" fmla="*/ 31 h 157"/>
                <a:gd name="T14" fmla="*/ 123 w 145"/>
                <a:gd name="T15" fmla="*/ 21 h 157"/>
                <a:gd name="T16" fmla="*/ 111 w 145"/>
                <a:gd name="T17" fmla="*/ 39 h 157"/>
                <a:gd name="T18" fmla="*/ 108 w 145"/>
                <a:gd name="T19" fmla="*/ 40 h 157"/>
                <a:gd name="T20" fmla="*/ 141 w 145"/>
                <a:gd name="T21" fmla="*/ 69 h 157"/>
                <a:gd name="T22" fmla="*/ 119 w 145"/>
                <a:gd name="T23" fmla="*/ 72 h 157"/>
                <a:gd name="T24" fmla="*/ 141 w 145"/>
                <a:gd name="T25" fmla="*/ 76 h 157"/>
                <a:gd name="T26" fmla="*/ 141 w 145"/>
                <a:gd name="T27" fmla="*/ 69 h 157"/>
                <a:gd name="T28" fmla="*/ 75 w 145"/>
                <a:gd name="T29" fmla="*/ 157 h 157"/>
                <a:gd name="T30" fmla="*/ 95 w 145"/>
                <a:gd name="T31" fmla="*/ 105 h 157"/>
                <a:gd name="T32" fmla="*/ 108 w 145"/>
                <a:gd name="T33" fmla="*/ 55 h 157"/>
                <a:gd name="T34" fmla="*/ 72 w 145"/>
                <a:gd name="T35" fmla="*/ 41 h 157"/>
                <a:gd name="T36" fmla="*/ 104 w 145"/>
                <a:gd name="T37" fmla="*/ 72 h 157"/>
                <a:gd name="T38" fmla="*/ 88 w 145"/>
                <a:gd name="T39" fmla="*/ 100 h 157"/>
                <a:gd name="T40" fmla="*/ 86 w 145"/>
                <a:gd name="T41" fmla="*/ 121 h 157"/>
                <a:gd name="T42" fmla="*/ 72 w 145"/>
                <a:gd name="T43" fmla="*/ 157 h 157"/>
                <a:gd name="T44" fmla="*/ 108 w 145"/>
                <a:gd name="T45" fmla="*/ 40 h 157"/>
                <a:gd name="T46" fmla="*/ 105 w 145"/>
                <a:gd name="T47" fmla="*/ 34 h 157"/>
                <a:gd name="T48" fmla="*/ 108 w 145"/>
                <a:gd name="T49" fmla="*/ 105 h 157"/>
                <a:gd name="T50" fmla="*/ 105 w 145"/>
                <a:gd name="T51" fmla="*/ 111 h 157"/>
                <a:gd name="T52" fmla="*/ 108 w 145"/>
                <a:gd name="T53" fmla="*/ 105 h 157"/>
                <a:gd name="T54" fmla="*/ 72 w 145"/>
                <a:gd name="T55" fmla="*/ 0 h 157"/>
                <a:gd name="T56" fmla="*/ 76 w 145"/>
                <a:gd name="T57" fmla="*/ 4 h 157"/>
                <a:gd name="T58" fmla="*/ 72 w 145"/>
                <a:gd name="T59" fmla="*/ 25 h 157"/>
                <a:gd name="T60" fmla="*/ 72 w 145"/>
                <a:gd name="T61" fmla="*/ 32 h 157"/>
                <a:gd name="T62" fmla="*/ 36 w 145"/>
                <a:gd name="T63" fmla="*/ 90 h 157"/>
                <a:gd name="T64" fmla="*/ 50 w 145"/>
                <a:gd name="T65" fmla="*/ 137 h 157"/>
                <a:gd name="T66" fmla="*/ 72 w 145"/>
                <a:gd name="T67" fmla="*/ 157 h 157"/>
                <a:gd name="T68" fmla="*/ 58 w 145"/>
                <a:gd name="T69" fmla="*/ 121 h 157"/>
                <a:gd name="T70" fmla="*/ 56 w 145"/>
                <a:gd name="T71" fmla="*/ 100 h 157"/>
                <a:gd name="T72" fmla="*/ 49 w 145"/>
                <a:gd name="T73" fmla="*/ 50 h 157"/>
                <a:gd name="T74" fmla="*/ 72 w 145"/>
                <a:gd name="T75" fmla="*/ 32 h 157"/>
                <a:gd name="T76" fmla="*/ 72 w 145"/>
                <a:gd name="T77" fmla="*/ 25 h 157"/>
                <a:gd name="T78" fmla="*/ 68 w 145"/>
                <a:gd name="T79" fmla="*/ 4 h 157"/>
                <a:gd name="T80" fmla="*/ 36 w 145"/>
                <a:gd name="T81" fmla="*/ 114 h 157"/>
                <a:gd name="T82" fmla="*/ 39 w 145"/>
                <a:gd name="T83" fmla="*/ 106 h 157"/>
                <a:gd name="T84" fmla="*/ 36 w 145"/>
                <a:gd name="T85" fmla="*/ 114 h 157"/>
                <a:gd name="T86" fmla="*/ 36 w 145"/>
                <a:gd name="T87" fmla="*/ 31 h 157"/>
                <a:gd name="T88" fmla="*/ 39 w 145"/>
                <a:gd name="T89" fmla="*/ 39 h 157"/>
                <a:gd name="T90" fmla="*/ 36 w 145"/>
                <a:gd name="T91" fmla="*/ 55 h 157"/>
                <a:gd name="T92" fmla="*/ 36 w 145"/>
                <a:gd name="T93" fmla="*/ 90 h 157"/>
                <a:gd name="T94" fmla="*/ 36 w 145"/>
                <a:gd name="T95" fmla="*/ 31 h 157"/>
                <a:gd name="T96" fmla="*/ 34 w 145"/>
                <a:gd name="T97" fmla="*/ 39 h 157"/>
                <a:gd name="T98" fmla="*/ 21 w 145"/>
                <a:gd name="T99" fmla="*/ 26 h 157"/>
                <a:gd name="T100" fmla="*/ 26 w 145"/>
                <a:gd name="T101" fmla="*/ 21 h 157"/>
                <a:gd name="T102" fmla="*/ 36 w 145"/>
                <a:gd name="T103" fmla="*/ 105 h 157"/>
                <a:gd name="T104" fmla="*/ 26 w 145"/>
                <a:gd name="T105" fmla="*/ 124 h 157"/>
                <a:gd name="T106" fmla="*/ 21 w 145"/>
                <a:gd name="T107" fmla="*/ 118 h 157"/>
                <a:gd name="T108" fmla="*/ 34 w 145"/>
                <a:gd name="T109" fmla="*/ 106 h 157"/>
                <a:gd name="T110" fmla="*/ 25 w 145"/>
                <a:gd name="T111" fmla="*/ 72 h 157"/>
                <a:gd name="T112" fmla="*/ 21 w 145"/>
                <a:gd name="T113" fmla="*/ 69 h 157"/>
                <a:gd name="T114" fmla="*/ 0 w 145"/>
                <a:gd name="T115" fmla="*/ 72 h 157"/>
                <a:gd name="T116" fmla="*/ 21 w 145"/>
                <a:gd name="T117" fmla="*/ 7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5" h="157">
                  <a:moveTo>
                    <a:pt x="108" y="89"/>
                  </a:moveTo>
                  <a:cubicBezTo>
                    <a:pt x="111" y="84"/>
                    <a:pt x="112" y="78"/>
                    <a:pt x="112" y="72"/>
                  </a:cubicBezTo>
                  <a:cubicBezTo>
                    <a:pt x="112" y="66"/>
                    <a:pt x="111" y="61"/>
                    <a:pt x="108" y="55"/>
                  </a:cubicBezTo>
                  <a:cubicBezTo>
                    <a:pt x="108" y="89"/>
                    <a:pt x="108" y="89"/>
                    <a:pt x="108" y="89"/>
                  </a:cubicBezTo>
                  <a:close/>
                  <a:moveTo>
                    <a:pt x="108" y="114"/>
                  </a:moveTo>
                  <a:cubicBezTo>
                    <a:pt x="108" y="105"/>
                    <a:pt x="108" y="105"/>
                    <a:pt x="108" y="105"/>
                  </a:cubicBezTo>
                  <a:cubicBezTo>
                    <a:pt x="109" y="105"/>
                    <a:pt x="110" y="105"/>
                    <a:pt x="111" y="106"/>
                  </a:cubicBezTo>
                  <a:cubicBezTo>
                    <a:pt x="111" y="106"/>
                    <a:pt x="111" y="106"/>
                    <a:pt x="111" y="106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5" y="120"/>
                    <a:pt x="125" y="122"/>
                    <a:pt x="123" y="124"/>
                  </a:cubicBezTo>
                  <a:cubicBezTo>
                    <a:pt x="122" y="125"/>
                    <a:pt x="120" y="125"/>
                    <a:pt x="118" y="124"/>
                  </a:cubicBezTo>
                  <a:cubicBezTo>
                    <a:pt x="108" y="114"/>
                    <a:pt x="108" y="114"/>
                    <a:pt x="108" y="114"/>
                  </a:cubicBezTo>
                  <a:close/>
                  <a:moveTo>
                    <a:pt x="108" y="40"/>
                  </a:moveTo>
                  <a:cubicBezTo>
                    <a:pt x="108" y="31"/>
                    <a:pt x="108" y="31"/>
                    <a:pt x="108" y="3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20" y="20"/>
                    <a:pt x="122" y="20"/>
                    <a:pt x="123" y="21"/>
                  </a:cubicBezTo>
                  <a:cubicBezTo>
                    <a:pt x="125" y="23"/>
                    <a:pt x="125" y="25"/>
                    <a:pt x="123" y="26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0" y="40"/>
                    <a:pt x="109" y="40"/>
                    <a:pt x="108" y="40"/>
                  </a:cubicBezTo>
                  <a:close/>
                  <a:moveTo>
                    <a:pt x="141" y="69"/>
                  </a:moveTo>
                  <a:cubicBezTo>
                    <a:pt x="141" y="69"/>
                    <a:pt x="141" y="69"/>
                    <a:pt x="141" y="69"/>
                  </a:cubicBezTo>
                  <a:cubicBezTo>
                    <a:pt x="123" y="69"/>
                    <a:pt x="123" y="69"/>
                    <a:pt x="123" y="69"/>
                  </a:cubicBezTo>
                  <a:cubicBezTo>
                    <a:pt x="121" y="69"/>
                    <a:pt x="119" y="70"/>
                    <a:pt x="119" y="72"/>
                  </a:cubicBezTo>
                  <a:cubicBezTo>
                    <a:pt x="119" y="74"/>
                    <a:pt x="121" y="76"/>
                    <a:pt x="123" y="76"/>
                  </a:cubicBezTo>
                  <a:cubicBezTo>
                    <a:pt x="141" y="76"/>
                    <a:pt x="141" y="76"/>
                    <a:pt x="141" y="76"/>
                  </a:cubicBezTo>
                  <a:cubicBezTo>
                    <a:pt x="143" y="76"/>
                    <a:pt x="145" y="74"/>
                    <a:pt x="145" y="72"/>
                  </a:cubicBezTo>
                  <a:cubicBezTo>
                    <a:pt x="145" y="70"/>
                    <a:pt x="143" y="69"/>
                    <a:pt x="141" y="69"/>
                  </a:cubicBezTo>
                  <a:close/>
                  <a:moveTo>
                    <a:pt x="72" y="157"/>
                  </a:moveTo>
                  <a:cubicBezTo>
                    <a:pt x="75" y="157"/>
                    <a:pt x="75" y="157"/>
                    <a:pt x="75" y="157"/>
                  </a:cubicBezTo>
                  <a:cubicBezTo>
                    <a:pt x="86" y="157"/>
                    <a:pt x="94" y="148"/>
                    <a:pt x="95" y="137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100" y="101"/>
                    <a:pt x="105" y="96"/>
                    <a:pt x="108" y="89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2" y="42"/>
                    <a:pt x="88" y="32"/>
                    <a:pt x="72" y="32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81" y="41"/>
                    <a:pt x="89" y="44"/>
                    <a:pt x="94" y="50"/>
                  </a:cubicBezTo>
                  <a:cubicBezTo>
                    <a:pt x="100" y="56"/>
                    <a:pt x="104" y="64"/>
                    <a:pt x="104" y="72"/>
                  </a:cubicBezTo>
                  <a:cubicBezTo>
                    <a:pt x="104" y="84"/>
                    <a:pt x="97" y="94"/>
                    <a:pt x="88" y="100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87" y="100"/>
                    <a:pt x="86" y="102"/>
                    <a:pt x="86" y="103"/>
                  </a:cubicBezTo>
                  <a:cubicBezTo>
                    <a:pt x="86" y="121"/>
                    <a:pt x="86" y="121"/>
                    <a:pt x="86" y="121"/>
                  </a:cubicBezTo>
                  <a:cubicBezTo>
                    <a:pt x="72" y="121"/>
                    <a:pt x="72" y="121"/>
                    <a:pt x="72" y="121"/>
                  </a:cubicBezTo>
                  <a:cubicBezTo>
                    <a:pt x="72" y="157"/>
                    <a:pt x="72" y="157"/>
                    <a:pt x="72" y="157"/>
                  </a:cubicBezTo>
                  <a:close/>
                  <a:moveTo>
                    <a:pt x="108" y="31"/>
                  </a:move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6" y="40"/>
                    <a:pt x="105" y="39"/>
                  </a:cubicBezTo>
                  <a:cubicBezTo>
                    <a:pt x="104" y="38"/>
                    <a:pt x="104" y="35"/>
                    <a:pt x="105" y="34"/>
                  </a:cubicBezTo>
                  <a:cubicBezTo>
                    <a:pt x="108" y="31"/>
                    <a:pt x="108" y="31"/>
                    <a:pt x="108" y="31"/>
                  </a:cubicBezTo>
                  <a:close/>
                  <a:moveTo>
                    <a:pt x="108" y="105"/>
                  </a:moveTo>
                  <a:cubicBezTo>
                    <a:pt x="108" y="114"/>
                    <a:pt x="108" y="114"/>
                    <a:pt x="108" y="114"/>
                  </a:cubicBezTo>
                  <a:cubicBezTo>
                    <a:pt x="105" y="111"/>
                    <a:pt x="105" y="111"/>
                    <a:pt x="105" y="111"/>
                  </a:cubicBezTo>
                  <a:cubicBezTo>
                    <a:pt x="104" y="109"/>
                    <a:pt x="104" y="107"/>
                    <a:pt x="105" y="106"/>
                  </a:cubicBezTo>
                  <a:cubicBezTo>
                    <a:pt x="106" y="105"/>
                    <a:pt x="107" y="105"/>
                    <a:pt x="108" y="105"/>
                  </a:cubicBezTo>
                  <a:close/>
                  <a:moveTo>
                    <a:pt x="72" y="25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4" y="0"/>
                    <a:pt x="76" y="2"/>
                    <a:pt x="76" y="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6" y="24"/>
                    <a:pt x="74" y="25"/>
                    <a:pt x="72" y="25"/>
                  </a:cubicBezTo>
                  <a:cubicBezTo>
                    <a:pt x="72" y="25"/>
                    <a:pt x="72" y="25"/>
                    <a:pt x="72" y="25"/>
                  </a:cubicBezTo>
                  <a:close/>
                  <a:moveTo>
                    <a:pt x="72" y="32"/>
                  </a:moveTo>
                  <a:cubicBezTo>
                    <a:pt x="56" y="32"/>
                    <a:pt x="42" y="41"/>
                    <a:pt x="36" y="55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39" y="96"/>
                    <a:pt x="44" y="102"/>
                    <a:pt x="50" y="10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48"/>
                    <a:pt x="59" y="157"/>
                    <a:pt x="70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2" y="121"/>
                    <a:pt x="72" y="121"/>
                    <a:pt x="72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8" y="102"/>
                    <a:pt x="58" y="101"/>
                    <a:pt x="56" y="100"/>
                  </a:cubicBezTo>
                  <a:cubicBezTo>
                    <a:pt x="47" y="94"/>
                    <a:pt x="40" y="84"/>
                    <a:pt x="40" y="72"/>
                  </a:cubicBezTo>
                  <a:cubicBezTo>
                    <a:pt x="40" y="64"/>
                    <a:pt x="44" y="56"/>
                    <a:pt x="49" y="50"/>
                  </a:cubicBezTo>
                  <a:cubicBezTo>
                    <a:pt x="55" y="44"/>
                    <a:pt x="63" y="41"/>
                    <a:pt x="72" y="41"/>
                  </a:cubicBezTo>
                  <a:cubicBezTo>
                    <a:pt x="72" y="32"/>
                    <a:pt x="72" y="32"/>
                    <a:pt x="72" y="32"/>
                  </a:cubicBezTo>
                  <a:close/>
                  <a:moveTo>
                    <a:pt x="72" y="0"/>
                  </a:moveTo>
                  <a:cubicBezTo>
                    <a:pt x="72" y="25"/>
                    <a:pt x="72" y="25"/>
                    <a:pt x="72" y="25"/>
                  </a:cubicBezTo>
                  <a:cubicBezTo>
                    <a:pt x="70" y="25"/>
                    <a:pt x="68" y="24"/>
                    <a:pt x="68" y="22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2"/>
                    <a:pt x="70" y="0"/>
                    <a:pt x="72" y="0"/>
                  </a:cubicBezTo>
                  <a:close/>
                  <a:moveTo>
                    <a:pt x="36" y="114"/>
                  </a:moveTo>
                  <a:cubicBezTo>
                    <a:pt x="36" y="105"/>
                    <a:pt x="36" y="105"/>
                    <a:pt x="36" y="105"/>
                  </a:cubicBezTo>
                  <a:cubicBezTo>
                    <a:pt x="37" y="104"/>
                    <a:pt x="38" y="105"/>
                    <a:pt x="39" y="106"/>
                  </a:cubicBezTo>
                  <a:cubicBezTo>
                    <a:pt x="40" y="107"/>
                    <a:pt x="40" y="109"/>
                    <a:pt x="39" y="111"/>
                  </a:cubicBezTo>
                  <a:cubicBezTo>
                    <a:pt x="36" y="114"/>
                    <a:pt x="36" y="114"/>
                    <a:pt x="36" y="114"/>
                  </a:cubicBezTo>
                  <a:close/>
                  <a:moveTo>
                    <a:pt x="36" y="40"/>
                  </a:moveTo>
                  <a:cubicBezTo>
                    <a:pt x="36" y="31"/>
                    <a:pt x="36" y="31"/>
                    <a:pt x="36" y="3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8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  <a:moveTo>
                    <a:pt x="36" y="55"/>
                  </a:moveTo>
                  <a:cubicBezTo>
                    <a:pt x="33" y="60"/>
                    <a:pt x="32" y="66"/>
                    <a:pt x="32" y="72"/>
                  </a:cubicBezTo>
                  <a:cubicBezTo>
                    <a:pt x="32" y="79"/>
                    <a:pt x="33" y="85"/>
                    <a:pt x="36" y="90"/>
                  </a:cubicBezTo>
                  <a:cubicBezTo>
                    <a:pt x="36" y="55"/>
                    <a:pt x="36" y="55"/>
                    <a:pt x="36" y="55"/>
                  </a:cubicBezTo>
                  <a:close/>
                  <a:moveTo>
                    <a:pt x="36" y="31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4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5"/>
                    <a:pt x="20" y="23"/>
                    <a:pt x="21" y="21"/>
                  </a:cubicBezTo>
                  <a:cubicBezTo>
                    <a:pt x="22" y="20"/>
                    <a:pt x="25" y="20"/>
                    <a:pt x="26" y="21"/>
                  </a:cubicBezTo>
                  <a:cubicBezTo>
                    <a:pt x="36" y="31"/>
                    <a:pt x="36" y="31"/>
                    <a:pt x="36" y="31"/>
                  </a:cubicBezTo>
                  <a:close/>
                  <a:moveTo>
                    <a:pt x="36" y="105"/>
                  </a:moveTo>
                  <a:cubicBezTo>
                    <a:pt x="36" y="114"/>
                    <a:pt x="36" y="114"/>
                    <a:pt x="36" y="114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5" y="125"/>
                    <a:pt x="22" y="125"/>
                    <a:pt x="21" y="124"/>
                  </a:cubicBezTo>
                  <a:cubicBezTo>
                    <a:pt x="20" y="122"/>
                    <a:pt x="20" y="120"/>
                    <a:pt x="21" y="118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5"/>
                    <a:pt x="35" y="105"/>
                    <a:pt x="36" y="105"/>
                  </a:cubicBezTo>
                  <a:close/>
                  <a:moveTo>
                    <a:pt x="25" y="72"/>
                  </a:moveTo>
                  <a:cubicBezTo>
                    <a:pt x="25" y="72"/>
                    <a:pt x="25" y="72"/>
                    <a:pt x="25" y="72"/>
                  </a:cubicBezTo>
                  <a:cubicBezTo>
                    <a:pt x="25" y="70"/>
                    <a:pt x="23" y="69"/>
                    <a:pt x="21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2" y="69"/>
                    <a:pt x="0" y="70"/>
                    <a:pt x="0" y="72"/>
                  </a:cubicBezTo>
                  <a:cubicBezTo>
                    <a:pt x="0" y="74"/>
                    <a:pt x="2" y="76"/>
                    <a:pt x="4" y="76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23" y="76"/>
                    <a:pt x="25" y="74"/>
                    <a:pt x="25" y="7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924" y="2748566"/>
            <a:ext cx="10850563" cy="770870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63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69924" y="3593289"/>
            <a:ext cx="10850563" cy="352888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04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4" y="3954685"/>
            <a:ext cx="10850563" cy="32918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0"/>
          <p:cNvSpPr/>
          <p:nvPr/>
        </p:nvSpPr>
        <p:spPr bwMode="auto">
          <a:xfrm>
            <a:off x="1879600" y="0"/>
            <a:ext cx="10312400" cy="792229"/>
          </a:xfrm>
          <a:custGeom>
            <a:avLst/>
            <a:gdLst>
              <a:gd name="T0" fmla="*/ 4461 w 4461"/>
              <a:gd name="T1" fmla="*/ 0 h 340"/>
              <a:gd name="T2" fmla="*/ 0 w 4461"/>
              <a:gd name="T3" fmla="*/ 0 h 340"/>
              <a:gd name="T4" fmla="*/ 3328 w 4461"/>
              <a:gd name="T5" fmla="*/ 340 h 340"/>
              <a:gd name="T6" fmla="*/ 4461 w 4461"/>
              <a:gd name="T7" fmla="*/ 276 h 340"/>
              <a:gd name="T8" fmla="*/ 4461 w 4461"/>
              <a:gd name="T9" fmla="*/ 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61" h="340">
                <a:moveTo>
                  <a:pt x="446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1670" y="340"/>
                  <a:pt x="3328" y="340"/>
                </a:cubicBezTo>
                <a:cubicBezTo>
                  <a:pt x="3713" y="340"/>
                  <a:pt x="4098" y="321"/>
                  <a:pt x="4461" y="276"/>
                </a:cubicBezTo>
                <a:cubicBezTo>
                  <a:pt x="4461" y="0"/>
                  <a:pt x="4461" y="0"/>
                  <a:pt x="4461" y="0"/>
                </a:cubicBezTo>
              </a:path>
            </a:pathLst>
          </a:custGeom>
          <a:solidFill>
            <a:schemeClr val="accent2">
              <a:alpha val="6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16"/>
          <p:cNvSpPr>
            <a:spLocks noEditPoints="1"/>
          </p:cNvSpPr>
          <p:nvPr/>
        </p:nvSpPr>
        <p:spPr bwMode="auto">
          <a:xfrm>
            <a:off x="0" y="1"/>
            <a:ext cx="7381875" cy="1218251"/>
          </a:xfrm>
          <a:custGeom>
            <a:avLst/>
            <a:gdLst>
              <a:gd name="T0" fmla="*/ 3653 w 3653"/>
              <a:gd name="T1" fmla="*/ 0 h 601"/>
              <a:gd name="T2" fmla="*/ 0 w 3653"/>
              <a:gd name="T3" fmla="*/ 0 h 601"/>
              <a:gd name="T4" fmla="*/ 0 w 3653"/>
              <a:gd name="T5" fmla="*/ 596 h 601"/>
              <a:gd name="T6" fmla="*/ 201 w 3653"/>
              <a:gd name="T7" fmla="*/ 601 h 601"/>
              <a:gd name="T8" fmla="*/ 3653 w 3653"/>
              <a:gd name="T9" fmla="*/ 0 h 601"/>
              <a:gd name="T10" fmla="*/ 3653 w 3653"/>
              <a:gd name="T11" fmla="*/ 0 h 601"/>
              <a:gd name="T12" fmla="*/ 3653 w 3653"/>
              <a:gd name="T13" fmla="*/ 0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53" h="601">
                <a:moveTo>
                  <a:pt x="365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596"/>
                  <a:pt x="0" y="596"/>
                  <a:pt x="0" y="596"/>
                </a:cubicBezTo>
                <a:cubicBezTo>
                  <a:pt x="0" y="596"/>
                  <a:pt x="70" y="601"/>
                  <a:pt x="201" y="601"/>
                </a:cubicBezTo>
                <a:cubicBezTo>
                  <a:pt x="687" y="601"/>
                  <a:pt x="2007" y="543"/>
                  <a:pt x="3653" y="0"/>
                </a:cubicBezTo>
                <a:moveTo>
                  <a:pt x="3653" y="0"/>
                </a:moveTo>
                <a:cubicBezTo>
                  <a:pt x="3653" y="0"/>
                  <a:pt x="3653" y="0"/>
                  <a:pt x="3653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15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4" name="Freeform 261"/>
          <p:cNvSpPr>
            <a:spLocks noEditPoints="1"/>
          </p:cNvSpPr>
          <p:nvPr/>
        </p:nvSpPr>
        <p:spPr bwMode="auto">
          <a:xfrm>
            <a:off x="10506674" y="186772"/>
            <a:ext cx="830193" cy="769697"/>
          </a:xfrm>
          <a:custGeom>
            <a:avLst/>
            <a:gdLst>
              <a:gd name="T0" fmla="*/ 540 w 740"/>
              <a:gd name="T1" fmla="*/ 98 h 686"/>
              <a:gd name="T2" fmla="*/ 471 w 740"/>
              <a:gd name="T3" fmla="*/ 15 h 686"/>
              <a:gd name="T4" fmla="*/ 284 w 740"/>
              <a:gd name="T5" fmla="*/ 94 h 686"/>
              <a:gd name="T6" fmla="*/ 208 w 740"/>
              <a:gd name="T7" fmla="*/ 71 h 686"/>
              <a:gd name="T8" fmla="*/ 192 w 740"/>
              <a:gd name="T9" fmla="*/ 149 h 686"/>
              <a:gd name="T10" fmla="*/ 34 w 740"/>
              <a:gd name="T11" fmla="*/ 274 h 686"/>
              <a:gd name="T12" fmla="*/ 79 w 740"/>
              <a:gd name="T13" fmla="*/ 372 h 686"/>
              <a:gd name="T14" fmla="*/ 195 w 740"/>
              <a:gd name="T15" fmla="*/ 651 h 686"/>
              <a:gd name="T16" fmla="*/ 295 w 740"/>
              <a:gd name="T17" fmla="*/ 616 h 686"/>
              <a:gd name="T18" fmla="*/ 474 w 740"/>
              <a:gd name="T19" fmla="*/ 626 h 686"/>
              <a:gd name="T20" fmla="*/ 567 w 740"/>
              <a:gd name="T21" fmla="*/ 571 h 686"/>
              <a:gd name="T22" fmla="*/ 646 w 740"/>
              <a:gd name="T23" fmla="*/ 408 h 686"/>
              <a:gd name="T24" fmla="*/ 725 w 740"/>
              <a:gd name="T25" fmla="*/ 337 h 686"/>
              <a:gd name="T26" fmla="*/ 230 w 740"/>
              <a:gd name="T27" fmla="*/ 571 h 686"/>
              <a:gd name="T28" fmla="*/ 115 w 740"/>
              <a:gd name="T29" fmla="*/ 330 h 686"/>
              <a:gd name="T30" fmla="*/ 294 w 740"/>
              <a:gd name="T31" fmla="*/ 323 h 686"/>
              <a:gd name="T32" fmla="*/ 376 w 740"/>
              <a:gd name="T33" fmla="*/ 377 h 686"/>
              <a:gd name="T34" fmla="*/ 247 w 740"/>
              <a:gd name="T35" fmla="*/ 570 h 686"/>
              <a:gd name="T36" fmla="*/ 274 w 740"/>
              <a:gd name="T37" fmla="*/ 581 h 686"/>
              <a:gd name="T38" fmla="*/ 483 w 740"/>
              <a:gd name="T39" fmla="*/ 558 h 686"/>
              <a:gd name="T40" fmla="*/ 283 w 740"/>
              <a:gd name="T41" fmla="*/ 589 h 686"/>
              <a:gd name="T42" fmla="*/ 508 w 740"/>
              <a:gd name="T43" fmla="*/ 545 h 686"/>
              <a:gd name="T44" fmla="*/ 625 w 740"/>
              <a:gd name="T45" fmla="*/ 373 h 686"/>
              <a:gd name="T46" fmla="*/ 518 w 740"/>
              <a:gd name="T47" fmla="*/ 544 h 686"/>
              <a:gd name="T48" fmla="*/ 416 w 740"/>
              <a:gd name="T49" fmla="*/ 390 h 686"/>
              <a:gd name="T50" fmla="*/ 381 w 740"/>
              <a:gd name="T51" fmla="*/ 331 h 686"/>
              <a:gd name="T52" fmla="*/ 381 w 740"/>
              <a:gd name="T53" fmla="*/ 258 h 686"/>
              <a:gd name="T54" fmla="*/ 516 w 740"/>
              <a:gd name="T55" fmla="*/ 113 h 686"/>
              <a:gd name="T56" fmla="*/ 629 w 740"/>
              <a:gd name="T57" fmla="*/ 344 h 686"/>
              <a:gd name="T58" fmla="*/ 451 w 740"/>
              <a:gd name="T59" fmla="*/ 87 h 686"/>
              <a:gd name="T60" fmla="*/ 458 w 740"/>
              <a:gd name="T61" fmla="*/ 97 h 686"/>
              <a:gd name="T62" fmla="*/ 329 w 740"/>
              <a:gd name="T63" fmla="*/ 242 h 686"/>
              <a:gd name="T64" fmla="*/ 289 w 740"/>
              <a:gd name="T65" fmla="*/ 122 h 686"/>
              <a:gd name="T66" fmla="*/ 214 w 740"/>
              <a:gd name="T67" fmla="*/ 167 h 686"/>
              <a:gd name="T68" fmla="*/ 304 w 740"/>
              <a:gd name="T69" fmla="*/ 255 h 686"/>
              <a:gd name="T70" fmla="*/ 113 w 740"/>
              <a:gd name="T71" fmla="*/ 302 h 686"/>
              <a:gd name="T72" fmla="*/ 107 w 740"/>
              <a:gd name="T73" fmla="*/ 291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40" h="686">
                <a:moveTo>
                  <a:pt x="667" y="312"/>
                </a:moveTo>
                <a:cubicBezTo>
                  <a:pt x="540" y="98"/>
                  <a:pt x="540" y="98"/>
                  <a:pt x="540" y="98"/>
                </a:cubicBezTo>
                <a:cubicBezTo>
                  <a:pt x="555" y="80"/>
                  <a:pt x="558" y="55"/>
                  <a:pt x="546" y="34"/>
                </a:cubicBezTo>
                <a:cubicBezTo>
                  <a:pt x="530" y="9"/>
                  <a:pt x="497" y="0"/>
                  <a:pt x="471" y="15"/>
                </a:cubicBezTo>
                <a:cubicBezTo>
                  <a:pt x="455" y="25"/>
                  <a:pt x="446" y="42"/>
                  <a:pt x="445" y="59"/>
                </a:cubicBezTo>
                <a:cubicBezTo>
                  <a:pt x="284" y="94"/>
                  <a:pt x="284" y="94"/>
                  <a:pt x="284" y="94"/>
                </a:cubicBezTo>
                <a:cubicBezTo>
                  <a:pt x="283" y="93"/>
                  <a:pt x="283" y="91"/>
                  <a:pt x="282" y="90"/>
                </a:cubicBezTo>
                <a:cubicBezTo>
                  <a:pt x="267" y="64"/>
                  <a:pt x="233" y="56"/>
                  <a:pt x="208" y="71"/>
                </a:cubicBezTo>
                <a:cubicBezTo>
                  <a:pt x="182" y="86"/>
                  <a:pt x="174" y="119"/>
                  <a:pt x="189" y="145"/>
                </a:cubicBezTo>
                <a:cubicBezTo>
                  <a:pt x="190" y="146"/>
                  <a:pt x="191" y="148"/>
                  <a:pt x="192" y="149"/>
                </a:cubicBezTo>
                <a:cubicBezTo>
                  <a:pt x="86" y="272"/>
                  <a:pt x="86" y="272"/>
                  <a:pt x="86" y="272"/>
                </a:cubicBezTo>
                <a:cubicBezTo>
                  <a:pt x="70" y="264"/>
                  <a:pt x="51" y="265"/>
                  <a:pt x="34" y="274"/>
                </a:cubicBezTo>
                <a:cubicBezTo>
                  <a:pt x="9" y="289"/>
                  <a:pt x="0" y="323"/>
                  <a:pt x="15" y="348"/>
                </a:cubicBezTo>
                <a:cubicBezTo>
                  <a:pt x="29" y="371"/>
                  <a:pt x="56" y="380"/>
                  <a:pt x="79" y="372"/>
                </a:cubicBezTo>
                <a:cubicBezTo>
                  <a:pt x="205" y="584"/>
                  <a:pt x="205" y="584"/>
                  <a:pt x="205" y="584"/>
                </a:cubicBezTo>
                <a:cubicBezTo>
                  <a:pt x="186" y="601"/>
                  <a:pt x="182" y="629"/>
                  <a:pt x="195" y="651"/>
                </a:cubicBezTo>
                <a:cubicBezTo>
                  <a:pt x="210" y="677"/>
                  <a:pt x="243" y="686"/>
                  <a:pt x="269" y="670"/>
                </a:cubicBezTo>
                <a:cubicBezTo>
                  <a:pt x="289" y="659"/>
                  <a:pt x="298" y="637"/>
                  <a:pt x="295" y="616"/>
                </a:cubicBezTo>
                <a:cubicBezTo>
                  <a:pt x="466" y="599"/>
                  <a:pt x="466" y="599"/>
                  <a:pt x="466" y="599"/>
                </a:cubicBezTo>
                <a:cubicBezTo>
                  <a:pt x="466" y="608"/>
                  <a:pt x="469" y="617"/>
                  <a:pt x="474" y="626"/>
                </a:cubicBezTo>
                <a:cubicBezTo>
                  <a:pt x="489" y="651"/>
                  <a:pt x="522" y="660"/>
                  <a:pt x="548" y="645"/>
                </a:cubicBezTo>
                <a:cubicBezTo>
                  <a:pt x="573" y="629"/>
                  <a:pt x="582" y="596"/>
                  <a:pt x="567" y="571"/>
                </a:cubicBezTo>
                <a:cubicBezTo>
                  <a:pt x="562" y="562"/>
                  <a:pt x="555" y="556"/>
                  <a:pt x="547" y="551"/>
                </a:cubicBezTo>
                <a:cubicBezTo>
                  <a:pt x="646" y="408"/>
                  <a:pt x="646" y="408"/>
                  <a:pt x="646" y="408"/>
                </a:cubicBezTo>
                <a:cubicBezTo>
                  <a:pt x="663" y="421"/>
                  <a:pt x="687" y="423"/>
                  <a:pt x="706" y="411"/>
                </a:cubicBezTo>
                <a:cubicBezTo>
                  <a:pt x="732" y="396"/>
                  <a:pt x="740" y="363"/>
                  <a:pt x="725" y="337"/>
                </a:cubicBezTo>
                <a:cubicBezTo>
                  <a:pt x="713" y="317"/>
                  <a:pt x="689" y="307"/>
                  <a:pt x="667" y="312"/>
                </a:cubicBezTo>
                <a:close/>
                <a:moveTo>
                  <a:pt x="230" y="571"/>
                </a:moveTo>
                <a:cubicBezTo>
                  <a:pt x="103" y="356"/>
                  <a:pt x="103" y="356"/>
                  <a:pt x="103" y="356"/>
                </a:cubicBezTo>
                <a:cubicBezTo>
                  <a:pt x="109" y="349"/>
                  <a:pt x="114" y="339"/>
                  <a:pt x="115" y="330"/>
                </a:cubicBezTo>
                <a:cubicBezTo>
                  <a:pt x="289" y="312"/>
                  <a:pt x="289" y="312"/>
                  <a:pt x="289" y="312"/>
                </a:cubicBezTo>
                <a:cubicBezTo>
                  <a:pt x="291" y="316"/>
                  <a:pt x="292" y="319"/>
                  <a:pt x="294" y="323"/>
                </a:cubicBezTo>
                <a:cubicBezTo>
                  <a:pt x="307" y="345"/>
                  <a:pt x="334" y="354"/>
                  <a:pt x="358" y="346"/>
                </a:cubicBezTo>
                <a:cubicBezTo>
                  <a:pt x="376" y="377"/>
                  <a:pt x="376" y="377"/>
                  <a:pt x="376" y="377"/>
                </a:cubicBezTo>
                <a:cubicBezTo>
                  <a:pt x="391" y="403"/>
                  <a:pt x="391" y="403"/>
                  <a:pt x="391" y="403"/>
                </a:cubicBezTo>
                <a:cubicBezTo>
                  <a:pt x="247" y="570"/>
                  <a:pt x="247" y="570"/>
                  <a:pt x="247" y="570"/>
                </a:cubicBezTo>
                <a:cubicBezTo>
                  <a:pt x="241" y="569"/>
                  <a:pt x="235" y="570"/>
                  <a:pt x="230" y="571"/>
                </a:cubicBezTo>
                <a:close/>
                <a:moveTo>
                  <a:pt x="274" y="581"/>
                </a:moveTo>
                <a:cubicBezTo>
                  <a:pt x="406" y="428"/>
                  <a:pt x="406" y="428"/>
                  <a:pt x="406" y="428"/>
                </a:cubicBezTo>
                <a:cubicBezTo>
                  <a:pt x="483" y="558"/>
                  <a:pt x="483" y="558"/>
                  <a:pt x="483" y="558"/>
                </a:cubicBezTo>
                <a:cubicBezTo>
                  <a:pt x="480" y="562"/>
                  <a:pt x="477" y="566"/>
                  <a:pt x="474" y="570"/>
                </a:cubicBezTo>
                <a:cubicBezTo>
                  <a:pt x="283" y="589"/>
                  <a:pt x="283" y="589"/>
                  <a:pt x="283" y="589"/>
                </a:cubicBezTo>
                <a:cubicBezTo>
                  <a:pt x="280" y="586"/>
                  <a:pt x="278" y="583"/>
                  <a:pt x="274" y="581"/>
                </a:cubicBezTo>
                <a:close/>
                <a:moveTo>
                  <a:pt x="508" y="545"/>
                </a:moveTo>
                <a:cubicBezTo>
                  <a:pt x="432" y="416"/>
                  <a:pt x="432" y="416"/>
                  <a:pt x="432" y="416"/>
                </a:cubicBezTo>
                <a:cubicBezTo>
                  <a:pt x="625" y="373"/>
                  <a:pt x="625" y="373"/>
                  <a:pt x="625" y="373"/>
                </a:cubicBezTo>
                <a:cubicBezTo>
                  <a:pt x="626" y="377"/>
                  <a:pt x="627" y="381"/>
                  <a:pt x="628" y="384"/>
                </a:cubicBezTo>
                <a:cubicBezTo>
                  <a:pt x="518" y="544"/>
                  <a:pt x="518" y="544"/>
                  <a:pt x="518" y="544"/>
                </a:cubicBezTo>
                <a:cubicBezTo>
                  <a:pt x="515" y="544"/>
                  <a:pt x="512" y="545"/>
                  <a:pt x="508" y="545"/>
                </a:cubicBezTo>
                <a:close/>
                <a:moveTo>
                  <a:pt x="416" y="390"/>
                </a:moveTo>
                <a:cubicBezTo>
                  <a:pt x="399" y="360"/>
                  <a:pt x="399" y="360"/>
                  <a:pt x="399" y="360"/>
                </a:cubicBezTo>
                <a:cubicBezTo>
                  <a:pt x="381" y="331"/>
                  <a:pt x="381" y="331"/>
                  <a:pt x="381" y="331"/>
                </a:cubicBezTo>
                <a:cubicBezTo>
                  <a:pt x="396" y="314"/>
                  <a:pt x="399" y="288"/>
                  <a:pt x="387" y="268"/>
                </a:cubicBezTo>
                <a:cubicBezTo>
                  <a:pt x="385" y="264"/>
                  <a:pt x="383" y="261"/>
                  <a:pt x="381" y="258"/>
                </a:cubicBezTo>
                <a:cubicBezTo>
                  <a:pt x="481" y="113"/>
                  <a:pt x="481" y="113"/>
                  <a:pt x="481" y="113"/>
                </a:cubicBezTo>
                <a:cubicBezTo>
                  <a:pt x="492" y="117"/>
                  <a:pt x="505" y="117"/>
                  <a:pt x="516" y="113"/>
                </a:cubicBezTo>
                <a:cubicBezTo>
                  <a:pt x="642" y="325"/>
                  <a:pt x="642" y="325"/>
                  <a:pt x="642" y="325"/>
                </a:cubicBezTo>
                <a:cubicBezTo>
                  <a:pt x="636" y="330"/>
                  <a:pt x="632" y="337"/>
                  <a:pt x="629" y="344"/>
                </a:cubicBezTo>
                <a:lnTo>
                  <a:pt x="416" y="390"/>
                </a:lnTo>
                <a:close/>
                <a:moveTo>
                  <a:pt x="451" y="87"/>
                </a:moveTo>
                <a:cubicBezTo>
                  <a:pt x="451" y="88"/>
                  <a:pt x="452" y="89"/>
                  <a:pt x="452" y="90"/>
                </a:cubicBezTo>
                <a:cubicBezTo>
                  <a:pt x="454" y="92"/>
                  <a:pt x="456" y="95"/>
                  <a:pt x="458" y="97"/>
                </a:cubicBezTo>
                <a:cubicBezTo>
                  <a:pt x="357" y="243"/>
                  <a:pt x="357" y="243"/>
                  <a:pt x="357" y="243"/>
                </a:cubicBezTo>
                <a:cubicBezTo>
                  <a:pt x="348" y="241"/>
                  <a:pt x="338" y="240"/>
                  <a:pt x="329" y="242"/>
                </a:cubicBezTo>
                <a:cubicBezTo>
                  <a:pt x="276" y="153"/>
                  <a:pt x="276" y="153"/>
                  <a:pt x="276" y="153"/>
                </a:cubicBezTo>
                <a:cubicBezTo>
                  <a:pt x="284" y="144"/>
                  <a:pt x="288" y="133"/>
                  <a:pt x="289" y="122"/>
                </a:cubicBezTo>
                <a:lnTo>
                  <a:pt x="451" y="87"/>
                </a:lnTo>
                <a:close/>
                <a:moveTo>
                  <a:pt x="214" y="167"/>
                </a:moveTo>
                <a:cubicBezTo>
                  <a:pt x="226" y="172"/>
                  <a:pt x="240" y="173"/>
                  <a:pt x="253" y="169"/>
                </a:cubicBezTo>
                <a:cubicBezTo>
                  <a:pt x="304" y="255"/>
                  <a:pt x="304" y="255"/>
                  <a:pt x="304" y="255"/>
                </a:cubicBezTo>
                <a:cubicBezTo>
                  <a:pt x="295" y="263"/>
                  <a:pt x="290" y="273"/>
                  <a:pt x="288" y="284"/>
                </a:cubicBezTo>
                <a:cubicBezTo>
                  <a:pt x="113" y="302"/>
                  <a:pt x="113" y="302"/>
                  <a:pt x="113" y="302"/>
                </a:cubicBezTo>
                <a:cubicBezTo>
                  <a:pt x="112" y="299"/>
                  <a:pt x="110" y="296"/>
                  <a:pt x="109" y="293"/>
                </a:cubicBezTo>
                <a:cubicBezTo>
                  <a:pt x="108" y="292"/>
                  <a:pt x="107" y="291"/>
                  <a:pt x="107" y="291"/>
                </a:cubicBezTo>
                <a:lnTo>
                  <a:pt x="214" y="1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-188119" y="5647532"/>
            <a:ext cx="1071563" cy="1277938"/>
            <a:chOff x="2520950" y="1922463"/>
            <a:chExt cx="1071563" cy="1277938"/>
          </a:xfrm>
          <a:solidFill>
            <a:schemeClr val="bg1">
              <a:lumMod val="85000"/>
            </a:schemeClr>
          </a:solidFill>
        </p:grpSpPr>
        <p:sp>
          <p:nvSpPr>
            <p:cNvPr id="26" name="Freeform 269"/>
            <p:cNvSpPr/>
            <p:nvPr/>
          </p:nvSpPr>
          <p:spPr bwMode="auto">
            <a:xfrm>
              <a:off x="2547938" y="2073275"/>
              <a:ext cx="1044575" cy="890588"/>
            </a:xfrm>
            <a:custGeom>
              <a:avLst/>
              <a:gdLst>
                <a:gd name="T0" fmla="*/ 456 w 547"/>
                <a:gd name="T1" fmla="*/ 19 h 465"/>
                <a:gd name="T2" fmla="*/ 488 w 547"/>
                <a:gd name="T3" fmla="*/ 235 h 465"/>
                <a:gd name="T4" fmla="*/ 182 w 547"/>
                <a:gd name="T5" fmla="*/ 388 h 465"/>
                <a:gd name="T6" fmla="*/ 30 w 547"/>
                <a:gd name="T7" fmla="*/ 236 h 465"/>
                <a:gd name="T8" fmla="*/ 0 w 547"/>
                <a:gd name="T9" fmla="*/ 247 h 465"/>
                <a:gd name="T10" fmla="*/ 172 w 547"/>
                <a:gd name="T11" fmla="*/ 418 h 465"/>
                <a:gd name="T12" fmla="*/ 518 w 547"/>
                <a:gd name="T13" fmla="*/ 245 h 465"/>
                <a:gd name="T14" fmla="*/ 482 w 547"/>
                <a:gd name="T15" fmla="*/ 0 h 465"/>
                <a:gd name="T16" fmla="*/ 456 w 547"/>
                <a:gd name="T17" fmla="*/ 19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465">
                  <a:moveTo>
                    <a:pt x="456" y="19"/>
                  </a:moveTo>
                  <a:cubicBezTo>
                    <a:pt x="499" y="79"/>
                    <a:pt x="513" y="159"/>
                    <a:pt x="488" y="235"/>
                  </a:cubicBezTo>
                  <a:cubicBezTo>
                    <a:pt x="446" y="361"/>
                    <a:pt x="309" y="430"/>
                    <a:pt x="182" y="388"/>
                  </a:cubicBezTo>
                  <a:cubicBezTo>
                    <a:pt x="108" y="363"/>
                    <a:pt x="53" y="305"/>
                    <a:pt x="30" y="236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27" y="325"/>
                    <a:pt x="88" y="390"/>
                    <a:pt x="172" y="418"/>
                  </a:cubicBezTo>
                  <a:cubicBezTo>
                    <a:pt x="316" y="465"/>
                    <a:pt x="470" y="388"/>
                    <a:pt x="518" y="245"/>
                  </a:cubicBezTo>
                  <a:cubicBezTo>
                    <a:pt x="547" y="159"/>
                    <a:pt x="530" y="69"/>
                    <a:pt x="482" y="0"/>
                  </a:cubicBezTo>
                  <a:lnTo>
                    <a:pt x="45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70"/>
            <p:cNvSpPr>
              <a:spLocks noEditPoints="1"/>
            </p:cNvSpPr>
            <p:nvPr/>
          </p:nvSpPr>
          <p:spPr bwMode="auto">
            <a:xfrm>
              <a:off x="2579688" y="1922463"/>
              <a:ext cx="928688" cy="931863"/>
            </a:xfrm>
            <a:custGeom>
              <a:avLst/>
              <a:gdLst>
                <a:gd name="T0" fmla="*/ 311 w 486"/>
                <a:gd name="T1" fmla="*/ 38 h 487"/>
                <a:gd name="T2" fmla="*/ 38 w 486"/>
                <a:gd name="T3" fmla="*/ 175 h 487"/>
                <a:gd name="T4" fmla="*/ 175 w 486"/>
                <a:gd name="T5" fmla="*/ 449 h 487"/>
                <a:gd name="T6" fmla="*/ 449 w 486"/>
                <a:gd name="T7" fmla="*/ 312 h 487"/>
                <a:gd name="T8" fmla="*/ 311 w 486"/>
                <a:gd name="T9" fmla="*/ 38 h 487"/>
                <a:gd name="T10" fmla="*/ 178 w 486"/>
                <a:gd name="T11" fmla="*/ 439 h 487"/>
                <a:gd name="T12" fmla="*/ 47 w 486"/>
                <a:gd name="T13" fmla="*/ 178 h 487"/>
                <a:gd name="T14" fmla="*/ 308 w 486"/>
                <a:gd name="T15" fmla="*/ 47 h 487"/>
                <a:gd name="T16" fmla="*/ 439 w 486"/>
                <a:gd name="T17" fmla="*/ 308 h 487"/>
                <a:gd name="T18" fmla="*/ 178 w 486"/>
                <a:gd name="T19" fmla="*/ 439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6" h="487">
                  <a:moveTo>
                    <a:pt x="311" y="38"/>
                  </a:moveTo>
                  <a:cubicBezTo>
                    <a:pt x="198" y="0"/>
                    <a:pt x="75" y="61"/>
                    <a:pt x="38" y="175"/>
                  </a:cubicBezTo>
                  <a:cubicBezTo>
                    <a:pt x="0" y="289"/>
                    <a:pt x="61" y="411"/>
                    <a:pt x="175" y="449"/>
                  </a:cubicBezTo>
                  <a:cubicBezTo>
                    <a:pt x="288" y="487"/>
                    <a:pt x="411" y="425"/>
                    <a:pt x="449" y="312"/>
                  </a:cubicBezTo>
                  <a:cubicBezTo>
                    <a:pt x="486" y="198"/>
                    <a:pt x="425" y="75"/>
                    <a:pt x="311" y="38"/>
                  </a:cubicBezTo>
                  <a:close/>
                  <a:moveTo>
                    <a:pt x="178" y="439"/>
                  </a:moveTo>
                  <a:cubicBezTo>
                    <a:pt x="70" y="403"/>
                    <a:pt x="11" y="286"/>
                    <a:pt x="47" y="178"/>
                  </a:cubicBezTo>
                  <a:cubicBezTo>
                    <a:pt x="83" y="70"/>
                    <a:pt x="200" y="11"/>
                    <a:pt x="308" y="47"/>
                  </a:cubicBezTo>
                  <a:cubicBezTo>
                    <a:pt x="417" y="83"/>
                    <a:pt x="475" y="200"/>
                    <a:pt x="439" y="308"/>
                  </a:cubicBezTo>
                  <a:cubicBezTo>
                    <a:pt x="403" y="417"/>
                    <a:pt x="286" y="475"/>
                    <a:pt x="178" y="4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71"/>
            <p:cNvSpPr/>
            <p:nvPr/>
          </p:nvSpPr>
          <p:spPr bwMode="auto">
            <a:xfrm>
              <a:off x="2520950" y="1966913"/>
              <a:ext cx="1001713" cy="893763"/>
            </a:xfrm>
            <a:custGeom>
              <a:avLst/>
              <a:gdLst>
                <a:gd name="T0" fmla="*/ 246 w 524"/>
                <a:gd name="T1" fmla="*/ 26 h 467"/>
                <a:gd name="T2" fmla="*/ 232 w 524"/>
                <a:gd name="T3" fmla="*/ 39 h 467"/>
                <a:gd name="T4" fmla="*/ 220 w 524"/>
                <a:gd name="T5" fmla="*/ 48 h 467"/>
                <a:gd name="T6" fmla="*/ 215 w 524"/>
                <a:gd name="T7" fmla="*/ 39 h 467"/>
                <a:gd name="T8" fmla="*/ 208 w 524"/>
                <a:gd name="T9" fmla="*/ 52 h 467"/>
                <a:gd name="T10" fmla="*/ 186 w 524"/>
                <a:gd name="T11" fmla="*/ 49 h 467"/>
                <a:gd name="T12" fmla="*/ 168 w 524"/>
                <a:gd name="T13" fmla="*/ 58 h 467"/>
                <a:gd name="T14" fmla="*/ 142 w 524"/>
                <a:gd name="T15" fmla="*/ 77 h 467"/>
                <a:gd name="T16" fmla="*/ 126 w 524"/>
                <a:gd name="T17" fmla="*/ 90 h 467"/>
                <a:gd name="T18" fmla="*/ 132 w 524"/>
                <a:gd name="T19" fmla="*/ 104 h 467"/>
                <a:gd name="T20" fmla="*/ 131 w 524"/>
                <a:gd name="T21" fmla="*/ 111 h 467"/>
                <a:gd name="T22" fmla="*/ 125 w 524"/>
                <a:gd name="T23" fmla="*/ 99 h 467"/>
                <a:gd name="T24" fmla="*/ 120 w 524"/>
                <a:gd name="T25" fmla="*/ 86 h 467"/>
                <a:gd name="T26" fmla="*/ 111 w 524"/>
                <a:gd name="T27" fmla="*/ 101 h 467"/>
                <a:gd name="T28" fmla="*/ 103 w 524"/>
                <a:gd name="T29" fmla="*/ 131 h 467"/>
                <a:gd name="T30" fmla="*/ 119 w 524"/>
                <a:gd name="T31" fmla="*/ 129 h 467"/>
                <a:gd name="T32" fmla="*/ 129 w 524"/>
                <a:gd name="T33" fmla="*/ 152 h 467"/>
                <a:gd name="T34" fmla="*/ 141 w 524"/>
                <a:gd name="T35" fmla="*/ 177 h 467"/>
                <a:gd name="T36" fmla="*/ 153 w 524"/>
                <a:gd name="T37" fmla="*/ 198 h 467"/>
                <a:gd name="T38" fmla="*/ 169 w 524"/>
                <a:gd name="T39" fmla="*/ 229 h 467"/>
                <a:gd name="T40" fmla="*/ 150 w 524"/>
                <a:gd name="T41" fmla="*/ 262 h 467"/>
                <a:gd name="T42" fmla="*/ 118 w 524"/>
                <a:gd name="T43" fmla="*/ 298 h 467"/>
                <a:gd name="T44" fmla="*/ 114 w 524"/>
                <a:gd name="T45" fmla="*/ 330 h 467"/>
                <a:gd name="T46" fmla="*/ 102 w 524"/>
                <a:gd name="T47" fmla="*/ 328 h 467"/>
                <a:gd name="T48" fmla="*/ 89 w 524"/>
                <a:gd name="T49" fmla="*/ 273 h 467"/>
                <a:gd name="T50" fmla="*/ 81 w 524"/>
                <a:gd name="T51" fmla="*/ 190 h 467"/>
                <a:gd name="T52" fmla="*/ 88 w 524"/>
                <a:gd name="T53" fmla="*/ 135 h 467"/>
                <a:gd name="T54" fmla="*/ 149 w 524"/>
                <a:gd name="T55" fmla="*/ 372 h 467"/>
                <a:gd name="T56" fmla="*/ 183 w 524"/>
                <a:gd name="T57" fmla="*/ 377 h 467"/>
                <a:gd name="T58" fmla="*/ 227 w 524"/>
                <a:gd name="T59" fmla="*/ 387 h 467"/>
                <a:gd name="T60" fmla="*/ 217 w 524"/>
                <a:gd name="T61" fmla="*/ 403 h 467"/>
                <a:gd name="T62" fmla="*/ 243 w 524"/>
                <a:gd name="T63" fmla="*/ 409 h 467"/>
                <a:gd name="T64" fmla="*/ 280 w 524"/>
                <a:gd name="T65" fmla="*/ 417 h 467"/>
                <a:gd name="T66" fmla="*/ 400 w 524"/>
                <a:gd name="T67" fmla="*/ 49 h 467"/>
                <a:gd name="T68" fmla="*/ 479 w 524"/>
                <a:gd name="T69" fmla="*/ 213 h 467"/>
                <a:gd name="T70" fmla="*/ 466 w 524"/>
                <a:gd name="T71" fmla="*/ 196 h 467"/>
                <a:gd name="T72" fmla="*/ 440 w 524"/>
                <a:gd name="T73" fmla="*/ 224 h 467"/>
                <a:gd name="T74" fmla="*/ 427 w 524"/>
                <a:gd name="T75" fmla="*/ 186 h 467"/>
                <a:gd name="T76" fmla="*/ 427 w 524"/>
                <a:gd name="T77" fmla="*/ 220 h 467"/>
                <a:gd name="T78" fmla="*/ 447 w 524"/>
                <a:gd name="T79" fmla="*/ 236 h 467"/>
                <a:gd name="T80" fmla="*/ 423 w 524"/>
                <a:gd name="T81" fmla="*/ 276 h 467"/>
                <a:gd name="T82" fmla="*/ 396 w 524"/>
                <a:gd name="T83" fmla="*/ 317 h 467"/>
                <a:gd name="T84" fmla="*/ 372 w 524"/>
                <a:gd name="T85" fmla="*/ 342 h 467"/>
                <a:gd name="T86" fmla="*/ 317 w 524"/>
                <a:gd name="T87" fmla="*/ 362 h 467"/>
                <a:gd name="T88" fmla="*/ 316 w 524"/>
                <a:gd name="T89" fmla="*/ 328 h 467"/>
                <a:gd name="T90" fmla="*/ 331 w 524"/>
                <a:gd name="T91" fmla="*/ 291 h 467"/>
                <a:gd name="T92" fmla="*/ 328 w 524"/>
                <a:gd name="T93" fmla="*/ 246 h 467"/>
                <a:gd name="T94" fmla="*/ 317 w 524"/>
                <a:gd name="T95" fmla="*/ 217 h 467"/>
                <a:gd name="T96" fmla="*/ 263 w 524"/>
                <a:gd name="T97" fmla="*/ 201 h 467"/>
                <a:gd name="T98" fmla="*/ 253 w 524"/>
                <a:gd name="T99" fmla="*/ 166 h 467"/>
                <a:gd name="T100" fmla="*/ 293 w 524"/>
                <a:gd name="T101" fmla="*/ 118 h 467"/>
                <a:gd name="T102" fmla="*/ 336 w 524"/>
                <a:gd name="T103" fmla="*/ 115 h 467"/>
                <a:gd name="T104" fmla="*/ 357 w 524"/>
                <a:gd name="T105" fmla="*/ 133 h 467"/>
                <a:gd name="T106" fmla="*/ 388 w 524"/>
                <a:gd name="T107" fmla="*/ 144 h 467"/>
                <a:gd name="T108" fmla="*/ 422 w 524"/>
                <a:gd name="T109" fmla="*/ 149 h 467"/>
                <a:gd name="T110" fmla="*/ 397 w 524"/>
                <a:gd name="T111" fmla="*/ 126 h 467"/>
                <a:gd name="T112" fmla="*/ 398 w 524"/>
                <a:gd name="T113" fmla="*/ 114 h 467"/>
                <a:gd name="T114" fmla="*/ 359 w 524"/>
                <a:gd name="T115" fmla="*/ 102 h 467"/>
                <a:gd name="T116" fmla="*/ 323 w 524"/>
                <a:gd name="T117" fmla="*/ 101 h 467"/>
                <a:gd name="T118" fmla="*/ 327 w 524"/>
                <a:gd name="T119" fmla="*/ 65 h 467"/>
                <a:gd name="T120" fmla="*/ 310 w 524"/>
                <a:gd name="T121" fmla="*/ 37 h 467"/>
                <a:gd name="T122" fmla="*/ 341 w 524"/>
                <a:gd name="T123" fmla="*/ 3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4" h="467">
                  <a:moveTo>
                    <a:pt x="310" y="14"/>
                  </a:moveTo>
                  <a:cubicBezTo>
                    <a:pt x="310" y="14"/>
                    <a:pt x="238" y="0"/>
                    <a:pt x="173" y="39"/>
                  </a:cubicBezTo>
                  <a:cubicBezTo>
                    <a:pt x="173" y="39"/>
                    <a:pt x="222" y="13"/>
                    <a:pt x="244" y="20"/>
                  </a:cubicBezTo>
                  <a:cubicBezTo>
                    <a:pt x="248" y="24"/>
                    <a:pt x="248" y="24"/>
                    <a:pt x="248" y="24"/>
                  </a:cubicBezTo>
                  <a:cubicBezTo>
                    <a:pt x="248" y="24"/>
                    <a:pt x="247" y="26"/>
                    <a:pt x="246" y="26"/>
                  </a:cubicBezTo>
                  <a:cubicBezTo>
                    <a:pt x="245" y="27"/>
                    <a:pt x="241" y="29"/>
                    <a:pt x="240" y="30"/>
                  </a:cubicBezTo>
                  <a:cubicBezTo>
                    <a:pt x="240" y="31"/>
                    <a:pt x="239" y="35"/>
                    <a:pt x="239" y="35"/>
                  </a:cubicBezTo>
                  <a:cubicBezTo>
                    <a:pt x="237" y="36"/>
                    <a:pt x="237" y="36"/>
                    <a:pt x="237" y="36"/>
                  </a:cubicBezTo>
                  <a:cubicBezTo>
                    <a:pt x="237" y="36"/>
                    <a:pt x="235" y="36"/>
                    <a:pt x="234" y="37"/>
                  </a:cubicBezTo>
                  <a:cubicBezTo>
                    <a:pt x="234" y="38"/>
                    <a:pt x="233" y="38"/>
                    <a:pt x="232" y="39"/>
                  </a:cubicBezTo>
                  <a:cubicBezTo>
                    <a:pt x="232" y="41"/>
                    <a:pt x="231" y="43"/>
                    <a:pt x="231" y="43"/>
                  </a:cubicBezTo>
                  <a:cubicBezTo>
                    <a:pt x="230" y="47"/>
                    <a:pt x="230" y="47"/>
                    <a:pt x="230" y="47"/>
                  </a:cubicBezTo>
                  <a:cubicBezTo>
                    <a:pt x="228" y="49"/>
                    <a:pt x="228" y="49"/>
                    <a:pt x="228" y="49"/>
                  </a:cubicBezTo>
                  <a:cubicBezTo>
                    <a:pt x="225" y="50"/>
                    <a:pt x="225" y="50"/>
                    <a:pt x="225" y="50"/>
                  </a:cubicBezTo>
                  <a:cubicBezTo>
                    <a:pt x="225" y="50"/>
                    <a:pt x="221" y="50"/>
                    <a:pt x="220" y="48"/>
                  </a:cubicBezTo>
                  <a:cubicBezTo>
                    <a:pt x="218" y="47"/>
                    <a:pt x="219" y="44"/>
                    <a:pt x="219" y="44"/>
                  </a:cubicBezTo>
                  <a:cubicBezTo>
                    <a:pt x="224" y="43"/>
                    <a:pt x="224" y="43"/>
                    <a:pt x="224" y="43"/>
                  </a:cubicBezTo>
                  <a:cubicBezTo>
                    <a:pt x="224" y="43"/>
                    <a:pt x="224" y="42"/>
                    <a:pt x="223" y="41"/>
                  </a:cubicBezTo>
                  <a:cubicBezTo>
                    <a:pt x="223" y="40"/>
                    <a:pt x="224" y="38"/>
                    <a:pt x="221" y="38"/>
                  </a:cubicBezTo>
                  <a:cubicBezTo>
                    <a:pt x="219" y="37"/>
                    <a:pt x="215" y="39"/>
                    <a:pt x="215" y="39"/>
                  </a:cubicBezTo>
                  <a:cubicBezTo>
                    <a:pt x="210" y="40"/>
                    <a:pt x="210" y="40"/>
                    <a:pt x="210" y="40"/>
                  </a:cubicBezTo>
                  <a:cubicBezTo>
                    <a:pt x="210" y="40"/>
                    <a:pt x="207" y="44"/>
                    <a:pt x="208" y="44"/>
                  </a:cubicBezTo>
                  <a:cubicBezTo>
                    <a:pt x="209" y="45"/>
                    <a:pt x="210" y="46"/>
                    <a:pt x="210" y="46"/>
                  </a:cubicBezTo>
                  <a:cubicBezTo>
                    <a:pt x="210" y="46"/>
                    <a:pt x="210" y="48"/>
                    <a:pt x="210" y="49"/>
                  </a:cubicBezTo>
                  <a:cubicBezTo>
                    <a:pt x="210" y="50"/>
                    <a:pt x="208" y="52"/>
                    <a:pt x="208" y="52"/>
                  </a:cubicBezTo>
                  <a:cubicBezTo>
                    <a:pt x="208" y="52"/>
                    <a:pt x="207" y="53"/>
                    <a:pt x="204" y="52"/>
                  </a:cubicBezTo>
                  <a:cubicBezTo>
                    <a:pt x="202" y="50"/>
                    <a:pt x="200" y="49"/>
                    <a:pt x="199" y="48"/>
                  </a:cubicBezTo>
                  <a:cubicBezTo>
                    <a:pt x="198" y="47"/>
                    <a:pt x="196" y="46"/>
                    <a:pt x="195" y="46"/>
                  </a:cubicBezTo>
                  <a:cubicBezTo>
                    <a:pt x="193" y="46"/>
                    <a:pt x="193" y="46"/>
                    <a:pt x="192" y="47"/>
                  </a:cubicBezTo>
                  <a:cubicBezTo>
                    <a:pt x="192" y="48"/>
                    <a:pt x="186" y="49"/>
                    <a:pt x="186" y="49"/>
                  </a:cubicBezTo>
                  <a:cubicBezTo>
                    <a:pt x="186" y="49"/>
                    <a:pt x="184" y="49"/>
                    <a:pt x="184" y="50"/>
                  </a:cubicBezTo>
                  <a:cubicBezTo>
                    <a:pt x="183" y="51"/>
                    <a:pt x="181" y="54"/>
                    <a:pt x="181" y="54"/>
                  </a:cubicBezTo>
                  <a:cubicBezTo>
                    <a:pt x="181" y="54"/>
                    <a:pt x="179" y="55"/>
                    <a:pt x="175" y="55"/>
                  </a:cubicBezTo>
                  <a:cubicBezTo>
                    <a:pt x="172" y="55"/>
                    <a:pt x="171" y="55"/>
                    <a:pt x="171" y="55"/>
                  </a:cubicBezTo>
                  <a:cubicBezTo>
                    <a:pt x="168" y="58"/>
                    <a:pt x="168" y="58"/>
                    <a:pt x="168" y="58"/>
                  </a:cubicBezTo>
                  <a:cubicBezTo>
                    <a:pt x="168" y="58"/>
                    <a:pt x="165" y="59"/>
                    <a:pt x="163" y="61"/>
                  </a:cubicBezTo>
                  <a:cubicBezTo>
                    <a:pt x="161" y="62"/>
                    <a:pt x="154" y="64"/>
                    <a:pt x="154" y="64"/>
                  </a:cubicBezTo>
                  <a:cubicBezTo>
                    <a:pt x="153" y="64"/>
                    <a:pt x="150" y="66"/>
                    <a:pt x="149" y="67"/>
                  </a:cubicBezTo>
                  <a:cubicBezTo>
                    <a:pt x="148" y="69"/>
                    <a:pt x="147" y="72"/>
                    <a:pt x="146" y="73"/>
                  </a:cubicBezTo>
                  <a:cubicBezTo>
                    <a:pt x="145" y="73"/>
                    <a:pt x="143" y="76"/>
                    <a:pt x="142" y="77"/>
                  </a:cubicBezTo>
                  <a:cubicBezTo>
                    <a:pt x="141" y="79"/>
                    <a:pt x="139" y="81"/>
                    <a:pt x="138" y="81"/>
                  </a:cubicBezTo>
                  <a:cubicBezTo>
                    <a:pt x="137" y="82"/>
                    <a:pt x="135" y="83"/>
                    <a:pt x="134" y="83"/>
                  </a:cubicBezTo>
                  <a:cubicBezTo>
                    <a:pt x="134" y="83"/>
                    <a:pt x="129" y="83"/>
                    <a:pt x="127" y="83"/>
                  </a:cubicBezTo>
                  <a:cubicBezTo>
                    <a:pt x="125" y="84"/>
                    <a:pt x="124" y="86"/>
                    <a:pt x="124" y="87"/>
                  </a:cubicBezTo>
                  <a:cubicBezTo>
                    <a:pt x="123" y="87"/>
                    <a:pt x="125" y="90"/>
                    <a:pt x="126" y="90"/>
                  </a:cubicBezTo>
                  <a:cubicBezTo>
                    <a:pt x="126" y="90"/>
                    <a:pt x="128" y="92"/>
                    <a:pt x="128" y="92"/>
                  </a:cubicBezTo>
                  <a:cubicBezTo>
                    <a:pt x="128" y="92"/>
                    <a:pt x="127" y="95"/>
                    <a:pt x="127" y="96"/>
                  </a:cubicBezTo>
                  <a:cubicBezTo>
                    <a:pt x="127" y="97"/>
                    <a:pt x="124" y="100"/>
                    <a:pt x="126" y="100"/>
                  </a:cubicBezTo>
                  <a:cubicBezTo>
                    <a:pt x="127" y="101"/>
                    <a:pt x="129" y="102"/>
                    <a:pt x="129" y="102"/>
                  </a:cubicBezTo>
                  <a:cubicBezTo>
                    <a:pt x="132" y="104"/>
                    <a:pt x="132" y="104"/>
                    <a:pt x="132" y="104"/>
                  </a:cubicBezTo>
                  <a:cubicBezTo>
                    <a:pt x="135" y="107"/>
                    <a:pt x="135" y="107"/>
                    <a:pt x="135" y="107"/>
                  </a:cubicBezTo>
                  <a:cubicBezTo>
                    <a:pt x="136" y="109"/>
                    <a:pt x="136" y="109"/>
                    <a:pt x="136" y="109"/>
                  </a:cubicBezTo>
                  <a:cubicBezTo>
                    <a:pt x="136" y="109"/>
                    <a:pt x="135" y="111"/>
                    <a:pt x="135" y="112"/>
                  </a:cubicBezTo>
                  <a:cubicBezTo>
                    <a:pt x="134" y="113"/>
                    <a:pt x="132" y="114"/>
                    <a:pt x="132" y="113"/>
                  </a:cubicBezTo>
                  <a:cubicBezTo>
                    <a:pt x="131" y="113"/>
                    <a:pt x="131" y="113"/>
                    <a:pt x="131" y="111"/>
                  </a:cubicBezTo>
                  <a:cubicBezTo>
                    <a:pt x="131" y="109"/>
                    <a:pt x="132" y="109"/>
                    <a:pt x="130" y="108"/>
                  </a:cubicBezTo>
                  <a:cubicBezTo>
                    <a:pt x="129" y="107"/>
                    <a:pt x="126" y="108"/>
                    <a:pt x="126" y="107"/>
                  </a:cubicBezTo>
                  <a:cubicBezTo>
                    <a:pt x="125" y="106"/>
                    <a:pt x="124" y="106"/>
                    <a:pt x="123" y="104"/>
                  </a:cubicBezTo>
                  <a:cubicBezTo>
                    <a:pt x="123" y="103"/>
                    <a:pt x="122" y="105"/>
                    <a:pt x="123" y="103"/>
                  </a:cubicBezTo>
                  <a:cubicBezTo>
                    <a:pt x="123" y="101"/>
                    <a:pt x="125" y="100"/>
                    <a:pt x="125" y="99"/>
                  </a:cubicBezTo>
                  <a:cubicBezTo>
                    <a:pt x="124" y="98"/>
                    <a:pt x="124" y="95"/>
                    <a:pt x="123" y="95"/>
                  </a:cubicBezTo>
                  <a:cubicBezTo>
                    <a:pt x="122" y="95"/>
                    <a:pt x="123" y="97"/>
                    <a:pt x="122" y="95"/>
                  </a:cubicBezTo>
                  <a:cubicBezTo>
                    <a:pt x="121" y="92"/>
                    <a:pt x="120" y="91"/>
                    <a:pt x="120" y="91"/>
                  </a:cubicBezTo>
                  <a:cubicBezTo>
                    <a:pt x="119" y="91"/>
                    <a:pt x="118" y="91"/>
                    <a:pt x="118" y="90"/>
                  </a:cubicBezTo>
                  <a:cubicBezTo>
                    <a:pt x="118" y="89"/>
                    <a:pt x="120" y="87"/>
                    <a:pt x="120" y="86"/>
                  </a:cubicBezTo>
                  <a:cubicBezTo>
                    <a:pt x="121" y="84"/>
                    <a:pt x="122" y="83"/>
                    <a:pt x="122" y="82"/>
                  </a:cubicBezTo>
                  <a:cubicBezTo>
                    <a:pt x="123" y="81"/>
                    <a:pt x="126" y="75"/>
                    <a:pt x="126" y="75"/>
                  </a:cubicBezTo>
                  <a:cubicBezTo>
                    <a:pt x="126" y="75"/>
                    <a:pt x="115" y="86"/>
                    <a:pt x="110" y="94"/>
                  </a:cubicBezTo>
                  <a:cubicBezTo>
                    <a:pt x="110" y="94"/>
                    <a:pt x="112" y="95"/>
                    <a:pt x="112" y="96"/>
                  </a:cubicBezTo>
                  <a:cubicBezTo>
                    <a:pt x="111" y="98"/>
                    <a:pt x="112" y="100"/>
                    <a:pt x="111" y="101"/>
                  </a:cubicBezTo>
                  <a:cubicBezTo>
                    <a:pt x="110" y="103"/>
                    <a:pt x="110" y="102"/>
                    <a:pt x="108" y="107"/>
                  </a:cubicBezTo>
                  <a:cubicBezTo>
                    <a:pt x="107" y="113"/>
                    <a:pt x="107" y="114"/>
                    <a:pt x="106" y="116"/>
                  </a:cubicBezTo>
                  <a:cubicBezTo>
                    <a:pt x="105" y="117"/>
                    <a:pt x="103" y="119"/>
                    <a:pt x="103" y="121"/>
                  </a:cubicBezTo>
                  <a:cubicBezTo>
                    <a:pt x="102" y="122"/>
                    <a:pt x="102" y="128"/>
                    <a:pt x="102" y="129"/>
                  </a:cubicBezTo>
                  <a:cubicBezTo>
                    <a:pt x="102" y="130"/>
                    <a:pt x="102" y="130"/>
                    <a:pt x="103" y="131"/>
                  </a:cubicBezTo>
                  <a:cubicBezTo>
                    <a:pt x="103" y="133"/>
                    <a:pt x="100" y="136"/>
                    <a:pt x="103" y="133"/>
                  </a:cubicBezTo>
                  <a:cubicBezTo>
                    <a:pt x="107" y="130"/>
                    <a:pt x="109" y="129"/>
                    <a:pt x="109" y="129"/>
                  </a:cubicBezTo>
                  <a:cubicBezTo>
                    <a:pt x="111" y="127"/>
                    <a:pt x="111" y="127"/>
                    <a:pt x="111" y="127"/>
                  </a:cubicBezTo>
                  <a:cubicBezTo>
                    <a:pt x="111" y="127"/>
                    <a:pt x="112" y="125"/>
                    <a:pt x="115" y="126"/>
                  </a:cubicBezTo>
                  <a:cubicBezTo>
                    <a:pt x="118" y="128"/>
                    <a:pt x="118" y="127"/>
                    <a:pt x="119" y="129"/>
                  </a:cubicBezTo>
                  <a:cubicBezTo>
                    <a:pt x="119" y="131"/>
                    <a:pt x="116" y="133"/>
                    <a:pt x="117" y="134"/>
                  </a:cubicBezTo>
                  <a:cubicBezTo>
                    <a:pt x="119" y="135"/>
                    <a:pt x="124" y="134"/>
                    <a:pt x="125" y="135"/>
                  </a:cubicBezTo>
                  <a:cubicBezTo>
                    <a:pt x="127" y="136"/>
                    <a:pt x="128" y="136"/>
                    <a:pt x="128" y="139"/>
                  </a:cubicBezTo>
                  <a:cubicBezTo>
                    <a:pt x="128" y="141"/>
                    <a:pt x="128" y="145"/>
                    <a:pt x="129" y="146"/>
                  </a:cubicBezTo>
                  <a:cubicBezTo>
                    <a:pt x="130" y="147"/>
                    <a:pt x="129" y="149"/>
                    <a:pt x="129" y="152"/>
                  </a:cubicBezTo>
                  <a:cubicBezTo>
                    <a:pt x="129" y="154"/>
                    <a:pt x="132" y="156"/>
                    <a:pt x="133" y="157"/>
                  </a:cubicBezTo>
                  <a:cubicBezTo>
                    <a:pt x="134" y="157"/>
                    <a:pt x="139" y="159"/>
                    <a:pt x="140" y="160"/>
                  </a:cubicBezTo>
                  <a:cubicBezTo>
                    <a:pt x="141" y="161"/>
                    <a:pt x="139" y="163"/>
                    <a:pt x="141" y="164"/>
                  </a:cubicBezTo>
                  <a:cubicBezTo>
                    <a:pt x="143" y="166"/>
                    <a:pt x="142" y="171"/>
                    <a:pt x="142" y="171"/>
                  </a:cubicBezTo>
                  <a:cubicBezTo>
                    <a:pt x="142" y="171"/>
                    <a:pt x="142" y="176"/>
                    <a:pt x="141" y="177"/>
                  </a:cubicBezTo>
                  <a:cubicBezTo>
                    <a:pt x="140" y="178"/>
                    <a:pt x="139" y="180"/>
                    <a:pt x="141" y="181"/>
                  </a:cubicBezTo>
                  <a:cubicBezTo>
                    <a:pt x="142" y="182"/>
                    <a:pt x="146" y="184"/>
                    <a:pt x="146" y="184"/>
                  </a:cubicBezTo>
                  <a:cubicBezTo>
                    <a:pt x="146" y="184"/>
                    <a:pt x="143" y="186"/>
                    <a:pt x="146" y="189"/>
                  </a:cubicBezTo>
                  <a:cubicBezTo>
                    <a:pt x="149" y="191"/>
                    <a:pt x="152" y="193"/>
                    <a:pt x="153" y="194"/>
                  </a:cubicBezTo>
                  <a:cubicBezTo>
                    <a:pt x="153" y="195"/>
                    <a:pt x="149" y="197"/>
                    <a:pt x="153" y="198"/>
                  </a:cubicBezTo>
                  <a:cubicBezTo>
                    <a:pt x="158" y="199"/>
                    <a:pt x="162" y="200"/>
                    <a:pt x="163" y="202"/>
                  </a:cubicBezTo>
                  <a:cubicBezTo>
                    <a:pt x="164" y="204"/>
                    <a:pt x="162" y="206"/>
                    <a:pt x="166" y="210"/>
                  </a:cubicBezTo>
                  <a:cubicBezTo>
                    <a:pt x="170" y="215"/>
                    <a:pt x="172" y="216"/>
                    <a:pt x="173" y="217"/>
                  </a:cubicBezTo>
                  <a:cubicBezTo>
                    <a:pt x="174" y="218"/>
                    <a:pt x="176" y="219"/>
                    <a:pt x="174" y="223"/>
                  </a:cubicBezTo>
                  <a:cubicBezTo>
                    <a:pt x="172" y="226"/>
                    <a:pt x="171" y="228"/>
                    <a:pt x="169" y="229"/>
                  </a:cubicBezTo>
                  <a:cubicBezTo>
                    <a:pt x="166" y="230"/>
                    <a:pt x="162" y="235"/>
                    <a:pt x="160" y="236"/>
                  </a:cubicBezTo>
                  <a:cubicBezTo>
                    <a:pt x="158" y="237"/>
                    <a:pt x="156" y="239"/>
                    <a:pt x="157" y="242"/>
                  </a:cubicBezTo>
                  <a:cubicBezTo>
                    <a:pt x="157" y="245"/>
                    <a:pt x="158" y="248"/>
                    <a:pt x="157" y="250"/>
                  </a:cubicBezTo>
                  <a:cubicBezTo>
                    <a:pt x="157" y="252"/>
                    <a:pt x="156" y="256"/>
                    <a:pt x="154" y="258"/>
                  </a:cubicBezTo>
                  <a:cubicBezTo>
                    <a:pt x="153" y="260"/>
                    <a:pt x="150" y="262"/>
                    <a:pt x="150" y="262"/>
                  </a:cubicBezTo>
                  <a:cubicBezTo>
                    <a:pt x="150" y="262"/>
                    <a:pt x="152" y="266"/>
                    <a:pt x="149" y="268"/>
                  </a:cubicBezTo>
                  <a:cubicBezTo>
                    <a:pt x="145" y="270"/>
                    <a:pt x="141" y="271"/>
                    <a:pt x="139" y="271"/>
                  </a:cubicBezTo>
                  <a:cubicBezTo>
                    <a:pt x="136" y="271"/>
                    <a:pt x="132" y="274"/>
                    <a:pt x="132" y="274"/>
                  </a:cubicBezTo>
                  <a:cubicBezTo>
                    <a:pt x="132" y="274"/>
                    <a:pt x="129" y="282"/>
                    <a:pt x="128" y="283"/>
                  </a:cubicBezTo>
                  <a:cubicBezTo>
                    <a:pt x="128" y="284"/>
                    <a:pt x="116" y="295"/>
                    <a:pt x="118" y="298"/>
                  </a:cubicBezTo>
                  <a:cubicBezTo>
                    <a:pt x="119" y="302"/>
                    <a:pt x="119" y="305"/>
                    <a:pt x="117" y="307"/>
                  </a:cubicBezTo>
                  <a:cubicBezTo>
                    <a:pt x="116" y="309"/>
                    <a:pt x="115" y="308"/>
                    <a:pt x="114" y="309"/>
                  </a:cubicBezTo>
                  <a:cubicBezTo>
                    <a:pt x="113" y="311"/>
                    <a:pt x="109" y="308"/>
                    <a:pt x="110" y="313"/>
                  </a:cubicBezTo>
                  <a:cubicBezTo>
                    <a:pt x="111" y="319"/>
                    <a:pt x="113" y="320"/>
                    <a:pt x="113" y="323"/>
                  </a:cubicBezTo>
                  <a:cubicBezTo>
                    <a:pt x="114" y="326"/>
                    <a:pt x="113" y="327"/>
                    <a:pt x="114" y="330"/>
                  </a:cubicBezTo>
                  <a:cubicBezTo>
                    <a:pt x="115" y="333"/>
                    <a:pt x="115" y="336"/>
                    <a:pt x="117" y="338"/>
                  </a:cubicBezTo>
                  <a:cubicBezTo>
                    <a:pt x="118" y="341"/>
                    <a:pt x="120" y="343"/>
                    <a:pt x="120" y="345"/>
                  </a:cubicBezTo>
                  <a:cubicBezTo>
                    <a:pt x="119" y="347"/>
                    <a:pt x="122" y="354"/>
                    <a:pt x="118" y="348"/>
                  </a:cubicBezTo>
                  <a:cubicBezTo>
                    <a:pt x="113" y="343"/>
                    <a:pt x="117" y="348"/>
                    <a:pt x="112" y="340"/>
                  </a:cubicBezTo>
                  <a:cubicBezTo>
                    <a:pt x="107" y="331"/>
                    <a:pt x="104" y="333"/>
                    <a:pt x="102" y="328"/>
                  </a:cubicBezTo>
                  <a:cubicBezTo>
                    <a:pt x="100" y="323"/>
                    <a:pt x="100" y="338"/>
                    <a:pt x="100" y="321"/>
                  </a:cubicBezTo>
                  <a:cubicBezTo>
                    <a:pt x="99" y="303"/>
                    <a:pt x="97" y="304"/>
                    <a:pt x="96" y="300"/>
                  </a:cubicBezTo>
                  <a:cubicBezTo>
                    <a:pt x="96" y="296"/>
                    <a:pt x="96" y="300"/>
                    <a:pt x="94" y="291"/>
                  </a:cubicBezTo>
                  <a:cubicBezTo>
                    <a:pt x="92" y="282"/>
                    <a:pt x="94" y="288"/>
                    <a:pt x="92" y="282"/>
                  </a:cubicBezTo>
                  <a:cubicBezTo>
                    <a:pt x="90" y="276"/>
                    <a:pt x="88" y="282"/>
                    <a:pt x="89" y="273"/>
                  </a:cubicBezTo>
                  <a:cubicBezTo>
                    <a:pt x="90" y="263"/>
                    <a:pt x="88" y="269"/>
                    <a:pt x="88" y="258"/>
                  </a:cubicBezTo>
                  <a:cubicBezTo>
                    <a:pt x="89" y="246"/>
                    <a:pt x="94" y="247"/>
                    <a:pt x="90" y="241"/>
                  </a:cubicBezTo>
                  <a:cubicBezTo>
                    <a:pt x="86" y="234"/>
                    <a:pt x="85" y="236"/>
                    <a:pt x="85" y="232"/>
                  </a:cubicBezTo>
                  <a:cubicBezTo>
                    <a:pt x="84" y="228"/>
                    <a:pt x="85" y="232"/>
                    <a:pt x="83" y="222"/>
                  </a:cubicBezTo>
                  <a:cubicBezTo>
                    <a:pt x="81" y="211"/>
                    <a:pt x="75" y="205"/>
                    <a:pt x="81" y="190"/>
                  </a:cubicBezTo>
                  <a:cubicBezTo>
                    <a:pt x="86" y="175"/>
                    <a:pt x="87" y="173"/>
                    <a:pt x="87" y="173"/>
                  </a:cubicBezTo>
                  <a:cubicBezTo>
                    <a:pt x="87" y="173"/>
                    <a:pt x="81" y="164"/>
                    <a:pt x="87" y="157"/>
                  </a:cubicBezTo>
                  <a:cubicBezTo>
                    <a:pt x="92" y="149"/>
                    <a:pt x="92" y="152"/>
                    <a:pt x="92" y="149"/>
                  </a:cubicBezTo>
                  <a:cubicBezTo>
                    <a:pt x="92" y="145"/>
                    <a:pt x="91" y="146"/>
                    <a:pt x="90" y="141"/>
                  </a:cubicBezTo>
                  <a:cubicBezTo>
                    <a:pt x="88" y="137"/>
                    <a:pt x="88" y="137"/>
                    <a:pt x="88" y="135"/>
                  </a:cubicBezTo>
                  <a:cubicBezTo>
                    <a:pt x="88" y="133"/>
                    <a:pt x="89" y="128"/>
                    <a:pt x="89" y="128"/>
                  </a:cubicBezTo>
                  <a:cubicBezTo>
                    <a:pt x="86" y="128"/>
                    <a:pt x="86" y="128"/>
                    <a:pt x="86" y="128"/>
                  </a:cubicBezTo>
                  <a:cubicBezTo>
                    <a:pt x="86" y="128"/>
                    <a:pt x="0" y="320"/>
                    <a:pt x="188" y="415"/>
                  </a:cubicBezTo>
                  <a:cubicBezTo>
                    <a:pt x="188" y="415"/>
                    <a:pt x="146" y="390"/>
                    <a:pt x="145" y="380"/>
                  </a:cubicBezTo>
                  <a:cubicBezTo>
                    <a:pt x="145" y="380"/>
                    <a:pt x="147" y="371"/>
                    <a:pt x="149" y="372"/>
                  </a:cubicBezTo>
                  <a:cubicBezTo>
                    <a:pt x="151" y="372"/>
                    <a:pt x="153" y="375"/>
                    <a:pt x="157" y="373"/>
                  </a:cubicBezTo>
                  <a:cubicBezTo>
                    <a:pt x="160" y="372"/>
                    <a:pt x="165" y="370"/>
                    <a:pt x="165" y="370"/>
                  </a:cubicBezTo>
                  <a:cubicBezTo>
                    <a:pt x="164" y="374"/>
                    <a:pt x="164" y="374"/>
                    <a:pt x="164" y="374"/>
                  </a:cubicBezTo>
                  <a:cubicBezTo>
                    <a:pt x="164" y="374"/>
                    <a:pt x="161" y="374"/>
                    <a:pt x="170" y="375"/>
                  </a:cubicBezTo>
                  <a:cubicBezTo>
                    <a:pt x="180" y="377"/>
                    <a:pt x="180" y="378"/>
                    <a:pt x="183" y="377"/>
                  </a:cubicBezTo>
                  <a:cubicBezTo>
                    <a:pt x="187" y="377"/>
                    <a:pt x="193" y="371"/>
                    <a:pt x="194" y="376"/>
                  </a:cubicBezTo>
                  <a:cubicBezTo>
                    <a:pt x="194" y="381"/>
                    <a:pt x="190" y="378"/>
                    <a:pt x="194" y="381"/>
                  </a:cubicBezTo>
                  <a:cubicBezTo>
                    <a:pt x="198" y="384"/>
                    <a:pt x="207" y="384"/>
                    <a:pt x="207" y="384"/>
                  </a:cubicBezTo>
                  <a:cubicBezTo>
                    <a:pt x="207" y="384"/>
                    <a:pt x="220" y="390"/>
                    <a:pt x="222" y="389"/>
                  </a:cubicBezTo>
                  <a:cubicBezTo>
                    <a:pt x="224" y="388"/>
                    <a:pt x="225" y="385"/>
                    <a:pt x="227" y="387"/>
                  </a:cubicBezTo>
                  <a:cubicBezTo>
                    <a:pt x="229" y="388"/>
                    <a:pt x="229" y="392"/>
                    <a:pt x="229" y="392"/>
                  </a:cubicBezTo>
                  <a:cubicBezTo>
                    <a:pt x="220" y="394"/>
                    <a:pt x="220" y="394"/>
                    <a:pt x="220" y="394"/>
                  </a:cubicBezTo>
                  <a:cubicBezTo>
                    <a:pt x="211" y="397"/>
                    <a:pt x="211" y="397"/>
                    <a:pt x="211" y="397"/>
                  </a:cubicBezTo>
                  <a:cubicBezTo>
                    <a:pt x="211" y="397"/>
                    <a:pt x="208" y="397"/>
                    <a:pt x="210" y="399"/>
                  </a:cubicBezTo>
                  <a:cubicBezTo>
                    <a:pt x="213" y="401"/>
                    <a:pt x="214" y="401"/>
                    <a:pt x="217" y="403"/>
                  </a:cubicBezTo>
                  <a:cubicBezTo>
                    <a:pt x="220" y="404"/>
                    <a:pt x="226" y="413"/>
                    <a:pt x="229" y="410"/>
                  </a:cubicBezTo>
                  <a:cubicBezTo>
                    <a:pt x="233" y="407"/>
                    <a:pt x="233" y="407"/>
                    <a:pt x="235" y="405"/>
                  </a:cubicBezTo>
                  <a:cubicBezTo>
                    <a:pt x="238" y="403"/>
                    <a:pt x="238" y="400"/>
                    <a:pt x="241" y="401"/>
                  </a:cubicBezTo>
                  <a:cubicBezTo>
                    <a:pt x="245" y="402"/>
                    <a:pt x="248" y="404"/>
                    <a:pt x="248" y="404"/>
                  </a:cubicBezTo>
                  <a:cubicBezTo>
                    <a:pt x="243" y="409"/>
                    <a:pt x="243" y="409"/>
                    <a:pt x="243" y="409"/>
                  </a:cubicBezTo>
                  <a:cubicBezTo>
                    <a:pt x="243" y="409"/>
                    <a:pt x="249" y="411"/>
                    <a:pt x="251" y="411"/>
                  </a:cubicBezTo>
                  <a:cubicBezTo>
                    <a:pt x="253" y="412"/>
                    <a:pt x="253" y="416"/>
                    <a:pt x="257" y="414"/>
                  </a:cubicBezTo>
                  <a:cubicBezTo>
                    <a:pt x="261" y="412"/>
                    <a:pt x="262" y="412"/>
                    <a:pt x="265" y="413"/>
                  </a:cubicBezTo>
                  <a:cubicBezTo>
                    <a:pt x="269" y="413"/>
                    <a:pt x="274" y="413"/>
                    <a:pt x="275" y="414"/>
                  </a:cubicBezTo>
                  <a:cubicBezTo>
                    <a:pt x="276" y="415"/>
                    <a:pt x="279" y="417"/>
                    <a:pt x="280" y="417"/>
                  </a:cubicBezTo>
                  <a:cubicBezTo>
                    <a:pt x="282" y="418"/>
                    <a:pt x="287" y="425"/>
                    <a:pt x="289" y="425"/>
                  </a:cubicBezTo>
                  <a:cubicBezTo>
                    <a:pt x="291" y="424"/>
                    <a:pt x="299" y="427"/>
                    <a:pt x="299" y="427"/>
                  </a:cubicBezTo>
                  <a:cubicBezTo>
                    <a:pt x="299" y="427"/>
                    <a:pt x="269" y="441"/>
                    <a:pt x="220" y="426"/>
                  </a:cubicBezTo>
                  <a:cubicBezTo>
                    <a:pt x="220" y="426"/>
                    <a:pt x="328" y="467"/>
                    <a:pt x="425" y="381"/>
                  </a:cubicBezTo>
                  <a:cubicBezTo>
                    <a:pt x="522" y="294"/>
                    <a:pt x="524" y="143"/>
                    <a:pt x="400" y="49"/>
                  </a:cubicBezTo>
                  <a:cubicBezTo>
                    <a:pt x="400" y="49"/>
                    <a:pt x="492" y="123"/>
                    <a:pt x="486" y="233"/>
                  </a:cubicBezTo>
                  <a:cubicBezTo>
                    <a:pt x="485" y="234"/>
                    <a:pt x="485" y="234"/>
                    <a:pt x="485" y="234"/>
                  </a:cubicBezTo>
                  <a:cubicBezTo>
                    <a:pt x="483" y="230"/>
                    <a:pt x="482" y="232"/>
                    <a:pt x="481" y="226"/>
                  </a:cubicBezTo>
                  <a:cubicBezTo>
                    <a:pt x="481" y="221"/>
                    <a:pt x="482" y="222"/>
                    <a:pt x="481" y="219"/>
                  </a:cubicBezTo>
                  <a:cubicBezTo>
                    <a:pt x="481" y="215"/>
                    <a:pt x="480" y="217"/>
                    <a:pt x="479" y="213"/>
                  </a:cubicBezTo>
                  <a:cubicBezTo>
                    <a:pt x="478" y="209"/>
                    <a:pt x="477" y="209"/>
                    <a:pt x="476" y="207"/>
                  </a:cubicBezTo>
                  <a:cubicBezTo>
                    <a:pt x="475" y="204"/>
                    <a:pt x="475" y="197"/>
                    <a:pt x="474" y="195"/>
                  </a:cubicBezTo>
                  <a:cubicBezTo>
                    <a:pt x="473" y="193"/>
                    <a:pt x="469" y="191"/>
                    <a:pt x="467" y="190"/>
                  </a:cubicBezTo>
                  <a:cubicBezTo>
                    <a:pt x="466" y="189"/>
                    <a:pt x="467" y="187"/>
                    <a:pt x="466" y="189"/>
                  </a:cubicBezTo>
                  <a:cubicBezTo>
                    <a:pt x="464" y="191"/>
                    <a:pt x="466" y="196"/>
                    <a:pt x="466" y="196"/>
                  </a:cubicBezTo>
                  <a:cubicBezTo>
                    <a:pt x="464" y="203"/>
                    <a:pt x="464" y="203"/>
                    <a:pt x="464" y="203"/>
                  </a:cubicBezTo>
                  <a:cubicBezTo>
                    <a:pt x="464" y="203"/>
                    <a:pt x="464" y="211"/>
                    <a:pt x="464" y="213"/>
                  </a:cubicBezTo>
                  <a:cubicBezTo>
                    <a:pt x="463" y="215"/>
                    <a:pt x="459" y="219"/>
                    <a:pt x="459" y="219"/>
                  </a:cubicBezTo>
                  <a:cubicBezTo>
                    <a:pt x="459" y="219"/>
                    <a:pt x="456" y="225"/>
                    <a:pt x="454" y="225"/>
                  </a:cubicBezTo>
                  <a:cubicBezTo>
                    <a:pt x="452" y="225"/>
                    <a:pt x="440" y="224"/>
                    <a:pt x="440" y="224"/>
                  </a:cubicBezTo>
                  <a:cubicBezTo>
                    <a:pt x="440" y="224"/>
                    <a:pt x="438" y="219"/>
                    <a:pt x="438" y="215"/>
                  </a:cubicBezTo>
                  <a:cubicBezTo>
                    <a:pt x="437" y="211"/>
                    <a:pt x="431" y="208"/>
                    <a:pt x="431" y="206"/>
                  </a:cubicBezTo>
                  <a:cubicBezTo>
                    <a:pt x="430" y="205"/>
                    <a:pt x="433" y="203"/>
                    <a:pt x="432" y="198"/>
                  </a:cubicBezTo>
                  <a:cubicBezTo>
                    <a:pt x="430" y="193"/>
                    <a:pt x="433" y="195"/>
                    <a:pt x="430" y="190"/>
                  </a:cubicBezTo>
                  <a:cubicBezTo>
                    <a:pt x="427" y="186"/>
                    <a:pt x="427" y="186"/>
                    <a:pt x="427" y="186"/>
                  </a:cubicBezTo>
                  <a:cubicBezTo>
                    <a:pt x="427" y="186"/>
                    <a:pt x="420" y="180"/>
                    <a:pt x="421" y="186"/>
                  </a:cubicBezTo>
                  <a:cubicBezTo>
                    <a:pt x="422" y="192"/>
                    <a:pt x="417" y="196"/>
                    <a:pt x="420" y="197"/>
                  </a:cubicBezTo>
                  <a:cubicBezTo>
                    <a:pt x="422" y="198"/>
                    <a:pt x="424" y="197"/>
                    <a:pt x="424" y="202"/>
                  </a:cubicBezTo>
                  <a:cubicBezTo>
                    <a:pt x="425" y="206"/>
                    <a:pt x="425" y="209"/>
                    <a:pt x="426" y="210"/>
                  </a:cubicBezTo>
                  <a:cubicBezTo>
                    <a:pt x="426" y="212"/>
                    <a:pt x="425" y="219"/>
                    <a:pt x="427" y="220"/>
                  </a:cubicBezTo>
                  <a:cubicBezTo>
                    <a:pt x="428" y="221"/>
                    <a:pt x="434" y="222"/>
                    <a:pt x="432" y="224"/>
                  </a:cubicBezTo>
                  <a:cubicBezTo>
                    <a:pt x="431" y="226"/>
                    <a:pt x="427" y="229"/>
                    <a:pt x="430" y="231"/>
                  </a:cubicBezTo>
                  <a:cubicBezTo>
                    <a:pt x="433" y="233"/>
                    <a:pt x="433" y="234"/>
                    <a:pt x="435" y="235"/>
                  </a:cubicBezTo>
                  <a:cubicBezTo>
                    <a:pt x="437" y="235"/>
                    <a:pt x="436" y="235"/>
                    <a:pt x="440" y="235"/>
                  </a:cubicBezTo>
                  <a:cubicBezTo>
                    <a:pt x="444" y="235"/>
                    <a:pt x="447" y="236"/>
                    <a:pt x="447" y="236"/>
                  </a:cubicBezTo>
                  <a:cubicBezTo>
                    <a:pt x="447" y="236"/>
                    <a:pt x="451" y="241"/>
                    <a:pt x="450" y="242"/>
                  </a:cubicBezTo>
                  <a:cubicBezTo>
                    <a:pt x="450" y="244"/>
                    <a:pt x="446" y="251"/>
                    <a:pt x="446" y="251"/>
                  </a:cubicBezTo>
                  <a:cubicBezTo>
                    <a:pt x="439" y="258"/>
                    <a:pt x="439" y="258"/>
                    <a:pt x="439" y="258"/>
                  </a:cubicBezTo>
                  <a:cubicBezTo>
                    <a:pt x="439" y="258"/>
                    <a:pt x="434" y="272"/>
                    <a:pt x="432" y="271"/>
                  </a:cubicBezTo>
                  <a:cubicBezTo>
                    <a:pt x="430" y="270"/>
                    <a:pt x="425" y="276"/>
                    <a:pt x="423" y="276"/>
                  </a:cubicBezTo>
                  <a:cubicBezTo>
                    <a:pt x="421" y="277"/>
                    <a:pt x="418" y="286"/>
                    <a:pt x="418" y="286"/>
                  </a:cubicBezTo>
                  <a:cubicBezTo>
                    <a:pt x="412" y="290"/>
                    <a:pt x="412" y="290"/>
                    <a:pt x="412" y="290"/>
                  </a:cubicBezTo>
                  <a:cubicBezTo>
                    <a:pt x="412" y="290"/>
                    <a:pt x="409" y="296"/>
                    <a:pt x="409" y="299"/>
                  </a:cubicBezTo>
                  <a:cubicBezTo>
                    <a:pt x="409" y="301"/>
                    <a:pt x="407" y="308"/>
                    <a:pt x="405" y="312"/>
                  </a:cubicBezTo>
                  <a:cubicBezTo>
                    <a:pt x="403" y="315"/>
                    <a:pt x="396" y="317"/>
                    <a:pt x="396" y="317"/>
                  </a:cubicBezTo>
                  <a:cubicBezTo>
                    <a:pt x="396" y="317"/>
                    <a:pt x="401" y="326"/>
                    <a:pt x="397" y="326"/>
                  </a:cubicBezTo>
                  <a:cubicBezTo>
                    <a:pt x="393" y="326"/>
                    <a:pt x="387" y="330"/>
                    <a:pt x="386" y="331"/>
                  </a:cubicBezTo>
                  <a:cubicBezTo>
                    <a:pt x="385" y="332"/>
                    <a:pt x="384" y="335"/>
                    <a:pt x="382" y="335"/>
                  </a:cubicBezTo>
                  <a:cubicBezTo>
                    <a:pt x="379" y="335"/>
                    <a:pt x="375" y="334"/>
                    <a:pt x="374" y="335"/>
                  </a:cubicBezTo>
                  <a:cubicBezTo>
                    <a:pt x="374" y="337"/>
                    <a:pt x="372" y="342"/>
                    <a:pt x="372" y="342"/>
                  </a:cubicBezTo>
                  <a:cubicBezTo>
                    <a:pt x="361" y="351"/>
                    <a:pt x="361" y="351"/>
                    <a:pt x="361" y="351"/>
                  </a:cubicBezTo>
                  <a:cubicBezTo>
                    <a:pt x="349" y="355"/>
                    <a:pt x="349" y="355"/>
                    <a:pt x="349" y="355"/>
                  </a:cubicBezTo>
                  <a:cubicBezTo>
                    <a:pt x="349" y="355"/>
                    <a:pt x="348" y="361"/>
                    <a:pt x="345" y="360"/>
                  </a:cubicBezTo>
                  <a:cubicBezTo>
                    <a:pt x="342" y="360"/>
                    <a:pt x="332" y="360"/>
                    <a:pt x="330" y="361"/>
                  </a:cubicBezTo>
                  <a:cubicBezTo>
                    <a:pt x="328" y="362"/>
                    <a:pt x="320" y="363"/>
                    <a:pt x="317" y="362"/>
                  </a:cubicBezTo>
                  <a:cubicBezTo>
                    <a:pt x="315" y="362"/>
                    <a:pt x="317" y="369"/>
                    <a:pt x="315" y="362"/>
                  </a:cubicBezTo>
                  <a:cubicBezTo>
                    <a:pt x="314" y="354"/>
                    <a:pt x="315" y="359"/>
                    <a:pt x="314" y="350"/>
                  </a:cubicBezTo>
                  <a:cubicBezTo>
                    <a:pt x="313" y="342"/>
                    <a:pt x="311" y="347"/>
                    <a:pt x="313" y="342"/>
                  </a:cubicBezTo>
                  <a:cubicBezTo>
                    <a:pt x="315" y="336"/>
                    <a:pt x="314" y="341"/>
                    <a:pt x="315" y="336"/>
                  </a:cubicBezTo>
                  <a:cubicBezTo>
                    <a:pt x="317" y="331"/>
                    <a:pt x="317" y="335"/>
                    <a:pt x="316" y="328"/>
                  </a:cubicBezTo>
                  <a:cubicBezTo>
                    <a:pt x="316" y="321"/>
                    <a:pt x="315" y="323"/>
                    <a:pt x="313" y="318"/>
                  </a:cubicBezTo>
                  <a:cubicBezTo>
                    <a:pt x="310" y="313"/>
                    <a:pt x="306" y="316"/>
                    <a:pt x="311" y="310"/>
                  </a:cubicBezTo>
                  <a:cubicBezTo>
                    <a:pt x="315" y="305"/>
                    <a:pt x="312" y="311"/>
                    <a:pt x="315" y="305"/>
                  </a:cubicBezTo>
                  <a:cubicBezTo>
                    <a:pt x="319" y="299"/>
                    <a:pt x="317" y="298"/>
                    <a:pt x="322" y="296"/>
                  </a:cubicBezTo>
                  <a:cubicBezTo>
                    <a:pt x="326" y="295"/>
                    <a:pt x="330" y="295"/>
                    <a:pt x="331" y="291"/>
                  </a:cubicBezTo>
                  <a:cubicBezTo>
                    <a:pt x="331" y="287"/>
                    <a:pt x="332" y="286"/>
                    <a:pt x="332" y="283"/>
                  </a:cubicBezTo>
                  <a:cubicBezTo>
                    <a:pt x="332" y="281"/>
                    <a:pt x="329" y="276"/>
                    <a:pt x="329" y="274"/>
                  </a:cubicBezTo>
                  <a:cubicBezTo>
                    <a:pt x="329" y="273"/>
                    <a:pt x="329" y="273"/>
                    <a:pt x="327" y="268"/>
                  </a:cubicBezTo>
                  <a:cubicBezTo>
                    <a:pt x="326" y="263"/>
                    <a:pt x="325" y="260"/>
                    <a:pt x="325" y="260"/>
                  </a:cubicBezTo>
                  <a:cubicBezTo>
                    <a:pt x="325" y="260"/>
                    <a:pt x="327" y="250"/>
                    <a:pt x="328" y="246"/>
                  </a:cubicBezTo>
                  <a:cubicBezTo>
                    <a:pt x="330" y="242"/>
                    <a:pt x="326" y="248"/>
                    <a:pt x="330" y="242"/>
                  </a:cubicBezTo>
                  <a:cubicBezTo>
                    <a:pt x="333" y="237"/>
                    <a:pt x="335" y="233"/>
                    <a:pt x="335" y="233"/>
                  </a:cubicBezTo>
                  <a:cubicBezTo>
                    <a:pt x="335" y="233"/>
                    <a:pt x="329" y="226"/>
                    <a:pt x="326" y="226"/>
                  </a:cubicBezTo>
                  <a:cubicBezTo>
                    <a:pt x="323" y="225"/>
                    <a:pt x="322" y="230"/>
                    <a:pt x="319" y="225"/>
                  </a:cubicBezTo>
                  <a:cubicBezTo>
                    <a:pt x="316" y="220"/>
                    <a:pt x="318" y="218"/>
                    <a:pt x="317" y="217"/>
                  </a:cubicBezTo>
                  <a:cubicBezTo>
                    <a:pt x="316" y="215"/>
                    <a:pt x="313" y="214"/>
                    <a:pt x="310" y="215"/>
                  </a:cubicBezTo>
                  <a:cubicBezTo>
                    <a:pt x="307" y="216"/>
                    <a:pt x="302" y="214"/>
                    <a:pt x="297" y="215"/>
                  </a:cubicBezTo>
                  <a:cubicBezTo>
                    <a:pt x="292" y="215"/>
                    <a:pt x="291" y="214"/>
                    <a:pt x="285" y="212"/>
                  </a:cubicBezTo>
                  <a:cubicBezTo>
                    <a:pt x="279" y="211"/>
                    <a:pt x="272" y="210"/>
                    <a:pt x="269" y="206"/>
                  </a:cubicBezTo>
                  <a:cubicBezTo>
                    <a:pt x="265" y="203"/>
                    <a:pt x="264" y="206"/>
                    <a:pt x="263" y="201"/>
                  </a:cubicBezTo>
                  <a:cubicBezTo>
                    <a:pt x="263" y="195"/>
                    <a:pt x="265" y="196"/>
                    <a:pt x="261" y="193"/>
                  </a:cubicBezTo>
                  <a:cubicBezTo>
                    <a:pt x="258" y="189"/>
                    <a:pt x="256" y="190"/>
                    <a:pt x="257" y="186"/>
                  </a:cubicBezTo>
                  <a:cubicBezTo>
                    <a:pt x="258" y="182"/>
                    <a:pt x="260" y="183"/>
                    <a:pt x="258" y="178"/>
                  </a:cubicBezTo>
                  <a:cubicBezTo>
                    <a:pt x="256" y="174"/>
                    <a:pt x="260" y="181"/>
                    <a:pt x="256" y="174"/>
                  </a:cubicBezTo>
                  <a:cubicBezTo>
                    <a:pt x="253" y="166"/>
                    <a:pt x="249" y="170"/>
                    <a:pt x="253" y="166"/>
                  </a:cubicBezTo>
                  <a:cubicBezTo>
                    <a:pt x="256" y="162"/>
                    <a:pt x="257" y="165"/>
                    <a:pt x="259" y="160"/>
                  </a:cubicBezTo>
                  <a:cubicBezTo>
                    <a:pt x="261" y="154"/>
                    <a:pt x="266" y="165"/>
                    <a:pt x="265" y="152"/>
                  </a:cubicBezTo>
                  <a:cubicBezTo>
                    <a:pt x="264" y="139"/>
                    <a:pt x="262" y="141"/>
                    <a:pt x="269" y="134"/>
                  </a:cubicBezTo>
                  <a:cubicBezTo>
                    <a:pt x="277" y="127"/>
                    <a:pt x="284" y="126"/>
                    <a:pt x="286" y="125"/>
                  </a:cubicBezTo>
                  <a:cubicBezTo>
                    <a:pt x="287" y="123"/>
                    <a:pt x="291" y="119"/>
                    <a:pt x="293" y="118"/>
                  </a:cubicBezTo>
                  <a:cubicBezTo>
                    <a:pt x="295" y="117"/>
                    <a:pt x="294" y="116"/>
                    <a:pt x="298" y="117"/>
                  </a:cubicBezTo>
                  <a:cubicBezTo>
                    <a:pt x="302" y="119"/>
                    <a:pt x="308" y="119"/>
                    <a:pt x="312" y="117"/>
                  </a:cubicBezTo>
                  <a:cubicBezTo>
                    <a:pt x="315" y="115"/>
                    <a:pt x="321" y="112"/>
                    <a:pt x="323" y="112"/>
                  </a:cubicBezTo>
                  <a:cubicBezTo>
                    <a:pt x="325" y="113"/>
                    <a:pt x="323" y="113"/>
                    <a:pt x="328" y="114"/>
                  </a:cubicBezTo>
                  <a:cubicBezTo>
                    <a:pt x="332" y="114"/>
                    <a:pt x="334" y="114"/>
                    <a:pt x="336" y="115"/>
                  </a:cubicBezTo>
                  <a:cubicBezTo>
                    <a:pt x="339" y="116"/>
                    <a:pt x="333" y="115"/>
                    <a:pt x="342" y="116"/>
                  </a:cubicBezTo>
                  <a:cubicBezTo>
                    <a:pt x="350" y="117"/>
                    <a:pt x="348" y="117"/>
                    <a:pt x="350" y="117"/>
                  </a:cubicBezTo>
                  <a:cubicBezTo>
                    <a:pt x="352" y="118"/>
                    <a:pt x="351" y="118"/>
                    <a:pt x="354" y="120"/>
                  </a:cubicBezTo>
                  <a:cubicBezTo>
                    <a:pt x="357" y="121"/>
                    <a:pt x="359" y="114"/>
                    <a:pt x="357" y="121"/>
                  </a:cubicBezTo>
                  <a:cubicBezTo>
                    <a:pt x="355" y="129"/>
                    <a:pt x="351" y="131"/>
                    <a:pt x="357" y="133"/>
                  </a:cubicBezTo>
                  <a:cubicBezTo>
                    <a:pt x="362" y="135"/>
                    <a:pt x="356" y="134"/>
                    <a:pt x="362" y="135"/>
                  </a:cubicBezTo>
                  <a:cubicBezTo>
                    <a:pt x="368" y="137"/>
                    <a:pt x="366" y="138"/>
                    <a:pt x="368" y="140"/>
                  </a:cubicBezTo>
                  <a:cubicBezTo>
                    <a:pt x="371" y="142"/>
                    <a:pt x="371" y="145"/>
                    <a:pt x="376" y="146"/>
                  </a:cubicBezTo>
                  <a:cubicBezTo>
                    <a:pt x="380" y="148"/>
                    <a:pt x="372" y="152"/>
                    <a:pt x="380" y="148"/>
                  </a:cubicBezTo>
                  <a:cubicBezTo>
                    <a:pt x="388" y="144"/>
                    <a:pt x="378" y="139"/>
                    <a:pt x="388" y="144"/>
                  </a:cubicBezTo>
                  <a:cubicBezTo>
                    <a:pt x="399" y="148"/>
                    <a:pt x="399" y="151"/>
                    <a:pt x="401" y="151"/>
                  </a:cubicBezTo>
                  <a:cubicBezTo>
                    <a:pt x="404" y="150"/>
                    <a:pt x="403" y="152"/>
                    <a:pt x="409" y="152"/>
                  </a:cubicBezTo>
                  <a:cubicBezTo>
                    <a:pt x="414" y="151"/>
                    <a:pt x="415" y="151"/>
                    <a:pt x="416" y="152"/>
                  </a:cubicBezTo>
                  <a:cubicBezTo>
                    <a:pt x="418" y="154"/>
                    <a:pt x="417" y="158"/>
                    <a:pt x="420" y="155"/>
                  </a:cubicBezTo>
                  <a:cubicBezTo>
                    <a:pt x="423" y="151"/>
                    <a:pt x="427" y="154"/>
                    <a:pt x="422" y="149"/>
                  </a:cubicBezTo>
                  <a:cubicBezTo>
                    <a:pt x="417" y="144"/>
                    <a:pt x="414" y="147"/>
                    <a:pt x="414" y="143"/>
                  </a:cubicBezTo>
                  <a:cubicBezTo>
                    <a:pt x="415" y="139"/>
                    <a:pt x="420" y="142"/>
                    <a:pt x="415" y="139"/>
                  </a:cubicBezTo>
                  <a:cubicBezTo>
                    <a:pt x="409" y="136"/>
                    <a:pt x="410" y="136"/>
                    <a:pt x="407" y="133"/>
                  </a:cubicBezTo>
                  <a:cubicBezTo>
                    <a:pt x="403" y="131"/>
                    <a:pt x="397" y="135"/>
                    <a:pt x="397" y="130"/>
                  </a:cubicBezTo>
                  <a:cubicBezTo>
                    <a:pt x="397" y="126"/>
                    <a:pt x="386" y="130"/>
                    <a:pt x="397" y="126"/>
                  </a:cubicBezTo>
                  <a:cubicBezTo>
                    <a:pt x="407" y="121"/>
                    <a:pt x="405" y="117"/>
                    <a:pt x="409" y="120"/>
                  </a:cubicBezTo>
                  <a:cubicBezTo>
                    <a:pt x="414" y="123"/>
                    <a:pt x="411" y="128"/>
                    <a:pt x="415" y="126"/>
                  </a:cubicBezTo>
                  <a:cubicBezTo>
                    <a:pt x="420" y="124"/>
                    <a:pt x="426" y="124"/>
                    <a:pt x="422" y="118"/>
                  </a:cubicBezTo>
                  <a:cubicBezTo>
                    <a:pt x="417" y="112"/>
                    <a:pt x="421" y="115"/>
                    <a:pt x="415" y="110"/>
                  </a:cubicBezTo>
                  <a:cubicBezTo>
                    <a:pt x="410" y="105"/>
                    <a:pt x="400" y="117"/>
                    <a:pt x="398" y="114"/>
                  </a:cubicBezTo>
                  <a:cubicBezTo>
                    <a:pt x="396" y="112"/>
                    <a:pt x="395" y="110"/>
                    <a:pt x="392" y="110"/>
                  </a:cubicBezTo>
                  <a:cubicBezTo>
                    <a:pt x="390" y="110"/>
                    <a:pt x="389" y="115"/>
                    <a:pt x="387" y="119"/>
                  </a:cubicBezTo>
                  <a:cubicBezTo>
                    <a:pt x="385" y="123"/>
                    <a:pt x="389" y="125"/>
                    <a:pt x="383" y="120"/>
                  </a:cubicBezTo>
                  <a:cubicBezTo>
                    <a:pt x="378" y="115"/>
                    <a:pt x="390" y="121"/>
                    <a:pt x="378" y="111"/>
                  </a:cubicBezTo>
                  <a:cubicBezTo>
                    <a:pt x="367" y="101"/>
                    <a:pt x="361" y="101"/>
                    <a:pt x="359" y="102"/>
                  </a:cubicBezTo>
                  <a:cubicBezTo>
                    <a:pt x="356" y="104"/>
                    <a:pt x="354" y="102"/>
                    <a:pt x="352" y="103"/>
                  </a:cubicBezTo>
                  <a:cubicBezTo>
                    <a:pt x="350" y="104"/>
                    <a:pt x="354" y="109"/>
                    <a:pt x="350" y="104"/>
                  </a:cubicBezTo>
                  <a:cubicBezTo>
                    <a:pt x="345" y="99"/>
                    <a:pt x="338" y="102"/>
                    <a:pt x="338" y="102"/>
                  </a:cubicBezTo>
                  <a:cubicBezTo>
                    <a:pt x="338" y="102"/>
                    <a:pt x="336" y="101"/>
                    <a:pt x="333" y="102"/>
                  </a:cubicBezTo>
                  <a:cubicBezTo>
                    <a:pt x="330" y="103"/>
                    <a:pt x="325" y="103"/>
                    <a:pt x="323" y="101"/>
                  </a:cubicBezTo>
                  <a:cubicBezTo>
                    <a:pt x="320" y="99"/>
                    <a:pt x="313" y="99"/>
                    <a:pt x="321" y="94"/>
                  </a:cubicBezTo>
                  <a:cubicBezTo>
                    <a:pt x="328" y="89"/>
                    <a:pt x="323" y="92"/>
                    <a:pt x="332" y="91"/>
                  </a:cubicBezTo>
                  <a:cubicBezTo>
                    <a:pt x="341" y="90"/>
                    <a:pt x="353" y="94"/>
                    <a:pt x="344" y="88"/>
                  </a:cubicBezTo>
                  <a:cubicBezTo>
                    <a:pt x="334" y="82"/>
                    <a:pt x="350" y="88"/>
                    <a:pt x="339" y="76"/>
                  </a:cubicBezTo>
                  <a:cubicBezTo>
                    <a:pt x="327" y="65"/>
                    <a:pt x="324" y="74"/>
                    <a:pt x="327" y="65"/>
                  </a:cubicBezTo>
                  <a:cubicBezTo>
                    <a:pt x="331" y="56"/>
                    <a:pt x="329" y="56"/>
                    <a:pt x="326" y="55"/>
                  </a:cubicBezTo>
                  <a:cubicBezTo>
                    <a:pt x="323" y="55"/>
                    <a:pt x="314" y="54"/>
                    <a:pt x="311" y="53"/>
                  </a:cubicBezTo>
                  <a:cubicBezTo>
                    <a:pt x="307" y="52"/>
                    <a:pt x="310" y="56"/>
                    <a:pt x="305" y="51"/>
                  </a:cubicBezTo>
                  <a:cubicBezTo>
                    <a:pt x="300" y="45"/>
                    <a:pt x="296" y="50"/>
                    <a:pt x="300" y="45"/>
                  </a:cubicBezTo>
                  <a:cubicBezTo>
                    <a:pt x="305" y="40"/>
                    <a:pt x="306" y="39"/>
                    <a:pt x="310" y="37"/>
                  </a:cubicBezTo>
                  <a:cubicBezTo>
                    <a:pt x="315" y="35"/>
                    <a:pt x="318" y="23"/>
                    <a:pt x="326" y="30"/>
                  </a:cubicBezTo>
                  <a:cubicBezTo>
                    <a:pt x="334" y="38"/>
                    <a:pt x="331" y="36"/>
                    <a:pt x="338" y="39"/>
                  </a:cubicBezTo>
                  <a:cubicBezTo>
                    <a:pt x="346" y="42"/>
                    <a:pt x="349" y="41"/>
                    <a:pt x="350" y="40"/>
                  </a:cubicBezTo>
                  <a:cubicBezTo>
                    <a:pt x="350" y="38"/>
                    <a:pt x="343" y="31"/>
                    <a:pt x="343" y="31"/>
                  </a:cubicBezTo>
                  <a:cubicBezTo>
                    <a:pt x="343" y="31"/>
                    <a:pt x="340" y="31"/>
                    <a:pt x="341" y="30"/>
                  </a:cubicBezTo>
                  <a:cubicBezTo>
                    <a:pt x="343" y="29"/>
                    <a:pt x="346" y="27"/>
                    <a:pt x="346" y="27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44" y="24"/>
                    <a:pt x="317" y="15"/>
                    <a:pt x="31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2"/>
            <p:cNvSpPr/>
            <p:nvPr/>
          </p:nvSpPr>
          <p:spPr bwMode="auto">
            <a:xfrm>
              <a:off x="2606675" y="2852738"/>
              <a:ext cx="334963" cy="306388"/>
            </a:xfrm>
            <a:custGeom>
              <a:avLst/>
              <a:gdLst>
                <a:gd name="T0" fmla="*/ 131 w 175"/>
                <a:gd name="T1" fmla="*/ 0 h 160"/>
                <a:gd name="T2" fmla="*/ 115 w 175"/>
                <a:gd name="T3" fmla="*/ 48 h 160"/>
                <a:gd name="T4" fmla="*/ 65 w 175"/>
                <a:gd name="T5" fmla="*/ 68 h 160"/>
                <a:gd name="T6" fmla="*/ 2 w 175"/>
                <a:gd name="T7" fmla="*/ 90 h 160"/>
                <a:gd name="T8" fmla="*/ 123 w 175"/>
                <a:gd name="T9" fmla="*/ 160 h 160"/>
                <a:gd name="T10" fmla="*/ 175 w 175"/>
                <a:gd name="T11" fmla="*/ 4 h 160"/>
                <a:gd name="T12" fmla="*/ 131 w 175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60">
                  <a:moveTo>
                    <a:pt x="131" y="0"/>
                  </a:moveTo>
                  <a:cubicBezTo>
                    <a:pt x="115" y="48"/>
                    <a:pt x="115" y="48"/>
                    <a:pt x="115" y="48"/>
                  </a:cubicBezTo>
                  <a:cubicBezTo>
                    <a:pt x="115" y="48"/>
                    <a:pt x="95" y="67"/>
                    <a:pt x="65" y="68"/>
                  </a:cubicBezTo>
                  <a:cubicBezTo>
                    <a:pt x="34" y="68"/>
                    <a:pt x="4" y="75"/>
                    <a:pt x="2" y="90"/>
                  </a:cubicBezTo>
                  <a:cubicBezTo>
                    <a:pt x="0" y="105"/>
                    <a:pt x="28" y="128"/>
                    <a:pt x="123" y="160"/>
                  </a:cubicBezTo>
                  <a:cubicBezTo>
                    <a:pt x="175" y="4"/>
                    <a:pt x="175" y="4"/>
                    <a:pt x="175" y="4"/>
                  </a:cubicBezTo>
                  <a:lnTo>
                    <a:pt x="1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73"/>
            <p:cNvSpPr/>
            <p:nvPr/>
          </p:nvSpPr>
          <p:spPr bwMode="auto">
            <a:xfrm>
              <a:off x="2816225" y="2852738"/>
              <a:ext cx="265113" cy="347663"/>
            </a:xfrm>
            <a:custGeom>
              <a:avLst/>
              <a:gdLst>
                <a:gd name="T0" fmla="*/ 76 w 138"/>
                <a:gd name="T1" fmla="*/ 18 h 182"/>
                <a:gd name="T2" fmla="*/ 60 w 138"/>
                <a:gd name="T3" fmla="*/ 66 h 182"/>
                <a:gd name="T4" fmla="*/ 86 w 138"/>
                <a:gd name="T5" fmla="*/ 111 h 182"/>
                <a:gd name="T6" fmla="*/ 131 w 138"/>
                <a:gd name="T7" fmla="*/ 169 h 182"/>
                <a:gd name="T8" fmla="*/ 0 w 138"/>
                <a:gd name="T9" fmla="*/ 155 h 182"/>
                <a:gd name="T10" fmla="*/ 51 w 138"/>
                <a:gd name="T11" fmla="*/ 0 h 182"/>
                <a:gd name="T12" fmla="*/ 76 w 138"/>
                <a:gd name="T13" fmla="*/ 1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182">
                  <a:moveTo>
                    <a:pt x="76" y="18"/>
                  </a:moveTo>
                  <a:cubicBezTo>
                    <a:pt x="60" y="66"/>
                    <a:pt x="60" y="66"/>
                    <a:pt x="60" y="66"/>
                  </a:cubicBezTo>
                  <a:cubicBezTo>
                    <a:pt x="60" y="66"/>
                    <a:pt x="62" y="93"/>
                    <a:pt x="86" y="111"/>
                  </a:cubicBezTo>
                  <a:cubicBezTo>
                    <a:pt x="110" y="130"/>
                    <a:pt x="138" y="156"/>
                    <a:pt x="131" y="169"/>
                  </a:cubicBezTo>
                  <a:cubicBezTo>
                    <a:pt x="124" y="182"/>
                    <a:pt x="68" y="178"/>
                    <a:pt x="0" y="155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7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74"/>
            <p:cNvSpPr/>
            <p:nvPr/>
          </p:nvSpPr>
          <p:spPr bwMode="auto">
            <a:xfrm>
              <a:off x="2547938" y="2073275"/>
              <a:ext cx="1044575" cy="890588"/>
            </a:xfrm>
            <a:custGeom>
              <a:avLst/>
              <a:gdLst>
                <a:gd name="T0" fmla="*/ 456 w 547"/>
                <a:gd name="T1" fmla="*/ 19 h 465"/>
                <a:gd name="T2" fmla="*/ 488 w 547"/>
                <a:gd name="T3" fmla="*/ 235 h 465"/>
                <a:gd name="T4" fmla="*/ 182 w 547"/>
                <a:gd name="T5" fmla="*/ 388 h 465"/>
                <a:gd name="T6" fmla="*/ 30 w 547"/>
                <a:gd name="T7" fmla="*/ 236 h 465"/>
                <a:gd name="T8" fmla="*/ 0 w 547"/>
                <a:gd name="T9" fmla="*/ 247 h 465"/>
                <a:gd name="T10" fmla="*/ 172 w 547"/>
                <a:gd name="T11" fmla="*/ 418 h 465"/>
                <a:gd name="T12" fmla="*/ 518 w 547"/>
                <a:gd name="T13" fmla="*/ 245 h 465"/>
                <a:gd name="T14" fmla="*/ 482 w 547"/>
                <a:gd name="T15" fmla="*/ 0 h 465"/>
                <a:gd name="T16" fmla="*/ 456 w 547"/>
                <a:gd name="T17" fmla="*/ 19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465">
                  <a:moveTo>
                    <a:pt x="456" y="19"/>
                  </a:moveTo>
                  <a:cubicBezTo>
                    <a:pt x="499" y="79"/>
                    <a:pt x="513" y="159"/>
                    <a:pt x="488" y="235"/>
                  </a:cubicBezTo>
                  <a:cubicBezTo>
                    <a:pt x="446" y="361"/>
                    <a:pt x="309" y="430"/>
                    <a:pt x="182" y="388"/>
                  </a:cubicBezTo>
                  <a:cubicBezTo>
                    <a:pt x="108" y="363"/>
                    <a:pt x="53" y="305"/>
                    <a:pt x="30" y="236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27" y="325"/>
                    <a:pt x="88" y="390"/>
                    <a:pt x="172" y="418"/>
                  </a:cubicBezTo>
                  <a:cubicBezTo>
                    <a:pt x="316" y="465"/>
                    <a:pt x="470" y="388"/>
                    <a:pt x="518" y="245"/>
                  </a:cubicBezTo>
                  <a:cubicBezTo>
                    <a:pt x="547" y="159"/>
                    <a:pt x="530" y="69"/>
                    <a:pt x="482" y="0"/>
                  </a:cubicBezTo>
                  <a:lnTo>
                    <a:pt x="45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75"/>
            <p:cNvSpPr>
              <a:spLocks noEditPoints="1"/>
            </p:cNvSpPr>
            <p:nvPr/>
          </p:nvSpPr>
          <p:spPr bwMode="auto">
            <a:xfrm>
              <a:off x="2579688" y="1922463"/>
              <a:ext cx="928688" cy="931863"/>
            </a:xfrm>
            <a:custGeom>
              <a:avLst/>
              <a:gdLst>
                <a:gd name="T0" fmla="*/ 311 w 486"/>
                <a:gd name="T1" fmla="*/ 38 h 487"/>
                <a:gd name="T2" fmla="*/ 38 w 486"/>
                <a:gd name="T3" fmla="*/ 175 h 487"/>
                <a:gd name="T4" fmla="*/ 175 w 486"/>
                <a:gd name="T5" fmla="*/ 449 h 487"/>
                <a:gd name="T6" fmla="*/ 449 w 486"/>
                <a:gd name="T7" fmla="*/ 312 h 487"/>
                <a:gd name="T8" fmla="*/ 311 w 486"/>
                <a:gd name="T9" fmla="*/ 38 h 487"/>
                <a:gd name="T10" fmla="*/ 178 w 486"/>
                <a:gd name="T11" fmla="*/ 439 h 487"/>
                <a:gd name="T12" fmla="*/ 47 w 486"/>
                <a:gd name="T13" fmla="*/ 178 h 487"/>
                <a:gd name="T14" fmla="*/ 308 w 486"/>
                <a:gd name="T15" fmla="*/ 47 h 487"/>
                <a:gd name="T16" fmla="*/ 439 w 486"/>
                <a:gd name="T17" fmla="*/ 308 h 487"/>
                <a:gd name="T18" fmla="*/ 178 w 486"/>
                <a:gd name="T19" fmla="*/ 439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6" h="487">
                  <a:moveTo>
                    <a:pt x="311" y="38"/>
                  </a:moveTo>
                  <a:cubicBezTo>
                    <a:pt x="198" y="0"/>
                    <a:pt x="75" y="61"/>
                    <a:pt x="38" y="175"/>
                  </a:cubicBezTo>
                  <a:cubicBezTo>
                    <a:pt x="0" y="289"/>
                    <a:pt x="61" y="411"/>
                    <a:pt x="175" y="449"/>
                  </a:cubicBezTo>
                  <a:cubicBezTo>
                    <a:pt x="288" y="487"/>
                    <a:pt x="411" y="425"/>
                    <a:pt x="449" y="312"/>
                  </a:cubicBezTo>
                  <a:cubicBezTo>
                    <a:pt x="486" y="198"/>
                    <a:pt x="425" y="75"/>
                    <a:pt x="311" y="38"/>
                  </a:cubicBezTo>
                  <a:close/>
                  <a:moveTo>
                    <a:pt x="178" y="439"/>
                  </a:moveTo>
                  <a:cubicBezTo>
                    <a:pt x="70" y="403"/>
                    <a:pt x="11" y="286"/>
                    <a:pt x="47" y="178"/>
                  </a:cubicBezTo>
                  <a:cubicBezTo>
                    <a:pt x="83" y="70"/>
                    <a:pt x="200" y="11"/>
                    <a:pt x="308" y="47"/>
                  </a:cubicBezTo>
                  <a:cubicBezTo>
                    <a:pt x="417" y="83"/>
                    <a:pt x="475" y="200"/>
                    <a:pt x="439" y="308"/>
                  </a:cubicBezTo>
                  <a:cubicBezTo>
                    <a:pt x="403" y="417"/>
                    <a:pt x="286" y="475"/>
                    <a:pt x="178" y="4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76"/>
            <p:cNvSpPr/>
            <p:nvPr/>
          </p:nvSpPr>
          <p:spPr bwMode="auto">
            <a:xfrm>
              <a:off x="2520950" y="1966913"/>
              <a:ext cx="1001713" cy="893763"/>
            </a:xfrm>
            <a:custGeom>
              <a:avLst/>
              <a:gdLst>
                <a:gd name="T0" fmla="*/ 246 w 524"/>
                <a:gd name="T1" fmla="*/ 26 h 467"/>
                <a:gd name="T2" fmla="*/ 232 w 524"/>
                <a:gd name="T3" fmla="*/ 39 h 467"/>
                <a:gd name="T4" fmla="*/ 220 w 524"/>
                <a:gd name="T5" fmla="*/ 48 h 467"/>
                <a:gd name="T6" fmla="*/ 215 w 524"/>
                <a:gd name="T7" fmla="*/ 39 h 467"/>
                <a:gd name="T8" fmla="*/ 208 w 524"/>
                <a:gd name="T9" fmla="*/ 52 h 467"/>
                <a:gd name="T10" fmla="*/ 186 w 524"/>
                <a:gd name="T11" fmla="*/ 49 h 467"/>
                <a:gd name="T12" fmla="*/ 168 w 524"/>
                <a:gd name="T13" fmla="*/ 58 h 467"/>
                <a:gd name="T14" fmla="*/ 142 w 524"/>
                <a:gd name="T15" fmla="*/ 77 h 467"/>
                <a:gd name="T16" fmla="*/ 126 w 524"/>
                <a:gd name="T17" fmla="*/ 90 h 467"/>
                <a:gd name="T18" fmla="*/ 132 w 524"/>
                <a:gd name="T19" fmla="*/ 104 h 467"/>
                <a:gd name="T20" fmla="*/ 131 w 524"/>
                <a:gd name="T21" fmla="*/ 111 h 467"/>
                <a:gd name="T22" fmla="*/ 125 w 524"/>
                <a:gd name="T23" fmla="*/ 99 h 467"/>
                <a:gd name="T24" fmla="*/ 120 w 524"/>
                <a:gd name="T25" fmla="*/ 86 h 467"/>
                <a:gd name="T26" fmla="*/ 111 w 524"/>
                <a:gd name="T27" fmla="*/ 101 h 467"/>
                <a:gd name="T28" fmla="*/ 103 w 524"/>
                <a:gd name="T29" fmla="*/ 131 h 467"/>
                <a:gd name="T30" fmla="*/ 119 w 524"/>
                <a:gd name="T31" fmla="*/ 129 h 467"/>
                <a:gd name="T32" fmla="*/ 129 w 524"/>
                <a:gd name="T33" fmla="*/ 152 h 467"/>
                <a:gd name="T34" fmla="*/ 141 w 524"/>
                <a:gd name="T35" fmla="*/ 177 h 467"/>
                <a:gd name="T36" fmla="*/ 153 w 524"/>
                <a:gd name="T37" fmla="*/ 198 h 467"/>
                <a:gd name="T38" fmla="*/ 169 w 524"/>
                <a:gd name="T39" fmla="*/ 229 h 467"/>
                <a:gd name="T40" fmla="*/ 150 w 524"/>
                <a:gd name="T41" fmla="*/ 262 h 467"/>
                <a:gd name="T42" fmla="*/ 118 w 524"/>
                <a:gd name="T43" fmla="*/ 298 h 467"/>
                <a:gd name="T44" fmla="*/ 114 w 524"/>
                <a:gd name="T45" fmla="*/ 330 h 467"/>
                <a:gd name="T46" fmla="*/ 102 w 524"/>
                <a:gd name="T47" fmla="*/ 328 h 467"/>
                <a:gd name="T48" fmla="*/ 89 w 524"/>
                <a:gd name="T49" fmla="*/ 273 h 467"/>
                <a:gd name="T50" fmla="*/ 81 w 524"/>
                <a:gd name="T51" fmla="*/ 190 h 467"/>
                <a:gd name="T52" fmla="*/ 88 w 524"/>
                <a:gd name="T53" fmla="*/ 135 h 467"/>
                <a:gd name="T54" fmla="*/ 149 w 524"/>
                <a:gd name="T55" fmla="*/ 372 h 467"/>
                <a:gd name="T56" fmla="*/ 183 w 524"/>
                <a:gd name="T57" fmla="*/ 377 h 467"/>
                <a:gd name="T58" fmla="*/ 227 w 524"/>
                <a:gd name="T59" fmla="*/ 387 h 467"/>
                <a:gd name="T60" fmla="*/ 217 w 524"/>
                <a:gd name="T61" fmla="*/ 403 h 467"/>
                <a:gd name="T62" fmla="*/ 243 w 524"/>
                <a:gd name="T63" fmla="*/ 409 h 467"/>
                <a:gd name="T64" fmla="*/ 280 w 524"/>
                <a:gd name="T65" fmla="*/ 417 h 467"/>
                <a:gd name="T66" fmla="*/ 400 w 524"/>
                <a:gd name="T67" fmla="*/ 49 h 467"/>
                <a:gd name="T68" fmla="*/ 479 w 524"/>
                <a:gd name="T69" fmla="*/ 213 h 467"/>
                <a:gd name="T70" fmla="*/ 466 w 524"/>
                <a:gd name="T71" fmla="*/ 196 h 467"/>
                <a:gd name="T72" fmla="*/ 440 w 524"/>
                <a:gd name="T73" fmla="*/ 224 h 467"/>
                <a:gd name="T74" fmla="*/ 427 w 524"/>
                <a:gd name="T75" fmla="*/ 186 h 467"/>
                <a:gd name="T76" fmla="*/ 427 w 524"/>
                <a:gd name="T77" fmla="*/ 220 h 467"/>
                <a:gd name="T78" fmla="*/ 447 w 524"/>
                <a:gd name="T79" fmla="*/ 236 h 467"/>
                <a:gd name="T80" fmla="*/ 423 w 524"/>
                <a:gd name="T81" fmla="*/ 276 h 467"/>
                <a:gd name="T82" fmla="*/ 396 w 524"/>
                <a:gd name="T83" fmla="*/ 317 h 467"/>
                <a:gd name="T84" fmla="*/ 372 w 524"/>
                <a:gd name="T85" fmla="*/ 342 h 467"/>
                <a:gd name="T86" fmla="*/ 317 w 524"/>
                <a:gd name="T87" fmla="*/ 362 h 467"/>
                <a:gd name="T88" fmla="*/ 316 w 524"/>
                <a:gd name="T89" fmla="*/ 328 h 467"/>
                <a:gd name="T90" fmla="*/ 331 w 524"/>
                <a:gd name="T91" fmla="*/ 291 h 467"/>
                <a:gd name="T92" fmla="*/ 328 w 524"/>
                <a:gd name="T93" fmla="*/ 246 h 467"/>
                <a:gd name="T94" fmla="*/ 317 w 524"/>
                <a:gd name="T95" fmla="*/ 217 h 467"/>
                <a:gd name="T96" fmla="*/ 263 w 524"/>
                <a:gd name="T97" fmla="*/ 201 h 467"/>
                <a:gd name="T98" fmla="*/ 253 w 524"/>
                <a:gd name="T99" fmla="*/ 166 h 467"/>
                <a:gd name="T100" fmla="*/ 293 w 524"/>
                <a:gd name="T101" fmla="*/ 118 h 467"/>
                <a:gd name="T102" fmla="*/ 336 w 524"/>
                <a:gd name="T103" fmla="*/ 115 h 467"/>
                <a:gd name="T104" fmla="*/ 357 w 524"/>
                <a:gd name="T105" fmla="*/ 133 h 467"/>
                <a:gd name="T106" fmla="*/ 388 w 524"/>
                <a:gd name="T107" fmla="*/ 144 h 467"/>
                <a:gd name="T108" fmla="*/ 422 w 524"/>
                <a:gd name="T109" fmla="*/ 149 h 467"/>
                <a:gd name="T110" fmla="*/ 397 w 524"/>
                <a:gd name="T111" fmla="*/ 126 h 467"/>
                <a:gd name="T112" fmla="*/ 398 w 524"/>
                <a:gd name="T113" fmla="*/ 114 h 467"/>
                <a:gd name="T114" fmla="*/ 359 w 524"/>
                <a:gd name="T115" fmla="*/ 102 h 467"/>
                <a:gd name="T116" fmla="*/ 323 w 524"/>
                <a:gd name="T117" fmla="*/ 101 h 467"/>
                <a:gd name="T118" fmla="*/ 327 w 524"/>
                <a:gd name="T119" fmla="*/ 65 h 467"/>
                <a:gd name="T120" fmla="*/ 310 w 524"/>
                <a:gd name="T121" fmla="*/ 37 h 467"/>
                <a:gd name="T122" fmla="*/ 341 w 524"/>
                <a:gd name="T123" fmla="*/ 3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4" h="467">
                  <a:moveTo>
                    <a:pt x="310" y="14"/>
                  </a:moveTo>
                  <a:cubicBezTo>
                    <a:pt x="310" y="14"/>
                    <a:pt x="238" y="0"/>
                    <a:pt x="173" y="39"/>
                  </a:cubicBezTo>
                  <a:cubicBezTo>
                    <a:pt x="173" y="39"/>
                    <a:pt x="222" y="13"/>
                    <a:pt x="244" y="20"/>
                  </a:cubicBezTo>
                  <a:cubicBezTo>
                    <a:pt x="248" y="24"/>
                    <a:pt x="248" y="24"/>
                    <a:pt x="248" y="24"/>
                  </a:cubicBezTo>
                  <a:cubicBezTo>
                    <a:pt x="248" y="24"/>
                    <a:pt x="247" y="26"/>
                    <a:pt x="246" y="26"/>
                  </a:cubicBezTo>
                  <a:cubicBezTo>
                    <a:pt x="245" y="27"/>
                    <a:pt x="241" y="29"/>
                    <a:pt x="240" y="30"/>
                  </a:cubicBezTo>
                  <a:cubicBezTo>
                    <a:pt x="240" y="31"/>
                    <a:pt x="239" y="35"/>
                    <a:pt x="239" y="35"/>
                  </a:cubicBezTo>
                  <a:cubicBezTo>
                    <a:pt x="237" y="36"/>
                    <a:pt x="237" y="36"/>
                    <a:pt x="237" y="36"/>
                  </a:cubicBezTo>
                  <a:cubicBezTo>
                    <a:pt x="237" y="36"/>
                    <a:pt x="235" y="36"/>
                    <a:pt x="234" y="37"/>
                  </a:cubicBezTo>
                  <a:cubicBezTo>
                    <a:pt x="234" y="38"/>
                    <a:pt x="233" y="38"/>
                    <a:pt x="232" y="39"/>
                  </a:cubicBezTo>
                  <a:cubicBezTo>
                    <a:pt x="232" y="41"/>
                    <a:pt x="231" y="43"/>
                    <a:pt x="231" y="43"/>
                  </a:cubicBezTo>
                  <a:cubicBezTo>
                    <a:pt x="230" y="47"/>
                    <a:pt x="230" y="47"/>
                    <a:pt x="230" y="47"/>
                  </a:cubicBezTo>
                  <a:cubicBezTo>
                    <a:pt x="228" y="49"/>
                    <a:pt x="228" y="49"/>
                    <a:pt x="228" y="49"/>
                  </a:cubicBezTo>
                  <a:cubicBezTo>
                    <a:pt x="225" y="50"/>
                    <a:pt x="225" y="50"/>
                    <a:pt x="225" y="50"/>
                  </a:cubicBezTo>
                  <a:cubicBezTo>
                    <a:pt x="225" y="50"/>
                    <a:pt x="221" y="50"/>
                    <a:pt x="220" y="48"/>
                  </a:cubicBezTo>
                  <a:cubicBezTo>
                    <a:pt x="218" y="47"/>
                    <a:pt x="219" y="44"/>
                    <a:pt x="219" y="44"/>
                  </a:cubicBezTo>
                  <a:cubicBezTo>
                    <a:pt x="224" y="43"/>
                    <a:pt x="224" y="43"/>
                    <a:pt x="224" y="43"/>
                  </a:cubicBezTo>
                  <a:cubicBezTo>
                    <a:pt x="224" y="43"/>
                    <a:pt x="224" y="42"/>
                    <a:pt x="223" y="41"/>
                  </a:cubicBezTo>
                  <a:cubicBezTo>
                    <a:pt x="223" y="40"/>
                    <a:pt x="224" y="38"/>
                    <a:pt x="221" y="38"/>
                  </a:cubicBezTo>
                  <a:cubicBezTo>
                    <a:pt x="219" y="37"/>
                    <a:pt x="215" y="39"/>
                    <a:pt x="215" y="39"/>
                  </a:cubicBezTo>
                  <a:cubicBezTo>
                    <a:pt x="210" y="40"/>
                    <a:pt x="210" y="40"/>
                    <a:pt x="210" y="40"/>
                  </a:cubicBezTo>
                  <a:cubicBezTo>
                    <a:pt x="210" y="40"/>
                    <a:pt x="207" y="44"/>
                    <a:pt x="208" y="44"/>
                  </a:cubicBezTo>
                  <a:cubicBezTo>
                    <a:pt x="209" y="45"/>
                    <a:pt x="210" y="46"/>
                    <a:pt x="210" y="46"/>
                  </a:cubicBezTo>
                  <a:cubicBezTo>
                    <a:pt x="210" y="46"/>
                    <a:pt x="210" y="48"/>
                    <a:pt x="210" y="49"/>
                  </a:cubicBezTo>
                  <a:cubicBezTo>
                    <a:pt x="210" y="50"/>
                    <a:pt x="208" y="52"/>
                    <a:pt x="208" y="52"/>
                  </a:cubicBezTo>
                  <a:cubicBezTo>
                    <a:pt x="208" y="52"/>
                    <a:pt x="207" y="53"/>
                    <a:pt x="204" y="52"/>
                  </a:cubicBezTo>
                  <a:cubicBezTo>
                    <a:pt x="202" y="50"/>
                    <a:pt x="200" y="49"/>
                    <a:pt x="199" y="48"/>
                  </a:cubicBezTo>
                  <a:cubicBezTo>
                    <a:pt x="198" y="47"/>
                    <a:pt x="196" y="46"/>
                    <a:pt x="195" y="46"/>
                  </a:cubicBezTo>
                  <a:cubicBezTo>
                    <a:pt x="193" y="46"/>
                    <a:pt x="193" y="46"/>
                    <a:pt x="192" y="47"/>
                  </a:cubicBezTo>
                  <a:cubicBezTo>
                    <a:pt x="192" y="48"/>
                    <a:pt x="186" y="49"/>
                    <a:pt x="186" y="49"/>
                  </a:cubicBezTo>
                  <a:cubicBezTo>
                    <a:pt x="186" y="49"/>
                    <a:pt x="184" y="49"/>
                    <a:pt x="184" y="50"/>
                  </a:cubicBezTo>
                  <a:cubicBezTo>
                    <a:pt x="183" y="51"/>
                    <a:pt x="181" y="54"/>
                    <a:pt x="181" y="54"/>
                  </a:cubicBezTo>
                  <a:cubicBezTo>
                    <a:pt x="181" y="54"/>
                    <a:pt x="179" y="55"/>
                    <a:pt x="175" y="55"/>
                  </a:cubicBezTo>
                  <a:cubicBezTo>
                    <a:pt x="172" y="55"/>
                    <a:pt x="171" y="55"/>
                    <a:pt x="171" y="55"/>
                  </a:cubicBezTo>
                  <a:cubicBezTo>
                    <a:pt x="168" y="58"/>
                    <a:pt x="168" y="58"/>
                    <a:pt x="168" y="58"/>
                  </a:cubicBezTo>
                  <a:cubicBezTo>
                    <a:pt x="168" y="58"/>
                    <a:pt x="165" y="59"/>
                    <a:pt x="163" y="61"/>
                  </a:cubicBezTo>
                  <a:cubicBezTo>
                    <a:pt x="161" y="62"/>
                    <a:pt x="154" y="64"/>
                    <a:pt x="154" y="64"/>
                  </a:cubicBezTo>
                  <a:cubicBezTo>
                    <a:pt x="153" y="64"/>
                    <a:pt x="150" y="66"/>
                    <a:pt x="149" y="67"/>
                  </a:cubicBezTo>
                  <a:cubicBezTo>
                    <a:pt x="148" y="69"/>
                    <a:pt x="147" y="72"/>
                    <a:pt x="146" y="73"/>
                  </a:cubicBezTo>
                  <a:cubicBezTo>
                    <a:pt x="145" y="73"/>
                    <a:pt x="143" y="76"/>
                    <a:pt x="142" y="77"/>
                  </a:cubicBezTo>
                  <a:cubicBezTo>
                    <a:pt x="141" y="79"/>
                    <a:pt x="139" y="81"/>
                    <a:pt x="138" y="81"/>
                  </a:cubicBezTo>
                  <a:cubicBezTo>
                    <a:pt x="137" y="82"/>
                    <a:pt x="135" y="83"/>
                    <a:pt x="134" y="83"/>
                  </a:cubicBezTo>
                  <a:cubicBezTo>
                    <a:pt x="134" y="83"/>
                    <a:pt x="129" y="83"/>
                    <a:pt x="127" y="83"/>
                  </a:cubicBezTo>
                  <a:cubicBezTo>
                    <a:pt x="125" y="84"/>
                    <a:pt x="124" y="86"/>
                    <a:pt x="124" y="87"/>
                  </a:cubicBezTo>
                  <a:cubicBezTo>
                    <a:pt x="123" y="87"/>
                    <a:pt x="125" y="90"/>
                    <a:pt x="126" y="90"/>
                  </a:cubicBezTo>
                  <a:cubicBezTo>
                    <a:pt x="126" y="90"/>
                    <a:pt x="128" y="92"/>
                    <a:pt x="128" y="92"/>
                  </a:cubicBezTo>
                  <a:cubicBezTo>
                    <a:pt x="128" y="92"/>
                    <a:pt x="127" y="95"/>
                    <a:pt x="127" y="96"/>
                  </a:cubicBezTo>
                  <a:cubicBezTo>
                    <a:pt x="127" y="97"/>
                    <a:pt x="124" y="100"/>
                    <a:pt x="126" y="100"/>
                  </a:cubicBezTo>
                  <a:cubicBezTo>
                    <a:pt x="127" y="101"/>
                    <a:pt x="129" y="102"/>
                    <a:pt x="129" y="102"/>
                  </a:cubicBezTo>
                  <a:cubicBezTo>
                    <a:pt x="132" y="104"/>
                    <a:pt x="132" y="104"/>
                    <a:pt x="132" y="104"/>
                  </a:cubicBezTo>
                  <a:cubicBezTo>
                    <a:pt x="135" y="107"/>
                    <a:pt x="135" y="107"/>
                    <a:pt x="135" y="107"/>
                  </a:cubicBezTo>
                  <a:cubicBezTo>
                    <a:pt x="136" y="109"/>
                    <a:pt x="136" y="109"/>
                    <a:pt x="136" y="109"/>
                  </a:cubicBezTo>
                  <a:cubicBezTo>
                    <a:pt x="136" y="109"/>
                    <a:pt x="135" y="111"/>
                    <a:pt x="135" y="112"/>
                  </a:cubicBezTo>
                  <a:cubicBezTo>
                    <a:pt x="134" y="113"/>
                    <a:pt x="132" y="114"/>
                    <a:pt x="132" y="113"/>
                  </a:cubicBezTo>
                  <a:cubicBezTo>
                    <a:pt x="131" y="113"/>
                    <a:pt x="131" y="113"/>
                    <a:pt x="131" y="111"/>
                  </a:cubicBezTo>
                  <a:cubicBezTo>
                    <a:pt x="131" y="109"/>
                    <a:pt x="132" y="109"/>
                    <a:pt x="130" y="108"/>
                  </a:cubicBezTo>
                  <a:cubicBezTo>
                    <a:pt x="129" y="107"/>
                    <a:pt x="126" y="108"/>
                    <a:pt x="126" y="107"/>
                  </a:cubicBezTo>
                  <a:cubicBezTo>
                    <a:pt x="125" y="106"/>
                    <a:pt x="124" y="106"/>
                    <a:pt x="123" y="104"/>
                  </a:cubicBezTo>
                  <a:cubicBezTo>
                    <a:pt x="123" y="103"/>
                    <a:pt x="122" y="105"/>
                    <a:pt x="123" y="103"/>
                  </a:cubicBezTo>
                  <a:cubicBezTo>
                    <a:pt x="123" y="101"/>
                    <a:pt x="125" y="100"/>
                    <a:pt x="125" y="99"/>
                  </a:cubicBezTo>
                  <a:cubicBezTo>
                    <a:pt x="124" y="98"/>
                    <a:pt x="124" y="95"/>
                    <a:pt x="123" y="95"/>
                  </a:cubicBezTo>
                  <a:cubicBezTo>
                    <a:pt x="122" y="95"/>
                    <a:pt x="123" y="97"/>
                    <a:pt x="122" y="95"/>
                  </a:cubicBezTo>
                  <a:cubicBezTo>
                    <a:pt x="121" y="92"/>
                    <a:pt x="120" y="91"/>
                    <a:pt x="120" y="91"/>
                  </a:cubicBezTo>
                  <a:cubicBezTo>
                    <a:pt x="119" y="91"/>
                    <a:pt x="118" y="91"/>
                    <a:pt x="118" y="90"/>
                  </a:cubicBezTo>
                  <a:cubicBezTo>
                    <a:pt x="118" y="89"/>
                    <a:pt x="120" y="87"/>
                    <a:pt x="120" y="86"/>
                  </a:cubicBezTo>
                  <a:cubicBezTo>
                    <a:pt x="121" y="84"/>
                    <a:pt x="122" y="83"/>
                    <a:pt x="122" y="82"/>
                  </a:cubicBezTo>
                  <a:cubicBezTo>
                    <a:pt x="123" y="81"/>
                    <a:pt x="126" y="75"/>
                    <a:pt x="126" y="75"/>
                  </a:cubicBezTo>
                  <a:cubicBezTo>
                    <a:pt x="126" y="75"/>
                    <a:pt x="115" y="86"/>
                    <a:pt x="110" y="94"/>
                  </a:cubicBezTo>
                  <a:cubicBezTo>
                    <a:pt x="110" y="94"/>
                    <a:pt x="112" y="95"/>
                    <a:pt x="112" y="96"/>
                  </a:cubicBezTo>
                  <a:cubicBezTo>
                    <a:pt x="111" y="98"/>
                    <a:pt x="112" y="100"/>
                    <a:pt x="111" y="101"/>
                  </a:cubicBezTo>
                  <a:cubicBezTo>
                    <a:pt x="110" y="103"/>
                    <a:pt x="110" y="102"/>
                    <a:pt x="108" y="107"/>
                  </a:cubicBezTo>
                  <a:cubicBezTo>
                    <a:pt x="107" y="113"/>
                    <a:pt x="107" y="114"/>
                    <a:pt x="106" y="116"/>
                  </a:cubicBezTo>
                  <a:cubicBezTo>
                    <a:pt x="105" y="117"/>
                    <a:pt x="103" y="119"/>
                    <a:pt x="103" y="121"/>
                  </a:cubicBezTo>
                  <a:cubicBezTo>
                    <a:pt x="102" y="122"/>
                    <a:pt x="102" y="128"/>
                    <a:pt x="102" y="129"/>
                  </a:cubicBezTo>
                  <a:cubicBezTo>
                    <a:pt x="102" y="130"/>
                    <a:pt x="102" y="130"/>
                    <a:pt x="103" y="131"/>
                  </a:cubicBezTo>
                  <a:cubicBezTo>
                    <a:pt x="103" y="133"/>
                    <a:pt x="100" y="136"/>
                    <a:pt x="103" y="133"/>
                  </a:cubicBezTo>
                  <a:cubicBezTo>
                    <a:pt x="107" y="130"/>
                    <a:pt x="109" y="129"/>
                    <a:pt x="109" y="129"/>
                  </a:cubicBezTo>
                  <a:cubicBezTo>
                    <a:pt x="111" y="127"/>
                    <a:pt x="111" y="127"/>
                    <a:pt x="111" y="127"/>
                  </a:cubicBezTo>
                  <a:cubicBezTo>
                    <a:pt x="111" y="127"/>
                    <a:pt x="112" y="125"/>
                    <a:pt x="115" y="126"/>
                  </a:cubicBezTo>
                  <a:cubicBezTo>
                    <a:pt x="118" y="128"/>
                    <a:pt x="118" y="127"/>
                    <a:pt x="119" y="129"/>
                  </a:cubicBezTo>
                  <a:cubicBezTo>
                    <a:pt x="119" y="131"/>
                    <a:pt x="116" y="133"/>
                    <a:pt x="117" y="134"/>
                  </a:cubicBezTo>
                  <a:cubicBezTo>
                    <a:pt x="119" y="135"/>
                    <a:pt x="124" y="134"/>
                    <a:pt x="125" y="135"/>
                  </a:cubicBezTo>
                  <a:cubicBezTo>
                    <a:pt x="127" y="136"/>
                    <a:pt x="128" y="136"/>
                    <a:pt x="128" y="139"/>
                  </a:cubicBezTo>
                  <a:cubicBezTo>
                    <a:pt x="128" y="141"/>
                    <a:pt x="128" y="145"/>
                    <a:pt x="129" y="146"/>
                  </a:cubicBezTo>
                  <a:cubicBezTo>
                    <a:pt x="130" y="147"/>
                    <a:pt x="129" y="149"/>
                    <a:pt x="129" y="152"/>
                  </a:cubicBezTo>
                  <a:cubicBezTo>
                    <a:pt x="129" y="154"/>
                    <a:pt x="132" y="156"/>
                    <a:pt x="133" y="157"/>
                  </a:cubicBezTo>
                  <a:cubicBezTo>
                    <a:pt x="134" y="157"/>
                    <a:pt x="139" y="159"/>
                    <a:pt x="140" y="160"/>
                  </a:cubicBezTo>
                  <a:cubicBezTo>
                    <a:pt x="141" y="161"/>
                    <a:pt x="139" y="163"/>
                    <a:pt x="141" y="164"/>
                  </a:cubicBezTo>
                  <a:cubicBezTo>
                    <a:pt x="143" y="166"/>
                    <a:pt x="142" y="171"/>
                    <a:pt x="142" y="171"/>
                  </a:cubicBezTo>
                  <a:cubicBezTo>
                    <a:pt x="142" y="171"/>
                    <a:pt x="142" y="176"/>
                    <a:pt x="141" y="177"/>
                  </a:cubicBezTo>
                  <a:cubicBezTo>
                    <a:pt x="140" y="178"/>
                    <a:pt x="139" y="180"/>
                    <a:pt x="141" y="181"/>
                  </a:cubicBezTo>
                  <a:cubicBezTo>
                    <a:pt x="142" y="182"/>
                    <a:pt x="146" y="184"/>
                    <a:pt x="146" y="184"/>
                  </a:cubicBezTo>
                  <a:cubicBezTo>
                    <a:pt x="146" y="184"/>
                    <a:pt x="143" y="186"/>
                    <a:pt x="146" y="189"/>
                  </a:cubicBezTo>
                  <a:cubicBezTo>
                    <a:pt x="149" y="191"/>
                    <a:pt x="152" y="193"/>
                    <a:pt x="153" y="194"/>
                  </a:cubicBezTo>
                  <a:cubicBezTo>
                    <a:pt x="153" y="195"/>
                    <a:pt x="149" y="197"/>
                    <a:pt x="153" y="198"/>
                  </a:cubicBezTo>
                  <a:cubicBezTo>
                    <a:pt x="158" y="199"/>
                    <a:pt x="162" y="200"/>
                    <a:pt x="163" y="202"/>
                  </a:cubicBezTo>
                  <a:cubicBezTo>
                    <a:pt x="164" y="204"/>
                    <a:pt x="162" y="206"/>
                    <a:pt x="166" y="210"/>
                  </a:cubicBezTo>
                  <a:cubicBezTo>
                    <a:pt x="170" y="215"/>
                    <a:pt x="172" y="216"/>
                    <a:pt x="173" y="217"/>
                  </a:cubicBezTo>
                  <a:cubicBezTo>
                    <a:pt x="174" y="218"/>
                    <a:pt x="176" y="219"/>
                    <a:pt x="174" y="223"/>
                  </a:cubicBezTo>
                  <a:cubicBezTo>
                    <a:pt x="172" y="226"/>
                    <a:pt x="171" y="228"/>
                    <a:pt x="169" y="229"/>
                  </a:cubicBezTo>
                  <a:cubicBezTo>
                    <a:pt x="166" y="230"/>
                    <a:pt x="162" y="235"/>
                    <a:pt x="160" y="236"/>
                  </a:cubicBezTo>
                  <a:cubicBezTo>
                    <a:pt x="158" y="237"/>
                    <a:pt x="156" y="239"/>
                    <a:pt x="157" y="242"/>
                  </a:cubicBezTo>
                  <a:cubicBezTo>
                    <a:pt x="157" y="245"/>
                    <a:pt x="158" y="248"/>
                    <a:pt x="157" y="250"/>
                  </a:cubicBezTo>
                  <a:cubicBezTo>
                    <a:pt x="157" y="252"/>
                    <a:pt x="156" y="256"/>
                    <a:pt x="154" y="258"/>
                  </a:cubicBezTo>
                  <a:cubicBezTo>
                    <a:pt x="153" y="260"/>
                    <a:pt x="150" y="262"/>
                    <a:pt x="150" y="262"/>
                  </a:cubicBezTo>
                  <a:cubicBezTo>
                    <a:pt x="150" y="262"/>
                    <a:pt x="152" y="266"/>
                    <a:pt x="149" y="268"/>
                  </a:cubicBezTo>
                  <a:cubicBezTo>
                    <a:pt x="145" y="270"/>
                    <a:pt x="141" y="271"/>
                    <a:pt x="139" y="271"/>
                  </a:cubicBezTo>
                  <a:cubicBezTo>
                    <a:pt x="136" y="271"/>
                    <a:pt x="132" y="274"/>
                    <a:pt x="132" y="274"/>
                  </a:cubicBezTo>
                  <a:cubicBezTo>
                    <a:pt x="132" y="274"/>
                    <a:pt x="129" y="282"/>
                    <a:pt x="128" y="283"/>
                  </a:cubicBezTo>
                  <a:cubicBezTo>
                    <a:pt x="128" y="284"/>
                    <a:pt x="116" y="295"/>
                    <a:pt x="118" y="298"/>
                  </a:cubicBezTo>
                  <a:cubicBezTo>
                    <a:pt x="119" y="302"/>
                    <a:pt x="119" y="305"/>
                    <a:pt x="117" y="307"/>
                  </a:cubicBezTo>
                  <a:cubicBezTo>
                    <a:pt x="116" y="309"/>
                    <a:pt x="115" y="308"/>
                    <a:pt x="114" y="309"/>
                  </a:cubicBezTo>
                  <a:cubicBezTo>
                    <a:pt x="113" y="311"/>
                    <a:pt x="109" y="308"/>
                    <a:pt x="110" y="313"/>
                  </a:cubicBezTo>
                  <a:cubicBezTo>
                    <a:pt x="111" y="319"/>
                    <a:pt x="113" y="320"/>
                    <a:pt x="113" y="323"/>
                  </a:cubicBezTo>
                  <a:cubicBezTo>
                    <a:pt x="114" y="326"/>
                    <a:pt x="113" y="327"/>
                    <a:pt x="114" y="330"/>
                  </a:cubicBezTo>
                  <a:cubicBezTo>
                    <a:pt x="115" y="333"/>
                    <a:pt x="115" y="336"/>
                    <a:pt x="117" y="338"/>
                  </a:cubicBezTo>
                  <a:cubicBezTo>
                    <a:pt x="118" y="341"/>
                    <a:pt x="120" y="343"/>
                    <a:pt x="120" y="345"/>
                  </a:cubicBezTo>
                  <a:cubicBezTo>
                    <a:pt x="119" y="347"/>
                    <a:pt x="122" y="354"/>
                    <a:pt x="118" y="348"/>
                  </a:cubicBezTo>
                  <a:cubicBezTo>
                    <a:pt x="113" y="343"/>
                    <a:pt x="117" y="348"/>
                    <a:pt x="112" y="340"/>
                  </a:cubicBezTo>
                  <a:cubicBezTo>
                    <a:pt x="107" y="331"/>
                    <a:pt x="104" y="333"/>
                    <a:pt x="102" y="328"/>
                  </a:cubicBezTo>
                  <a:cubicBezTo>
                    <a:pt x="100" y="323"/>
                    <a:pt x="100" y="338"/>
                    <a:pt x="100" y="321"/>
                  </a:cubicBezTo>
                  <a:cubicBezTo>
                    <a:pt x="99" y="303"/>
                    <a:pt x="97" y="304"/>
                    <a:pt x="96" y="300"/>
                  </a:cubicBezTo>
                  <a:cubicBezTo>
                    <a:pt x="96" y="296"/>
                    <a:pt x="96" y="300"/>
                    <a:pt x="94" y="291"/>
                  </a:cubicBezTo>
                  <a:cubicBezTo>
                    <a:pt x="92" y="282"/>
                    <a:pt x="94" y="288"/>
                    <a:pt x="92" y="282"/>
                  </a:cubicBezTo>
                  <a:cubicBezTo>
                    <a:pt x="90" y="276"/>
                    <a:pt x="88" y="282"/>
                    <a:pt x="89" y="273"/>
                  </a:cubicBezTo>
                  <a:cubicBezTo>
                    <a:pt x="90" y="263"/>
                    <a:pt x="88" y="269"/>
                    <a:pt x="88" y="258"/>
                  </a:cubicBezTo>
                  <a:cubicBezTo>
                    <a:pt x="89" y="246"/>
                    <a:pt x="94" y="247"/>
                    <a:pt x="90" y="241"/>
                  </a:cubicBezTo>
                  <a:cubicBezTo>
                    <a:pt x="86" y="234"/>
                    <a:pt x="85" y="236"/>
                    <a:pt x="85" y="232"/>
                  </a:cubicBezTo>
                  <a:cubicBezTo>
                    <a:pt x="84" y="228"/>
                    <a:pt x="85" y="232"/>
                    <a:pt x="83" y="222"/>
                  </a:cubicBezTo>
                  <a:cubicBezTo>
                    <a:pt x="81" y="211"/>
                    <a:pt x="75" y="205"/>
                    <a:pt x="81" y="190"/>
                  </a:cubicBezTo>
                  <a:cubicBezTo>
                    <a:pt x="86" y="175"/>
                    <a:pt x="87" y="173"/>
                    <a:pt x="87" y="173"/>
                  </a:cubicBezTo>
                  <a:cubicBezTo>
                    <a:pt x="87" y="173"/>
                    <a:pt x="81" y="164"/>
                    <a:pt x="87" y="157"/>
                  </a:cubicBezTo>
                  <a:cubicBezTo>
                    <a:pt x="92" y="149"/>
                    <a:pt x="92" y="152"/>
                    <a:pt x="92" y="149"/>
                  </a:cubicBezTo>
                  <a:cubicBezTo>
                    <a:pt x="92" y="145"/>
                    <a:pt x="91" y="146"/>
                    <a:pt x="90" y="141"/>
                  </a:cubicBezTo>
                  <a:cubicBezTo>
                    <a:pt x="88" y="137"/>
                    <a:pt x="88" y="137"/>
                    <a:pt x="88" y="135"/>
                  </a:cubicBezTo>
                  <a:cubicBezTo>
                    <a:pt x="88" y="133"/>
                    <a:pt x="89" y="128"/>
                    <a:pt x="89" y="128"/>
                  </a:cubicBezTo>
                  <a:cubicBezTo>
                    <a:pt x="86" y="128"/>
                    <a:pt x="86" y="128"/>
                    <a:pt x="86" y="128"/>
                  </a:cubicBezTo>
                  <a:cubicBezTo>
                    <a:pt x="86" y="128"/>
                    <a:pt x="0" y="320"/>
                    <a:pt x="188" y="415"/>
                  </a:cubicBezTo>
                  <a:cubicBezTo>
                    <a:pt x="188" y="415"/>
                    <a:pt x="146" y="390"/>
                    <a:pt x="145" y="380"/>
                  </a:cubicBezTo>
                  <a:cubicBezTo>
                    <a:pt x="145" y="380"/>
                    <a:pt x="147" y="371"/>
                    <a:pt x="149" y="372"/>
                  </a:cubicBezTo>
                  <a:cubicBezTo>
                    <a:pt x="151" y="372"/>
                    <a:pt x="153" y="375"/>
                    <a:pt x="157" y="373"/>
                  </a:cubicBezTo>
                  <a:cubicBezTo>
                    <a:pt x="160" y="372"/>
                    <a:pt x="165" y="370"/>
                    <a:pt x="165" y="370"/>
                  </a:cubicBezTo>
                  <a:cubicBezTo>
                    <a:pt x="164" y="374"/>
                    <a:pt x="164" y="374"/>
                    <a:pt x="164" y="374"/>
                  </a:cubicBezTo>
                  <a:cubicBezTo>
                    <a:pt x="164" y="374"/>
                    <a:pt x="161" y="374"/>
                    <a:pt x="170" y="375"/>
                  </a:cubicBezTo>
                  <a:cubicBezTo>
                    <a:pt x="180" y="377"/>
                    <a:pt x="180" y="378"/>
                    <a:pt x="183" y="377"/>
                  </a:cubicBezTo>
                  <a:cubicBezTo>
                    <a:pt x="187" y="377"/>
                    <a:pt x="193" y="371"/>
                    <a:pt x="194" y="376"/>
                  </a:cubicBezTo>
                  <a:cubicBezTo>
                    <a:pt x="194" y="381"/>
                    <a:pt x="190" y="378"/>
                    <a:pt x="194" y="381"/>
                  </a:cubicBezTo>
                  <a:cubicBezTo>
                    <a:pt x="198" y="384"/>
                    <a:pt x="207" y="384"/>
                    <a:pt x="207" y="384"/>
                  </a:cubicBezTo>
                  <a:cubicBezTo>
                    <a:pt x="207" y="384"/>
                    <a:pt x="220" y="390"/>
                    <a:pt x="222" y="389"/>
                  </a:cubicBezTo>
                  <a:cubicBezTo>
                    <a:pt x="224" y="388"/>
                    <a:pt x="225" y="385"/>
                    <a:pt x="227" y="387"/>
                  </a:cubicBezTo>
                  <a:cubicBezTo>
                    <a:pt x="229" y="388"/>
                    <a:pt x="229" y="392"/>
                    <a:pt x="229" y="392"/>
                  </a:cubicBezTo>
                  <a:cubicBezTo>
                    <a:pt x="220" y="394"/>
                    <a:pt x="220" y="394"/>
                    <a:pt x="220" y="394"/>
                  </a:cubicBezTo>
                  <a:cubicBezTo>
                    <a:pt x="211" y="397"/>
                    <a:pt x="211" y="397"/>
                    <a:pt x="211" y="397"/>
                  </a:cubicBezTo>
                  <a:cubicBezTo>
                    <a:pt x="211" y="397"/>
                    <a:pt x="208" y="397"/>
                    <a:pt x="210" y="399"/>
                  </a:cubicBezTo>
                  <a:cubicBezTo>
                    <a:pt x="213" y="401"/>
                    <a:pt x="214" y="401"/>
                    <a:pt x="217" y="403"/>
                  </a:cubicBezTo>
                  <a:cubicBezTo>
                    <a:pt x="220" y="404"/>
                    <a:pt x="226" y="413"/>
                    <a:pt x="229" y="410"/>
                  </a:cubicBezTo>
                  <a:cubicBezTo>
                    <a:pt x="233" y="407"/>
                    <a:pt x="233" y="407"/>
                    <a:pt x="235" y="405"/>
                  </a:cubicBezTo>
                  <a:cubicBezTo>
                    <a:pt x="238" y="403"/>
                    <a:pt x="238" y="400"/>
                    <a:pt x="241" y="401"/>
                  </a:cubicBezTo>
                  <a:cubicBezTo>
                    <a:pt x="245" y="402"/>
                    <a:pt x="248" y="404"/>
                    <a:pt x="248" y="404"/>
                  </a:cubicBezTo>
                  <a:cubicBezTo>
                    <a:pt x="243" y="409"/>
                    <a:pt x="243" y="409"/>
                    <a:pt x="243" y="409"/>
                  </a:cubicBezTo>
                  <a:cubicBezTo>
                    <a:pt x="243" y="409"/>
                    <a:pt x="249" y="411"/>
                    <a:pt x="251" y="411"/>
                  </a:cubicBezTo>
                  <a:cubicBezTo>
                    <a:pt x="253" y="412"/>
                    <a:pt x="253" y="416"/>
                    <a:pt x="257" y="414"/>
                  </a:cubicBezTo>
                  <a:cubicBezTo>
                    <a:pt x="261" y="412"/>
                    <a:pt x="262" y="412"/>
                    <a:pt x="265" y="413"/>
                  </a:cubicBezTo>
                  <a:cubicBezTo>
                    <a:pt x="269" y="413"/>
                    <a:pt x="274" y="413"/>
                    <a:pt x="275" y="414"/>
                  </a:cubicBezTo>
                  <a:cubicBezTo>
                    <a:pt x="276" y="415"/>
                    <a:pt x="279" y="417"/>
                    <a:pt x="280" y="417"/>
                  </a:cubicBezTo>
                  <a:cubicBezTo>
                    <a:pt x="282" y="418"/>
                    <a:pt x="287" y="425"/>
                    <a:pt x="289" y="425"/>
                  </a:cubicBezTo>
                  <a:cubicBezTo>
                    <a:pt x="291" y="424"/>
                    <a:pt x="299" y="427"/>
                    <a:pt x="299" y="427"/>
                  </a:cubicBezTo>
                  <a:cubicBezTo>
                    <a:pt x="299" y="427"/>
                    <a:pt x="269" y="441"/>
                    <a:pt x="220" y="426"/>
                  </a:cubicBezTo>
                  <a:cubicBezTo>
                    <a:pt x="220" y="426"/>
                    <a:pt x="328" y="467"/>
                    <a:pt x="425" y="381"/>
                  </a:cubicBezTo>
                  <a:cubicBezTo>
                    <a:pt x="522" y="294"/>
                    <a:pt x="524" y="143"/>
                    <a:pt x="400" y="49"/>
                  </a:cubicBezTo>
                  <a:cubicBezTo>
                    <a:pt x="400" y="49"/>
                    <a:pt x="492" y="123"/>
                    <a:pt x="486" y="233"/>
                  </a:cubicBezTo>
                  <a:cubicBezTo>
                    <a:pt x="485" y="234"/>
                    <a:pt x="485" y="234"/>
                    <a:pt x="485" y="234"/>
                  </a:cubicBezTo>
                  <a:cubicBezTo>
                    <a:pt x="483" y="230"/>
                    <a:pt x="482" y="232"/>
                    <a:pt x="481" y="226"/>
                  </a:cubicBezTo>
                  <a:cubicBezTo>
                    <a:pt x="481" y="221"/>
                    <a:pt x="482" y="222"/>
                    <a:pt x="481" y="219"/>
                  </a:cubicBezTo>
                  <a:cubicBezTo>
                    <a:pt x="481" y="215"/>
                    <a:pt x="480" y="217"/>
                    <a:pt x="479" y="213"/>
                  </a:cubicBezTo>
                  <a:cubicBezTo>
                    <a:pt x="478" y="209"/>
                    <a:pt x="477" y="209"/>
                    <a:pt x="476" y="207"/>
                  </a:cubicBezTo>
                  <a:cubicBezTo>
                    <a:pt x="475" y="204"/>
                    <a:pt x="475" y="197"/>
                    <a:pt x="474" y="195"/>
                  </a:cubicBezTo>
                  <a:cubicBezTo>
                    <a:pt x="473" y="193"/>
                    <a:pt x="469" y="191"/>
                    <a:pt x="467" y="190"/>
                  </a:cubicBezTo>
                  <a:cubicBezTo>
                    <a:pt x="466" y="189"/>
                    <a:pt x="467" y="187"/>
                    <a:pt x="466" y="189"/>
                  </a:cubicBezTo>
                  <a:cubicBezTo>
                    <a:pt x="464" y="191"/>
                    <a:pt x="466" y="196"/>
                    <a:pt x="466" y="196"/>
                  </a:cubicBezTo>
                  <a:cubicBezTo>
                    <a:pt x="464" y="203"/>
                    <a:pt x="464" y="203"/>
                    <a:pt x="464" y="203"/>
                  </a:cubicBezTo>
                  <a:cubicBezTo>
                    <a:pt x="464" y="203"/>
                    <a:pt x="464" y="211"/>
                    <a:pt x="464" y="213"/>
                  </a:cubicBezTo>
                  <a:cubicBezTo>
                    <a:pt x="463" y="215"/>
                    <a:pt x="459" y="219"/>
                    <a:pt x="459" y="219"/>
                  </a:cubicBezTo>
                  <a:cubicBezTo>
                    <a:pt x="459" y="219"/>
                    <a:pt x="456" y="225"/>
                    <a:pt x="454" y="225"/>
                  </a:cubicBezTo>
                  <a:cubicBezTo>
                    <a:pt x="452" y="225"/>
                    <a:pt x="440" y="224"/>
                    <a:pt x="440" y="224"/>
                  </a:cubicBezTo>
                  <a:cubicBezTo>
                    <a:pt x="440" y="224"/>
                    <a:pt x="438" y="219"/>
                    <a:pt x="438" y="215"/>
                  </a:cubicBezTo>
                  <a:cubicBezTo>
                    <a:pt x="437" y="211"/>
                    <a:pt x="431" y="208"/>
                    <a:pt x="431" y="206"/>
                  </a:cubicBezTo>
                  <a:cubicBezTo>
                    <a:pt x="430" y="205"/>
                    <a:pt x="433" y="203"/>
                    <a:pt x="432" y="198"/>
                  </a:cubicBezTo>
                  <a:cubicBezTo>
                    <a:pt x="430" y="193"/>
                    <a:pt x="433" y="195"/>
                    <a:pt x="430" y="190"/>
                  </a:cubicBezTo>
                  <a:cubicBezTo>
                    <a:pt x="427" y="186"/>
                    <a:pt x="427" y="186"/>
                    <a:pt x="427" y="186"/>
                  </a:cubicBezTo>
                  <a:cubicBezTo>
                    <a:pt x="427" y="186"/>
                    <a:pt x="420" y="180"/>
                    <a:pt x="421" y="186"/>
                  </a:cubicBezTo>
                  <a:cubicBezTo>
                    <a:pt x="422" y="192"/>
                    <a:pt x="417" y="196"/>
                    <a:pt x="420" y="197"/>
                  </a:cubicBezTo>
                  <a:cubicBezTo>
                    <a:pt x="422" y="198"/>
                    <a:pt x="424" y="197"/>
                    <a:pt x="424" y="202"/>
                  </a:cubicBezTo>
                  <a:cubicBezTo>
                    <a:pt x="425" y="206"/>
                    <a:pt x="425" y="209"/>
                    <a:pt x="426" y="210"/>
                  </a:cubicBezTo>
                  <a:cubicBezTo>
                    <a:pt x="426" y="212"/>
                    <a:pt x="425" y="219"/>
                    <a:pt x="427" y="220"/>
                  </a:cubicBezTo>
                  <a:cubicBezTo>
                    <a:pt x="428" y="221"/>
                    <a:pt x="434" y="222"/>
                    <a:pt x="432" y="224"/>
                  </a:cubicBezTo>
                  <a:cubicBezTo>
                    <a:pt x="431" y="226"/>
                    <a:pt x="427" y="229"/>
                    <a:pt x="430" y="231"/>
                  </a:cubicBezTo>
                  <a:cubicBezTo>
                    <a:pt x="433" y="233"/>
                    <a:pt x="433" y="234"/>
                    <a:pt x="435" y="235"/>
                  </a:cubicBezTo>
                  <a:cubicBezTo>
                    <a:pt x="437" y="235"/>
                    <a:pt x="436" y="235"/>
                    <a:pt x="440" y="235"/>
                  </a:cubicBezTo>
                  <a:cubicBezTo>
                    <a:pt x="444" y="235"/>
                    <a:pt x="447" y="236"/>
                    <a:pt x="447" y="236"/>
                  </a:cubicBezTo>
                  <a:cubicBezTo>
                    <a:pt x="447" y="236"/>
                    <a:pt x="451" y="241"/>
                    <a:pt x="450" y="242"/>
                  </a:cubicBezTo>
                  <a:cubicBezTo>
                    <a:pt x="450" y="244"/>
                    <a:pt x="446" y="251"/>
                    <a:pt x="446" y="251"/>
                  </a:cubicBezTo>
                  <a:cubicBezTo>
                    <a:pt x="439" y="258"/>
                    <a:pt x="439" y="258"/>
                    <a:pt x="439" y="258"/>
                  </a:cubicBezTo>
                  <a:cubicBezTo>
                    <a:pt x="439" y="258"/>
                    <a:pt x="434" y="272"/>
                    <a:pt x="432" y="271"/>
                  </a:cubicBezTo>
                  <a:cubicBezTo>
                    <a:pt x="430" y="270"/>
                    <a:pt x="425" y="276"/>
                    <a:pt x="423" y="276"/>
                  </a:cubicBezTo>
                  <a:cubicBezTo>
                    <a:pt x="421" y="277"/>
                    <a:pt x="418" y="286"/>
                    <a:pt x="418" y="286"/>
                  </a:cubicBezTo>
                  <a:cubicBezTo>
                    <a:pt x="412" y="290"/>
                    <a:pt x="412" y="290"/>
                    <a:pt x="412" y="290"/>
                  </a:cubicBezTo>
                  <a:cubicBezTo>
                    <a:pt x="412" y="290"/>
                    <a:pt x="409" y="296"/>
                    <a:pt x="409" y="299"/>
                  </a:cubicBezTo>
                  <a:cubicBezTo>
                    <a:pt x="409" y="301"/>
                    <a:pt x="407" y="308"/>
                    <a:pt x="405" y="312"/>
                  </a:cubicBezTo>
                  <a:cubicBezTo>
                    <a:pt x="403" y="315"/>
                    <a:pt x="396" y="317"/>
                    <a:pt x="396" y="317"/>
                  </a:cubicBezTo>
                  <a:cubicBezTo>
                    <a:pt x="396" y="317"/>
                    <a:pt x="401" y="326"/>
                    <a:pt x="397" y="326"/>
                  </a:cubicBezTo>
                  <a:cubicBezTo>
                    <a:pt x="393" y="326"/>
                    <a:pt x="387" y="330"/>
                    <a:pt x="386" y="331"/>
                  </a:cubicBezTo>
                  <a:cubicBezTo>
                    <a:pt x="385" y="332"/>
                    <a:pt x="384" y="335"/>
                    <a:pt x="382" y="335"/>
                  </a:cubicBezTo>
                  <a:cubicBezTo>
                    <a:pt x="379" y="335"/>
                    <a:pt x="375" y="334"/>
                    <a:pt x="374" y="335"/>
                  </a:cubicBezTo>
                  <a:cubicBezTo>
                    <a:pt x="374" y="337"/>
                    <a:pt x="372" y="342"/>
                    <a:pt x="372" y="342"/>
                  </a:cubicBezTo>
                  <a:cubicBezTo>
                    <a:pt x="361" y="351"/>
                    <a:pt x="361" y="351"/>
                    <a:pt x="361" y="351"/>
                  </a:cubicBezTo>
                  <a:cubicBezTo>
                    <a:pt x="349" y="355"/>
                    <a:pt x="349" y="355"/>
                    <a:pt x="349" y="355"/>
                  </a:cubicBezTo>
                  <a:cubicBezTo>
                    <a:pt x="349" y="355"/>
                    <a:pt x="348" y="361"/>
                    <a:pt x="345" y="360"/>
                  </a:cubicBezTo>
                  <a:cubicBezTo>
                    <a:pt x="342" y="360"/>
                    <a:pt x="332" y="360"/>
                    <a:pt x="330" y="361"/>
                  </a:cubicBezTo>
                  <a:cubicBezTo>
                    <a:pt x="328" y="362"/>
                    <a:pt x="320" y="363"/>
                    <a:pt x="317" y="362"/>
                  </a:cubicBezTo>
                  <a:cubicBezTo>
                    <a:pt x="315" y="362"/>
                    <a:pt x="317" y="369"/>
                    <a:pt x="315" y="362"/>
                  </a:cubicBezTo>
                  <a:cubicBezTo>
                    <a:pt x="314" y="354"/>
                    <a:pt x="315" y="359"/>
                    <a:pt x="314" y="350"/>
                  </a:cubicBezTo>
                  <a:cubicBezTo>
                    <a:pt x="313" y="342"/>
                    <a:pt x="311" y="347"/>
                    <a:pt x="313" y="342"/>
                  </a:cubicBezTo>
                  <a:cubicBezTo>
                    <a:pt x="315" y="336"/>
                    <a:pt x="314" y="341"/>
                    <a:pt x="315" y="336"/>
                  </a:cubicBezTo>
                  <a:cubicBezTo>
                    <a:pt x="317" y="331"/>
                    <a:pt x="317" y="335"/>
                    <a:pt x="316" y="328"/>
                  </a:cubicBezTo>
                  <a:cubicBezTo>
                    <a:pt x="316" y="321"/>
                    <a:pt x="315" y="323"/>
                    <a:pt x="313" y="318"/>
                  </a:cubicBezTo>
                  <a:cubicBezTo>
                    <a:pt x="310" y="313"/>
                    <a:pt x="306" y="316"/>
                    <a:pt x="311" y="310"/>
                  </a:cubicBezTo>
                  <a:cubicBezTo>
                    <a:pt x="315" y="305"/>
                    <a:pt x="312" y="311"/>
                    <a:pt x="315" y="305"/>
                  </a:cubicBezTo>
                  <a:cubicBezTo>
                    <a:pt x="319" y="299"/>
                    <a:pt x="317" y="298"/>
                    <a:pt x="322" y="296"/>
                  </a:cubicBezTo>
                  <a:cubicBezTo>
                    <a:pt x="326" y="295"/>
                    <a:pt x="330" y="295"/>
                    <a:pt x="331" y="291"/>
                  </a:cubicBezTo>
                  <a:cubicBezTo>
                    <a:pt x="331" y="287"/>
                    <a:pt x="332" y="286"/>
                    <a:pt x="332" y="283"/>
                  </a:cubicBezTo>
                  <a:cubicBezTo>
                    <a:pt x="332" y="281"/>
                    <a:pt x="329" y="276"/>
                    <a:pt x="329" y="274"/>
                  </a:cubicBezTo>
                  <a:cubicBezTo>
                    <a:pt x="329" y="273"/>
                    <a:pt x="329" y="273"/>
                    <a:pt x="327" y="268"/>
                  </a:cubicBezTo>
                  <a:cubicBezTo>
                    <a:pt x="326" y="263"/>
                    <a:pt x="325" y="260"/>
                    <a:pt x="325" y="260"/>
                  </a:cubicBezTo>
                  <a:cubicBezTo>
                    <a:pt x="325" y="260"/>
                    <a:pt x="327" y="250"/>
                    <a:pt x="328" y="246"/>
                  </a:cubicBezTo>
                  <a:cubicBezTo>
                    <a:pt x="330" y="242"/>
                    <a:pt x="326" y="248"/>
                    <a:pt x="330" y="242"/>
                  </a:cubicBezTo>
                  <a:cubicBezTo>
                    <a:pt x="333" y="237"/>
                    <a:pt x="335" y="233"/>
                    <a:pt x="335" y="233"/>
                  </a:cubicBezTo>
                  <a:cubicBezTo>
                    <a:pt x="335" y="233"/>
                    <a:pt x="329" y="226"/>
                    <a:pt x="326" y="226"/>
                  </a:cubicBezTo>
                  <a:cubicBezTo>
                    <a:pt x="323" y="225"/>
                    <a:pt x="322" y="230"/>
                    <a:pt x="319" y="225"/>
                  </a:cubicBezTo>
                  <a:cubicBezTo>
                    <a:pt x="316" y="220"/>
                    <a:pt x="318" y="218"/>
                    <a:pt x="317" y="217"/>
                  </a:cubicBezTo>
                  <a:cubicBezTo>
                    <a:pt x="316" y="215"/>
                    <a:pt x="313" y="214"/>
                    <a:pt x="310" y="215"/>
                  </a:cubicBezTo>
                  <a:cubicBezTo>
                    <a:pt x="307" y="216"/>
                    <a:pt x="302" y="214"/>
                    <a:pt x="297" y="215"/>
                  </a:cubicBezTo>
                  <a:cubicBezTo>
                    <a:pt x="292" y="215"/>
                    <a:pt x="291" y="214"/>
                    <a:pt x="285" y="212"/>
                  </a:cubicBezTo>
                  <a:cubicBezTo>
                    <a:pt x="279" y="211"/>
                    <a:pt x="272" y="210"/>
                    <a:pt x="269" y="206"/>
                  </a:cubicBezTo>
                  <a:cubicBezTo>
                    <a:pt x="265" y="203"/>
                    <a:pt x="264" y="206"/>
                    <a:pt x="263" y="201"/>
                  </a:cubicBezTo>
                  <a:cubicBezTo>
                    <a:pt x="263" y="195"/>
                    <a:pt x="265" y="196"/>
                    <a:pt x="261" y="193"/>
                  </a:cubicBezTo>
                  <a:cubicBezTo>
                    <a:pt x="258" y="189"/>
                    <a:pt x="256" y="190"/>
                    <a:pt x="257" y="186"/>
                  </a:cubicBezTo>
                  <a:cubicBezTo>
                    <a:pt x="258" y="182"/>
                    <a:pt x="260" y="183"/>
                    <a:pt x="258" y="178"/>
                  </a:cubicBezTo>
                  <a:cubicBezTo>
                    <a:pt x="256" y="174"/>
                    <a:pt x="260" y="181"/>
                    <a:pt x="256" y="174"/>
                  </a:cubicBezTo>
                  <a:cubicBezTo>
                    <a:pt x="253" y="166"/>
                    <a:pt x="249" y="170"/>
                    <a:pt x="253" y="166"/>
                  </a:cubicBezTo>
                  <a:cubicBezTo>
                    <a:pt x="256" y="162"/>
                    <a:pt x="257" y="165"/>
                    <a:pt x="259" y="160"/>
                  </a:cubicBezTo>
                  <a:cubicBezTo>
                    <a:pt x="261" y="154"/>
                    <a:pt x="266" y="165"/>
                    <a:pt x="265" y="152"/>
                  </a:cubicBezTo>
                  <a:cubicBezTo>
                    <a:pt x="264" y="139"/>
                    <a:pt x="262" y="141"/>
                    <a:pt x="269" y="134"/>
                  </a:cubicBezTo>
                  <a:cubicBezTo>
                    <a:pt x="277" y="127"/>
                    <a:pt x="284" y="126"/>
                    <a:pt x="286" y="125"/>
                  </a:cubicBezTo>
                  <a:cubicBezTo>
                    <a:pt x="287" y="123"/>
                    <a:pt x="291" y="119"/>
                    <a:pt x="293" y="118"/>
                  </a:cubicBezTo>
                  <a:cubicBezTo>
                    <a:pt x="295" y="117"/>
                    <a:pt x="294" y="116"/>
                    <a:pt x="298" y="117"/>
                  </a:cubicBezTo>
                  <a:cubicBezTo>
                    <a:pt x="302" y="119"/>
                    <a:pt x="308" y="119"/>
                    <a:pt x="312" y="117"/>
                  </a:cubicBezTo>
                  <a:cubicBezTo>
                    <a:pt x="315" y="115"/>
                    <a:pt x="321" y="112"/>
                    <a:pt x="323" y="112"/>
                  </a:cubicBezTo>
                  <a:cubicBezTo>
                    <a:pt x="325" y="113"/>
                    <a:pt x="323" y="113"/>
                    <a:pt x="328" y="114"/>
                  </a:cubicBezTo>
                  <a:cubicBezTo>
                    <a:pt x="332" y="114"/>
                    <a:pt x="334" y="114"/>
                    <a:pt x="336" y="115"/>
                  </a:cubicBezTo>
                  <a:cubicBezTo>
                    <a:pt x="339" y="116"/>
                    <a:pt x="333" y="115"/>
                    <a:pt x="342" y="116"/>
                  </a:cubicBezTo>
                  <a:cubicBezTo>
                    <a:pt x="350" y="117"/>
                    <a:pt x="348" y="117"/>
                    <a:pt x="350" y="117"/>
                  </a:cubicBezTo>
                  <a:cubicBezTo>
                    <a:pt x="352" y="118"/>
                    <a:pt x="351" y="118"/>
                    <a:pt x="354" y="120"/>
                  </a:cubicBezTo>
                  <a:cubicBezTo>
                    <a:pt x="357" y="121"/>
                    <a:pt x="359" y="114"/>
                    <a:pt x="357" y="121"/>
                  </a:cubicBezTo>
                  <a:cubicBezTo>
                    <a:pt x="355" y="129"/>
                    <a:pt x="351" y="131"/>
                    <a:pt x="357" y="133"/>
                  </a:cubicBezTo>
                  <a:cubicBezTo>
                    <a:pt x="362" y="135"/>
                    <a:pt x="356" y="134"/>
                    <a:pt x="362" y="135"/>
                  </a:cubicBezTo>
                  <a:cubicBezTo>
                    <a:pt x="368" y="137"/>
                    <a:pt x="366" y="138"/>
                    <a:pt x="368" y="140"/>
                  </a:cubicBezTo>
                  <a:cubicBezTo>
                    <a:pt x="371" y="142"/>
                    <a:pt x="371" y="145"/>
                    <a:pt x="376" y="146"/>
                  </a:cubicBezTo>
                  <a:cubicBezTo>
                    <a:pt x="380" y="148"/>
                    <a:pt x="372" y="152"/>
                    <a:pt x="380" y="148"/>
                  </a:cubicBezTo>
                  <a:cubicBezTo>
                    <a:pt x="388" y="144"/>
                    <a:pt x="378" y="139"/>
                    <a:pt x="388" y="144"/>
                  </a:cubicBezTo>
                  <a:cubicBezTo>
                    <a:pt x="399" y="148"/>
                    <a:pt x="399" y="151"/>
                    <a:pt x="401" y="151"/>
                  </a:cubicBezTo>
                  <a:cubicBezTo>
                    <a:pt x="404" y="150"/>
                    <a:pt x="403" y="152"/>
                    <a:pt x="409" y="152"/>
                  </a:cubicBezTo>
                  <a:cubicBezTo>
                    <a:pt x="414" y="151"/>
                    <a:pt x="415" y="151"/>
                    <a:pt x="416" y="152"/>
                  </a:cubicBezTo>
                  <a:cubicBezTo>
                    <a:pt x="418" y="154"/>
                    <a:pt x="417" y="158"/>
                    <a:pt x="420" y="155"/>
                  </a:cubicBezTo>
                  <a:cubicBezTo>
                    <a:pt x="423" y="151"/>
                    <a:pt x="427" y="154"/>
                    <a:pt x="422" y="149"/>
                  </a:cubicBezTo>
                  <a:cubicBezTo>
                    <a:pt x="417" y="144"/>
                    <a:pt x="414" y="147"/>
                    <a:pt x="414" y="143"/>
                  </a:cubicBezTo>
                  <a:cubicBezTo>
                    <a:pt x="415" y="139"/>
                    <a:pt x="420" y="142"/>
                    <a:pt x="415" y="139"/>
                  </a:cubicBezTo>
                  <a:cubicBezTo>
                    <a:pt x="409" y="136"/>
                    <a:pt x="410" y="136"/>
                    <a:pt x="407" y="133"/>
                  </a:cubicBezTo>
                  <a:cubicBezTo>
                    <a:pt x="403" y="131"/>
                    <a:pt x="397" y="135"/>
                    <a:pt x="397" y="130"/>
                  </a:cubicBezTo>
                  <a:cubicBezTo>
                    <a:pt x="397" y="126"/>
                    <a:pt x="386" y="130"/>
                    <a:pt x="397" y="126"/>
                  </a:cubicBezTo>
                  <a:cubicBezTo>
                    <a:pt x="407" y="121"/>
                    <a:pt x="405" y="117"/>
                    <a:pt x="409" y="120"/>
                  </a:cubicBezTo>
                  <a:cubicBezTo>
                    <a:pt x="414" y="123"/>
                    <a:pt x="411" y="128"/>
                    <a:pt x="415" y="126"/>
                  </a:cubicBezTo>
                  <a:cubicBezTo>
                    <a:pt x="420" y="124"/>
                    <a:pt x="426" y="124"/>
                    <a:pt x="422" y="118"/>
                  </a:cubicBezTo>
                  <a:cubicBezTo>
                    <a:pt x="417" y="112"/>
                    <a:pt x="421" y="115"/>
                    <a:pt x="415" y="110"/>
                  </a:cubicBezTo>
                  <a:cubicBezTo>
                    <a:pt x="410" y="105"/>
                    <a:pt x="400" y="117"/>
                    <a:pt x="398" y="114"/>
                  </a:cubicBezTo>
                  <a:cubicBezTo>
                    <a:pt x="396" y="112"/>
                    <a:pt x="395" y="110"/>
                    <a:pt x="392" y="110"/>
                  </a:cubicBezTo>
                  <a:cubicBezTo>
                    <a:pt x="390" y="110"/>
                    <a:pt x="389" y="115"/>
                    <a:pt x="387" y="119"/>
                  </a:cubicBezTo>
                  <a:cubicBezTo>
                    <a:pt x="385" y="123"/>
                    <a:pt x="389" y="125"/>
                    <a:pt x="383" y="120"/>
                  </a:cubicBezTo>
                  <a:cubicBezTo>
                    <a:pt x="378" y="115"/>
                    <a:pt x="390" y="121"/>
                    <a:pt x="378" y="111"/>
                  </a:cubicBezTo>
                  <a:cubicBezTo>
                    <a:pt x="367" y="101"/>
                    <a:pt x="361" y="101"/>
                    <a:pt x="359" y="102"/>
                  </a:cubicBezTo>
                  <a:cubicBezTo>
                    <a:pt x="356" y="104"/>
                    <a:pt x="354" y="102"/>
                    <a:pt x="352" y="103"/>
                  </a:cubicBezTo>
                  <a:cubicBezTo>
                    <a:pt x="350" y="104"/>
                    <a:pt x="354" y="109"/>
                    <a:pt x="350" y="104"/>
                  </a:cubicBezTo>
                  <a:cubicBezTo>
                    <a:pt x="345" y="99"/>
                    <a:pt x="338" y="102"/>
                    <a:pt x="338" y="102"/>
                  </a:cubicBezTo>
                  <a:cubicBezTo>
                    <a:pt x="338" y="102"/>
                    <a:pt x="336" y="101"/>
                    <a:pt x="333" y="102"/>
                  </a:cubicBezTo>
                  <a:cubicBezTo>
                    <a:pt x="330" y="103"/>
                    <a:pt x="325" y="103"/>
                    <a:pt x="323" y="101"/>
                  </a:cubicBezTo>
                  <a:cubicBezTo>
                    <a:pt x="320" y="99"/>
                    <a:pt x="313" y="99"/>
                    <a:pt x="321" y="94"/>
                  </a:cubicBezTo>
                  <a:cubicBezTo>
                    <a:pt x="328" y="89"/>
                    <a:pt x="323" y="92"/>
                    <a:pt x="332" y="91"/>
                  </a:cubicBezTo>
                  <a:cubicBezTo>
                    <a:pt x="341" y="90"/>
                    <a:pt x="353" y="94"/>
                    <a:pt x="344" y="88"/>
                  </a:cubicBezTo>
                  <a:cubicBezTo>
                    <a:pt x="334" y="82"/>
                    <a:pt x="350" y="88"/>
                    <a:pt x="339" y="76"/>
                  </a:cubicBezTo>
                  <a:cubicBezTo>
                    <a:pt x="327" y="65"/>
                    <a:pt x="324" y="74"/>
                    <a:pt x="327" y="65"/>
                  </a:cubicBezTo>
                  <a:cubicBezTo>
                    <a:pt x="331" y="56"/>
                    <a:pt x="329" y="56"/>
                    <a:pt x="326" y="55"/>
                  </a:cubicBezTo>
                  <a:cubicBezTo>
                    <a:pt x="323" y="55"/>
                    <a:pt x="314" y="54"/>
                    <a:pt x="311" y="53"/>
                  </a:cubicBezTo>
                  <a:cubicBezTo>
                    <a:pt x="307" y="52"/>
                    <a:pt x="310" y="56"/>
                    <a:pt x="305" y="51"/>
                  </a:cubicBezTo>
                  <a:cubicBezTo>
                    <a:pt x="300" y="45"/>
                    <a:pt x="296" y="50"/>
                    <a:pt x="300" y="45"/>
                  </a:cubicBezTo>
                  <a:cubicBezTo>
                    <a:pt x="305" y="40"/>
                    <a:pt x="306" y="39"/>
                    <a:pt x="310" y="37"/>
                  </a:cubicBezTo>
                  <a:cubicBezTo>
                    <a:pt x="315" y="35"/>
                    <a:pt x="318" y="23"/>
                    <a:pt x="326" y="30"/>
                  </a:cubicBezTo>
                  <a:cubicBezTo>
                    <a:pt x="334" y="38"/>
                    <a:pt x="331" y="36"/>
                    <a:pt x="338" y="39"/>
                  </a:cubicBezTo>
                  <a:cubicBezTo>
                    <a:pt x="346" y="42"/>
                    <a:pt x="349" y="41"/>
                    <a:pt x="350" y="40"/>
                  </a:cubicBezTo>
                  <a:cubicBezTo>
                    <a:pt x="350" y="38"/>
                    <a:pt x="343" y="31"/>
                    <a:pt x="343" y="31"/>
                  </a:cubicBezTo>
                  <a:cubicBezTo>
                    <a:pt x="343" y="31"/>
                    <a:pt x="340" y="31"/>
                    <a:pt x="341" y="30"/>
                  </a:cubicBezTo>
                  <a:cubicBezTo>
                    <a:pt x="343" y="29"/>
                    <a:pt x="346" y="27"/>
                    <a:pt x="346" y="27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44" y="24"/>
                    <a:pt x="317" y="15"/>
                    <a:pt x="31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34412" y="6252550"/>
            <a:ext cx="288607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5255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52550"/>
            <a:ext cx="411480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5538"/>
            <a:ext cx="10850563" cy="505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808355" y="5834821"/>
            <a:ext cx="5149850" cy="373627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defRPr/>
            </a:pPr>
            <a:r>
              <a:rPr lang="zh-CN" altLang="en-US" noProof="1">
                <a:solidFill>
                  <a:srgbClr val="FFFFFF"/>
                </a:solidFill>
              </a:rPr>
              <a:t>汇报人：张体杰汇报人：张体杰</a:t>
            </a:r>
            <a:endParaRPr lang="zh-CN" altLang="en-US" noProof="1">
              <a:solidFill>
                <a:srgbClr val="FFFFFF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779519" y="2695064"/>
            <a:ext cx="4891405" cy="1526416"/>
          </a:xfrm>
        </p:spPr>
        <p:txBody>
          <a:bodyPr/>
          <a:lstStyle/>
          <a:p>
            <a:r>
              <a:rPr lang="zh-CN" sz="8800" noProof="1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橙汁</a:t>
            </a:r>
            <a:endParaRPr lang="zh-CN" sz="8800" noProof="1" dirty="0"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808355" y="4855845"/>
            <a:ext cx="492887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组名：</a:t>
            </a:r>
            <a:r>
              <a:rPr lang="en-US" altLang="zh-CN" dirty="0"/>
              <a:t>Happy Tree Friends</a:t>
            </a:r>
            <a:endParaRPr lang="zh-CN" altLang="en-US" dirty="0"/>
          </a:p>
          <a:p>
            <a:r>
              <a:rPr lang="zh-CN" altLang="en-US" dirty="0"/>
              <a:t>小组组长：林涛</a:t>
            </a:r>
            <a:endParaRPr lang="en-US" altLang="zh-CN" dirty="0"/>
          </a:p>
          <a:p>
            <a:r>
              <a:rPr lang="zh-CN" altLang="en-US" dirty="0"/>
              <a:t>报告人员：蔡泽华</a:t>
            </a:r>
            <a:endParaRPr lang="en-US" altLang="zh-CN" dirty="0"/>
          </a:p>
          <a:p>
            <a:r>
              <a:rPr lang="zh-CN" altLang="en-US" dirty="0"/>
              <a:t>小组成员：陈家炜 马骏 朱紫阳 蔡泽华 </a:t>
            </a:r>
            <a:endParaRPr lang="zh-CN" altLang="en-US" dirty="0"/>
          </a:p>
          <a:p>
            <a:r>
              <a:rPr lang="en-US" altLang="zh-CN" dirty="0"/>
              <a:t>	    </a:t>
            </a:r>
            <a:r>
              <a:rPr lang="zh-CN" altLang="en-US" dirty="0"/>
              <a:t>陈德渠 王力杰 张体杰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879080" y="4759960"/>
            <a:ext cx="3144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——</a:t>
            </a:r>
            <a:r>
              <a:rPr lang="zh-CN" altLang="en-US">
                <a:solidFill>
                  <a:srgbClr val="FFC000"/>
                </a:solidFill>
              </a:rPr>
              <a:t>精诚所至，金石为开。</a:t>
            </a:r>
            <a:endParaRPr lang="zh-CN" altLang="en-US">
              <a:solidFill>
                <a:srgbClr val="FFC000"/>
              </a:solidFill>
            </a:endParaRPr>
          </a:p>
        </p:txBody>
      </p:sp>
      <p:pic>
        <p:nvPicPr>
          <p:cNvPr id="6" name="图片 5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"/>
            <a:ext cx="10850563" cy="1015999"/>
          </a:xfrm>
        </p:spPr>
        <p:txBody>
          <a:bodyPr/>
          <a:p>
            <a:r>
              <a:rPr lang="zh-CN" altLang="en-US" dirty="0"/>
              <a:t>活动必须图</a:t>
            </a:r>
            <a:endParaRPr lang="zh-CN" altLang="en-US" dirty="0"/>
          </a:p>
        </p:txBody>
      </p:sp>
      <p:pic>
        <p:nvPicPr>
          <p:cNvPr id="3" name="图片 2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01895" y="6489700"/>
            <a:ext cx="2188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活动图</a:t>
            </a:r>
            <a:endParaRPr lang="zh-CN" altLang="en-US"/>
          </a:p>
        </p:txBody>
      </p:sp>
      <p:pic>
        <p:nvPicPr>
          <p:cNvPr id="6" name="图片 5" descr="1587390093373-3c6bf29e0e87586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75" y="765175"/>
            <a:ext cx="5276850" cy="5662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"/>
            <a:ext cx="10850563" cy="1015999"/>
          </a:xfrm>
        </p:spPr>
        <p:txBody>
          <a:bodyPr/>
          <a:p>
            <a:r>
              <a:rPr lang="zh-CN" altLang="en-US" dirty="0"/>
              <a:t>活动必须图</a:t>
            </a:r>
            <a:endParaRPr lang="zh-CN" altLang="en-US" dirty="0"/>
          </a:p>
        </p:txBody>
      </p:sp>
      <p:pic>
        <p:nvPicPr>
          <p:cNvPr id="3" name="图片 2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pic>
        <p:nvPicPr>
          <p:cNvPr id="4" name="图片 3" descr="1587309601811-abf073bb1d92a0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635" y="1016000"/>
            <a:ext cx="7252335" cy="5429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91100" y="6445250"/>
            <a:ext cx="2209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数据流图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"/>
            <a:ext cx="10850563" cy="1015999"/>
          </a:xfrm>
        </p:spPr>
        <p:txBody>
          <a:bodyPr/>
          <a:p>
            <a:r>
              <a:rPr lang="zh-CN" altLang="en-US" dirty="0"/>
              <a:t>系统功能设计</a:t>
            </a:r>
            <a:endParaRPr lang="zh-CN" altLang="en-US" dirty="0"/>
          </a:p>
        </p:txBody>
      </p:sp>
      <p:pic>
        <p:nvPicPr>
          <p:cNvPr id="6" name="图片 5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šḷîḋè"/>
          <p:cNvSpPr/>
          <p:nvPr/>
        </p:nvSpPr>
        <p:spPr bwMode="auto">
          <a:xfrm>
            <a:off x="0" y="642938"/>
            <a:ext cx="4111625" cy="5822951"/>
          </a:xfrm>
          <a:custGeom>
            <a:avLst/>
            <a:gdLst>
              <a:gd name="connsiteX0" fmla="*/ 1340314 w 4111625"/>
              <a:gd name="connsiteY0" fmla="*/ 249119 h 5822951"/>
              <a:gd name="connsiteX1" fmla="*/ 1360734 w 4111625"/>
              <a:gd name="connsiteY1" fmla="*/ 250397 h 5822951"/>
              <a:gd name="connsiteX2" fmla="*/ 1350927 w 4111625"/>
              <a:gd name="connsiteY2" fmla="*/ 249783 h 5822951"/>
              <a:gd name="connsiteX3" fmla="*/ 1302697 w 4111625"/>
              <a:gd name="connsiteY3" fmla="*/ 246765 h 5822951"/>
              <a:gd name="connsiteX4" fmla="*/ 1327635 w 4111625"/>
              <a:gd name="connsiteY4" fmla="*/ 248326 h 5822951"/>
              <a:gd name="connsiteX5" fmla="*/ 1340314 w 4111625"/>
              <a:gd name="connsiteY5" fmla="*/ 249119 h 5822951"/>
              <a:gd name="connsiteX6" fmla="*/ 1315376 w 4111625"/>
              <a:gd name="connsiteY6" fmla="*/ 247559 h 5822951"/>
              <a:gd name="connsiteX7" fmla="*/ 1282278 w 4111625"/>
              <a:gd name="connsiteY7" fmla="*/ 245487 h 5822951"/>
              <a:gd name="connsiteX8" fmla="*/ 1292085 w 4111625"/>
              <a:gd name="connsiteY8" fmla="*/ 246101 h 5822951"/>
              <a:gd name="connsiteX9" fmla="*/ 1302697 w 4111625"/>
              <a:gd name="connsiteY9" fmla="*/ 246765 h 5822951"/>
              <a:gd name="connsiteX10" fmla="*/ 3616367 w 4111625"/>
              <a:gd name="connsiteY10" fmla="*/ 0 h 5822951"/>
              <a:gd name="connsiteX11" fmla="*/ 3616367 w 4111625"/>
              <a:gd name="connsiteY11" fmla="*/ 19639 h 5822951"/>
              <a:gd name="connsiteX12" fmla="*/ 3645788 w 4111625"/>
              <a:gd name="connsiteY12" fmla="*/ 4939198 h 5822951"/>
              <a:gd name="connsiteX13" fmla="*/ 3645788 w 4111625"/>
              <a:gd name="connsiteY13" fmla="*/ 4968657 h 5822951"/>
              <a:gd name="connsiteX14" fmla="*/ 3621270 w 4111625"/>
              <a:gd name="connsiteY14" fmla="*/ 4978476 h 5822951"/>
              <a:gd name="connsiteX15" fmla="*/ 3400611 w 4111625"/>
              <a:gd name="connsiteY15" fmla="*/ 5066851 h 5822951"/>
              <a:gd name="connsiteX16" fmla="*/ 3179951 w 4111625"/>
              <a:gd name="connsiteY16" fmla="*/ 5140497 h 5822951"/>
              <a:gd name="connsiteX17" fmla="*/ 3067169 w 4111625"/>
              <a:gd name="connsiteY17" fmla="*/ 5169956 h 5822951"/>
              <a:gd name="connsiteX18" fmla="*/ 2954388 w 4111625"/>
              <a:gd name="connsiteY18" fmla="*/ 5199414 h 5822951"/>
              <a:gd name="connsiteX19" fmla="*/ 2841606 w 4111625"/>
              <a:gd name="connsiteY19" fmla="*/ 5223963 h 5822951"/>
              <a:gd name="connsiteX20" fmla="*/ 2782764 w 4111625"/>
              <a:gd name="connsiteY20" fmla="*/ 5233783 h 5822951"/>
              <a:gd name="connsiteX21" fmla="*/ 2723921 w 4111625"/>
              <a:gd name="connsiteY21" fmla="*/ 5238692 h 5822951"/>
              <a:gd name="connsiteX22" fmla="*/ 2488551 w 4111625"/>
              <a:gd name="connsiteY22" fmla="*/ 5258331 h 5822951"/>
              <a:gd name="connsiteX23" fmla="*/ 2473840 w 4111625"/>
              <a:gd name="connsiteY23" fmla="*/ 5258331 h 5822951"/>
              <a:gd name="connsiteX24" fmla="*/ 2459129 w 4111625"/>
              <a:gd name="connsiteY24" fmla="*/ 5258331 h 5822951"/>
              <a:gd name="connsiteX25" fmla="*/ 2429708 w 4111625"/>
              <a:gd name="connsiteY25" fmla="*/ 5258331 h 5822951"/>
              <a:gd name="connsiteX26" fmla="*/ 2370865 w 4111625"/>
              <a:gd name="connsiteY26" fmla="*/ 5253421 h 5822951"/>
              <a:gd name="connsiteX27" fmla="*/ 2258084 w 4111625"/>
              <a:gd name="connsiteY27" fmla="*/ 5248512 h 5822951"/>
              <a:gd name="connsiteX28" fmla="*/ 2022714 w 4111625"/>
              <a:gd name="connsiteY28" fmla="*/ 5228873 h 5822951"/>
              <a:gd name="connsiteX29" fmla="*/ 1797150 w 4111625"/>
              <a:gd name="connsiteY29" fmla="*/ 5209234 h 5822951"/>
              <a:gd name="connsiteX30" fmla="*/ 1679465 w 4111625"/>
              <a:gd name="connsiteY30" fmla="*/ 5194505 h 5822951"/>
              <a:gd name="connsiteX31" fmla="*/ 1566684 w 4111625"/>
              <a:gd name="connsiteY31" fmla="*/ 5189595 h 5822951"/>
              <a:gd name="connsiteX32" fmla="*/ 1453902 w 4111625"/>
              <a:gd name="connsiteY32" fmla="*/ 5179775 h 5822951"/>
              <a:gd name="connsiteX33" fmla="*/ 1399963 w 4111625"/>
              <a:gd name="connsiteY33" fmla="*/ 5179775 h 5822951"/>
              <a:gd name="connsiteX34" fmla="*/ 1341120 w 4111625"/>
              <a:gd name="connsiteY34" fmla="*/ 5179775 h 5822951"/>
              <a:gd name="connsiteX35" fmla="*/ 1115557 w 4111625"/>
              <a:gd name="connsiteY35" fmla="*/ 5189595 h 5822951"/>
              <a:gd name="connsiteX36" fmla="*/ 1061618 w 4111625"/>
              <a:gd name="connsiteY36" fmla="*/ 5194505 h 5822951"/>
              <a:gd name="connsiteX37" fmla="*/ 1007679 w 4111625"/>
              <a:gd name="connsiteY37" fmla="*/ 5204324 h 5822951"/>
              <a:gd name="connsiteX38" fmla="*/ 953740 w 4111625"/>
              <a:gd name="connsiteY38" fmla="*/ 5214144 h 5822951"/>
              <a:gd name="connsiteX39" fmla="*/ 939029 w 4111625"/>
              <a:gd name="connsiteY39" fmla="*/ 5219053 h 5822951"/>
              <a:gd name="connsiteX40" fmla="*/ 934126 w 4111625"/>
              <a:gd name="connsiteY40" fmla="*/ 5219053 h 5822951"/>
              <a:gd name="connsiteX41" fmla="*/ 929222 w 4111625"/>
              <a:gd name="connsiteY41" fmla="*/ 5219053 h 5822951"/>
              <a:gd name="connsiteX42" fmla="*/ 899800 w 4111625"/>
              <a:gd name="connsiteY42" fmla="*/ 5228873 h 5822951"/>
              <a:gd name="connsiteX43" fmla="*/ 845862 w 4111625"/>
              <a:gd name="connsiteY43" fmla="*/ 5243602 h 5822951"/>
              <a:gd name="connsiteX44" fmla="*/ 791922 w 4111625"/>
              <a:gd name="connsiteY44" fmla="*/ 5258331 h 5822951"/>
              <a:gd name="connsiteX45" fmla="*/ 684044 w 4111625"/>
              <a:gd name="connsiteY45" fmla="*/ 5292699 h 5822951"/>
              <a:gd name="connsiteX46" fmla="*/ 512421 w 4111625"/>
              <a:gd name="connsiteY46" fmla="*/ 5361436 h 5822951"/>
              <a:gd name="connsiteX47" fmla="*/ 639912 w 4111625"/>
              <a:gd name="connsiteY47" fmla="*/ 5336887 h 5822951"/>
              <a:gd name="connsiteX48" fmla="*/ 708563 w 4111625"/>
              <a:gd name="connsiteY48" fmla="*/ 5327068 h 5822951"/>
              <a:gd name="connsiteX49" fmla="*/ 777212 w 4111625"/>
              <a:gd name="connsiteY49" fmla="*/ 5322158 h 5822951"/>
              <a:gd name="connsiteX50" fmla="*/ 806633 w 4111625"/>
              <a:gd name="connsiteY50" fmla="*/ 5322158 h 5822951"/>
              <a:gd name="connsiteX51" fmla="*/ 840958 w 4111625"/>
              <a:gd name="connsiteY51" fmla="*/ 5317248 h 5822951"/>
              <a:gd name="connsiteX52" fmla="*/ 909608 w 4111625"/>
              <a:gd name="connsiteY52" fmla="*/ 5317248 h 5822951"/>
              <a:gd name="connsiteX53" fmla="*/ 978258 w 4111625"/>
              <a:gd name="connsiteY53" fmla="*/ 5317248 h 5822951"/>
              <a:gd name="connsiteX54" fmla="*/ 1046907 w 4111625"/>
              <a:gd name="connsiteY54" fmla="*/ 5317248 h 5822951"/>
              <a:gd name="connsiteX55" fmla="*/ 1081232 w 4111625"/>
              <a:gd name="connsiteY55" fmla="*/ 5317248 h 5822951"/>
              <a:gd name="connsiteX56" fmla="*/ 1110653 w 4111625"/>
              <a:gd name="connsiteY56" fmla="*/ 5322158 h 5822951"/>
              <a:gd name="connsiteX57" fmla="*/ 1174400 w 4111625"/>
              <a:gd name="connsiteY57" fmla="*/ 5327068 h 5822951"/>
              <a:gd name="connsiteX58" fmla="*/ 1194014 w 4111625"/>
              <a:gd name="connsiteY58" fmla="*/ 5327068 h 5822951"/>
              <a:gd name="connsiteX59" fmla="*/ 1208724 w 4111625"/>
              <a:gd name="connsiteY59" fmla="*/ 5331977 h 5822951"/>
              <a:gd name="connsiteX60" fmla="*/ 1243049 w 4111625"/>
              <a:gd name="connsiteY60" fmla="*/ 5336887 h 5822951"/>
              <a:gd name="connsiteX61" fmla="*/ 1306795 w 4111625"/>
              <a:gd name="connsiteY61" fmla="*/ 5341797 h 5822951"/>
              <a:gd name="connsiteX62" fmla="*/ 1561780 w 4111625"/>
              <a:gd name="connsiteY62" fmla="*/ 5385984 h 5822951"/>
              <a:gd name="connsiteX63" fmla="*/ 1684369 w 4111625"/>
              <a:gd name="connsiteY63" fmla="*/ 5415443 h 5822951"/>
              <a:gd name="connsiteX64" fmla="*/ 1806957 w 4111625"/>
              <a:gd name="connsiteY64" fmla="*/ 5439992 h 5822951"/>
              <a:gd name="connsiteX65" fmla="*/ 2052135 w 4111625"/>
              <a:gd name="connsiteY65" fmla="*/ 5489089 h 5822951"/>
              <a:gd name="connsiteX66" fmla="*/ 2292409 w 4111625"/>
              <a:gd name="connsiteY66" fmla="*/ 5533277 h 5822951"/>
              <a:gd name="connsiteX67" fmla="*/ 2537586 w 4111625"/>
              <a:gd name="connsiteY67" fmla="*/ 5572555 h 5822951"/>
              <a:gd name="connsiteX68" fmla="*/ 2660175 w 4111625"/>
              <a:gd name="connsiteY68" fmla="*/ 5582374 h 5822951"/>
              <a:gd name="connsiteX69" fmla="*/ 2719017 w 4111625"/>
              <a:gd name="connsiteY69" fmla="*/ 5592193 h 5822951"/>
              <a:gd name="connsiteX70" fmla="*/ 2782764 w 4111625"/>
              <a:gd name="connsiteY70" fmla="*/ 5597103 h 5822951"/>
              <a:gd name="connsiteX71" fmla="*/ 2905352 w 4111625"/>
              <a:gd name="connsiteY71" fmla="*/ 5602013 h 5822951"/>
              <a:gd name="connsiteX72" fmla="*/ 3023037 w 4111625"/>
              <a:gd name="connsiteY72" fmla="*/ 5606923 h 5822951"/>
              <a:gd name="connsiteX73" fmla="*/ 3268215 w 4111625"/>
              <a:gd name="connsiteY73" fmla="*/ 5606923 h 5822951"/>
              <a:gd name="connsiteX74" fmla="*/ 3390804 w 4111625"/>
              <a:gd name="connsiteY74" fmla="*/ 5597103 h 5822951"/>
              <a:gd name="connsiteX75" fmla="*/ 3513392 w 4111625"/>
              <a:gd name="connsiteY75" fmla="*/ 5592193 h 5822951"/>
              <a:gd name="connsiteX76" fmla="*/ 3758570 w 4111625"/>
              <a:gd name="connsiteY76" fmla="*/ 5562735 h 5822951"/>
              <a:gd name="connsiteX77" fmla="*/ 3935098 w 4111625"/>
              <a:gd name="connsiteY77" fmla="*/ 5533277 h 5822951"/>
              <a:gd name="connsiteX78" fmla="*/ 4018458 w 4111625"/>
              <a:gd name="connsiteY78" fmla="*/ 780649 h 5822951"/>
              <a:gd name="connsiteX79" fmla="*/ 4106722 w 4111625"/>
              <a:gd name="connsiteY79" fmla="*/ 5606923 h 5822951"/>
              <a:gd name="connsiteX80" fmla="*/ 4111625 w 4111625"/>
              <a:gd name="connsiteY80" fmla="*/ 5680569 h 5822951"/>
              <a:gd name="connsiteX81" fmla="*/ 4038072 w 4111625"/>
              <a:gd name="connsiteY81" fmla="*/ 5695298 h 5822951"/>
              <a:gd name="connsiteX82" fmla="*/ 3787991 w 4111625"/>
              <a:gd name="connsiteY82" fmla="*/ 5744395 h 5822951"/>
              <a:gd name="connsiteX83" fmla="*/ 3537910 w 4111625"/>
              <a:gd name="connsiteY83" fmla="*/ 5783673 h 5822951"/>
              <a:gd name="connsiteX84" fmla="*/ 3410418 w 4111625"/>
              <a:gd name="connsiteY84" fmla="*/ 5798403 h 5822951"/>
              <a:gd name="connsiteX85" fmla="*/ 3282926 w 4111625"/>
              <a:gd name="connsiteY85" fmla="*/ 5808222 h 5822951"/>
              <a:gd name="connsiteX86" fmla="*/ 3023037 w 4111625"/>
              <a:gd name="connsiteY86" fmla="*/ 5818042 h 5822951"/>
              <a:gd name="connsiteX87" fmla="*/ 2895545 w 4111625"/>
              <a:gd name="connsiteY87" fmla="*/ 5818042 h 5822951"/>
              <a:gd name="connsiteX88" fmla="*/ 2768053 w 4111625"/>
              <a:gd name="connsiteY88" fmla="*/ 5818042 h 5822951"/>
              <a:gd name="connsiteX89" fmla="*/ 2704307 w 4111625"/>
              <a:gd name="connsiteY89" fmla="*/ 5813132 h 5822951"/>
              <a:gd name="connsiteX90" fmla="*/ 2640561 w 4111625"/>
              <a:gd name="connsiteY90" fmla="*/ 5808222 h 5822951"/>
              <a:gd name="connsiteX91" fmla="*/ 2513068 w 4111625"/>
              <a:gd name="connsiteY91" fmla="*/ 5798403 h 5822951"/>
              <a:gd name="connsiteX92" fmla="*/ 2258084 w 4111625"/>
              <a:gd name="connsiteY92" fmla="*/ 5773854 h 5822951"/>
              <a:gd name="connsiteX93" fmla="*/ 2008002 w 4111625"/>
              <a:gd name="connsiteY93" fmla="*/ 5734576 h 5822951"/>
              <a:gd name="connsiteX94" fmla="*/ 1757922 w 4111625"/>
              <a:gd name="connsiteY94" fmla="*/ 5690388 h 5822951"/>
              <a:gd name="connsiteX95" fmla="*/ 1635333 w 4111625"/>
              <a:gd name="connsiteY95" fmla="*/ 5670749 h 5822951"/>
              <a:gd name="connsiteX96" fmla="*/ 1512744 w 4111625"/>
              <a:gd name="connsiteY96" fmla="*/ 5651110 h 5822951"/>
              <a:gd name="connsiteX97" fmla="*/ 1272471 w 4111625"/>
              <a:gd name="connsiteY97" fmla="*/ 5616742 h 5822951"/>
              <a:gd name="connsiteX98" fmla="*/ 1213628 w 4111625"/>
              <a:gd name="connsiteY98" fmla="*/ 5611832 h 5822951"/>
              <a:gd name="connsiteX99" fmla="*/ 1184207 w 4111625"/>
              <a:gd name="connsiteY99" fmla="*/ 5606923 h 5822951"/>
              <a:gd name="connsiteX100" fmla="*/ 1169496 w 4111625"/>
              <a:gd name="connsiteY100" fmla="*/ 5606923 h 5822951"/>
              <a:gd name="connsiteX101" fmla="*/ 1164593 w 4111625"/>
              <a:gd name="connsiteY101" fmla="*/ 5606923 h 5822951"/>
              <a:gd name="connsiteX102" fmla="*/ 1154785 w 4111625"/>
              <a:gd name="connsiteY102" fmla="*/ 5606923 h 5822951"/>
              <a:gd name="connsiteX103" fmla="*/ 1095943 w 4111625"/>
              <a:gd name="connsiteY103" fmla="*/ 5602013 h 5822951"/>
              <a:gd name="connsiteX104" fmla="*/ 1061618 w 4111625"/>
              <a:gd name="connsiteY104" fmla="*/ 5602013 h 5822951"/>
              <a:gd name="connsiteX105" fmla="*/ 1032197 w 4111625"/>
              <a:gd name="connsiteY105" fmla="*/ 5602013 h 5822951"/>
              <a:gd name="connsiteX106" fmla="*/ 978258 w 4111625"/>
              <a:gd name="connsiteY106" fmla="*/ 5602013 h 5822951"/>
              <a:gd name="connsiteX107" fmla="*/ 919415 w 4111625"/>
              <a:gd name="connsiteY107" fmla="*/ 5606923 h 5822951"/>
              <a:gd name="connsiteX108" fmla="*/ 860573 w 4111625"/>
              <a:gd name="connsiteY108" fmla="*/ 5611832 h 5822951"/>
              <a:gd name="connsiteX109" fmla="*/ 831151 w 4111625"/>
              <a:gd name="connsiteY109" fmla="*/ 5611832 h 5822951"/>
              <a:gd name="connsiteX110" fmla="*/ 801730 w 4111625"/>
              <a:gd name="connsiteY110" fmla="*/ 5616742 h 5822951"/>
              <a:gd name="connsiteX111" fmla="*/ 747790 w 4111625"/>
              <a:gd name="connsiteY111" fmla="*/ 5621652 h 5822951"/>
              <a:gd name="connsiteX112" fmla="*/ 688948 w 4111625"/>
              <a:gd name="connsiteY112" fmla="*/ 5631471 h 5822951"/>
              <a:gd name="connsiteX113" fmla="*/ 576167 w 4111625"/>
              <a:gd name="connsiteY113" fmla="*/ 5656020 h 5822951"/>
              <a:gd name="connsiteX114" fmla="*/ 355507 w 4111625"/>
              <a:gd name="connsiteY114" fmla="*/ 5724756 h 5822951"/>
              <a:gd name="connsiteX115" fmla="*/ 306471 w 4111625"/>
              <a:gd name="connsiteY115" fmla="*/ 5749305 h 5822951"/>
              <a:gd name="connsiteX116" fmla="*/ 257436 w 4111625"/>
              <a:gd name="connsiteY116" fmla="*/ 5773854 h 5822951"/>
              <a:gd name="connsiteX117" fmla="*/ 208401 w 4111625"/>
              <a:gd name="connsiteY117" fmla="*/ 5798403 h 5822951"/>
              <a:gd name="connsiteX118" fmla="*/ 183882 w 4111625"/>
              <a:gd name="connsiteY118" fmla="*/ 5813132 h 5822951"/>
              <a:gd name="connsiteX119" fmla="*/ 174076 w 4111625"/>
              <a:gd name="connsiteY119" fmla="*/ 5818042 h 5822951"/>
              <a:gd name="connsiteX120" fmla="*/ 169172 w 4111625"/>
              <a:gd name="connsiteY120" fmla="*/ 5822951 h 5822951"/>
              <a:gd name="connsiteX121" fmla="*/ 26433 w 4111625"/>
              <a:gd name="connsiteY121" fmla="*/ 5822951 h 5822951"/>
              <a:gd name="connsiteX122" fmla="*/ 0 w 4111625"/>
              <a:gd name="connsiteY122" fmla="*/ 5822951 h 5822951"/>
              <a:gd name="connsiteX123" fmla="*/ 0 w 4111625"/>
              <a:gd name="connsiteY123" fmla="*/ 710368 h 5822951"/>
              <a:gd name="connsiteX124" fmla="*/ 2451 w 4111625"/>
              <a:gd name="connsiteY124" fmla="*/ 520433 h 5822951"/>
              <a:gd name="connsiteX125" fmla="*/ 61294 w 4111625"/>
              <a:gd name="connsiteY125" fmla="*/ 5459631 h 5822951"/>
              <a:gd name="connsiteX126" fmla="*/ 110329 w 4111625"/>
              <a:gd name="connsiteY126" fmla="*/ 5425262 h 5822951"/>
              <a:gd name="connsiteX127" fmla="*/ 164269 w 4111625"/>
              <a:gd name="connsiteY127" fmla="*/ 5395804 h 5822951"/>
              <a:gd name="connsiteX128" fmla="*/ 213304 w 4111625"/>
              <a:gd name="connsiteY128" fmla="*/ 5366345 h 5822951"/>
              <a:gd name="connsiteX129" fmla="*/ 424157 w 4111625"/>
              <a:gd name="connsiteY129" fmla="*/ 5263241 h 5822951"/>
              <a:gd name="connsiteX130" fmla="*/ 644816 w 4111625"/>
              <a:gd name="connsiteY130" fmla="*/ 5179775 h 5822951"/>
              <a:gd name="connsiteX131" fmla="*/ 757598 w 4111625"/>
              <a:gd name="connsiteY131" fmla="*/ 5145407 h 5822951"/>
              <a:gd name="connsiteX132" fmla="*/ 816441 w 4111625"/>
              <a:gd name="connsiteY132" fmla="*/ 5125768 h 5822951"/>
              <a:gd name="connsiteX133" fmla="*/ 870379 w 4111625"/>
              <a:gd name="connsiteY133" fmla="*/ 5115949 h 5822951"/>
              <a:gd name="connsiteX134" fmla="*/ 899800 w 4111625"/>
              <a:gd name="connsiteY134" fmla="*/ 5106129 h 5822951"/>
              <a:gd name="connsiteX135" fmla="*/ 904704 w 4111625"/>
              <a:gd name="connsiteY135" fmla="*/ 5106129 h 5822951"/>
              <a:gd name="connsiteX136" fmla="*/ 909608 w 4111625"/>
              <a:gd name="connsiteY136" fmla="*/ 5106129 h 5822951"/>
              <a:gd name="connsiteX137" fmla="*/ 914511 w 4111625"/>
              <a:gd name="connsiteY137" fmla="*/ 5101220 h 5822951"/>
              <a:gd name="connsiteX138" fmla="*/ 929222 w 4111625"/>
              <a:gd name="connsiteY138" fmla="*/ 5101220 h 5822951"/>
              <a:gd name="connsiteX139" fmla="*/ 988065 w 4111625"/>
              <a:gd name="connsiteY139" fmla="*/ 5091400 h 5822951"/>
              <a:gd name="connsiteX140" fmla="*/ 1046907 w 4111625"/>
              <a:gd name="connsiteY140" fmla="*/ 5081581 h 5822951"/>
              <a:gd name="connsiteX141" fmla="*/ 1105750 w 4111625"/>
              <a:gd name="connsiteY141" fmla="*/ 5076671 h 5822951"/>
              <a:gd name="connsiteX142" fmla="*/ 1341120 w 4111625"/>
              <a:gd name="connsiteY142" fmla="*/ 5066851 h 5822951"/>
              <a:gd name="connsiteX143" fmla="*/ 1399963 w 4111625"/>
              <a:gd name="connsiteY143" fmla="*/ 5066851 h 5822951"/>
              <a:gd name="connsiteX144" fmla="*/ 1458805 w 4111625"/>
              <a:gd name="connsiteY144" fmla="*/ 5071761 h 5822951"/>
              <a:gd name="connsiteX145" fmla="*/ 1576491 w 4111625"/>
              <a:gd name="connsiteY145" fmla="*/ 5076671 h 5822951"/>
              <a:gd name="connsiteX146" fmla="*/ 1694176 w 4111625"/>
              <a:gd name="connsiteY146" fmla="*/ 5086490 h 5822951"/>
              <a:gd name="connsiteX147" fmla="*/ 1806957 w 4111625"/>
              <a:gd name="connsiteY147" fmla="*/ 5101220 h 5822951"/>
              <a:gd name="connsiteX148" fmla="*/ 2037424 w 4111625"/>
              <a:gd name="connsiteY148" fmla="*/ 5125768 h 5822951"/>
              <a:gd name="connsiteX149" fmla="*/ 2262987 w 4111625"/>
              <a:gd name="connsiteY149" fmla="*/ 5145407 h 5822951"/>
              <a:gd name="connsiteX150" fmla="*/ 2375769 w 4111625"/>
              <a:gd name="connsiteY150" fmla="*/ 5155227 h 5822951"/>
              <a:gd name="connsiteX151" fmla="*/ 2434612 w 4111625"/>
              <a:gd name="connsiteY151" fmla="*/ 5155227 h 5822951"/>
              <a:gd name="connsiteX152" fmla="*/ 2464033 w 4111625"/>
              <a:gd name="connsiteY152" fmla="*/ 5160136 h 5822951"/>
              <a:gd name="connsiteX153" fmla="*/ 2478744 w 4111625"/>
              <a:gd name="connsiteY153" fmla="*/ 5160136 h 5822951"/>
              <a:gd name="connsiteX154" fmla="*/ 2488551 w 4111625"/>
              <a:gd name="connsiteY154" fmla="*/ 5160136 h 5822951"/>
              <a:gd name="connsiteX155" fmla="*/ 2714114 w 4111625"/>
              <a:gd name="connsiteY155" fmla="*/ 5145407 h 5822951"/>
              <a:gd name="connsiteX156" fmla="*/ 2768053 w 4111625"/>
              <a:gd name="connsiteY156" fmla="*/ 5135588 h 5822951"/>
              <a:gd name="connsiteX157" fmla="*/ 2826896 w 4111625"/>
              <a:gd name="connsiteY157" fmla="*/ 5130678 h 5822951"/>
              <a:gd name="connsiteX158" fmla="*/ 2934774 w 4111625"/>
              <a:gd name="connsiteY158" fmla="*/ 5106129 h 5822951"/>
              <a:gd name="connsiteX159" fmla="*/ 3047555 w 4111625"/>
              <a:gd name="connsiteY159" fmla="*/ 5081581 h 5822951"/>
              <a:gd name="connsiteX160" fmla="*/ 3155433 w 4111625"/>
              <a:gd name="connsiteY160" fmla="*/ 5052122 h 5822951"/>
              <a:gd name="connsiteX161" fmla="*/ 3371189 w 4111625"/>
              <a:gd name="connsiteY161" fmla="*/ 4983386 h 5822951"/>
              <a:gd name="connsiteX162" fmla="*/ 3557524 w 4111625"/>
              <a:gd name="connsiteY162" fmla="*/ 4909740 h 5822951"/>
              <a:gd name="connsiteX163" fmla="*/ 3586946 w 4111625"/>
              <a:gd name="connsiteY163" fmla="*/ 39278 h 5822951"/>
              <a:gd name="connsiteX164" fmla="*/ 3454550 w 4111625"/>
              <a:gd name="connsiteY164" fmla="*/ 78556 h 5822951"/>
              <a:gd name="connsiteX165" fmla="*/ 3380997 w 4111625"/>
              <a:gd name="connsiteY165" fmla="*/ 98195 h 5822951"/>
              <a:gd name="connsiteX166" fmla="*/ 3302540 w 4111625"/>
              <a:gd name="connsiteY166" fmla="*/ 117834 h 5822951"/>
              <a:gd name="connsiteX167" fmla="*/ 3228987 w 4111625"/>
              <a:gd name="connsiteY167" fmla="*/ 132563 h 5822951"/>
              <a:gd name="connsiteX168" fmla="*/ 3189758 w 4111625"/>
              <a:gd name="connsiteY168" fmla="*/ 142383 h 5822951"/>
              <a:gd name="connsiteX169" fmla="*/ 3150530 w 4111625"/>
              <a:gd name="connsiteY169" fmla="*/ 147292 h 5822951"/>
              <a:gd name="connsiteX170" fmla="*/ 2998520 w 4111625"/>
              <a:gd name="connsiteY170" fmla="*/ 176751 h 5822951"/>
              <a:gd name="connsiteX171" fmla="*/ 2920063 w 4111625"/>
              <a:gd name="connsiteY171" fmla="*/ 191480 h 5822951"/>
              <a:gd name="connsiteX172" fmla="*/ 2841606 w 4111625"/>
              <a:gd name="connsiteY172" fmla="*/ 201300 h 5822951"/>
              <a:gd name="connsiteX173" fmla="*/ 2768053 w 4111625"/>
              <a:gd name="connsiteY173" fmla="*/ 211119 h 5822951"/>
              <a:gd name="connsiteX174" fmla="*/ 2689596 w 4111625"/>
              <a:gd name="connsiteY174" fmla="*/ 220939 h 5822951"/>
              <a:gd name="connsiteX175" fmla="*/ 2532683 w 4111625"/>
              <a:gd name="connsiteY175" fmla="*/ 235668 h 5822951"/>
              <a:gd name="connsiteX176" fmla="*/ 2375769 w 4111625"/>
              <a:gd name="connsiteY176" fmla="*/ 250397 h 5822951"/>
              <a:gd name="connsiteX177" fmla="*/ 2297312 w 4111625"/>
              <a:gd name="connsiteY177" fmla="*/ 255307 h 5822951"/>
              <a:gd name="connsiteX178" fmla="*/ 2218855 w 4111625"/>
              <a:gd name="connsiteY178" fmla="*/ 260216 h 5822951"/>
              <a:gd name="connsiteX179" fmla="*/ 2140399 w 4111625"/>
              <a:gd name="connsiteY179" fmla="*/ 260216 h 5822951"/>
              <a:gd name="connsiteX180" fmla="*/ 2066845 w 4111625"/>
              <a:gd name="connsiteY180" fmla="*/ 265126 h 5822951"/>
              <a:gd name="connsiteX181" fmla="*/ 1909932 w 4111625"/>
              <a:gd name="connsiteY181" fmla="*/ 265126 h 5822951"/>
              <a:gd name="connsiteX182" fmla="*/ 1753018 w 4111625"/>
              <a:gd name="connsiteY182" fmla="*/ 265126 h 5822951"/>
              <a:gd name="connsiteX183" fmla="*/ 1596105 w 4111625"/>
              <a:gd name="connsiteY183" fmla="*/ 260216 h 5822951"/>
              <a:gd name="connsiteX184" fmla="*/ 1439191 w 4111625"/>
              <a:gd name="connsiteY184" fmla="*/ 255307 h 5822951"/>
              <a:gd name="connsiteX185" fmla="*/ 1360734 w 4111625"/>
              <a:gd name="connsiteY185" fmla="*/ 250397 h 5822951"/>
              <a:gd name="connsiteX186" fmla="*/ 1439191 w 4111625"/>
              <a:gd name="connsiteY186" fmla="*/ 250397 h 5822951"/>
              <a:gd name="connsiteX187" fmla="*/ 1596105 w 4111625"/>
              <a:gd name="connsiteY187" fmla="*/ 255307 h 5822951"/>
              <a:gd name="connsiteX188" fmla="*/ 1753018 w 4111625"/>
              <a:gd name="connsiteY188" fmla="*/ 260216 h 5822951"/>
              <a:gd name="connsiteX189" fmla="*/ 1909932 w 4111625"/>
              <a:gd name="connsiteY189" fmla="*/ 255307 h 5822951"/>
              <a:gd name="connsiteX190" fmla="*/ 2061942 w 4111625"/>
              <a:gd name="connsiteY190" fmla="*/ 250397 h 5822951"/>
              <a:gd name="connsiteX191" fmla="*/ 2140399 w 4111625"/>
              <a:gd name="connsiteY191" fmla="*/ 250397 h 5822951"/>
              <a:gd name="connsiteX192" fmla="*/ 2218855 w 4111625"/>
              <a:gd name="connsiteY192" fmla="*/ 245487 h 5822951"/>
              <a:gd name="connsiteX193" fmla="*/ 2297312 w 4111625"/>
              <a:gd name="connsiteY193" fmla="*/ 240577 h 5822951"/>
              <a:gd name="connsiteX194" fmla="*/ 2375769 w 4111625"/>
              <a:gd name="connsiteY194" fmla="*/ 235668 h 5822951"/>
              <a:gd name="connsiteX195" fmla="*/ 2532683 w 4111625"/>
              <a:gd name="connsiteY195" fmla="*/ 220939 h 5822951"/>
              <a:gd name="connsiteX196" fmla="*/ 2684693 w 4111625"/>
              <a:gd name="connsiteY196" fmla="*/ 201300 h 5822951"/>
              <a:gd name="connsiteX197" fmla="*/ 2763149 w 4111625"/>
              <a:gd name="connsiteY197" fmla="*/ 191480 h 5822951"/>
              <a:gd name="connsiteX198" fmla="*/ 2841606 w 4111625"/>
              <a:gd name="connsiteY198" fmla="*/ 181661 h 5822951"/>
              <a:gd name="connsiteX199" fmla="*/ 2915159 w 4111625"/>
              <a:gd name="connsiteY199" fmla="*/ 171841 h 5822951"/>
              <a:gd name="connsiteX200" fmla="*/ 2993616 w 4111625"/>
              <a:gd name="connsiteY200" fmla="*/ 157112 h 5822951"/>
              <a:gd name="connsiteX201" fmla="*/ 3145626 w 4111625"/>
              <a:gd name="connsiteY201" fmla="*/ 127654 h 5822951"/>
              <a:gd name="connsiteX202" fmla="*/ 3184855 w 4111625"/>
              <a:gd name="connsiteY202" fmla="*/ 117834 h 5822951"/>
              <a:gd name="connsiteX203" fmla="*/ 3224083 w 4111625"/>
              <a:gd name="connsiteY203" fmla="*/ 108014 h 5822951"/>
              <a:gd name="connsiteX204" fmla="*/ 3297636 w 4111625"/>
              <a:gd name="connsiteY204" fmla="*/ 93285 h 5822951"/>
              <a:gd name="connsiteX205" fmla="*/ 3376093 w 4111625"/>
              <a:gd name="connsiteY205" fmla="*/ 73646 h 5822951"/>
              <a:gd name="connsiteX206" fmla="*/ 3449646 w 4111625"/>
              <a:gd name="connsiteY206" fmla="*/ 49098 h 5822951"/>
              <a:gd name="connsiteX207" fmla="*/ 3596753 w 4111625"/>
              <a:gd name="connsiteY207" fmla="*/ 4910 h 5822951"/>
              <a:gd name="connsiteX208" fmla="*/ 3616367 w 4111625"/>
              <a:gd name="connsiteY208" fmla="*/ 0 h 582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</a:cxnLst>
            <a:rect l="l" t="t" r="r" b="b"/>
            <a:pathLst>
              <a:path w="4111625" h="5822951">
                <a:moveTo>
                  <a:pt x="1340314" y="249119"/>
                </a:moveTo>
                <a:lnTo>
                  <a:pt x="1360734" y="250397"/>
                </a:lnTo>
                <a:cubicBezTo>
                  <a:pt x="1360734" y="250397"/>
                  <a:pt x="1360734" y="250397"/>
                  <a:pt x="1350927" y="249783"/>
                </a:cubicBezTo>
                <a:close/>
                <a:moveTo>
                  <a:pt x="1302697" y="246765"/>
                </a:moveTo>
                <a:lnTo>
                  <a:pt x="1327635" y="248326"/>
                </a:lnTo>
                <a:lnTo>
                  <a:pt x="1340314" y="249119"/>
                </a:lnTo>
                <a:lnTo>
                  <a:pt x="1315376" y="247559"/>
                </a:lnTo>
                <a:close/>
                <a:moveTo>
                  <a:pt x="1282278" y="245487"/>
                </a:moveTo>
                <a:cubicBezTo>
                  <a:pt x="1282278" y="245487"/>
                  <a:pt x="1282278" y="245487"/>
                  <a:pt x="1292085" y="246101"/>
                </a:cubicBezTo>
                <a:lnTo>
                  <a:pt x="1302697" y="246765"/>
                </a:lnTo>
                <a:close/>
                <a:moveTo>
                  <a:pt x="3616367" y="0"/>
                </a:moveTo>
                <a:cubicBezTo>
                  <a:pt x="3616367" y="0"/>
                  <a:pt x="3616367" y="0"/>
                  <a:pt x="3616367" y="19639"/>
                </a:cubicBezTo>
                <a:cubicBezTo>
                  <a:pt x="3616367" y="19639"/>
                  <a:pt x="3616367" y="19639"/>
                  <a:pt x="3645788" y="4939198"/>
                </a:cubicBezTo>
                <a:cubicBezTo>
                  <a:pt x="3645788" y="4939198"/>
                  <a:pt x="3645788" y="4939198"/>
                  <a:pt x="3645788" y="4968657"/>
                </a:cubicBezTo>
                <a:cubicBezTo>
                  <a:pt x="3645788" y="4968657"/>
                  <a:pt x="3645788" y="4968657"/>
                  <a:pt x="3621270" y="4978476"/>
                </a:cubicBezTo>
                <a:cubicBezTo>
                  <a:pt x="3547717" y="5012844"/>
                  <a:pt x="3474164" y="5037393"/>
                  <a:pt x="3400611" y="5066851"/>
                </a:cubicBezTo>
                <a:cubicBezTo>
                  <a:pt x="3331961" y="5091400"/>
                  <a:pt x="3258408" y="5115949"/>
                  <a:pt x="3179951" y="5140497"/>
                </a:cubicBezTo>
                <a:cubicBezTo>
                  <a:pt x="3145626" y="5150317"/>
                  <a:pt x="3106398" y="5160136"/>
                  <a:pt x="3067169" y="5169956"/>
                </a:cubicBezTo>
                <a:cubicBezTo>
                  <a:pt x="3032845" y="5179775"/>
                  <a:pt x="2993616" y="5189595"/>
                  <a:pt x="2954388" y="5199414"/>
                </a:cubicBezTo>
                <a:cubicBezTo>
                  <a:pt x="2920063" y="5209234"/>
                  <a:pt x="2880835" y="5214144"/>
                  <a:pt x="2841606" y="5223963"/>
                </a:cubicBezTo>
                <a:cubicBezTo>
                  <a:pt x="2841606" y="5223963"/>
                  <a:pt x="2841606" y="5223963"/>
                  <a:pt x="2782764" y="5233783"/>
                </a:cubicBezTo>
                <a:cubicBezTo>
                  <a:pt x="2782764" y="5233783"/>
                  <a:pt x="2782764" y="5233783"/>
                  <a:pt x="2723921" y="5238692"/>
                </a:cubicBezTo>
                <a:cubicBezTo>
                  <a:pt x="2645464" y="5253421"/>
                  <a:pt x="2567007" y="5258331"/>
                  <a:pt x="2488551" y="5258331"/>
                </a:cubicBezTo>
                <a:cubicBezTo>
                  <a:pt x="2483647" y="5258331"/>
                  <a:pt x="2478744" y="5258331"/>
                  <a:pt x="2473840" y="5258331"/>
                </a:cubicBezTo>
                <a:cubicBezTo>
                  <a:pt x="2473840" y="5258331"/>
                  <a:pt x="2473840" y="5258331"/>
                  <a:pt x="2459129" y="5258331"/>
                </a:cubicBezTo>
                <a:cubicBezTo>
                  <a:pt x="2459129" y="5258331"/>
                  <a:pt x="2459129" y="5258331"/>
                  <a:pt x="2429708" y="5258331"/>
                </a:cubicBezTo>
                <a:cubicBezTo>
                  <a:pt x="2410094" y="5258331"/>
                  <a:pt x="2390480" y="5258331"/>
                  <a:pt x="2370865" y="5253421"/>
                </a:cubicBezTo>
                <a:cubicBezTo>
                  <a:pt x="2336541" y="5253421"/>
                  <a:pt x="2292409" y="5253421"/>
                  <a:pt x="2258084" y="5248512"/>
                </a:cubicBezTo>
                <a:cubicBezTo>
                  <a:pt x="2179627" y="5243602"/>
                  <a:pt x="2101170" y="5238692"/>
                  <a:pt x="2022714" y="5228873"/>
                </a:cubicBezTo>
                <a:cubicBezTo>
                  <a:pt x="2022714" y="5228873"/>
                  <a:pt x="2022714" y="5228873"/>
                  <a:pt x="1797150" y="5209234"/>
                </a:cubicBezTo>
                <a:cubicBezTo>
                  <a:pt x="1797150" y="5209234"/>
                  <a:pt x="1797150" y="5209234"/>
                  <a:pt x="1679465" y="5194505"/>
                </a:cubicBezTo>
                <a:cubicBezTo>
                  <a:pt x="1645140" y="5194505"/>
                  <a:pt x="1605912" y="5189595"/>
                  <a:pt x="1566684" y="5189595"/>
                </a:cubicBezTo>
                <a:cubicBezTo>
                  <a:pt x="1532359" y="5184685"/>
                  <a:pt x="1493130" y="5184685"/>
                  <a:pt x="1453902" y="5179775"/>
                </a:cubicBezTo>
                <a:cubicBezTo>
                  <a:pt x="1453902" y="5179775"/>
                  <a:pt x="1453902" y="5179775"/>
                  <a:pt x="1399963" y="5179775"/>
                </a:cubicBezTo>
                <a:cubicBezTo>
                  <a:pt x="1399963" y="5179775"/>
                  <a:pt x="1399963" y="5179775"/>
                  <a:pt x="1341120" y="5179775"/>
                </a:cubicBezTo>
                <a:cubicBezTo>
                  <a:pt x="1267567" y="5179775"/>
                  <a:pt x="1194014" y="5184685"/>
                  <a:pt x="1115557" y="5189595"/>
                </a:cubicBezTo>
                <a:cubicBezTo>
                  <a:pt x="1100846" y="5189595"/>
                  <a:pt x="1081232" y="5194505"/>
                  <a:pt x="1061618" y="5194505"/>
                </a:cubicBezTo>
                <a:cubicBezTo>
                  <a:pt x="1042004" y="5199414"/>
                  <a:pt x="1027293" y="5199414"/>
                  <a:pt x="1007679" y="5204324"/>
                </a:cubicBezTo>
                <a:cubicBezTo>
                  <a:pt x="1007679" y="5204324"/>
                  <a:pt x="1007679" y="5204324"/>
                  <a:pt x="953740" y="5214144"/>
                </a:cubicBezTo>
                <a:cubicBezTo>
                  <a:pt x="953740" y="5214144"/>
                  <a:pt x="953740" y="5214144"/>
                  <a:pt x="939029" y="5219053"/>
                </a:cubicBezTo>
                <a:cubicBezTo>
                  <a:pt x="939029" y="5219053"/>
                  <a:pt x="939029" y="5219053"/>
                  <a:pt x="934126" y="5219053"/>
                </a:cubicBezTo>
                <a:cubicBezTo>
                  <a:pt x="934126" y="5219053"/>
                  <a:pt x="934126" y="5219053"/>
                  <a:pt x="929222" y="5219053"/>
                </a:cubicBezTo>
                <a:cubicBezTo>
                  <a:pt x="929222" y="5219053"/>
                  <a:pt x="929222" y="5219053"/>
                  <a:pt x="899800" y="5228873"/>
                </a:cubicBezTo>
                <a:cubicBezTo>
                  <a:pt x="899800" y="5228873"/>
                  <a:pt x="899800" y="5228873"/>
                  <a:pt x="845862" y="5243602"/>
                </a:cubicBezTo>
                <a:cubicBezTo>
                  <a:pt x="845862" y="5243602"/>
                  <a:pt x="845862" y="5243602"/>
                  <a:pt x="791922" y="5258331"/>
                </a:cubicBezTo>
                <a:cubicBezTo>
                  <a:pt x="757598" y="5268151"/>
                  <a:pt x="718369" y="5282880"/>
                  <a:pt x="684044" y="5292699"/>
                </a:cubicBezTo>
                <a:cubicBezTo>
                  <a:pt x="625202" y="5312338"/>
                  <a:pt x="571263" y="5336887"/>
                  <a:pt x="512421" y="5361436"/>
                </a:cubicBezTo>
                <a:cubicBezTo>
                  <a:pt x="556553" y="5351616"/>
                  <a:pt x="600684" y="5341797"/>
                  <a:pt x="639912" y="5336887"/>
                </a:cubicBezTo>
                <a:cubicBezTo>
                  <a:pt x="664431" y="5336887"/>
                  <a:pt x="684044" y="5331977"/>
                  <a:pt x="708563" y="5327068"/>
                </a:cubicBezTo>
                <a:cubicBezTo>
                  <a:pt x="708563" y="5327068"/>
                  <a:pt x="708563" y="5327068"/>
                  <a:pt x="777212" y="5322158"/>
                </a:cubicBezTo>
                <a:cubicBezTo>
                  <a:pt x="777212" y="5322158"/>
                  <a:pt x="777212" y="5322158"/>
                  <a:pt x="806633" y="5322158"/>
                </a:cubicBezTo>
                <a:cubicBezTo>
                  <a:pt x="806633" y="5322158"/>
                  <a:pt x="806633" y="5322158"/>
                  <a:pt x="840958" y="5317248"/>
                </a:cubicBezTo>
                <a:cubicBezTo>
                  <a:pt x="840958" y="5317248"/>
                  <a:pt x="840958" y="5317248"/>
                  <a:pt x="909608" y="5317248"/>
                </a:cubicBezTo>
                <a:cubicBezTo>
                  <a:pt x="929222" y="5317248"/>
                  <a:pt x="953740" y="5317248"/>
                  <a:pt x="978258" y="5317248"/>
                </a:cubicBezTo>
                <a:cubicBezTo>
                  <a:pt x="978258" y="5317248"/>
                  <a:pt x="978258" y="5317248"/>
                  <a:pt x="1046907" y="5317248"/>
                </a:cubicBezTo>
                <a:cubicBezTo>
                  <a:pt x="1056714" y="5317248"/>
                  <a:pt x="1066522" y="5317248"/>
                  <a:pt x="1081232" y="5317248"/>
                </a:cubicBezTo>
                <a:cubicBezTo>
                  <a:pt x="1081232" y="5317248"/>
                  <a:pt x="1081232" y="5317248"/>
                  <a:pt x="1110653" y="5322158"/>
                </a:cubicBezTo>
                <a:cubicBezTo>
                  <a:pt x="1110653" y="5322158"/>
                  <a:pt x="1110653" y="5322158"/>
                  <a:pt x="1174400" y="5327068"/>
                </a:cubicBezTo>
                <a:cubicBezTo>
                  <a:pt x="1174400" y="5327068"/>
                  <a:pt x="1174400" y="5327068"/>
                  <a:pt x="1194014" y="5327068"/>
                </a:cubicBezTo>
                <a:cubicBezTo>
                  <a:pt x="1194014" y="5327068"/>
                  <a:pt x="1194014" y="5327068"/>
                  <a:pt x="1208724" y="5331977"/>
                </a:cubicBezTo>
                <a:cubicBezTo>
                  <a:pt x="1208724" y="5331977"/>
                  <a:pt x="1208724" y="5331977"/>
                  <a:pt x="1243049" y="5336887"/>
                </a:cubicBezTo>
                <a:cubicBezTo>
                  <a:pt x="1243049" y="5336887"/>
                  <a:pt x="1243049" y="5336887"/>
                  <a:pt x="1306795" y="5341797"/>
                </a:cubicBezTo>
                <a:cubicBezTo>
                  <a:pt x="1390156" y="5356526"/>
                  <a:pt x="1478420" y="5371255"/>
                  <a:pt x="1561780" y="5385984"/>
                </a:cubicBezTo>
                <a:cubicBezTo>
                  <a:pt x="1601008" y="5395804"/>
                  <a:pt x="1645140" y="5405623"/>
                  <a:pt x="1684369" y="5415443"/>
                </a:cubicBezTo>
                <a:cubicBezTo>
                  <a:pt x="1684369" y="5415443"/>
                  <a:pt x="1684369" y="5415443"/>
                  <a:pt x="1806957" y="5439992"/>
                </a:cubicBezTo>
                <a:cubicBezTo>
                  <a:pt x="1806957" y="5439992"/>
                  <a:pt x="1806957" y="5439992"/>
                  <a:pt x="2052135" y="5489089"/>
                </a:cubicBezTo>
                <a:cubicBezTo>
                  <a:pt x="2130592" y="5503818"/>
                  <a:pt x="2213952" y="5523457"/>
                  <a:pt x="2292409" y="5533277"/>
                </a:cubicBezTo>
                <a:cubicBezTo>
                  <a:pt x="2375769" y="5548006"/>
                  <a:pt x="2454226" y="5557825"/>
                  <a:pt x="2537586" y="5572555"/>
                </a:cubicBezTo>
                <a:cubicBezTo>
                  <a:pt x="2537586" y="5572555"/>
                  <a:pt x="2537586" y="5572555"/>
                  <a:pt x="2660175" y="5582374"/>
                </a:cubicBezTo>
                <a:cubicBezTo>
                  <a:pt x="2660175" y="5582374"/>
                  <a:pt x="2660175" y="5582374"/>
                  <a:pt x="2719017" y="5592193"/>
                </a:cubicBezTo>
                <a:cubicBezTo>
                  <a:pt x="2719017" y="5592193"/>
                  <a:pt x="2719017" y="5592193"/>
                  <a:pt x="2782764" y="5597103"/>
                </a:cubicBezTo>
                <a:cubicBezTo>
                  <a:pt x="2782764" y="5597103"/>
                  <a:pt x="2782764" y="5597103"/>
                  <a:pt x="2905352" y="5602013"/>
                </a:cubicBezTo>
                <a:cubicBezTo>
                  <a:pt x="2944581" y="5606923"/>
                  <a:pt x="2983809" y="5606923"/>
                  <a:pt x="3023037" y="5606923"/>
                </a:cubicBezTo>
                <a:cubicBezTo>
                  <a:pt x="3106398" y="5611832"/>
                  <a:pt x="3189758" y="5606923"/>
                  <a:pt x="3268215" y="5606923"/>
                </a:cubicBezTo>
                <a:cubicBezTo>
                  <a:pt x="3312347" y="5606923"/>
                  <a:pt x="3351575" y="5602013"/>
                  <a:pt x="3390804" y="5597103"/>
                </a:cubicBezTo>
                <a:cubicBezTo>
                  <a:pt x="3390804" y="5597103"/>
                  <a:pt x="3390804" y="5597103"/>
                  <a:pt x="3513392" y="5592193"/>
                </a:cubicBezTo>
                <a:cubicBezTo>
                  <a:pt x="3596753" y="5582374"/>
                  <a:pt x="3680113" y="5572555"/>
                  <a:pt x="3758570" y="5562735"/>
                </a:cubicBezTo>
                <a:cubicBezTo>
                  <a:pt x="3758570" y="5562735"/>
                  <a:pt x="3758570" y="5562735"/>
                  <a:pt x="3935098" y="5533277"/>
                </a:cubicBezTo>
                <a:cubicBezTo>
                  <a:pt x="3935098" y="5533277"/>
                  <a:pt x="3935098" y="5533277"/>
                  <a:pt x="4018458" y="780649"/>
                </a:cubicBezTo>
                <a:cubicBezTo>
                  <a:pt x="4018458" y="780649"/>
                  <a:pt x="4018458" y="780649"/>
                  <a:pt x="4106722" y="5606923"/>
                </a:cubicBezTo>
                <a:lnTo>
                  <a:pt x="4111625" y="5680569"/>
                </a:lnTo>
                <a:cubicBezTo>
                  <a:pt x="4111625" y="5680569"/>
                  <a:pt x="4111625" y="5680569"/>
                  <a:pt x="4038072" y="5695298"/>
                </a:cubicBezTo>
                <a:cubicBezTo>
                  <a:pt x="4038072" y="5695298"/>
                  <a:pt x="4038072" y="5695298"/>
                  <a:pt x="3787991" y="5744395"/>
                </a:cubicBezTo>
                <a:cubicBezTo>
                  <a:pt x="3704631" y="5759125"/>
                  <a:pt x="3621270" y="5773854"/>
                  <a:pt x="3537910" y="5783673"/>
                </a:cubicBezTo>
                <a:cubicBezTo>
                  <a:pt x="3537910" y="5783673"/>
                  <a:pt x="3537910" y="5783673"/>
                  <a:pt x="3410418" y="5798403"/>
                </a:cubicBezTo>
                <a:cubicBezTo>
                  <a:pt x="3366286" y="5798403"/>
                  <a:pt x="3322154" y="5808222"/>
                  <a:pt x="3282926" y="5808222"/>
                </a:cubicBezTo>
                <a:cubicBezTo>
                  <a:pt x="3194662" y="5813132"/>
                  <a:pt x="3111301" y="5818042"/>
                  <a:pt x="3023037" y="5818042"/>
                </a:cubicBezTo>
                <a:cubicBezTo>
                  <a:pt x="2983809" y="5818042"/>
                  <a:pt x="2939677" y="5818042"/>
                  <a:pt x="2895545" y="5818042"/>
                </a:cubicBezTo>
                <a:cubicBezTo>
                  <a:pt x="2895545" y="5818042"/>
                  <a:pt x="2895545" y="5818042"/>
                  <a:pt x="2768053" y="5818042"/>
                </a:cubicBezTo>
                <a:cubicBezTo>
                  <a:pt x="2768053" y="5818042"/>
                  <a:pt x="2768053" y="5818042"/>
                  <a:pt x="2704307" y="5813132"/>
                </a:cubicBezTo>
                <a:cubicBezTo>
                  <a:pt x="2704307" y="5813132"/>
                  <a:pt x="2704307" y="5813132"/>
                  <a:pt x="2640561" y="5808222"/>
                </a:cubicBezTo>
                <a:cubicBezTo>
                  <a:pt x="2596429" y="5808222"/>
                  <a:pt x="2557200" y="5803312"/>
                  <a:pt x="2513068" y="5798403"/>
                </a:cubicBezTo>
                <a:cubicBezTo>
                  <a:pt x="2429708" y="5793493"/>
                  <a:pt x="2341444" y="5783673"/>
                  <a:pt x="2258084" y="5773854"/>
                </a:cubicBezTo>
                <a:cubicBezTo>
                  <a:pt x="2174724" y="5759125"/>
                  <a:pt x="2091363" y="5749305"/>
                  <a:pt x="2008002" y="5734576"/>
                </a:cubicBezTo>
                <a:cubicBezTo>
                  <a:pt x="2008002" y="5734576"/>
                  <a:pt x="2008002" y="5734576"/>
                  <a:pt x="1757922" y="5690388"/>
                </a:cubicBezTo>
                <a:cubicBezTo>
                  <a:pt x="1757922" y="5690388"/>
                  <a:pt x="1757922" y="5690388"/>
                  <a:pt x="1635333" y="5670749"/>
                </a:cubicBezTo>
                <a:cubicBezTo>
                  <a:pt x="1596105" y="5665840"/>
                  <a:pt x="1551973" y="5656020"/>
                  <a:pt x="1512744" y="5651110"/>
                </a:cubicBezTo>
                <a:cubicBezTo>
                  <a:pt x="1434288" y="5636381"/>
                  <a:pt x="1350927" y="5626562"/>
                  <a:pt x="1272471" y="5616742"/>
                </a:cubicBezTo>
                <a:cubicBezTo>
                  <a:pt x="1272471" y="5616742"/>
                  <a:pt x="1272471" y="5616742"/>
                  <a:pt x="1213628" y="5611832"/>
                </a:cubicBezTo>
                <a:cubicBezTo>
                  <a:pt x="1213628" y="5611832"/>
                  <a:pt x="1213628" y="5611832"/>
                  <a:pt x="1184207" y="5606923"/>
                </a:cubicBezTo>
                <a:cubicBezTo>
                  <a:pt x="1184207" y="5606923"/>
                  <a:pt x="1184207" y="5606923"/>
                  <a:pt x="1169496" y="5606923"/>
                </a:cubicBezTo>
                <a:cubicBezTo>
                  <a:pt x="1169496" y="5606923"/>
                  <a:pt x="1169496" y="5606923"/>
                  <a:pt x="1164593" y="5606923"/>
                </a:cubicBezTo>
                <a:cubicBezTo>
                  <a:pt x="1164593" y="5606923"/>
                  <a:pt x="1164593" y="5606923"/>
                  <a:pt x="1154785" y="5606923"/>
                </a:cubicBezTo>
                <a:cubicBezTo>
                  <a:pt x="1154785" y="5606923"/>
                  <a:pt x="1154785" y="5606923"/>
                  <a:pt x="1095943" y="5602013"/>
                </a:cubicBezTo>
                <a:cubicBezTo>
                  <a:pt x="1095943" y="5602013"/>
                  <a:pt x="1095943" y="5602013"/>
                  <a:pt x="1061618" y="5602013"/>
                </a:cubicBezTo>
                <a:cubicBezTo>
                  <a:pt x="1051811" y="5602013"/>
                  <a:pt x="1042004" y="5602013"/>
                  <a:pt x="1032197" y="5602013"/>
                </a:cubicBezTo>
                <a:cubicBezTo>
                  <a:pt x="1032197" y="5602013"/>
                  <a:pt x="1032197" y="5602013"/>
                  <a:pt x="978258" y="5602013"/>
                </a:cubicBezTo>
                <a:cubicBezTo>
                  <a:pt x="958643" y="5602013"/>
                  <a:pt x="939029" y="5602013"/>
                  <a:pt x="919415" y="5606923"/>
                </a:cubicBezTo>
                <a:cubicBezTo>
                  <a:pt x="919415" y="5606923"/>
                  <a:pt x="919415" y="5606923"/>
                  <a:pt x="860573" y="5611832"/>
                </a:cubicBezTo>
                <a:cubicBezTo>
                  <a:pt x="860573" y="5611832"/>
                  <a:pt x="860573" y="5611832"/>
                  <a:pt x="831151" y="5611832"/>
                </a:cubicBezTo>
                <a:cubicBezTo>
                  <a:pt x="831151" y="5611832"/>
                  <a:pt x="831151" y="5611832"/>
                  <a:pt x="801730" y="5616742"/>
                </a:cubicBezTo>
                <a:cubicBezTo>
                  <a:pt x="801730" y="5616742"/>
                  <a:pt x="801730" y="5616742"/>
                  <a:pt x="747790" y="5621652"/>
                </a:cubicBezTo>
                <a:cubicBezTo>
                  <a:pt x="728177" y="5626562"/>
                  <a:pt x="708563" y="5631471"/>
                  <a:pt x="688948" y="5631471"/>
                </a:cubicBezTo>
                <a:cubicBezTo>
                  <a:pt x="649720" y="5636381"/>
                  <a:pt x="610491" y="5646201"/>
                  <a:pt x="576167" y="5656020"/>
                </a:cubicBezTo>
                <a:cubicBezTo>
                  <a:pt x="502613" y="5675659"/>
                  <a:pt x="429060" y="5700208"/>
                  <a:pt x="355507" y="5724756"/>
                </a:cubicBezTo>
                <a:cubicBezTo>
                  <a:pt x="355507" y="5724756"/>
                  <a:pt x="355507" y="5724756"/>
                  <a:pt x="306471" y="5749305"/>
                </a:cubicBezTo>
                <a:cubicBezTo>
                  <a:pt x="286857" y="5759125"/>
                  <a:pt x="272147" y="5764034"/>
                  <a:pt x="257436" y="5773854"/>
                </a:cubicBezTo>
                <a:cubicBezTo>
                  <a:pt x="237822" y="5783673"/>
                  <a:pt x="223111" y="5788583"/>
                  <a:pt x="208401" y="5798403"/>
                </a:cubicBezTo>
                <a:cubicBezTo>
                  <a:pt x="198593" y="5803312"/>
                  <a:pt x="193690" y="5808222"/>
                  <a:pt x="183882" y="5813132"/>
                </a:cubicBezTo>
                <a:cubicBezTo>
                  <a:pt x="183882" y="5813132"/>
                  <a:pt x="178979" y="5818042"/>
                  <a:pt x="174076" y="5818042"/>
                </a:cubicBezTo>
                <a:cubicBezTo>
                  <a:pt x="174076" y="5818042"/>
                  <a:pt x="174076" y="5818042"/>
                  <a:pt x="169172" y="5822951"/>
                </a:cubicBezTo>
                <a:cubicBezTo>
                  <a:pt x="169172" y="5822951"/>
                  <a:pt x="169172" y="5822951"/>
                  <a:pt x="26433" y="5822951"/>
                </a:cubicBezTo>
                <a:lnTo>
                  <a:pt x="0" y="5822951"/>
                </a:lnTo>
                <a:lnTo>
                  <a:pt x="0" y="710368"/>
                </a:lnTo>
                <a:lnTo>
                  <a:pt x="2451" y="520433"/>
                </a:lnTo>
                <a:cubicBezTo>
                  <a:pt x="2451" y="520433"/>
                  <a:pt x="2451" y="520433"/>
                  <a:pt x="61294" y="5459631"/>
                </a:cubicBezTo>
                <a:cubicBezTo>
                  <a:pt x="76004" y="5444901"/>
                  <a:pt x="95618" y="5435082"/>
                  <a:pt x="110329" y="5425262"/>
                </a:cubicBezTo>
                <a:cubicBezTo>
                  <a:pt x="110329" y="5425262"/>
                  <a:pt x="110329" y="5425262"/>
                  <a:pt x="164269" y="5395804"/>
                </a:cubicBezTo>
                <a:cubicBezTo>
                  <a:pt x="164269" y="5395804"/>
                  <a:pt x="164269" y="5395804"/>
                  <a:pt x="213304" y="5366345"/>
                </a:cubicBezTo>
                <a:cubicBezTo>
                  <a:pt x="281954" y="5331977"/>
                  <a:pt x="355507" y="5297609"/>
                  <a:pt x="424157" y="5263241"/>
                </a:cubicBezTo>
                <a:cubicBezTo>
                  <a:pt x="497710" y="5233783"/>
                  <a:pt x="571263" y="5204324"/>
                  <a:pt x="644816" y="5179775"/>
                </a:cubicBezTo>
                <a:cubicBezTo>
                  <a:pt x="684044" y="5165046"/>
                  <a:pt x="718369" y="5155227"/>
                  <a:pt x="757598" y="5145407"/>
                </a:cubicBezTo>
                <a:cubicBezTo>
                  <a:pt x="757598" y="5145407"/>
                  <a:pt x="757598" y="5145407"/>
                  <a:pt x="816441" y="5125768"/>
                </a:cubicBezTo>
                <a:cubicBezTo>
                  <a:pt x="816441" y="5125768"/>
                  <a:pt x="816441" y="5125768"/>
                  <a:pt x="870379" y="5115949"/>
                </a:cubicBezTo>
                <a:cubicBezTo>
                  <a:pt x="870379" y="5115949"/>
                  <a:pt x="870379" y="5115949"/>
                  <a:pt x="899800" y="5106129"/>
                </a:cubicBezTo>
                <a:cubicBezTo>
                  <a:pt x="899800" y="5106129"/>
                  <a:pt x="899800" y="5106129"/>
                  <a:pt x="904704" y="5106129"/>
                </a:cubicBezTo>
                <a:cubicBezTo>
                  <a:pt x="904704" y="5106129"/>
                  <a:pt x="904704" y="5106129"/>
                  <a:pt x="909608" y="5106129"/>
                </a:cubicBezTo>
                <a:cubicBezTo>
                  <a:pt x="909608" y="5106129"/>
                  <a:pt x="909608" y="5106129"/>
                  <a:pt x="914511" y="5101220"/>
                </a:cubicBezTo>
                <a:cubicBezTo>
                  <a:pt x="914511" y="5101220"/>
                  <a:pt x="914511" y="5101220"/>
                  <a:pt x="929222" y="5101220"/>
                </a:cubicBezTo>
                <a:cubicBezTo>
                  <a:pt x="929222" y="5101220"/>
                  <a:pt x="929222" y="5101220"/>
                  <a:pt x="988065" y="5091400"/>
                </a:cubicBezTo>
                <a:cubicBezTo>
                  <a:pt x="1007679" y="5086490"/>
                  <a:pt x="1027293" y="5086490"/>
                  <a:pt x="1046907" y="5081581"/>
                </a:cubicBezTo>
                <a:cubicBezTo>
                  <a:pt x="1066522" y="5081581"/>
                  <a:pt x="1086136" y="5076671"/>
                  <a:pt x="1105750" y="5076671"/>
                </a:cubicBezTo>
                <a:cubicBezTo>
                  <a:pt x="1184207" y="5066851"/>
                  <a:pt x="1262663" y="5066851"/>
                  <a:pt x="1341120" y="5066851"/>
                </a:cubicBezTo>
                <a:cubicBezTo>
                  <a:pt x="1341120" y="5066851"/>
                  <a:pt x="1341120" y="5066851"/>
                  <a:pt x="1399963" y="5066851"/>
                </a:cubicBezTo>
                <a:cubicBezTo>
                  <a:pt x="1399963" y="5066851"/>
                  <a:pt x="1399963" y="5066851"/>
                  <a:pt x="1458805" y="5071761"/>
                </a:cubicBezTo>
                <a:cubicBezTo>
                  <a:pt x="1498034" y="5071761"/>
                  <a:pt x="1537262" y="5076671"/>
                  <a:pt x="1576491" y="5076671"/>
                </a:cubicBezTo>
                <a:cubicBezTo>
                  <a:pt x="1615719" y="5081581"/>
                  <a:pt x="1654947" y="5086490"/>
                  <a:pt x="1694176" y="5086490"/>
                </a:cubicBezTo>
                <a:cubicBezTo>
                  <a:pt x="1694176" y="5086490"/>
                  <a:pt x="1694176" y="5086490"/>
                  <a:pt x="1806957" y="5101220"/>
                </a:cubicBezTo>
                <a:cubicBezTo>
                  <a:pt x="1806957" y="5101220"/>
                  <a:pt x="1806957" y="5101220"/>
                  <a:pt x="2037424" y="5125768"/>
                </a:cubicBezTo>
                <a:cubicBezTo>
                  <a:pt x="2110977" y="5135588"/>
                  <a:pt x="2189434" y="5140497"/>
                  <a:pt x="2262987" y="5145407"/>
                </a:cubicBezTo>
                <a:cubicBezTo>
                  <a:pt x="2302216" y="5150317"/>
                  <a:pt x="2336541" y="5150317"/>
                  <a:pt x="2375769" y="5155227"/>
                </a:cubicBezTo>
                <a:cubicBezTo>
                  <a:pt x="2395383" y="5155227"/>
                  <a:pt x="2414997" y="5155227"/>
                  <a:pt x="2434612" y="5155227"/>
                </a:cubicBezTo>
                <a:cubicBezTo>
                  <a:pt x="2434612" y="5155227"/>
                  <a:pt x="2434612" y="5155227"/>
                  <a:pt x="2464033" y="5160136"/>
                </a:cubicBezTo>
                <a:cubicBezTo>
                  <a:pt x="2464033" y="5160136"/>
                  <a:pt x="2464033" y="5160136"/>
                  <a:pt x="2478744" y="5160136"/>
                </a:cubicBezTo>
                <a:cubicBezTo>
                  <a:pt x="2478744" y="5160136"/>
                  <a:pt x="2483647" y="5160136"/>
                  <a:pt x="2488551" y="5160136"/>
                </a:cubicBezTo>
                <a:cubicBezTo>
                  <a:pt x="2562104" y="5160136"/>
                  <a:pt x="2640561" y="5155227"/>
                  <a:pt x="2714114" y="5145407"/>
                </a:cubicBezTo>
                <a:cubicBezTo>
                  <a:pt x="2714114" y="5145407"/>
                  <a:pt x="2714114" y="5145407"/>
                  <a:pt x="2768053" y="5135588"/>
                </a:cubicBezTo>
                <a:cubicBezTo>
                  <a:pt x="2768053" y="5135588"/>
                  <a:pt x="2768053" y="5135588"/>
                  <a:pt x="2826896" y="5130678"/>
                </a:cubicBezTo>
                <a:cubicBezTo>
                  <a:pt x="2861220" y="5120859"/>
                  <a:pt x="2900449" y="5115949"/>
                  <a:pt x="2934774" y="5106129"/>
                </a:cubicBezTo>
                <a:cubicBezTo>
                  <a:pt x="2974002" y="5101220"/>
                  <a:pt x="3008327" y="5091400"/>
                  <a:pt x="3047555" y="5081581"/>
                </a:cubicBezTo>
                <a:cubicBezTo>
                  <a:pt x="3081880" y="5071761"/>
                  <a:pt x="3121108" y="5061942"/>
                  <a:pt x="3155433" y="5052122"/>
                </a:cubicBezTo>
                <a:cubicBezTo>
                  <a:pt x="3228987" y="5032483"/>
                  <a:pt x="3302540" y="5007934"/>
                  <a:pt x="3371189" y="4983386"/>
                </a:cubicBezTo>
                <a:cubicBezTo>
                  <a:pt x="3434936" y="4958837"/>
                  <a:pt x="3498682" y="4939198"/>
                  <a:pt x="3557524" y="4909740"/>
                </a:cubicBezTo>
                <a:cubicBezTo>
                  <a:pt x="3557524" y="4909740"/>
                  <a:pt x="3557524" y="4909740"/>
                  <a:pt x="3586946" y="39278"/>
                </a:cubicBezTo>
                <a:cubicBezTo>
                  <a:pt x="3586946" y="39278"/>
                  <a:pt x="3586946" y="39278"/>
                  <a:pt x="3454550" y="78556"/>
                </a:cubicBezTo>
                <a:cubicBezTo>
                  <a:pt x="3430032" y="83466"/>
                  <a:pt x="3405514" y="93285"/>
                  <a:pt x="3380997" y="98195"/>
                </a:cubicBezTo>
                <a:cubicBezTo>
                  <a:pt x="3380997" y="98195"/>
                  <a:pt x="3380997" y="98195"/>
                  <a:pt x="3302540" y="117834"/>
                </a:cubicBezTo>
                <a:cubicBezTo>
                  <a:pt x="3302540" y="117834"/>
                  <a:pt x="3302540" y="117834"/>
                  <a:pt x="3228987" y="132563"/>
                </a:cubicBezTo>
                <a:cubicBezTo>
                  <a:pt x="3228987" y="132563"/>
                  <a:pt x="3228987" y="132563"/>
                  <a:pt x="3189758" y="142383"/>
                </a:cubicBezTo>
                <a:cubicBezTo>
                  <a:pt x="3175047" y="147292"/>
                  <a:pt x="3165240" y="147292"/>
                  <a:pt x="3150530" y="147292"/>
                </a:cubicBezTo>
                <a:cubicBezTo>
                  <a:pt x="3150530" y="147292"/>
                  <a:pt x="3150530" y="147292"/>
                  <a:pt x="2998520" y="176751"/>
                </a:cubicBezTo>
                <a:cubicBezTo>
                  <a:pt x="2974002" y="181661"/>
                  <a:pt x="2944581" y="186570"/>
                  <a:pt x="2920063" y="191480"/>
                </a:cubicBezTo>
                <a:cubicBezTo>
                  <a:pt x="2920063" y="191480"/>
                  <a:pt x="2920063" y="191480"/>
                  <a:pt x="2841606" y="201300"/>
                </a:cubicBezTo>
                <a:cubicBezTo>
                  <a:pt x="2841606" y="201300"/>
                  <a:pt x="2841606" y="201300"/>
                  <a:pt x="2768053" y="211119"/>
                </a:cubicBezTo>
                <a:cubicBezTo>
                  <a:pt x="2738632" y="216029"/>
                  <a:pt x="2714114" y="216029"/>
                  <a:pt x="2689596" y="220939"/>
                </a:cubicBezTo>
                <a:cubicBezTo>
                  <a:pt x="2635657" y="225848"/>
                  <a:pt x="2586622" y="230758"/>
                  <a:pt x="2532683" y="235668"/>
                </a:cubicBezTo>
                <a:cubicBezTo>
                  <a:pt x="2532683" y="235668"/>
                  <a:pt x="2532683" y="235668"/>
                  <a:pt x="2375769" y="250397"/>
                </a:cubicBezTo>
                <a:cubicBezTo>
                  <a:pt x="2351251" y="250397"/>
                  <a:pt x="2326734" y="255307"/>
                  <a:pt x="2297312" y="255307"/>
                </a:cubicBezTo>
                <a:cubicBezTo>
                  <a:pt x="2297312" y="255307"/>
                  <a:pt x="2297312" y="255307"/>
                  <a:pt x="2218855" y="260216"/>
                </a:cubicBezTo>
                <a:cubicBezTo>
                  <a:pt x="2218855" y="260216"/>
                  <a:pt x="2218855" y="260216"/>
                  <a:pt x="2140399" y="260216"/>
                </a:cubicBezTo>
                <a:cubicBezTo>
                  <a:pt x="2140399" y="260216"/>
                  <a:pt x="2140399" y="260216"/>
                  <a:pt x="2066845" y="265126"/>
                </a:cubicBezTo>
                <a:cubicBezTo>
                  <a:pt x="2012906" y="265126"/>
                  <a:pt x="1958967" y="265126"/>
                  <a:pt x="1909932" y="265126"/>
                </a:cubicBezTo>
                <a:cubicBezTo>
                  <a:pt x="1855992" y="265126"/>
                  <a:pt x="1802054" y="265126"/>
                  <a:pt x="1753018" y="265126"/>
                </a:cubicBezTo>
                <a:cubicBezTo>
                  <a:pt x="1699079" y="265126"/>
                  <a:pt x="1650044" y="265126"/>
                  <a:pt x="1596105" y="260216"/>
                </a:cubicBezTo>
                <a:cubicBezTo>
                  <a:pt x="1542166" y="260216"/>
                  <a:pt x="1493130" y="260216"/>
                  <a:pt x="1439191" y="255307"/>
                </a:cubicBezTo>
                <a:cubicBezTo>
                  <a:pt x="1439191" y="255307"/>
                  <a:pt x="1439191" y="255307"/>
                  <a:pt x="1360734" y="250397"/>
                </a:cubicBezTo>
                <a:cubicBezTo>
                  <a:pt x="1360734" y="250397"/>
                  <a:pt x="1360734" y="250397"/>
                  <a:pt x="1439191" y="250397"/>
                </a:cubicBezTo>
                <a:cubicBezTo>
                  <a:pt x="1493130" y="255307"/>
                  <a:pt x="1542166" y="255307"/>
                  <a:pt x="1596105" y="255307"/>
                </a:cubicBezTo>
                <a:cubicBezTo>
                  <a:pt x="1650044" y="255307"/>
                  <a:pt x="1699079" y="255307"/>
                  <a:pt x="1753018" y="260216"/>
                </a:cubicBezTo>
                <a:cubicBezTo>
                  <a:pt x="1802054" y="260216"/>
                  <a:pt x="1855992" y="255307"/>
                  <a:pt x="1909932" y="255307"/>
                </a:cubicBezTo>
                <a:cubicBezTo>
                  <a:pt x="1958967" y="255307"/>
                  <a:pt x="2012906" y="255307"/>
                  <a:pt x="2061942" y="250397"/>
                </a:cubicBezTo>
                <a:cubicBezTo>
                  <a:pt x="2061942" y="250397"/>
                  <a:pt x="2061942" y="250397"/>
                  <a:pt x="2140399" y="250397"/>
                </a:cubicBezTo>
                <a:cubicBezTo>
                  <a:pt x="2140399" y="250397"/>
                  <a:pt x="2140399" y="250397"/>
                  <a:pt x="2218855" y="245487"/>
                </a:cubicBezTo>
                <a:cubicBezTo>
                  <a:pt x="2218855" y="245487"/>
                  <a:pt x="2218855" y="245487"/>
                  <a:pt x="2297312" y="240577"/>
                </a:cubicBezTo>
                <a:cubicBezTo>
                  <a:pt x="2321830" y="240577"/>
                  <a:pt x="2351251" y="235668"/>
                  <a:pt x="2375769" y="235668"/>
                </a:cubicBezTo>
                <a:cubicBezTo>
                  <a:pt x="2375769" y="235668"/>
                  <a:pt x="2375769" y="235668"/>
                  <a:pt x="2532683" y="220939"/>
                </a:cubicBezTo>
                <a:cubicBezTo>
                  <a:pt x="2581718" y="216029"/>
                  <a:pt x="2635657" y="211119"/>
                  <a:pt x="2684693" y="201300"/>
                </a:cubicBezTo>
                <a:cubicBezTo>
                  <a:pt x="2709210" y="201300"/>
                  <a:pt x="2738632" y="196390"/>
                  <a:pt x="2763149" y="191480"/>
                </a:cubicBezTo>
                <a:cubicBezTo>
                  <a:pt x="2763149" y="191480"/>
                  <a:pt x="2763149" y="191480"/>
                  <a:pt x="2841606" y="181661"/>
                </a:cubicBezTo>
                <a:cubicBezTo>
                  <a:pt x="2841606" y="181661"/>
                  <a:pt x="2841606" y="181661"/>
                  <a:pt x="2915159" y="171841"/>
                </a:cubicBezTo>
                <a:cubicBezTo>
                  <a:pt x="2944581" y="166931"/>
                  <a:pt x="2969098" y="162022"/>
                  <a:pt x="2993616" y="157112"/>
                </a:cubicBezTo>
                <a:cubicBezTo>
                  <a:pt x="2993616" y="157112"/>
                  <a:pt x="2993616" y="157112"/>
                  <a:pt x="3145626" y="127654"/>
                </a:cubicBezTo>
                <a:cubicBezTo>
                  <a:pt x="3160337" y="122744"/>
                  <a:pt x="3170144" y="122744"/>
                  <a:pt x="3184855" y="117834"/>
                </a:cubicBezTo>
                <a:cubicBezTo>
                  <a:pt x="3184855" y="117834"/>
                  <a:pt x="3184855" y="117834"/>
                  <a:pt x="3224083" y="108014"/>
                </a:cubicBezTo>
                <a:cubicBezTo>
                  <a:pt x="3224083" y="108014"/>
                  <a:pt x="3224083" y="108014"/>
                  <a:pt x="3297636" y="93285"/>
                </a:cubicBezTo>
                <a:cubicBezTo>
                  <a:pt x="3297636" y="93285"/>
                  <a:pt x="3297636" y="93285"/>
                  <a:pt x="3376093" y="73646"/>
                </a:cubicBezTo>
                <a:cubicBezTo>
                  <a:pt x="3400611" y="68737"/>
                  <a:pt x="3425128" y="58917"/>
                  <a:pt x="3449646" y="49098"/>
                </a:cubicBezTo>
                <a:cubicBezTo>
                  <a:pt x="3449646" y="49098"/>
                  <a:pt x="3449646" y="49098"/>
                  <a:pt x="3596753" y="4910"/>
                </a:cubicBezTo>
                <a:cubicBezTo>
                  <a:pt x="3596753" y="4910"/>
                  <a:pt x="3596753" y="4910"/>
                  <a:pt x="361636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defTabSz="913765">
              <a:defRPr/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íṥḻiḑè"/>
          <p:cNvSpPr/>
          <p:nvPr/>
        </p:nvSpPr>
        <p:spPr>
          <a:xfrm>
            <a:off x="114300" y="2837815"/>
            <a:ext cx="3284855" cy="1051560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/>
          <a:p>
            <a:pPr algn="ctr"/>
            <a:r>
              <a:rPr lang="zh-CN" altLang="en-US" sz="2800" b="1" dirty="0">
                <a:sym typeface="+mn-ea"/>
              </a:rPr>
              <a:t>数据库设计</a:t>
            </a:r>
            <a:endParaRPr lang="zh-CN" altLang="en-US" sz="2800" b="1" dirty="0">
              <a:sym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708525" y="995680"/>
            <a:ext cx="6750050" cy="662940"/>
            <a:chOff x="7513" y="2635"/>
            <a:chExt cx="10630" cy="1044"/>
          </a:xfrm>
        </p:grpSpPr>
        <p:grpSp>
          <p:nvGrpSpPr>
            <p:cNvPr id="10" name="í$lïḑê"/>
            <p:cNvGrpSpPr/>
            <p:nvPr/>
          </p:nvGrpSpPr>
          <p:grpSpPr>
            <a:xfrm>
              <a:off x="7513" y="2635"/>
              <a:ext cx="10630" cy="1044"/>
              <a:chOff x="4770733" y="1140385"/>
              <a:chExt cx="6749754" cy="663248"/>
            </a:xfrm>
          </p:grpSpPr>
          <p:sp>
            <p:nvSpPr>
              <p:cNvPr id="11" name="i$ḷïďê"/>
              <p:cNvSpPr/>
              <p:nvPr/>
            </p:nvSpPr>
            <p:spPr bwMode="auto">
              <a:xfrm>
                <a:off x="5008132" y="1140385"/>
                <a:ext cx="6512355" cy="66324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</a:bodyPr>
              <a:lstStyle/>
              <a:p>
                <a:pPr marL="360045"/>
                <a:r>
                  <a:rPr lang="zh-CN" altLang="en-US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外部设计</a:t>
                </a:r>
                <a:endPara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íṣlîḍè"/>
              <p:cNvSpPr/>
              <p:nvPr/>
            </p:nvSpPr>
            <p:spPr bwMode="auto">
              <a:xfrm>
                <a:off x="4770733" y="1233974"/>
                <a:ext cx="474800" cy="474800"/>
              </a:xfrm>
              <a:prstGeom prst="ellipse">
                <a:avLst/>
              </a:prstGeom>
              <a:solidFill>
                <a:schemeClr val="accent1"/>
              </a:solidFill>
              <a:ln w="50800" cmpd="sng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01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9686" y="2806"/>
              <a:ext cx="5607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l"/>
              <a:endParaRPr lang="zh-CN" altLang="en-US" sz="2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pic>
        <p:nvPicPr>
          <p:cNvPr id="3" name="图片 2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4708525" y="2726055"/>
            <a:ext cx="6750050" cy="662940"/>
            <a:chOff x="7513" y="2635"/>
            <a:chExt cx="10630" cy="1044"/>
          </a:xfrm>
        </p:grpSpPr>
        <p:grpSp>
          <p:nvGrpSpPr>
            <p:cNvPr id="26" name="í$lïḑê"/>
            <p:cNvGrpSpPr/>
            <p:nvPr/>
          </p:nvGrpSpPr>
          <p:grpSpPr>
            <a:xfrm>
              <a:off x="7513" y="2635"/>
              <a:ext cx="10630" cy="1044"/>
              <a:chOff x="4770733" y="1140385"/>
              <a:chExt cx="6749754" cy="663248"/>
            </a:xfrm>
          </p:grpSpPr>
          <p:sp>
            <p:nvSpPr>
              <p:cNvPr id="27" name="i$ḷïďê"/>
              <p:cNvSpPr/>
              <p:nvPr/>
            </p:nvSpPr>
            <p:spPr bwMode="auto">
              <a:xfrm>
                <a:off x="5008132" y="1140385"/>
                <a:ext cx="6512355" cy="66324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</a:bodyPr>
              <a:p>
                <a:pPr marL="360045"/>
                <a:r>
                  <a:rPr lang="zh-CN" altLang="en-US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结构设计</a:t>
                </a:r>
                <a:endPara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íṣlîḍè"/>
              <p:cNvSpPr/>
              <p:nvPr/>
            </p:nvSpPr>
            <p:spPr bwMode="auto">
              <a:xfrm>
                <a:off x="4770733" y="1233974"/>
                <a:ext cx="474800" cy="474800"/>
              </a:xfrm>
              <a:prstGeom prst="ellipse">
                <a:avLst/>
              </a:prstGeom>
              <a:solidFill>
                <a:schemeClr val="accent1"/>
              </a:solidFill>
              <a:ln w="50800" cmpd="sng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</a:t>
                </a:r>
                <a:r>
                  <a:rPr lang="en-US" sz="1600" dirty="0">
                    <a:solidFill>
                      <a:schemeClr val="bg1"/>
                    </a:solidFill>
                  </a:rPr>
                  <a:t>2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9686" y="2806"/>
              <a:ext cx="5607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l"/>
              <a:endParaRPr lang="zh-CN" altLang="en-US" sz="2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708525" y="4570730"/>
            <a:ext cx="6750050" cy="662940"/>
            <a:chOff x="7513" y="2635"/>
            <a:chExt cx="10630" cy="1044"/>
          </a:xfrm>
        </p:grpSpPr>
        <p:grpSp>
          <p:nvGrpSpPr>
            <p:cNvPr id="31" name="í$lïḑê"/>
            <p:cNvGrpSpPr/>
            <p:nvPr/>
          </p:nvGrpSpPr>
          <p:grpSpPr>
            <a:xfrm>
              <a:off x="7513" y="2635"/>
              <a:ext cx="10630" cy="1044"/>
              <a:chOff x="4770733" y="1140385"/>
              <a:chExt cx="6749754" cy="663248"/>
            </a:xfrm>
          </p:grpSpPr>
          <p:sp>
            <p:nvSpPr>
              <p:cNvPr id="32" name="i$ḷïďê"/>
              <p:cNvSpPr/>
              <p:nvPr/>
            </p:nvSpPr>
            <p:spPr bwMode="auto">
              <a:xfrm>
                <a:off x="5008132" y="1140385"/>
                <a:ext cx="6512355" cy="66324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</a:bodyPr>
              <a:p>
                <a:pPr marL="360045"/>
                <a:r>
                  <a:rPr lang="zh-CN" altLang="en-US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运用设计</a:t>
                </a:r>
                <a:endPara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íṣlîḍè"/>
              <p:cNvSpPr/>
              <p:nvPr/>
            </p:nvSpPr>
            <p:spPr bwMode="auto">
              <a:xfrm>
                <a:off x="4770733" y="1233974"/>
                <a:ext cx="474800" cy="474800"/>
              </a:xfrm>
              <a:prstGeom prst="ellipse">
                <a:avLst/>
              </a:prstGeom>
              <a:solidFill>
                <a:schemeClr val="accent1"/>
              </a:solidFill>
              <a:ln w="50800" cmpd="sng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</a:t>
                </a:r>
                <a:r>
                  <a:rPr lang="en-US" sz="1600" dirty="0">
                    <a:solidFill>
                      <a:schemeClr val="bg1"/>
                    </a:solidFill>
                  </a:rPr>
                  <a:t>3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9686" y="2806"/>
              <a:ext cx="5607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l"/>
              <a:endParaRPr lang="zh-CN" altLang="en-US" sz="2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"/>
            <a:ext cx="10850563" cy="1015999"/>
          </a:xfrm>
        </p:spPr>
        <p:txBody>
          <a:bodyPr/>
          <a:p>
            <a:r>
              <a:rPr lang="zh-CN" altLang="en-US" dirty="0">
                <a:sym typeface="+mn-ea"/>
              </a:rPr>
              <a:t>数据库设计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外部设计</a:t>
            </a:r>
            <a:endParaRPr lang="zh-CN" altLang="en-US" dirty="0">
              <a:sym typeface="+mn-ea"/>
            </a:endParaRPr>
          </a:p>
        </p:txBody>
      </p:sp>
      <p:pic>
        <p:nvPicPr>
          <p:cNvPr id="3" name="图片 2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0" y="2639060"/>
            <a:ext cx="7681595" cy="1941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"/>
            <a:ext cx="10850563" cy="1015999"/>
          </a:xfrm>
        </p:spPr>
        <p:txBody>
          <a:bodyPr/>
          <a:p>
            <a:r>
              <a:rPr lang="zh-CN" altLang="en-US" dirty="0">
                <a:sym typeface="+mn-ea"/>
              </a:rPr>
              <a:t>数据库设计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结构设计</a:t>
            </a:r>
            <a:endParaRPr lang="zh-CN" altLang="en-US" dirty="0">
              <a:sym typeface="+mn-ea"/>
            </a:endParaRPr>
          </a:p>
        </p:txBody>
      </p:sp>
      <p:pic>
        <p:nvPicPr>
          <p:cNvPr id="3" name="图片 2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17745" y="6489700"/>
            <a:ext cx="2556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全局ER模式</a:t>
            </a:r>
            <a:endParaRPr lang="zh-CN" altLang="en-US"/>
          </a:p>
        </p:txBody>
      </p:sp>
      <p:pic>
        <p:nvPicPr>
          <p:cNvPr id="9" name="图片 8" descr="1586870897832-33030c84c55c91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302260"/>
            <a:ext cx="5795010" cy="6187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"/>
            <a:ext cx="10850563" cy="1015999"/>
          </a:xfrm>
        </p:spPr>
        <p:txBody>
          <a:bodyPr/>
          <a:p>
            <a:r>
              <a:rPr lang="zh-CN" altLang="en-US" dirty="0">
                <a:sym typeface="+mn-ea"/>
              </a:rPr>
              <a:t>数据库设计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结构设计</a:t>
            </a:r>
            <a:endParaRPr lang="zh-CN" altLang="en-US" dirty="0"/>
          </a:p>
        </p:txBody>
      </p:sp>
      <p:pic>
        <p:nvPicPr>
          <p:cNvPr id="3" name="图片 2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pic>
        <p:nvPicPr>
          <p:cNvPr id="4" name="图片 3" descr="1587193963622-81cf4b0f690e3ab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605" y="1470660"/>
            <a:ext cx="7447280" cy="4439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"/>
            <a:ext cx="10850563" cy="1015999"/>
          </a:xfrm>
        </p:spPr>
        <p:txBody>
          <a:bodyPr/>
          <a:p>
            <a:r>
              <a:rPr lang="zh-CN" altLang="en-US" dirty="0">
                <a:sym typeface="+mn-ea"/>
              </a:rPr>
              <a:t>数据库设计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结构设计</a:t>
            </a:r>
            <a:endParaRPr lang="zh-CN" altLang="en-US" dirty="0"/>
          </a:p>
        </p:txBody>
      </p:sp>
      <p:pic>
        <p:nvPicPr>
          <p:cNvPr id="3" name="图片 2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0" y="1242695"/>
            <a:ext cx="5704840" cy="1913255"/>
            <a:chOff x="0" y="1957"/>
            <a:chExt cx="8984" cy="3013"/>
          </a:xfrm>
        </p:grpSpPr>
        <p:sp>
          <p:nvSpPr>
            <p:cNvPr id="6" name="文本框 5"/>
            <p:cNvSpPr txBox="1"/>
            <p:nvPr/>
          </p:nvSpPr>
          <p:spPr>
            <a:xfrm>
              <a:off x="913" y="1957"/>
              <a:ext cx="390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表Student的结构</a:t>
              </a:r>
              <a:endParaRPr lang="zh-CN" altLang="en-US" sz="1400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646"/>
              <a:ext cx="8985" cy="2325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6467475" y="1242695"/>
            <a:ext cx="5723890" cy="2171065"/>
            <a:chOff x="10185" y="1957"/>
            <a:chExt cx="9014" cy="341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85" y="2646"/>
              <a:ext cx="9015" cy="273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13744" y="1957"/>
              <a:ext cx="390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表CheckIn的结构</a:t>
              </a:r>
              <a:endParaRPr lang="zh-CN" altLang="en-US" sz="140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448560" y="3760470"/>
            <a:ext cx="5952490" cy="2044065"/>
            <a:chOff x="3856" y="5532"/>
            <a:chExt cx="9374" cy="321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6" y="6171"/>
              <a:ext cx="9375" cy="2580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6592" y="5532"/>
              <a:ext cx="390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表stuCourseItem的结构</a:t>
              </a:r>
              <a:endParaRPr lang="zh-CN" altLang="en-US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"/>
            <a:ext cx="10850563" cy="1015999"/>
          </a:xfrm>
        </p:spPr>
        <p:txBody>
          <a:bodyPr/>
          <a:p>
            <a:r>
              <a:rPr lang="zh-CN" altLang="en-US" dirty="0">
                <a:sym typeface="+mn-ea"/>
              </a:rPr>
              <a:t>数据库设计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结构设计</a:t>
            </a:r>
            <a:endParaRPr lang="zh-CN" altLang="en-US" dirty="0"/>
          </a:p>
        </p:txBody>
      </p:sp>
      <p:pic>
        <p:nvPicPr>
          <p:cNvPr id="3" name="图片 2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800350" y="1300480"/>
            <a:ext cx="6591300" cy="4744085"/>
            <a:chOff x="4410" y="2048"/>
            <a:chExt cx="10380" cy="7471"/>
          </a:xfrm>
        </p:grpSpPr>
        <p:sp>
          <p:nvSpPr>
            <p:cNvPr id="12" name="文本框 11"/>
            <p:cNvSpPr txBox="1"/>
            <p:nvPr/>
          </p:nvSpPr>
          <p:spPr>
            <a:xfrm>
              <a:off x="7147" y="2048"/>
              <a:ext cx="390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表CheckIn的结构</a:t>
              </a:r>
              <a:endParaRPr lang="zh-CN" altLang="en-US" sz="1400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10" y="2979"/>
              <a:ext cx="10380" cy="654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šḷîḋè"/>
          <p:cNvSpPr/>
          <p:nvPr/>
        </p:nvSpPr>
        <p:spPr bwMode="auto">
          <a:xfrm>
            <a:off x="0" y="642938"/>
            <a:ext cx="4111625" cy="5822951"/>
          </a:xfrm>
          <a:custGeom>
            <a:avLst/>
            <a:gdLst>
              <a:gd name="connsiteX0" fmla="*/ 1340314 w 4111625"/>
              <a:gd name="connsiteY0" fmla="*/ 249119 h 5822951"/>
              <a:gd name="connsiteX1" fmla="*/ 1360734 w 4111625"/>
              <a:gd name="connsiteY1" fmla="*/ 250397 h 5822951"/>
              <a:gd name="connsiteX2" fmla="*/ 1350927 w 4111625"/>
              <a:gd name="connsiteY2" fmla="*/ 249783 h 5822951"/>
              <a:gd name="connsiteX3" fmla="*/ 1302697 w 4111625"/>
              <a:gd name="connsiteY3" fmla="*/ 246765 h 5822951"/>
              <a:gd name="connsiteX4" fmla="*/ 1327635 w 4111625"/>
              <a:gd name="connsiteY4" fmla="*/ 248326 h 5822951"/>
              <a:gd name="connsiteX5" fmla="*/ 1340314 w 4111625"/>
              <a:gd name="connsiteY5" fmla="*/ 249119 h 5822951"/>
              <a:gd name="connsiteX6" fmla="*/ 1315376 w 4111625"/>
              <a:gd name="connsiteY6" fmla="*/ 247559 h 5822951"/>
              <a:gd name="connsiteX7" fmla="*/ 1282278 w 4111625"/>
              <a:gd name="connsiteY7" fmla="*/ 245487 h 5822951"/>
              <a:gd name="connsiteX8" fmla="*/ 1292085 w 4111625"/>
              <a:gd name="connsiteY8" fmla="*/ 246101 h 5822951"/>
              <a:gd name="connsiteX9" fmla="*/ 1302697 w 4111625"/>
              <a:gd name="connsiteY9" fmla="*/ 246765 h 5822951"/>
              <a:gd name="connsiteX10" fmla="*/ 3616367 w 4111625"/>
              <a:gd name="connsiteY10" fmla="*/ 0 h 5822951"/>
              <a:gd name="connsiteX11" fmla="*/ 3616367 w 4111625"/>
              <a:gd name="connsiteY11" fmla="*/ 19639 h 5822951"/>
              <a:gd name="connsiteX12" fmla="*/ 3645788 w 4111625"/>
              <a:gd name="connsiteY12" fmla="*/ 4939198 h 5822951"/>
              <a:gd name="connsiteX13" fmla="*/ 3645788 w 4111625"/>
              <a:gd name="connsiteY13" fmla="*/ 4968657 h 5822951"/>
              <a:gd name="connsiteX14" fmla="*/ 3621270 w 4111625"/>
              <a:gd name="connsiteY14" fmla="*/ 4978476 h 5822951"/>
              <a:gd name="connsiteX15" fmla="*/ 3400611 w 4111625"/>
              <a:gd name="connsiteY15" fmla="*/ 5066851 h 5822951"/>
              <a:gd name="connsiteX16" fmla="*/ 3179951 w 4111625"/>
              <a:gd name="connsiteY16" fmla="*/ 5140497 h 5822951"/>
              <a:gd name="connsiteX17" fmla="*/ 3067169 w 4111625"/>
              <a:gd name="connsiteY17" fmla="*/ 5169956 h 5822951"/>
              <a:gd name="connsiteX18" fmla="*/ 2954388 w 4111625"/>
              <a:gd name="connsiteY18" fmla="*/ 5199414 h 5822951"/>
              <a:gd name="connsiteX19" fmla="*/ 2841606 w 4111625"/>
              <a:gd name="connsiteY19" fmla="*/ 5223963 h 5822951"/>
              <a:gd name="connsiteX20" fmla="*/ 2782764 w 4111625"/>
              <a:gd name="connsiteY20" fmla="*/ 5233783 h 5822951"/>
              <a:gd name="connsiteX21" fmla="*/ 2723921 w 4111625"/>
              <a:gd name="connsiteY21" fmla="*/ 5238692 h 5822951"/>
              <a:gd name="connsiteX22" fmla="*/ 2488551 w 4111625"/>
              <a:gd name="connsiteY22" fmla="*/ 5258331 h 5822951"/>
              <a:gd name="connsiteX23" fmla="*/ 2473840 w 4111625"/>
              <a:gd name="connsiteY23" fmla="*/ 5258331 h 5822951"/>
              <a:gd name="connsiteX24" fmla="*/ 2459129 w 4111625"/>
              <a:gd name="connsiteY24" fmla="*/ 5258331 h 5822951"/>
              <a:gd name="connsiteX25" fmla="*/ 2429708 w 4111625"/>
              <a:gd name="connsiteY25" fmla="*/ 5258331 h 5822951"/>
              <a:gd name="connsiteX26" fmla="*/ 2370865 w 4111625"/>
              <a:gd name="connsiteY26" fmla="*/ 5253421 h 5822951"/>
              <a:gd name="connsiteX27" fmla="*/ 2258084 w 4111625"/>
              <a:gd name="connsiteY27" fmla="*/ 5248512 h 5822951"/>
              <a:gd name="connsiteX28" fmla="*/ 2022714 w 4111625"/>
              <a:gd name="connsiteY28" fmla="*/ 5228873 h 5822951"/>
              <a:gd name="connsiteX29" fmla="*/ 1797150 w 4111625"/>
              <a:gd name="connsiteY29" fmla="*/ 5209234 h 5822951"/>
              <a:gd name="connsiteX30" fmla="*/ 1679465 w 4111625"/>
              <a:gd name="connsiteY30" fmla="*/ 5194505 h 5822951"/>
              <a:gd name="connsiteX31" fmla="*/ 1566684 w 4111625"/>
              <a:gd name="connsiteY31" fmla="*/ 5189595 h 5822951"/>
              <a:gd name="connsiteX32" fmla="*/ 1453902 w 4111625"/>
              <a:gd name="connsiteY32" fmla="*/ 5179775 h 5822951"/>
              <a:gd name="connsiteX33" fmla="*/ 1399963 w 4111625"/>
              <a:gd name="connsiteY33" fmla="*/ 5179775 h 5822951"/>
              <a:gd name="connsiteX34" fmla="*/ 1341120 w 4111625"/>
              <a:gd name="connsiteY34" fmla="*/ 5179775 h 5822951"/>
              <a:gd name="connsiteX35" fmla="*/ 1115557 w 4111625"/>
              <a:gd name="connsiteY35" fmla="*/ 5189595 h 5822951"/>
              <a:gd name="connsiteX36" fmla="*/ 1061618 w 4111625"/>
              <a:gd name="connsiteY36" fmla="*/ 5194505 h 5822951"/>
              <a:gd name="connsiteX37" fmla="*/ 1007679 w 4111625"/>
              <a:gd name="connsiteY37" fmla="*/ 5204324 h 5822951"/>
              <a:gd name="connsiteX38" fmla="*/ 953740 w 4111625"/>
              <a:gd name="connsiteY38" fmla="*/ 5214144 h 5822951"/>
              <a:gd name="connsiteX39" fmla="*/ 939029 w 4111625"/>
              <a:gd name="connsiteY39" fmla="*/ 5219053 h 5822951"/>
              <a:gd name="connsiteX40" fmla="*/ 934126 w 4111625"/>
              <a:gd name="connsiteY40" fmla="*/ 5219053 h 5822951"/>
              <a:gd name="connsiteX41" fmla="*/ 929222 w 4111625"/>
              <a:gd name="connsiteY41" fmla="*/ 5219053 h 5822951"/>
              <a:gd name="connsiteX42" fmla="*/ 899800 w 4111625"/>
              <a:gd name="connsiteY42" fmla="*/ 5228873 h 5822951"/>
              <a:gd name="connsiteX43" fmla="*/ 845862 w 4111625"/>
              <a:gd name="connsiteY43" fmla="*/ 5243602 h 5822951"/>
              <a:gd name="connsiteX44" fmla="*/ 791922 w 4111625"/>
              <a:gd name="connsiteY44" fmla="*/ 5258331 h 5822951"/>
              <a:gd name="connsiteX45" fmla="*/ 684044 w 4111625"/>
              <a:gd name="connsiteY45" fmla="*/ 5292699 h 5822951"/>
              <a:gd name="connsiteX46" fmla="*/ 512421 w 4111625"/>
              <a:gd name="connsiteY46" fmla="*/ 5361436 h 5822951"/>
              <a:gd name="connsiteX47" fmla="*/ 639912 w 4111625"/>
              <a:gd name="connsiteY47" fmla="*/ 5336887 h 5822951"/>
              <a:gd name="connsiteX48" fmla="*/ 708563 w 4111625"/>
              <a:gd name="connsiteY48" fmla="*/ 5327068 h 5822951"/>
              <a:gd name="connsiteX49" fmla="*/ 777212 w 4111625"/>
              <a:gd name="connsiteY49" fmla="*/ 5322158 h 5822951"/>
              <a:gd name="connsiteX50" fmla="*/ 806633 w 4111625"/>
              <a:gd name="connsiteY50" fmla="*/ 5322158 h 5822951"/>
              <a:gd name="connsiteX51" fmla="*/ 840958 w 4111625"/>
              <a:gd name="connsiteY51" fmla="*/ 5317248 h 5822951"/>
              <a:gd name="connsiteX52" fmla="*/ 909608 w 4111625"/>
              <a:gd name="connsiteY52" fmla="*/ 5317248 h 5822951"/>
              <a:gd name="connsiteX53" fmla="*/ 978258 w 4111625"/>
              <a:gd name="connsiteY53" fmla="*/ 5317248 h 5822951"/>
              <a:gd name="connsiteX54" fmla="*/ 1046907 w 4111625"/>
              <a:gd name="connsiteY54" fmla="*/ 5317248 h 5822951"/>
              <a:gd name="connsiteX55" fmla="*/ 1081232 w 4111625"/>
              <a:gd name="connsiteY55" fmla="*/ 5317248 h 5822951"/>
              <a:gd name="connsiteX56" fmla="*/ 1110653 w 4111625"/>
              <a:gd name="connsiteY56" fmla="*/ 5322158 h 5822951"/>
              <a:gd name="connsiteX57" fmla="*/ 1174400 w 4111625"/>
              <a:gd name="connsiteY57" fmla="*/ 5327068 h 5822951"/>
              <a:gd name="connsiteX58" fmla="*/ 1194014 w 4111625"/>
              <a:gd name="connsiteY58" fmla="*/ 5327068 h 5822951"/>
              <a:gd name="connsiteX59" fmla="*/ 1208724 w 4111625"/>
              <a:gd name="connsiteY59" fmla="*/ 5331977 h 5822951"/>
              <a:gd name="connsiteX60" fmla="*/ 1243049 w 4111625"/>
              <a:gd name="connsiteY60" fmla="*/ 5336887 h 5822951"/>
              <a:gd name="connsiteX61" fmla="*/ 1306795 w 4111625"/>
              <a:gd name="connsiteY61" fmla="*/ 5341797 h 5822951"/>
              <a:gd name="connsiteX62" fmla="*/ 1561780 w 4111625"/>
              <a:gd name="connsiteY62" fmla="*/ 5385984 h 5822951"/>
              <a:gd name="connsiteX63" fmla="*/ 1684369 w 4111625"/>
              <a:gd name="connsiteY63" fmla="*/ 5415443 h 5822951"/>
              <a:gd name="connsiteX64" fmla="*/ 1806957 w 4111625"/>
              <a:gd name="connsiteY64" fmla="*/ 5439992 h 5822951"/>
              <a:gd name="connsiteX65" fmla="*/ 2052135 w 4111625"/>
              <a:gd name="connsiteY65" fmla="*/ 5489089 h 5822951"/>
              <a:gd name="connsiteX66" fmla="*/ 2292409 w 4111625"/>
              <a:gd name="connsiteY66" fmla="*/ 5533277 h 5822951"/>
              <a:gd name="connsiteX67" fmla="*/ 2537586 w 4111625"/>
              <a:gd name="connsiteY67" fmla="*/ 5572555 h 5822951"/>
              <a:gd name="connsiteX68" fmla="*/ 2660175 w 4111625"/>
              <a:gd name="connsiteY68" fmla="*/ 5582374 h 5822951"/>
              <a:gd name="connsiteX69" fmla="*/ 2719017 w 4111625"/>
              <a:gd name="connsiteY69" fmla="*/ 5592193 h 5822951"/>
              <a:gd name="connsiteX70" fmla="*/ 2782764 w 4111625"/>
              <a:gd name="connsiteY70" fmla="*/ 5597103 h 5822951"/>
              <a:gd name="connsiteX71" fmla="*/ 2905352 w 4111625"/>
              <a:gd name="connsiteY71" fmla="*/ 5602013 h 5822951"/>
              <a:gd name="connsiteX72" fmla="*/ 3023037 w 4111625"/>
              <a:gd name="connsiteY72" fmla="*/ 5606923 h 5822951"/>
              <a:gd name="connsiteX73" fmla="*/ 3268215 w 4111625"/>
              <a:gd name="connsiteY73" fmla="*/ 5606923 h 5822951"/>
              <a:gd name="connsiteX74" fmla="*/ 3390804 w 4111625"/>
              <a:gd name="connsiteY74" fmla="*/ 5597103 h 5822951"/>
              <a:gd name="connsiteX75" fmla="*/ 3513392 w 4111625"/>
              <a:gd name="connsiteY75" fmla="*/ 5592193 h 5822951"/>
              <a:gd name="connsiteX76" fmla="*/ 3758570 w 4111625"/>
              <a:gd name="connsiteY76" fmla="*/ 5562735 h 5822951"/>
              <a:gd name="connsiteX77" fmla="*/ 3935098 w 4111625"/>
              <a:gd name="connsiteY77" fmla="*/ 5533277 h 5822951"/>
              <a:gd name="connsiteX78" fmla="*/ 4018458 w 4111625"/>
              <a:gd name="connsiteY78" fmla="*/ 780649 h 5822951"/>
              <a:gd name="connsiteX79" fmla="*/ 4106722 w 4111625"/>
              <a:gd name="connsiteY79" fmla="*/ 5606923 h 5822951"/>
              <a:gd name="connsiteX80" fmla="*/ 4111625 w 4111625"/>
              <a:gd name="connsiteY80" fmla="*/ 5680569 h 5822951"/>
              <a:gd name="connsiteX81" fmla="*/ 4038072 w 4111625"/>
              <a:gd name="connsiteY81" fmla="*/ 5695298 h 5822951"/>
              <a:gd name="connsiteX82" fmla="*/ 3787991 w 4111625"/>
              <a:gd name="connsiteY82" fmla="*/ 5744395 h 5822951"/>
              <a:gd name="connsiteX83" fmla="*/ 3537910 w 4111625"/>
              <a:gd name="connsiteY83" fmla="*/ 5783673 h 5822951"/>
              <a:gd name="connsiteX84" fmla="*/ 3410418 w 4111625"/>
              <a:gd name="connsiteY84" fmla="*/ 5798403 h 5822951"/>
              <a:gd name="connsiteX85" fmla="*/ 3282926 w 4111625"/>
              <a:gd name="connsiteY85" fmla="*/ 5808222 h 5822951"/>
              <a:gd name="connsiteX86" fmla="*/ 3023037 w 4111625"/>
              <a:gd name="connsiteY86" fmla="*/ 5818042 h 5822951"/>
              <a:gd name="connsiteX87" fmla="*/ 2895545 w 4111625"/>
              <a:gd name="connsiteY87" fmla="*/ 5818042 h 5822951"/>
              <a:gd name="connsiteX88" fmla="*/ 2768053 w 4111625"/>
              <a:gd name="connsiteY88" fmla="*/ 5818042 h 5822951"/>
              <a:gd name="connsiteX89" fmla="*/ 2704307 w 4111625"/>
              <a:gd name="connsiteY89" fmla="*/ 5813132 h 5822951"/>
              <a:gd name="connsiteX90" fmla="*/ 2640561 w 4111625"/>
              <a:gd name="connsiteY90" fmla="*/ 5808222 h 5822951"/>
              <a:gd name="connsiteX91" fmla="*/ 2513068 w 4111625"/>
              <a:gd name="connsiteY91" fmla="*/ 5798403 h 5822951"/>
              <a:gd name="connsiteX92" fmla="*/ 2258084 w 4111625"/>
              <a:gd name="connsiteY92" fmla="*/ 5773854 h 5822951"/>
              <a:gd name="connsiteX93" fmla="*/ 2008002 w 4111625"/>
              <a:gd name="connsiteY93" fmla="*/ 5734576 h 5822951"/>
              <a:gd name="connsiteX94" fmla="*/ 1757922 w 4111625"/>
              <a:gd name="connsiteY94" fmla="*/ 5690388 h 5822951"/>
              <a:gd name="connsiteX95" fmla="*/ 1635333 w 4111625"/>
              <a:gd name="connsiteY95" fmla="*/ 5670749 h 5822951"/>
              <a:gd name="connsiteX96" fmla="*/ 1512744 w 4111625"/>
              <a:gd name="connsiteY96" fmla="*/ 5651110 h 5822951"/>
              <a:gd name="connsiteX97" fmla="*/ 1272471 w 4111625"/>
              <a:gd name="connsiteY97" fmla="*/ 5616742 h 5822951"/>
              <a:gd name="connsiteX98" fmla="*/ 1213628 w 4111625"/>
              <a:gd name="connsiteY98" fmla="*/ 5611832 h 5822951"/>
              <a:gd name="connsiteX99" fmla="*/ 1184207 w 4111625"/>
              <a:gd name="connsiteY99" fmla="*/ 5606923 h 5822951"/>
              <a:gd name="connsiteX100" fmla="*/ 1169496 w 4111625"/>
              <a:gd name="connsiteY100" fmla="*/ 5606923 h 5822951"/>
              <a:gd name="connsiteX101" fmla="*/ 1164593 w 4111625"/>
              <a:gd name="connsiteY101" fmla="*/ 5606923 h 5822951"/>
              <a:gd name="connsiteX102" fmla="*/ 1154785 w 4111625"/>
              <a:gd name="connsiteY102" fmla="*/ 5606923 h 5822951"/>
              <a:gd name="connsiteX103" fmla="*/ 1095943 w 4111625"/>
              <a:gd name="connsiteY103" fmla="*/ 5602013 h 5822951"/>
              <a:gd name="connsiteX104" fmla="*/ 1061618 w 4111625"/>
              <a:gd name="connsiteY104" fmla="*/ 5602013 h 5822951"/>
              <a:gd name="connsiteX105" fmla="*/ 1032197 w 4111625"/>
              <a:gd name="connsiteY105" fmla="*/ 5602013 h 5822951"/>
              <a:gd name="connsiteX106" fmla="*/ 978258 w 4111625"/>
              <a:gd name="connsiteY106" fmla="*/ 5602013 h 5822951"/>
              <a:gd name="connsiteX107" fmla="*/ 919415 w 4111625"/>
              <a:gd name="connsiteY107" fmla="*/ 5606923 h 5822951"/>
              <a:gd name="connsiteX108" fmla="*/ 860573 w 4111625"/>
              <a:gd name="connsiteY108" fmla="*/ 5611832 h 5822951"/>
              <a:gd name="connsiteX109" fmla="*/ 831151 w 4111625"/>
              <a:gd name="connsiteY109" fmla="*/ 5611832 h 5822951"/>
              <a:gd name="connsiteX110" fmla="*/ 801730 w 4111625"/>
              <a:gd name="connsiteY110" fmla="*/ 5616742 h 5822951"/>
              <a:gd name="connsiteX111" fmla="*/ 747790 w 4111625"/>
              <a:gd name="connsiteY111" fmla="*/ 5621652 h 5822951"/>
              <a:gd name="connsiteX112" fmla="*/ 688948 w 4111625"/>
              <a:gd name="connsiteY112" fmla="*/ 5631471 h 5822951"/>
              <a:gd name="connsiteX113" fmla="*/ 576167 w 4111625"/>
              <a:gd name="connsiteY113" fmla="*/ 5656020 h 5822951"/>
              <a:gd name="connsiteX114" fmla="*/ 355507 w 4111625"/>
              <a:gd name="connsiteY114" fmla="*/ 5724756 h 5822951"/>
              <a:gd name="connsiteX115" fmla="*/ 306471 w 4111625"/>
              <a:gd name="connsiteY115" fmla="*/ 5749305 h 5822951"/>
              <a:gd name="connsiteX116" fmla="*/ 257436 w 4111625"/>
              <a:gd name="connsiteY116" fmla="*/ 5773854 h 5822951"/>
              <a:gd name="connsiteX117" fmla="*/ 208401 w 4111625"/>
              <a:gd name="connsiteY117" fmla="*/ 5798403 h 5822951"/>
              <a:gd name="connsiteX118" fmla="*/ 183882 w 4111625"/>
              <a:gd name="connsiteY118" fmla="*/ 5813132 h 5822951"/>
              <a:gd name="connsiteX119" fmla="*/ 174076 w 4111625"/>
              <a:gd name="connsiteY119" fmla="*/ 5818042 h 5822951"/>
              <a:gd name="connsiteX120" fmla="*/ 169172 w 4111625"/>
              <a:gd name="connsiteY120" fmla="*/ 5822951 h 5822951"/>
              <a:gd name="connsiteX121" fmla="*/ 26433 w 4111625"/>
              <a:gd name="connsiteY121" fmla="*/ 5822951 h 5822951"/>
              <a:gd name="connsiteX122" fmla="*/ 0 w 4111625"/>
              <a:gd name="connsiteY122" fmla="*/ 5822951 h 5822951"/>
              <a:gd name="connsiteX123" fmla="*/ 0 w 4111625"/>
              <a:gd name="connsiteY123" fmla="*/ 710368 h 5822951"/>
              <a:gd name="connsiteX124" fmla="*/ 2451 w 4111625"/>
              <a:gd name="connsiteY124" fmla="*/ 520433 h 5822951"/>
              <a:gd name="connsiteX125" fmla="*/ 61294 w 4111625"/>
              <a:gd name="connsiteY125" fmla="*/ 5459631 h 5822951"/>
              <a:gd name="connsiteX126" fmla="*/ 110329 w 4111625"/>
              <a:gd name="connsiteY126" fmla="*/ 5425262 h 5822951"/>
              <a:gd name="connsiteX127" fmla="*/ 164269 w 4111625"/>
              <a:gd name="connsiteY127" fmla="*/ 5395804 h 5822951"/>
              <a:gd name="connsiteX128" fmla="*/ 213304 w 4111625"/>
              <a:gd name="connsiteY128" fmla="*/ 5366345 h 5822951"/>
              <a:gd name="connsiteX129" fmla="*/ 424157 w 4111625"/>
              <a:gd name="connsiteY129" fmla="*/ 5263241 h 5822951"/>
              <a:gd name="connsiteX130" fmla="*/ 644816 w 4111625"/>
              <a:gd name="connsiteY130" fmla="*/ 5179775 h 5822951"/>
              <a:gd name="connsiteX131" fmla="*/ 757598 w 4111625"/>
              <a:gd name="connsiteY131" fmla="*/ 5145407 h 5822951"/>
              <a:gd name="connsiteX132" fmla="*/ 816441 w 4111625"/>
              <a:gd name="connsiteY132" fmla="*/ 5125768 h 5822951"/>
              <a:gd name="connsiteX133" fmla="*/ 870379 w 4111625"/>
              <a:gd name="connsiteY133" fmla="*/ 5115949 h 5822951"/>
              <a:gd name="connsiteX134" fmla="*/ 899800 w 4111625"/>
              <a:gd name="connsiteY134" fmla="*/ 5106129 h 5822951"/>
              <a:gd name="connsiteX135" fmla="*/ 904704 w 4111625"/>
              <a:gd name="connsiteY135" fmla="*/ 5106129 h 5822951"/>
              <a:gd name="connsiteX136" fmla="*/ 909608 w 4111625"/>
              <a:gd name="connsiteY136" fmla="*/ 5106129 h 5822951"/>
              <a:gd name="connsiteX137" fmla="*/ 914511 w 4111625"/>
              <a:gd name="connsiteY137" fmla="*/ 5101220 h 5822951"/>
              <a:gd name="connsiteX138" fmla="*/ 929222 w 4111625"/>
              <a:gd name="connsiteY138" fmla="*/ 5101220 h 5822951"/>
              <a:gd name="connsiteX139" fmla="*/ 988065 w 4111625"/>
              <a:gd name="connsiteY139" fmla="*/ 5091400 h 5822951"/>
              <a:gd name="connsiteX140" fmla="*/ 1046907 w 4111625"/>
              <a:gd name="connsiteY140" fmla="*/ 5081581 h 5822951"/>
              <a:gd name="connsiteX141" fmla="*/ 1105750 w 4111625"/>
              <a:gd name="connsiteY141" fmla="*/ 5076671 h 5822951"/>
              <a:gd name="connsiteX142" fmla="*/ 1341120 w 4111625"/>
              <a:gd name="connsiteY142" fmla="*/ 5066851 h 5822951"/>
              <a:gd name="connsiteX143" fmla="*/ 1399963 w 4111625"/>
              <a:gd name="connsiteY143" fmla="*/ 5066851 h 5822951"/>
              <a:gd name="connsiteX144" fmla="*/ 1458805 w 4111625"/>
              <a:gd name="connsiteY144" fmla="*/ 5071761 h 5822951"/>
              <a:gd name="connsiteX145" fmla="*/ 1576491 w 4111625"/>
              <a:gd name="connsiteY145" fmla="*/ 5076671 h 5822951"/>
              <a:gd name="connsiteX146" fmla="*/ 1694176 w 4111625"/>
              <a:gd name="connsiteY146" fmla="*/ 5086490 h 5822951"/>
              <a:gd name="connsiteX147" fmla="*/ 1806957 w 4111625"/>
              <a:gd name="connsiteY147" fmla="*/ 5101220 h 5822951"/>
              <a:gd name="connsiteX148" fmla="*/ 2037424 w 4111625"/>
              <a:gd name="connsiteY148" fmla="*/ 5125768 h 5822951"/>
              <a:gd name="connsiteX149" fmla="*/ 2262987 w 4111625"/>
              <a:gd name="connsiteY149" fmla="*/ 5145407 h 5822951"/>
              <a:gd name="connsiteX150" fmla="*/ 2375769 w 4111625"/>
              <a:gd name="connsiteY150" fmla="*/ 5155227 h 5822951"/>
              <a:gd name="connsiteX151" fmla="*/ 2434612 w 4111625"/>
              <a:gd name="connsiteY151" fmla="*/ 5155227 h 5822951"/>
              <a:gd name="connsiteX152" fmla="*/ 2464033 w 4111625"/>
              <a:gd name="connsiteY152" fmla="*/ 5160136 h 5822951"/>
              <a:gd name="connsiteX153" fmla="*/ 2478744 w 4111625"/>
              <a:gd name="connsiteY153" fmla="*/ 5160136 h 5822951"/>
              <a:gd name="connsiteX154" fmla="*/ 2488551 w 4111625"/>
              <a:gd name="connsiteY154" fmla="*/ 5160136 h 5822951"/>
              <a:gd name="connsiteX155" fmla="*/ 2714114 w 4111625"/>
              <a:gd name="connsiteY155" fmla="*/ 5145407 h 5822951"/>
              <a:gd name="connsiteX156" fmla="*/ 2768053 w 4111625"/>
              <a:gd name="connsiteY156" fmla="*/ 5135588 h 5822951"/>
              <a:gd name="connsiteX157" fmla="*/ 2826896 w 4111625"/>
              <a:gd name="connsiteY157" fmla="*/ 5130678 h 5822951"/>
              <a:gd name="connsiteX158" fmla="*/ 2934774 w 4111625"/>
              <a:gd name="connsiteY158" fmla="*/ 5106129 h 5822951"/>
              <a:gd name="connsiteX159" fmla="*/ 3047555 w 4111625"/>
              <a:gd name="connsiteY159" fmla="*/ 5081581 h 5822951"/>
              <a:gd name="connsiteX160" fmla="*/ 3155433 w 4111625"/>
              <a:gd name="connsiteY160" fmla="*/ 5052122 h 5822951"/>
              <a:gd name="connsiteX161" fmla="*/ 3371189 w 4111625"/>
              <a:gd name="connsiteY161" fmla="*/ 4983386 h 5822951"/>
              <a:gd name="connsiteX162" fmla="*/ 3557524 w 4111625"/>
              <a:gd name="connsiteY162" fmla="*/ 4909740 h 5822951"/>
              <a:gd name="connsiteX163" fmla="*/ 3586946 w 4111625"/>
              <a:gd name="connsiteY163" fmla="*/ 39278 h 5822951"/>
              <a:gd name="connsiteX164" fmla="*/ 3454550 w 4111625"/>
              <a:gd name="connsiteY164" fmla="*/ 78556 h 5822951"/>
              <a:gd name="connsiteX165" fmla="*/ 3380997 w 4111625"/>
              <a:gd name="connsiteY165" fmla="*/ 98195 h 5822951"/>
              <a:gd name="connsiteX166" fmla="*/ 3302540 w 4111625"/>
              <a:gd name="connsiteY166" fmla="*/ 117834 h 5822951"/>
              <a:gd name="connsiteX167" fmla="*/ 3228987 w 4111625"/>
              <a:gd name="connsiteY167" fmla="*/ 132563 h 5822951"/>
              <a:gd name="connsiteX168" fmla="*/ 3189758 w 4111625"/>
              <a:gd name="connsiteY168" fmla="*/ 142383 h 5822951"/>
              <a:gd name="connsiteX169" fmla="*/ 3150530 w 4111625"/>
              <a:gd name="connsiteY169" fmla="*/ 147292 h 5822951"/>
              <a:gd name="connsiteX170" fmla="*/ 2998520 w 4111625"/>
              <a:gd name="connsiteY170" fmla="*/ 176751 h 5822951"/>
              <a:gd name="connsiteX171" fmla="*/ 2920063 w 4111625"/>
              <a:gd name="connsiteY171" fmla="*/ 191480 h 5822951"/>
              <a:gd name="connsiteX172" fmla="*/ 2841606 w 4111625"/>
              <a:gd name="connsiteY172" fmla="*/ 201300 h 5822951"/>
              <a:gd name="connsiteX173" fmla="*/ 2768053 w 4111625"/>
              <a:gd name="connsiteY173" fmla="*/ 211119 h 5822951"/>
              <a:gd name="connsiteX174" fmla="*/ 2689596 w 4111625"/>
              <a:gd name="connsiteY174" fmla="*/ 220939 h 5822951"/>
              <a:gd name="connsiteX175" fmla="*/ 2532683 w 4111625"/>
              <a:gd name="connsiteY175" fmla="*/ 235668 h 5822951"/>
              <a:gd name="connsiteX176" fmla="*/ 2375769 w 4111625"/>
              <a:gd name="connsiteY176" fmla="*/ 250397 h 5822951"/>
              <a:gd name="connsiteX177" fmla="*/ 2297312 w 4111625"/>
              <a:gd name="connsiteY177" fmla="*/ 255307 h 5822951"/>
              <a:gd name="connsiteX178" fmla="*/ 2218855 w 4111625"/>
              <a:gd name="connsiteY178" fmla="*/ 260216 h 5822951"/>
              <a:gd name="connsiteX179" fmla="*/ 2140399 w 4111625"/>
              <a:gd name="connsiteY179" fmla="*/ 260216 h 5822951"/>
              <a:gd name="connsiteX180" fmla="*/ 2066845 w 4111625"/>
              <a:gd name="connsiteY180" fmla="*/ 265126 h 5822951"/>
              <a:gd name="connsiteX181" fmla="*/ 1909932 w 4111625"/>
              <a:gd name="connsiteY181" fmla="*/ 265126 h 5822951"/>
              <a:gd name="connsiteX182" fmla="*/ 1753018 w 4111625"/>
              <a:gd name="connsiteY182" fmla="*/ 265126 h 5822951"/>
              <a:gd name="connsiteX183" fmla="*/ 1596105 w 4111625"/>
              <a:gd name="connsiteY183" fmla="*/ 260216 h 5822951"/>
              <a:gd name="connsiteX184" fmla="*/ 1439191 w 4111625"/>
              <a:gd name="connsiteY184" fmla="*/ 255307 h 5822951"/>
              <a:gd name="connsiteX185" fmla="*/ 1360734 w 4111625"/>
              <a:gd name="connsiteY185" fmla="*/ 250397 h 5822951"/>
              <a:gd name="connsiteX186" fmla="*/ 1439191 w 4111625"/>
              <a:gd name="connsiteY186" fmla="*/ 250397 h 5822951"/>
              <a:gd name="connsiteX187" fmla="*/ 1596105 w 4111625"/>
              <a:gd name="connsiteY187" fmla="*/ 255307 h 5822951"/>
              <a:gd name="connsiteX188" fmla="*/ 1753018 w 4111625"/>
              <a:gd name="connsiteY188" fmla="*/ 260216 h 5822951"/>
              <a:gd name="connsiteX189" fmla="*/ 1909932 w 4111625"/>
              <a:gd name="connsiteY189" fmla="*/ 255307 h 5822951"/>
              <a:gd name="connsiteX190" fmla="*/ 2061942 w 4111625"/>
              <a:gd name="connsiteY190" fmla="*/ 250397 h 5822951"/>
              <a:gd name="connsiteX191" fmla="*/ 2140399 w 4111625"/>
              <a:gd name="connsiteY191" fmla="*/ 250397 h 5822951"/>
              <a:gd name="connsiteX192" fmla="*/ 2218855 w 4111625"/>
              <a:gd name="connsiteY192" fmla="*/ 245487 h 5822951"/>
              <a:gd name="connsiteX193" fmla="*/ 2297312 w 4111625"/>
              <a:gd name="connsiteY193" fmla="*/ 240577 h 5822951"/>
              <a:gd name="connsiteX194" fmla="*/ 2375769 w 4111625"/>
              <a:gd name="connsiteY194" fmla="*/ 235668 h 5822951"/>
              <a:gd name="connsiteX195" fmla="*/ 2532683 w 4111625"/>
              <a:gd name="connsiteY195" fmla="*/ 220939 h 5822951"/>
              <a:gd name="connsiteX196" fmla="*/ 2684693 w 4111625"/>
              <a:gd name="connsiteY196" fmla="*/ 201300 h 5822951"/>
              <a:gd name="connsiteX197" fmla="*/ 2763149 w 4111625"/>
              <a:gd name="connsiteY197" fmla="*/ 191480 h 5822951"/>
              <a:gd name="connsiteX198" fmla="*/ 2841606 w 4111625"/>
              <a:gd name="connsiteY198" fmla="*/ 181661 h 5822951"/>
              <a:gd name="connsiteX199" fmla="*/ 2915159 w 4111625"/>
              <a:gd name="connsiteY199" fmla="*/ 171841 h 5822951"/>
              <a:gd name="connsiteX200" fmla="*/ 2993616 w 4111625"/>
              <a:gd name="connsiteY200" fmla="*/ 157112 h 5822951"/>
              <a:gd name="connsiteX201" fmla="*/ 3145626 w 4111625"/>
              <a:gd name="connsiteY201" fmla="*/ 127654 h 5822951"/>
              <a:gd name="connsiteX202" fmla="*/ 3184855 w 4111625"/>
              <a:gd name="connsiteY202" fmla="*/ 117834 h 5822951"/>
              <a:gd name="connsiteX203" fmla="*/ 3224083 w 4111625"/>
              <a:gd name="connsiteY203" fmla="*/ 108014 h 5822951"/>
              <a:gd name="connsiteX204" fmla="*/ 3297636 w 4111625"/>
              <a:gd name="connsiteY204" fmla="*/ 93285 h 5822951"/>
              <a:gd name="connsiteX205" fmla="*/ 3376093 w 4111625"/>
              <a:gd name="connsiteY205" fmla="*/ 73646 h 5822951"/>
              <a:gd name="connsiteX206" fmla="*/ 3449646 w 4111625"/>
              <a:gd name="connsiteY206" fmla="*/ 49098 h 5822951"/>
              <a:gd name="connsiteX207" fmla="*/ 3596753 w 4111625"/>
              <a:gd name="connsiteY207" fmla="*/ 4910 h 5822951"/>
              <a:gd name="connsiteX208" fmla="*/ 3616367 w 4111625"/>
              <a:gd name="connsiteY208" fmla="*/ 0 h 582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</a:cxnLst>
            <a:rect l="l" t="t" r="r" b="b"/>
            <a:pathLst>
              <a:path w="4111625" h="5822951">
                <a:moveTo>
                  <a:pt x="1340314" y="249119"/>
                </a:moveTo>
                <a:lnTo>
                  <a:pt x="1360734" y="250397"/>
                </a:lnTo>
                <a:cubicBezTo>
                  <a:pt x="1360734" y="250397"/>
                  <a:pt x="1360734" y="250397"/>
                  <a:pt x="1350927" y="249783"/>
                </a:cubicBezTo>
                <a:close/>
                <a:moveTo>
                  <a:pt x="1302697" y="246765"/>
                </a:moveTo>
                <a:lnTo>
                  <a:pt x="1327635" y="248326"/>
                </a:lnTo>
                <a:lnTo>
                  <a:pt x="1340314" y="249119"/>
                </a:lnTo>
                <a:lnTo>
                  <a:pt x="1315376" y="247559"/>
                </a:lnTo>
                <a:close/>
                <a:moveTo>
                  <a:pt x="1282278" y="245487"/>
                </a:moveTo>
                <a:cubicBezTo>
                  <a:pt x="1282278" y="245487"/>
                  <a:pt x="1282278" y="245487"/>
                  <a:pt x="1292085" y="246101"/>
                </a:cubicBezTo>
                <a:lnTo>
                  <a:pt x="1302697" y="246765"/>
                </a:lnTo>
                <a:close/>
                <a:moveTo>
                  <a:pt x="3616367" y="0"/>
                </a:moveTo>
                <a:cubicBezTo>
                  <a:pt x="3616367" y="0"/>
                  <a:pt x="3616367" y="0"/>
                  <a:pt x="3616367" y="19639"/>
                </a:cubicBezTo>
                <a:cubicBezTo>
                  <a:pt x="3616367" y="19639"/>
                  <a:pt x="3616367" y="19639"/>
                  <a:pt x="3645788" y="4939198"/>
                </a:cubicBezTo>
                <a:cubicBezTo>
                  <a:pt x="3645788" y="4939198"/>
                  <a:pt x="3645788" y="4939198"/>
                  <a:pt x="3645788" y="4968657"/>
                </a:cubicBezTo>
                <a:cubicBezTo>
                  <a:pt x="3645788" y="4968657"/>
                  <a:pt x="3645788" y="4968657"/>
                  <a:pt x="3621270" y="4978476"/>
                </a:cubicBezTo>
                <a:cubicBezTo>
                  <a:pt x="3547717" y="5012844"/>
                  <a:pt x="3474164" y="5037393"/>
                  <a:pt x="3400611" y="5066851"/>
                </a:cubicBezTo>
                <a:cubicBezTo>
                  <a:pt x="3331961" y="5091400"/>
                  <a:pt x="3258408" y="5115949"/>
                  <a:pt x="3179951" y="5140497"/>
                </a:cubicBezTo>
                <a:cubicBezTo>
                  <a:pt x="3145626" y="5150317"/>
                  <a:pt x="3106398" y="5160136"/>
                  <a:pt x="3067169" y="5169956"/>
                </a:cubicBezTo>
                <a:cubicBezTo>
                  <a:pt x="3032845" y="5179775"/>
                  <a:pt x="2993616" y="5189595"/>
                  <a:pt x="2954388" y="5199414"/>
                </a:cubicBezTo>
                <a:cubicBezTo>
                  <a:pt x="2920063" y="5209234"/>
                  <a:pt x="2880835" y="5214144"/>
                  <a:pt x="2841606" y="5223963"/>
                </a:cubicBezTo>
                <a:cubicBezTo>
                  <a:pt x="2841606" y="5223963"/>
                  <a:pt x="2841606" y="5223963"/>
                  <a:pt x="2782764" y="5233783"/>
                </a:cubicBezTo>
                <a:cubicBezTo>
                  <a:pt x="2782764" y="5233783"/>
                  <a:pt x="2782764" y="5233783"/>
                  <a:pt x="2723921" y="5238692"/>
                </a:cubicBezTo>
                <a:cubicBezTo>
                  <a:pt x="2645464" y="5253421"/>
                  <a:pt x="2567007" y="5258331"/>
                  <a:pt x="2488551" y="5258331"/>
                </a:cubicBezTo>
                <a:cubicBezTo>
                  <a:pt x="2483647" y="5258331"/>
                  <a:pt x="2478744" y="5258331"/>
                  <a:pt x="2473840" y="5258331"/>
                </a:cubicBezTo>
                <a:cubicBezTo>
                  <a:pt x="2473840" y="5258331"/>
                  <a:pt x="2473840" y="5258331"/>
                  <a:pt x="2459129" y="5258331"/>
                </a:cubicBezTo>
                <a:cubicBezTo>
                  <a:pt x="2459129" y="5258331"/>
                  <a:pt x="2459129" y="5258331"/>
                  <a:pt x="2429708" y="5258331"/>
                </a:cubicBezTo>
                <a:cubicBezTo>
                  <a:pt x="2410094" y="5258331"/>
                  <a:pt x="2390480" y="5258331"/>
                  <a:pt x="2370865" y="5253421"/>
                </a:cubicBezTo>
                <a:cubicBezTo>
                  <a:pt x="2336541" y="5253421"/>
                  <a:pt x="2292409" y="5253421"/>
                  <a:pt x="2258084" y="5248512"/>
                </a:cubicBezTo>
                <a:cubicBezTo>
                  <a:pt x="2179627" y="5243602"/>
                  <a:pt x="2101170" y="5238692"/>
                  <a:pt x="2022714" y="5228873"/>
                </a:cubicBezTo>
                <a:cubicBezTo>
                  <a:pt x="2022714" y="5228873"/>
                  <a:pt x="2022714" y="5228873"/>
                  <a:pt x="1797150" y="5209234"/>
                </a:cubicBezTo>
                <a:cubicBezTo>
                  <a:pt x="1797150" y="5209234"/>
                  <a:pt x="1797150" y="5209234"/>
                  <a:pt x="1679465" y="5194505"/>
                </a:cubicBezTo>
                <a:cubicBezTo>
                  <a:pt x="1645140" y="5194505"/>
                  <a:pt x="1605912" y="5189595"/>
                  <a:pt x="1566684" y="5189595"/>
                </a:cubicBezTo>
                <a:cubicBezTo>
                  <a:pt x="1532359" y="5184685"/>
                  <a:pt x="1493130" y="5184685"/>
                  <a:pt x="1453902" y="5179775"/>
                </a:cubicBezTo>
                <a:cubicBezTo>
                  <a:pt x="1453902" y="5179775"/>
                  <a:pt x="1453902" y="5179775"/>
                  <a:pt x="1399963" y="5179775"/>
                </a:cubicBezTo>
                <a:cubicBezTo>
                  <a:pt x="1399963" y="5179775"/>
                  <a:pt x="1399963" y="5179775"/>
                  <a:pt x="1341120" y="5179775"/>
                </a:cubicBezTo>
                <a:cubicBezTo>
                  <a:pt x="1267567" y="5179775"/>
                  <a:pt x="1194014" y="5184685"/>
                  <a:pt x="1115557" y="5189595"/>
                </a:cubicBezTo>
                <a:cubicBezTo>
                  <a:pt x="1100846" y="5189595"/>
                  <a:pt x="1081232" y="5194505"/>
                  <a:pt x="1061618" y="5194505"/>
                </a:cubicBezTo>
                <a:cubicBezTo>
                  <a:pt x="1042004" y="5199414"/>
                  <a:pt x="1027293" y="5199414"/>
                  <a:pt x="1007679" y="5204324"/>
                </a:cubicBezTo>
                <a:cubicBezTo>
                  <a:pt x="1007679" y="5204324"/>
                  <a:pt x="1007679" y="5204324"/>
                  <a:pt x="953740" y="5214144"/>
                </a:cubicBezTo>
                <a:cubicBezTo>
                  <a:pt x="953740" y="5214144"/>
                  <a:pt x="953740" y="5214144"/>
                  <a:pt x="939029" y="5219053"/>
                </a:cubicBezTo>
                <a:cubicBezTo>
                  <a:pt x="939029" y="5219053"/>
                  <a:pt x="939029" y="5219053"/>
                  <a:pt x="934126" y="5219053"/>
                </a:cubicBezTo>
                <a:cubicBezTo>
                  <a:pt x="934126" y="5219053"/>
                  <a:pt x="934126" y="5219053"/>
                  <a:pt x="929222" y="5219053"/>
                </a:cubicBezTo>
                <a:cubicBezTo>
                  <a:pt x="929222" y="5219053"/>
                  <a:pt x="929222" y="5219053"/>
                  <a:pt x="899800" y="5228873"/>
                </a:cubicBezTo>
                <a:cubicBezTo>
                  <a:pt x="899800" y="5228873"/>
                  <a:pt x="899800" y="5228873"/>
                  <a:pt x="845862" y="5243602"/>
                </a:cubicBezTo>
                <a:cubicBezTo>
                  <a:pt x="845862" y="5243602"/>
                  <a:pt x="845862" y="5243602"/>
                  <a:pt x="791922" y="5258331"/>
                </a:cubicBezTo>
                <a:cubicBezTo>
                  <a:pt x="757598" y="5268151"/>
                  <a:pt x="718369" y="5282880"/>
                  <a:pt x="684044" y="5292699"/>
                </a:cubicBezTo>
                <a:cubicBezTo>
                  <a:pt x="625202" y="5312338"/>
                  <a:pt x="571263" y="5336887"/>
                  <a:pt x="512421" y="5361436"/>
                </a:cubicBezTo>
                <a:cubicBezTo>
                  <a:pt x="556553" y="5351616"/>
                  <a:pt x="600684" y="5341797"/>
                  <a:pt x="639912" y="5336887"/>
                </a:cubicBezTo>
                <a:cubicBezTo>
                  <a:pt x="664431" y="5336887"/>
                  <a:pt x="684044" y="5331977"/>
                  <a:pt x="708563" y="5327068"/>
                </a:cubicBezTo>
                <a:cubicBezTo>
                  <a:pt x="708563" y="5327068"/>
                  <a:pt x="708563" y="5327068"/>
                  <a:pt x="777212" y="5322158"/>
                </a:cubicBezTo>
                <a:cubicBezTo>
                  <a:pt x="777212" y="5322158"/>
                  <a:pt x="777212" y="5322158"/>
                  <a:pt x="806633" y="5322158"/>
                </a:cubicBezTo>
                <a:cubicBezTo>
                  <a:pt x="806633" y="5322158"/>
                  <a:pt x="806633" y="5322158"/>
                  <a:pt x="840958" y="5317248"/>
                </a:cubicBezTo>
                <a:cubicBezTo>
                  <a:pt x="840958" y="5317248"/>
                  <a:pt x="840958" y="5317248"/>
                  <a:pt x="909608" y="5317248"/>
                </a:cubicBezTo>
                <a:cubicBezTo>
                  <a:pt x="929222" y="5317248"/>
                  <a:pt x="953740" y="5317248"/>
                  <a:pt x="978258" y="5317248"/>
                </a:cubicBezTo>
                <a:cubicBezTo>
                  <a:pt x="978258" y="5317248"/>
                  <a:pt x="978258" y="5317248"/>
                  <a:pt x="1046907" y="5317248"/>
                </a:cubicBezTo>
                <a:cubicBezTo>
                  <a:pt x="1056714" y="5317248"/>
                  <a:pt x="1066522" y="5317248"/>
                  <a:pt x="1081232" y="5317248"/>
                </a:cubicBezTo>
                <a:cubicBezTo>
                  <a:pt x="1081232" y="5317248"/>
                  <a:pt x="1081232" y="5317248"/>
                  <a:pt x="1110653" y="5322158"/>
                </a:cubicBezTo>
                <a:cubicBezTo>
                  <a:pt x="1110653" y="5322158"/>
                  <a:pt x="1110653" y="5322158"/>
                  <a:pt x="1174400" y="5327068"/>
                </a:cubicBezTo>
                <a:cubicBezTo>
                  <a:pt x="1174400" y="5327068"/>
                  <a:pt x="1174400" y="5327068"/>
                  <a:pt x="1194014" y="5327068"/>
                </a:cubicBezTo>
                <a:cubicBezTo>
                  <a:pt x="1194014" y="5327068"/>
                  <a:pt x="1194014" y="5327068"/>
                  <a:pt x="1208724" y="5331977"/>
                </a:cubicBezTo>
                <a:cubicBezTo>
                  <a:pt x="1208724" y="5331977"/>
                  <a:pt x="1208724" y="5331977"/>
                  <a:pt x="1243049" y="5336887"/>
                </a:cubicBezTo>
                <a:cubicBezTo>
                  <a:pt x="1243049" y="5336887"/>
                  <a:pt x="1243049" y="5336887"/>
                  <a:pt x="1306795" y="5341797"/>
                </a:cubicBezTo>
                <a:cubicBezTo>
                  <a:pt x="1390156" y="5356526"/>
                  <a:pt x="1478420" y="5371255"/>
                  <a:pt x="1561780" y="5385984"/>
                </a:cubicBezTo>
                <a:cubicBezTo>
                  <a:pt x="1601008" y="5395804"/>
                  <a:pt x="1645140" y="5405623"/>
                  <a:pt x="1684369" y="5415443"/>
                </a:cubicBezTo>
                <a:cubicBezTo>
                  <a:pt x="1684369" y="5415443"/>
                  <a:pt x="1684369" y="5415443"/>
                  <a:pt x="1806957" y="5439992"/>
                </a:cubicBezTo>
                <a:cubicBezTo>
                  <a:pt x="1806957" y="5439992"/>
                  <a:pt x="1806957" y="5439992"/>
                  <a:pt x="2052135" y="5489089"/>
                </a:cubicBezTo>
                <a:cubicBezTo>
                  <a:pt x="2130592" y="5503818"/>
                  <a:pt x="2213952" y="5523457"/>
                  <a:pt x="2292409" y="5533277"/>
                </a:cubicBezTo>
                <a:cubicBezTo>
                  <a:pt x="2375769" y="5548006"/>
                  <a:pt x="2454226" y="5557825"/>
                  <a:pt x="2537586" y="5572555"/>
                </a:cubicBezTo>
                <a:cubicBezTo>
                  <a:pt x="2537586" y="5572555"/>
                  <a:pt x="2537586" y="5572555"/>
                  <a:pt x="2660175" y="5582374"/>
                </a:cubicBezTo>
                <a:cubicBezTo>
                  <a:pt x="2660175" y="5582374"/>
                  <a:pt x="2660175" y="5582374"/>
                  <a:pt x="2719017" y="5592193"/>
                </a:cubicBezTo>
                <a:cubicBezTo>
                  <a:pt x="2719017" y="5592193"/>
                  <a:pt x="2719017" y="5592193"/>
                  <a:pt x="2782764" y="5597103"/>
                </a:cubicBezTo>
                <a:cubicBezTo>
                  <a:pt x="2782764" y="5597103"/>
                  <a:pt x="2782764" y="5597103"/>
                  <a:pt x="2905352" y="5602013"/>
                </a:cubicBezTo>
                <a:cubicBezTo>
                  <a:pt x="2944581" y="5606923"/>
                  <a:pt x="2983809" y="5606923"/>
                  <a:pt x="3023037" y="5606923"/>
                </a:cubicBezTo>
                <a:cubicBezTo>
                  <a:pt x="3106398" y="5611832"/>
                  <a:pt x="3189758" y="5606923"/>
                  <a:pt x="3268215" y="5606923"/>
                </a:cubicBezTo>
                <a:cubicBezTo>
                  <a:pt x="3312347" y="5606923"/>
                  <a:pt x="3351575" y="5602013"/>
                  <a:pt x="3390804" y="5597103"/>
                </a:cubicBezTo>
                <a:cubicBezTo>
                  <a:pt x="3390804" y="5597103"/>
                  <a:pt x="3390804" y="5597103"/>
                  <a:pt x="3513392" y="5592193"/>
                </a:cubicBezTo>
                <a:cubicBezTo>
                  <a:pt x="3596753" y="5582374"/>
                  <a:pt x="3680113" y="5572555"/>
                  <a:pt x="3758570" y="5562735"/>
                </a:cubicBezTo>
                <a:cubicBezTo>
                  <a:pt x="3758570" y="5562735"/>
                  <a:pt x="3758570" y="5562735"/>
                  <a:pt x="3935098" y="5533277"/>
                </a:cubicBezTo>
                <a:cubicBezTo>
                  <a:pt x="3935098" y="5533277"/>
                  <a:pt x="3935098" y="5533277"/>
                  <a:pt x="4018458" y="780649"/>
                </a:cubicBezTo>
                <a:cubicBezTo>
                  <a:pt x="4018458" y="780649"/>
                  <a:pt x="4018458" y="780649"/>
                  <a:pt x="4106722" y="5606923"/>
                </a:cubicBezTo>
                <a:lnTo>
                  <a:pt x="4111625" y="5680569"/>
                </a:lnTo>
                <a:cubicBezTo>
                  <a:pt x="4111625" y="5680569"/>
                  <a:pt x="4111625" y="5680569"/>
                  <a:pt x="4038072" y="5695298"/>
                </a:cubicBezTo>
                <a:cubicBezTo>
                  <a:pt x="4038072" y="5695298"/>
                  <a:pt x="4038072" y="5695298"/>
                  <a:pt x="3787991" y="5744395"/>
                </a:cubicBezTo>
                <a:cubicBezTo>
                  <a:pt x="3704631" y="5759125"/>
                  <a:pt x="3621270" y="5773854"/>
                  <a:pt x="3537910" y="5783673"/>
                </a:cubicBezTo>
                <a:cubicBezTo>
                  <a:pt x="3537910" y="5783673"/>
                  <a:pt x="3537910" y="5783673"/>
                  <a:pt x="3410418" y="5798403"/>
                </a:cubicBezTo>
                <a:cubicBezTo>
                  <a:pt x="3366286" y="5798403"/>
                  <a:pt x="3322154" y="5808222"/>
                  <a:pt x="3282926" y="5808222"/>
                </a:cubicBezTo>
                <a:cubicBezTo>
                  <a:pt x="3194662" y="5813132"/>
                  <a:pt x="3111301" y="5818042"/>
                  <a:pt x="3023037" y="5818042"/>
                </a:cubicBezTo>
                <a:cubicBezTo>
                  <a:pt x="2983809" y="5818042"/>
                  <a:pt x="2939677" y="5818042"/>
                  <a:pt x="2895545" y="5818042"/>
                </a:cubicBezTo>
                <a:cubicBezTo>
                  <a:pt x="2895545" y="5818042"/>
                  <a:pt x="2895545" y="5818042"/>
                  <a:pt x="2768053" y="5818042"/>
                </a:cubicBezTo>
                <a:cubicBezTo>
                  <a:pt x="2768053" y="5818042"/>
                  <a:pt x="2768053" y="5818042"/>
                  <a:pt x="2704307" y="5813132"/>
                </a:cubicBezTo>
                <a:cubicBezTo>
                  <a:pt x="2704307" y="5813132"/>
                  <a:pt x="2704307" y="5813132"/>
                  <a:pt x="2640561" y="5808222"/>
                </a:cubicBezTo>
                <a:cubicBezTo>
                  <a:pt x="2596429" y="5808222"/>
                  <a:pt x="2557200" y="5803312"/>
                  <a:pt x="2513068" y="5798403"/>
                </a:cubicBezTo>
                <a:cubicBezTo>
                  <a:pt x="2429708" y="5793493"/>
                  <a:pt x="2341444" y="5783673"/>
                  <a:pt x="2258084" y="5773854"/>
                </a:cubicBezTo>
                <a:cubicBezTo>
                  <a:pt x="2174724" y="5759125"/>
                  <a:pt x="2091363" y="5749305"/>
                  <a:pt x="2008002" y="5734576"/>
                </a:cubicBezTo>
                <a:cubicBezTo>
                  <a:pt x="2008002" y="5734576"/>
                  <a:pt x="2008002" y="5734576"/>
                  <a:pt x="1757922" y="5690388"/>
                </a:cubicBezTo>
                <a:cubicBezTo>
                  <a:pt x="1757922" y="5690388"/>
                  <a:pt x="1757922" y="5690388"/>
                  <a:pt x="1635333" y="5670749"/>
                </a:cubicBezTo>
                <a:cubicBezTo>
                  <a:pt x="1596105" y="5665840"/>
                  <a:pt x="1551973" y="5656020"/>
                  <a:pt x="1512744" y="5651110"/>
                </a:cubicBezTo>
                <a:cubicBezTo>
                  <a:pt x="1434288" y="5636381"/>
                  <a:pt x="1350927" y="5626562"/>
                  <a:pt x="1272471" y="5616742"/>
                </a:cubicBezTo>
                <a:cubicBezTo>
                  <a:pt x="1272471" y="5616742"/>
                  <a:pt x="1272471" y="5616742"/>
                  <a:pt x="1213628" y="5611832"/>
                </a:cubicBezTo>
                <a:cubicBezTo>
                  <a:pt x="1213628" y="5611832"/>
                  <a:pt x="1213628" y="5611832"/>
                  <a:pt x="1184207" y="5606923"/>
                </a:cubicBezTo>
                <a:cubicBezTo>
                  <a:pt x="1184207" y="5606923"/>
                  <a:pt x="1184207" y="5606923"/>
                  <a:pt x="1169496" y="5606923"/>
                </a:cubicBezTo>
                <a:cubicBezTo>
                  <a:pt x="1169496" y="5606923"/>
                  <a:pt x="1169496" y="5606923"/>
                  <a:pt x="1164593" y="5606923"/>
                </a:cubicBezTo>
                <a:cubicBezTo>
                  <a:pt x="1164593" y="5606923"/>
                  <a:pt x="1164593" y="5606923"/>
                  <a:pt x="1154785" y="5606923"/>
                </a:cubicBezTo>
                <a:cubicBezTo>
                  <a:pt x="1154785" y="5606923"/>
                  <a:pt x="1154785" y="5606923"/>
                  <a:pt x="1095943" y="5602013"/>
                </a:cubicBezTo>
                <a:cubicBezTo>
                  <a:pt x="1095943" y="5602013"/>
                  <a:pt x="1095943" y="5602013"/>
                  <a:pt x="1061618" y="5602013"/>
                </a:cubicBezTo>
                <a:cubicBezTo>
                  <a:pt x="1051811" y="5602013"/>
                  <a:pt x="1042004" y="5602013"/>
                  <a:pt x="1032197" y="5602013"/>
                </a:cubicBezTo>
                <a:cubicBezTo>
                  <a:pt x="1032197" y="5602013"/>
                  <a:pt x="1032197" y="5602013"/>
                  <a:pt x="978258" y="5602013"/>
                </a:cubicBezTo>
                <a:cubicBezTo>
                  <a:pt x="958643" y="5602013"/>
                  <a:pt x="939029" y="5602013"/>
                  <a:pt x="919415" y="5606923"/>
                </a:cubicBezTo>
                <a:cubicBezTo>
                  <a:pt x="919415" y="5606923"/>
                  <a:pt x="919415" y="5606923"/>
                  <a:pt x="860573" y="5611832"/>
                </a:cubicBezTo>
                <a:cubicBezTo>
                  <a:pt x="860573" y="5611832"/>
                  <a:pt x="860573" y="5611832"/>
                  <a:pt x="831151" y="5611832"/>
                </a:cubicBezTo>
                <a:cubicBezTo>
                  <a:pt x="831151" y="5611832"/>
                  <a:pt x="831151" y="5611832"/>
                  <a:pt x="801730" y="5616742"/>
                </a:cubicBezTo>
                <a:cubicBezTo>
                  <a:pt x="801730" y="5616742"/>
                  <a:pt x="801730" y="5616742"/>
                  <a:pt x="747790" y="5621652"/>
                </a:cubicBezTo>
                <a:cubicBezTo>
                  <a:pt x="728177" y="5626562"/>
                  <a:pt x="708563" y="5631471"/>
                  <a:pt x="688948" y="5631471"/>
                </a:cubicBezTo>
                <a:cubicBezTo>
                  <a:pt x="649720" y="5636381"/>
                  <a:pt x="610491" y="5646201"/>
                  <a:pt x="576167" y="5656020"/>
                </a:cubicBezTo>
                <a:cubicBezTo>
                  <a:pt x="502613" y="5675659"/>
                  <a:pt x="429060" y="5700208"/>
                  <a:pt x="355507" y="5724756"/>
                </a:cubicBezTo>
                <a:cubicBezTo>
                  <a:pt x="355507" y="5724756"/>
                  <a:pt x="355507" y="5724756"/>
                  <a:pt x="306471" y="5749305"/>
                </a:cubicBezTo>
                <a:cubicBezTo>
                  <a:pt x="286857" y="5759125"/>
                  <a:pt x="272147" y="5764034"/>
                  <a:pt x="257436" y="5773854"/>
                </a:cubicBezTo>
                <a:cubicBezTo>
                  <a:pt x="237822" y="5783673"/>
                  <a:pt x="223111" y="5788583"/>
                  <a:pt x="208401" y="5798403"/>
                </a:cubicBezTo>
                <a:cubicBezTo>
                  <a:pt x="198593" y="5803312"/>
                  <a:pt x="193690" y="5808222"/>
                  <a:pt x="183882" y="5813132"/>
                </a:cubicBezTo>
                <a:cubicBezTo>
                  <a:pt x="183882" y="5813132"/>
                  <a:pt x="178979" y="5818042"/>
                  <a:pt x="174076" y="5818042"/>
                </a:cubicBezTo>
                <a:cubicBezTo>
                  <a:pt x="174076" y="5818042"/>
                  <a:pt x="174076" y="5818042"/>
                  <a:pt x="169172" y="5822951"/>
                </a:cubicBezTo>
                <a:cubicBezTo>
                  <a:pt x="169172" y="5822951"/>
                  <a:pt x="169172" y="5822951"/>
                  <a:pt x="26433" y="5822951"/>
                </a:cubicBezTo>
                <a:lnTo>
                  <a:pt x="0" y="5822951"/>
                </a:lnTo>
                <a:lnTo>
                  <a:pt x="0" y="710368"/>
                </a:lnTo>
                <a:lnTo>
                  <a:pt x="2451" y="520433"/>
                </a:lnTo>
                <a:cubicBezTo>
                  <a:pt x="2451" y="520433"/>
                  <a:pt x="2451" y="520433"/>
                  <a:pt x="61294" y="5459631"/>
                </a:cubicBezTo>
                <a:cubicBezTo>
                  <a:pt x="76004" y="5444901"/>
                  <a:pt x="95618" y="5435082"/>
                  <a:pt x="110329" y="5425262"/>
                </a:cubicBezTo>
                <a:cubicBezTo>
                  <a:pt x="110329" y="5425262"/>
                  <a:pt x="110329" y="5425262"/>
                  <a:pt x="164269" y="5395804"/>
                </a:cubicBezTo>
                <a:cubicBezTo>
                  <a:pt x="164269" y="5395804"/>
                  <a:pt x="164269" y="5395804"/>
                  <a:pt x="213304" y="5366345"/>
                </a:cubicBezTo>
                <a:cubicBezTo>
                  <a:pt x="281954" y="5331977"/>
                  <a:pt x="355507" y="5297609"/>
                  <a:pt x="424157" y="5263241"/>
                </a:cubicBezTo>
                <a:cubicBezTo>
                  <a:pt x="497710" y="5233783"/>
                  <a:pt x="571263" y="5204324"/>
                  <a:pt x="644816" y="5179775"/>
                </a:cubicBezTo>
                <a:cubicBezTo>
                  <a:pt x="684044" y="5165046"/>
                  <a:pt x="718369" y="5155227"/>
                  <a:pt x="757598" y="5145407"/>
                </a:cubicBezTo>
                <a:cubicBezTo>
                  <a:pt x="757598" y="5145407"/>
                  <a:pt x="757598" y="5145407"/>
                  <a:pt x="816441" y="5125768"/>
                </a:cubicBezTo>
                <a:cubicBezTo>
                  <a:pt x="816441" y="5125768"/>
                  <a:pt x="816441" y="5125768"/>
                  <a:pt x="870379" y="5115949"/>
                </a:cubicBezTo>
                <a:cubicBezTo>
                  <a:pt x="870379" y="5115949"/>
                  <a:pt x="870379" y="5115949"/>
                  <a:pt x="899800" y="5106129"/>
                </a:cubicBezTo>
                <a:cubicBezTo>
                  <a:pt x="899800" y="5106129"/>
                  <a:pt x="899800" y="5106129"/>
                  <a:pt x="904704" y="5106129"/>
                </a:cubicBezTo>
                <a:cubicBezTo>
                  <a:pt x="904704" y="5106129"/>
                  <a:pt x="904704" y="5106129"/>
                  <a:pt x="909608" y="5106129"/>
                </a:cubicBezTo>
                <a:cubicBezTo>
                  <a:pt x="909608" y="5106129"/>
                  <a:pt x="909608" y="5106129"/>
                  <a:pt x="914511" y="5101220"/>
                </a:cubicBezTo>
                <a:cubicBezTo>
                  <a:pt x="914511" y="5101220"/>
                  <a:pt x="914511" y="5101220"/>
                  <a:pt x="929222" y="5101220"/>
                </a:cubicBezTo>
                <a:cubicBezTo>
                  <a:pt x="929222" y="5101220"/>
                  <a:pt x="929222" y="5101220"/>
                  <a:pt x="988065" y="5091400"/>
                </a:cubicBezTo>
                <a:cubicBezTo>
                  <a:pt x="1007679" y="5086490"/>
                  <a:pt x="1027293" y="5086490"/>
                  <a:pt x="1046907" y="5081581"/>
                </a:cubicBezTo>
                <a:cubicBezTo>
                  <a:pt x="1066522" y="5081581"/>
                  <a:pt x="1086136" y="5076671"/>
                  <a:pt x="1105750" y="5076671"/>
                </a:cubicBezTo>
                <a:cubicBezTo>
                  <a:pt x="1184207" y="5066851"/>
                  <a:pt x="1262663" y="5066851"/>
                  <a:pt x="1341120" y="5066851"/>
                </a:cubicBezTo>
                <a:cubicBezTo>
                  <a:pt x="1341120" y="5066851"/>
                  <a:pt x="1341120" y="5066851"/>
                  <a:pt x="1399963" y="5066851"/>
                </a:cubicBezTo>
                <a:cubicBezTo>
                  <a:pt x="1399963" y="5066851"/>
                  <a:pt x="1399963" y="5066851"/>
                  <a:pt x="1458805" y="5071761"/>
                </a:cubicBezTo>
                <a:cubicBezTo>
                  <a:pt x="1498034" y="5071761"/>
                  <a:pt x="1537262" y="5076671"/>
                  <a:pt x="1576491" y="5076671"/>
                </a:cubicBezTo>
                <a:cubicBezTo>
                  <a:pt x="1615719" y="5081581"/>
                  <a:pt x="1654947" y="5086490"/>
                  <a:pt x="1694176" y="5086490"/>
                </a:cubicBezTo>
                <a:cubicBezTo>
                  <a:pt x="1694176" y="5086490"/>
                  <a:pt x="1694176" y="5086490"/>
                  <a:pt x="1806957" y="5101220"/>
                </a:cubicBezTo>
                <a:cubicBezTo>
                  <a:pt x="1806957" y="5101220"/>
                  <a:pt x="1806957" y="5101220"/>
                  <a:pt x="2037424" y="5125768"/>
                </a:cubicBezTo>
                <a:cubicBezTo>
                  <a:pt x="2110977" y="5135588"/>
                  <a:pt x="2189434" y="5140497"/>
                  <a:pt x="2262987" y="5145407"/>
                </a:cubicBezTo>
                <a:cubicBezTo>
                  <a:pt x="2302216" y="5150317"/>
                  <a:pt x="2336541" y="5150317"/>
                  <a:pt x="2375769" y="5155227"/>
                </a:cubicBezTo>
                <a:cubicBezTo>
                  <a:pt x="2395383" y="5155227"/>
                  <a:pt x="2414997" y="5155227"/>
                  <a:pt x="2434612" y="5155227"/>
                </a:cubicBezTo>
                <a:cubicBezTo>
                  <a:pt x="2434612" y="5155227"/>
                  <a:pt x="2434612" y="5155227"/>
                  <a:pt x="2464033" y="5160136"/>
                </a:cubicBezTo>
                <a:cubicBezTo>
                  <a:pt x="2464033" y="5160136"/>
                  <a:pt x="2464033" y="5160136"/>
                  <a:pt x="2478744" y="5160136"/>
                </a:cubicBezTo>
                <a:cubicBezTo>
                  <a:pt x="2478744" y="5160136"/>
                  <a:pt x="2483647" y="5160136"/>
                  <a:pt x="2488551" y="5160136"/>
                </a:cubicBezTo>
                <a:cubicBezTo>
                  <a:pt x="2562104" y="5160136"/>
                  <a:pt x="2640561" y="5155227"/>
                  <a:pt x="2714114" y="5145407"/>
                </a:cubicBezTo>
                <a:cubicBezTo>
                  <a:pt x="2714114" y="5145407"/>
                  <a:pt x="2714114" y="5145407"/>
                  <a:pt x="2768053" y="5135588"/>
                </a:cubicBezTo>
                <a:cubicBezTo>
                  <a:pt x="2768053" y="5135588"/>
                  <a:pt x="2768053" y="5135588"/>
                  <a:pt x="2826896" y="5130678"/>
                </a:cubicBezTo>
                <a:cubicBezTo>
                  <a:pt x="2861220" y="5120859"/>
                  <a:pt x="2900449" y="5115949"/>
                  <a:pt x="2934774" y="5106129"/>
                </a:cubicBezTo>
                <a:cubicBezTo>
                  <a:pt x="2974002" y="5101220"/>
                  <a:pt x="3008327" y="5091400"/>
                  <a:pt x="3047555" y="5081581"/>
                </a:cubicBezTo>
                <a:cubicBezTo>
                  <a:pt x="3081880" y="5071761"/>
                  <a:pt x="3121108" y="5061942"/>
                  <a:pt x="3155433" y="5052122"/>
                </a:cubicBezTo>
                <a:cubicBezTo>
                  <a:pt x="3228987" y="5032483"/>
                  <a:pt x="3302540" y="5007934"/>
                  <a:pt x="3371189" y="4983386"/>
                </a:cubicBezTo>
                <a:cubicBezTo>
                  <a:pt x="3434936" y="4958837"/>
                  <a:pt x="3498682" y="4939198"/>
                  <a:pt x="3557524" y="4909740"/>
                </a:cubicBezTo>
                <a:cubicBezTo>
                  <a:pt x="3557524" y="4909740"/>
                  <a:pt x="3557524" y="4909740"/>
                  <a:pt x="3586946" y="39278"/>
                </a:cubicBezTo>
                <a:cubicBezTo>
                  <a:pt x="3586946" y="39278"/>
                  <a:pt x="3586946" y="39278"/>
                  <a:pt x="3454550" y="78556"/>
                </a:cubicBezTo>
                <a:cubicBezTo>
                  <a:pt x="3430032" y="83466"/>
                  <a:pt x="3405514" y="93285"/>
                  <a:pt x="3380997" y="98195"/>
                </a:cubicBezTo>
                <a:cubicBezTo>
                  <a:pt x="3380997" y="98195"/>
                  <a:pt x="3380997" y="98195"/>
                  <a:pt x="3302540" y="117834"/>
                </a:cubicBezTo>
                <a:cubicBezTo>
                  <a:pt x="3302540" y="117834"/>
                  <a:pt x="3302540" y="117834"/>
                  <a:pt x="3228987" y="132563"/>
                </a:cubicBezTo>
                <a:cubicBezTo>
                  <a:pt x="3228987" y="132563"/>
                  <a:pt x="3228987" y="132563"/>
                  <a:pt x="3189758" y="142383"/>
                </a:cubicBezTo>
                <a:cubicBezTo>
                  <a:pt x="3175047" y="147292"/>
                  <a:pt x="3165240" y="147292"/>
                  <a:pt x="3150530" y="147292"/>
                </a:cubicBezTo>
                <a:cubicBezTo>
                  <a:pt x="3150530" y="147292"/>
                  <a:pt x="3150530" y="147292"/>
                  <a:pt x="2998520" y="176751"/>
                </a:cubicBezTo>
                <a:cubicBezTo>
                  <a:pt x="2974002" y="181661"/>
                  <a:pt x="2944581" y="186570"/>
                  <a:pt x="2920063" y="191480"/>
                </a:cubicBezTo>
                <a:cubicBezTo>
                  <a:pt x="2920063" y="191480"/>
                  <a:pt x="2920063" y="191480"/>
                  <a:pt x="2841606" y="201300"/>
                </a:cubicBezTo>
                <a:cubicBezTo>
                  <a:pt x="2841606" y="201300"/>
                  <a:pt x="2841606" y="201300"/>
                  <a:pt x="2768053" y="211119"/>
                </a:cubicBezTo>
                <a:cubicBezTo>
                  <a:pt x="2738632" y="216029"/>
                  <a:pt x="2714114" y="216029"/>
                  <a:pt x="2689596" y="220939"/>
                </a:cubicBezTo>
                <a:cubicBezTo>
                  <a:pt x="2635657" y="225848"/>
                  <a:pt x="2586622" y="230758"/>
                  <a:pt x="2532683" y="235668"/>
                </a:cubicBezTo>
                <a:cubicBezTo>
                  <a:pt x="2532683" y="235668"/>
                  <a:pt x="2532683" y="235668"/>
                  <a:pt x="2375769" y="250397"/>
                </a:cubicBezTo>
                <a:cubicBezTo>
                  <a:pt x="2351251" y="250397"/>
                  <a:pt x="2326734" y="255307"/>
                  <a:pt x="2297312" y="255307"/>
                </a:cubicBezTo>
                <a:cubicBezTo>
                  <a:pt x="2297312" y="255307"/>
                  <a:pt x="2297312" y="255307"/>
                  <a:pt x="2218855" y="260216"/>
                </a:cubicBezTo>
                <a:cubicBezTo>
                  <a:pt x="2218855" y="260216"/>
                  <a:pt x="2218855" y="260216"/>
                  <a:pt x="2140399" y="260216"/>
                </a:cubicBezTo>
                <a:cubicBezTo>
                  <a:pt x="2140399" y="260216"/>
                  <a:pt x="2140399" y="260216"/>
                  <a:pt x="2066845" y="265126"/>
                </a:cubicBezTo>
                <a:cubicBezTo>
                  <a:pt x="2012906" y="265126"/>
                  <a:pt x="1958967" y="265126"/>
                  <a:pt x="1909932" y="265126"/>
                </a:cubicBezTo>
                <a:cubicBezTo>
                  <a:pt x="1855992" y="265126"/>
                  <a:pt x="1802054" y="265126"/>
                  <a:pt x="1753018" y="265126"/>
                </a:cubicBezTo>
                <a:cubicBezTo>
                  <a:pt x="1699079" y="265126"/>
                  <a:pt x="1650044" y="265126"/>
                  <a:pt x="1596105" y="260216"/>
                </a:cubicBezTo>
                <a:cubicBezTo>
                  <a:pt x="1542166" y="260216"/>
                  <a:pt x="1493130" y="260216"/>
                  <a:pt x="1439191" y="255307"/>
                </a:cubicBezTo>
                <a:cubicBezTo>
                  <a:pt x="1439191" y="255307"/>
                  <a:pt x="1439191" y="255307"/>
                  <a:pt x="1360734" y="250397"/>
                </a:cubicBezTo>
                <a:cubicBezTo>
                  <a:pt x="1360734" y="250397"/>
                  <a:pt x="1360734" y="250397"/>
                  <a:pt x="1439191" y="250397"/>
                </a:cubicBezTo>
                <a:cubicBezTo>
                  <a:pt x="1493130" y="255307"/>
                  <a:pt x="1542166" y="255307"/>
                  <a:pt x="1596105" y="255307"/>
                </a:cubicBezTo>
                <a:cubicBezTo>
                  <a:pt x="1650044" y="255307"/>
                  <a:pt x="1699079" y="255307"/>
                  <a:pt x="1753018" y="260216"/>
                </a:cubicBezTo>
                <a:cubicBezTo>
                  <a:pt x="1802054" y="260216"/>
                  <a:pt x="1855992" y="255307"/>
                  <a:pt x="1909932" y="255307"/>
                </a:cubicBezTo>
                <a:cubicBezTo>
                  <a:pt x="1958967" y="255307"/>
                  <a:pt x="2012906" y="255307"/>
                  <a:pt x="2061942" y="250397"/>
                </a:cubicBezTo>
                <a:cubicBezTo>
                  <a:pt x="2061942" y="250397"/>
                  <a:pt x="2061942" y="250397"/>
                  <a:pt x="2140399" y="250397"/>
                </a:cubicBezTo>
                <a:cubicBezTo>
                  <a:pt x="2140399" y="250397"/>
                  <a:pt x="2140399" y="250397"/>
                  <a:pt x="2218855" y="245487"/>
                </a:cubicBezTo>
                <a:cubicBezTo>
                  <a:pt x="2218855" y="245487"/>
                  <a:pt x="2218855" y="245487"/>
                  <a:pt x="2297312" y="240577"/>
                </a:cubicBezTo>
                <a:cubicBezTo>
                  <a:pt x="2321830" y="240577"/>
                  <a:pt x="2351251" y="235668"/>
                  <a:pt x="2375769" y="235668"/>
                </a:cubicBezTo>
                <a:cubicBezTo>
                  <a:pt x="2375769" y="235668"/>
                  <a:pt x="2375769" y="235668"/>
                  <a:pt x="2532683" y="220939"/>
                </a:cubicBezTo>
                <a:cubicBezTo>
                  <a:pt x="2581718" y="216029"/>
                  <a:pt x="2635657" y="211119"/>
                  <a:pt x="2684693" y="201300"/>
                </a:cubicBezTo>
                <a:cubicBezTo>
                  <a:pt x="2709210" y="201300"/>
                  <a:pt x="2738632" y="196390"/>
                  <a:pt x="2763149" y="191480"/>
                </a:cubicBezTo>
                <a:cubicBezTo>
                  <a:pt x="2763149" y="191480"/>
                  <a:pt x="2763149" y="191480"/>
                  <a:pt x="2841606" y="181661"/>
                </a:cubicBezTo>
                <a:cubicBezTo>
                  <a:pt x="2841606" y="181661"/>
                  <a:pt x="2841606" y="181661"/>
                  <a:pt x="2915159" y="171841"/>
                </a:cubicBezTo>
                <a:cubicBezTo>
                  <a:pt x="2944581" y="166931"/>
                  <a:pt x="2969098" y="162022"/>
                  <a:pt x="2993616" y="157112"/>
                </a:cubicBezTo>
                <a:cubicBezTo>
                  <a:pt x="2993616" y="157112"/>
                  <a:pt x="2993616" y="157112"/>
                  <a:pt x="3145626" y="127654"/>
                </a:cubicBezTo>
                <a:cubicBezTo>
                  <a:pt x="3160337" y="122744"/>
                  <a:pt x="3170144" y="122744"/>
                  <a:pt x="3184855" y="117834"/>
                </a:cubicBezTo>
                <a:cubicBezTo>
                  <a:pt x="3184855" y="117834"/>
                  <a:pt x="3184855" y="117834"/>
                  <a:pt x="3224083" y="108014"/>
                </a:cubicBezTo>
                <a:cubicBezTo>
                  <a:pt x="3224083" y="108014"/>
                  <a:pt x="3224083" y="108014"/>
                  <a:pt x="3297636" y="93285"/>
                </a:cubicBezTo>
                <a:cubicBezTo>
                  <a:pt x="3297636" y="93285"/>
                  <a:pt x="3297636" y="93285"/>
                  <a:pt x="3376093" y="73646"/>
                </a:cubicBezTo>
                <a:cubicBezTo>
                  <a:pt x="3400611" y="68737"/>
                  <a:pt x="3425128" y="58917"/>
                  <a:pt x="3449646" y="49098"/>
                </a:cubicBezTo>
                <a:cubicBezTo>
                  <a:pt x="3449646" y="49098"/>
                  <a:pt x="3449646" y="49098"/>
                  <a:pt x="3596753" y="4910"/>
                </a:cubicBezTo>
                <a:cubicBezTo>
                  <a:pt x="3596753" y="4910"/>
                  <a:pt x="3596753" y="4910"/>
                  <a:pt x="361636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defTabSz="913765">
              <a:defRPr/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íṥḻiḑè"/>
          <p:cNvSpPr/>
          <p:nvPr/>
        </p:nvSpPr>
        <p:spPr>
          <a:xfrm>
            <a:off x="114300" y="2837815"/>
            <a:ext cx="3284855" cy="1051560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2800" b="1" dirty="0">
                <a:sym typeface="+mn-ea"/>
              </a:rPr>
              <a:t>团队项目</a:t>
            </a:r>
            <a:endParaRPr lang="en-US" altLang="zh-CN" sz="2800" b="1" dirty="0">
              <a:sym typeface="+mn-ea"/>
            </a:endParaRPr>
          </a:p>
          <a:p>
            <a:pPr algn="ctr"/>
            <a:r>
              <a:rPr lang="en-US" altLang="zh-CN" sz="2800" b="1" dirty="0">
                <a:sym typeface="+mn-ea"/>
              </a:rPr>
              <a:t>安排及贡献比</a:t>
            </a:r>
            <a:endParaRPr lang="zh-CN" altLang="en-US" sz="2800" b="1" dirty="0">
              <a:sym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708525" y="2350135"/>
            <a:ext cx="6750050" cy="662940"/>
            <a:chOff x="7513" y="2635"/>
            <a:chExt cx="10630" cy="1044"/>
          </a:xfrm>
        </p:grpSpPr>
        <p:grpSp>
          <p:nvGrpSpPr>
            <p:cNvPr id="10" name="í$lïḑê"/>
            <p:cNvGrpSpPr/>
            <p:nvPr/>
          </p:nvGrpSpPr>
          <p:grpSpPr>
            <a:xfrm>
              <a:off x="7513" y="2635"/>
              <a:ext cx="10630" cy="1044"/>
              <a:chOff x="4770733" y="1140385"/>
              <a:chExt cx="6749754" cy="663248"/>
            </a:xfrm>
          </p:grpSpPr>
          <p:sp>
            <p:nvSpPr>
              <p:cNvPr id="11" name="i$ḷïďê"/>
              <p:cNvSpPr/>
              <p:nvPr/>
            </p:nvSpPr>
            <p:spPr bwMode="auto">
              <a:xfrm>
                <a:off x="5008132" y="1140385"/>
                <a:ext cx="6512355" cy="66324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</a:bodyPr>
              <a:lstStyle/>
              <a:p>
                <a:pPr algn="l"/>
                <a:r>
                  <a:rPr lang="en-US" altLang="zh-CN" sz="2400" b="1"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sym typeface="+mn-ea"/>
                  </a:rPr>
                  <a:t>    </a:t>
                </a:r>
                <a:r>
                  <a:rPr lang="zh-CN" altLang="en-US" sz="2400" b="1"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sym typeface="+mn-ea"/>
                  </a:rPr>
                  <a:t>项目安排</a:t>
                </a:r>
                <a:endPara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íṣlîḍè"/>
              <p:cNvSpPr/>
              <p:nvPr/>
            </p:nvSpPr>
            <p:spPr bwMode="auto">
              <a:xfrm>
                <a:off x="4770733" y="1233974"/>
                <a:ext cx="474800" cy="474800"/>
              </a:xfrm>
              <a:prstGeom prst="ellipse">
                <a:avLst/>
              </a:prstGeom>
              <a:solidFill>
                <a:schemeClr val="accent1"/>
              </a:solidFill>
              <a:ln w="50800" cmpd="sng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01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9686" y="2806"/>
              <a:ext cx="5607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l"/>
              <a:endParaRPr lang="zh-CN" altLang="en-US" sz="2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pic>
        <p:nvPicPr>
          <p:cNvPr id="3" name="图片 2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4708525" y="4112260"/>
            <a:ext cx="6750050" cy="662940"/>
            <a:chOff x="7513" y="2635"/>
            <a:chExt cx="10630" cy="1044"/>
          </a:xfrm>
        </p:grpSpPr>
        <p:grpSp>
          <p:nvGrpSpPr>
            <p:cNvPr id="26" name="í$lïḑê"/>
            <p:cNvGrpSpPr/>
            <p:nvPr/>
          </p:nvGrpSpPr>
          <p:grpSpPr>
            <a:xfrm>
              <a:off x="7513" y="2635"/>
              <a:ext cx="10630" cy="1044"/>
              <a:chOff x="4770733" y="1140385"/>
              <a:chExt cx="6749754" cy="663248"/>
            </a:xfrm>
          </p:grpSpPr>
          <p:sp>
            <p:nvSpPr>
              <p:cNvPr id="27" name="i$ḷïďê"/>
              <p:cNvSpPr/>
              <p:nvPr/>
            </p:nvSpPr>
            <p:spPr bwMode="auto">
              <a:xfrm>
                <a:off x="5008132" y="1140385"/>
                <a:ext cx="6512355" cy="66324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</a:bodyPr>
              <a:p>
                <a:pPr algn="l"/>
                <a:r>
                  <a:rPr lang="en-US" altLang="zh-CN" sz="2400" b="1"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sym typeface="+mn-ea"/>
                  </a:rPr>
                  <a:t>    </a:t>
                </a:r>
                <a:r>
                  <a:rPr lang="zh-CN" altLang="en-US" sz="2400" b="1"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sym typeface="+mn-ea"/>
                  </a:rPr>
                  <a:t>成员贡献</a:t>
                </a:r>
                <a:endPara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íṣlîḍè"/>
              <p:cNvSpPr/>
              <p:nvPr/>
            </p:nvSpPr>
            <p:spPr bwMode="auto">
              <a:xfrm>
                <a:off x="4770733" y="1233974"/>
                <a:ext cx="474800" cy="474800"/>
              </a:xfrm>
              <a:prstGeom prst="ellipse">
                <a:avLst/>
              </a:prstGeom>
              <a:solidFill>
                <a:schemeClr val="accent1"/>
              </a:solidFill>
              <a:ln w="50800" cmpd="sng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</a:t>
                </a:r>
                <a:r>
                  <a:rPr lang="en-US" sz="1600" dirty="0">
                    <a:solidFill>
                      <a:schemeClr val="bg1"/>
                    </a:solidFill>
                  </a:rPr>
                  <a:t>2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9686" y="2806"/>
              <a:ext cx="5607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l"/>
              <a:endParaRPr lang="zh-CN" altLang="en-US" sz="2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"/>
            <a:ext cx="10850563" cy="1015999"/>
          </a:xfrm>
        </p:spPr>
        <p:txBody>
          <a:bodyPr/>
          <a:lstStyle/>
          <a:p>
            <a:r>
              <a:rPr lang="zh-CN" altLang="en-US" dirty="0"/>
              <a:t>系统设计和数据库设计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is1iḑè"/>
          <p:cNvSpPr/>
          <p:nvPr/>
        </p:nvSpPr>
        <p:spPr>
          <a:xfrm>
            <a:off x="1595755" y="2572385"/>
            <a:ext cx="4403090" cy="1170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0" extrusionOk="0">
                <a:moveTo>
                  <a:pt x="9369" y="20968"/>
                </a:moveTo>
                <a:cubicBezTo>
                  <a:pt x="9287" y="21276"/>
                  <a:pt x="9173" y="21540"/>
                  <a:pt x="9047" y="21540"/>
                </a:cubicBezTo>
                <a:lnTo>
                  <a:pt x="21600" y="21540"/>
                </a:lnTo>
                <a:cubicBezTo>
                  <a:pt x="21377" y="20215"/>
                  <a:pt x="21032" y="18243"/>
                  <a:pt x="20743" y="16602"/>
                </a:cubicBezTo>
                <a:cubicBezTo>
                  <a:pt x="20453" y="14961"/>
                  <a:pt x="20219" y="13651"/>
                  <a:pt x="20219" y="13651"/>
                </a:cubicBezTo>
                <a:cubicBezTo>
                  <a:pt x="20219" y="13651"/>
                  <a:pt x="19903" y="11682"/>
                  <a:pt x="20219" y="9513"/>
                </a:cubicBezTo>
                <a:cubicBezTo>
                  <a:pt x="20426" y="8092"/>
                  <a:pt x="20407" y="4129"/>
                  <a:pt x="20161" y="14"/>
                </a:cubicBezTo>
                <a:lnTo>
                  <a:pt x="1294" y="14"/>
                </a:lnTo>
                <a:lnTo>
                  <a:pt x="503" y="14"/>
                </a:lnTo>
                <a:cubicBezTo>
                  <a:pt x="359" y="-60"/>
                  <a:pt x="228" y="160"/>
                  <a:pt x="133" y="514"/>
                </a:cubicBezTo>
                <a:cubicBezTo>
                  <a:pt x="39" y="867"/>
                  <a:pt x="0" y="1353"/>
                  <a:pt x="0" y="1893"/>
                </a:cubicBezTo>
                <a:lnTo>
                  <a:pt x="0" y="9298"/>
                </a:lnTo>
                <a:cubicBezTo>
                  <a:pt x="0" y="9838"/>
                  <a:pt x="38" y="10325"/>
                  <a:pt x="133" y="10677"/>
                </a:cubicBezTo>
                <a:cubicBezTo>
                  <a:pt x="228" y="11029"/>
                  <a:pt x="361" y="11168"/>
                  <a:pt x="503" y="11251"/>
                </a:cubicBezTo>
                <a:cubicBezTo>
                  <a:pt x="770" y="11407"/>
                  <a:pt x="1040" y="11449"/>
                  <a:pt x="1311" y="11453"/>
                </a:cubicBezTo>
                <a:cubicBezTo>
                  <a:pt x="1479" y="11456"/>
                  <a:pt x="1648" y="11445"/>
                  <a:pt x="1816" y="11436"/>
                </a:cubicBezTo>
                <a:cubicBezTo>
                  <a:pt x="1938" y="11430"/>
                  <a:pt x="2060" y="11430"/>
                  <a:pt x="2182" y="11436"/>
                </a:cubicBezTo>
                <a:cubicBezTo>
                  <a:pt x="2307" y="11506"/>
                  <a:pt x="2434" y="11576"/>
                  <a:pt x="2530" y="11871"/>
                </a:cubicBezTo>
                <a:cubicBezTo>
                  <a:pt x="2639" y="12207"/>
                  <a:pt x="2683" y="12745"/>
                  <a:pt x="2683" y="13279"/>
                </a:cubicBezTo>
                <a:cubicBezTo>
                  <a:pt x="2683" y="13282"/>
                  <a:pt x="2683" y="13286"/>
                  <a:pt x="2683" y="13290"/>
                </a:cubicBezTo>
                <a:cubicBezTo>
                  <a:pt x="2679" y="14598"/>
                  <a:pt x="2670" y="15978"/>
                  <a:pt x="2901" y="16923"/>
                </a:cubicBezTo>
                <a:cubicBezTo>
                  <a:pt x="3043" y="17505"/>
                  <a:pt x="3253" y="17744"/>
                  <a:pt x="3474" y="17665"/>
                </a:cubicBezTo>
                <a:lnTo>
                  <a:pt x="6524" y="17665"/>
                </a:lnTo>
                <a:lnTo>
                  <a:pt x="9047" y="17881"/>
                </a:lnTo>
                <a:cubicBezTo>
                  <a:pt x="9173" y="17881"/>
                  <a:pt x="9287" y="18007"/>
                  <a:pt x="9369" y="18317"/>
                </a:cubicBezTo>
                <a:cubicBezTo>
                  <a:pt x="9451" y="18626"/>
                  <a:pt x="9529" y="19054"/>
                  <a:pt x="9529" y="19525"/>
                </a:cubicBezTo>
                <a:lnTo>
                  <a:pt x="9529" y="19762"/>
                </a:lnTo>
                <a:cubicBezTo>
                  <a:pt x="9529" y="20234"/>
                  <a:pt x="9451" y="20659"/>
                  <a:pt x="9369" y="20968"/>
                </a:cubicBezTo>
                <a:close/>
              </a:path>
            </a:pathLst>
          </a:custGeom>
          <a:solidFill>
            <a:schemeClr val="accent2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</a:p>
        </p:txBody>
      </p:sp>
      <p:sp>
        <p:nvSpPr>
          <p:cNvPr id="7" name="ïs1íďè"/>
          <p:cNvSpPr/>
          <p:nvPr/>
        </p:nvSpPr>
        <p:spPr>
          <a:xfrm>
            <a:off x="1595755" y="1400175"/>
            <a:ext cx="4109720" cy="11722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46" extrusionOk="0">
                <a:moveTo>
                  <a:pt x="6681" y="878"/>
                </a:moveTo>
                <a:cubicBezTo>
                  <a:pt x="6671" y="887"/>
                  <a:pt x="6661" y="896"/>
                  <a:pt x="6651" y="905"/>
                </a:cubicBezTo>
                <a:cubicBezTo>
                  <a:pt x="6641" y="914"/>
                  <a:pt x="6631" y="924"/>
                  <a:pt x="6622" y="933"/>
                </a:cubicBezTo>
                <a:cubicBezTo>
                  <a:pt x="6631" y="924"/>
                  <a:pt x="6641" y="914"/>
                  <a:pt x="6651" y="905"/>
                </a:cubicBezTo>
                <a:cubicBezTo>
                  <a:pt x="6661" y="896"/>
                  <a:pt x="6671" y="887"/>
                  <a:pt x="6681" y="878"/>
                </a:cubicBezTo>
                <a:close/>
                <a:moveTo>
                  <a:pt x="6935" y="676"/>
                </a:moveTo>
                <a:cubicBezTo>
                  <a:pt x="6928" y="681"/>
                  <a:pt x="6922" y="686"/>
                  <a:pt x="6915" y="692"/>
                </a:cubicBezTo>
                <a:cubicBezTo>
                  <a:pt x="6908" y="697"/>
                  <a:pt x="6901" y="702"/>
                  <a:pt x="6895" y="708"/>
                </a:cubicBezTo>
                <a:cubicBezTo>
                  <a:pt x="6901" y="702"/>
                  <a:pt x="6908" y="697"/>
                  <a:pt x="6915" y="692"/>
                </a:cubicBezTo>
                <a:cubicBezTo>
                  <a:pt x="6922" y="686"/>
                  <a:pt x="6928" y="681"/>
                  <a:pt x="6935" y="676"/>
                </a:cubicBezTo>
                <a:close/>
                <a:moveTo>
                  <a:pt x="538" y="37"/>
                </a:moveTo>
                <a:cubicBezTo>
                  <a:pt x="384" y="-34"/>
                  <a:pt x="244" y="178"/>
                  <a:pt x="143" y="516"/>
                </a:cubicBezTo>
                <a:cubicBezTo>
                  <a:pt x="41" y="854"/>
                  <a:pt x="0" y="1319"/>
                  <a:pt x="0" y="1836"/>
                </a:cubicBezTo>
                <a:lnTo>
                  <a:pt x="0" y="8926"/>
                </a:lnTo>
                <a:cubicBezTo>
                  <a:pt x="0" y="9442"/>
                  <a:pt x="41" y="9909"/>
                  <a:pt x="143" y="10246"/>
                </a:cubicBezTo>
                <a:cubicBezTo>
                  <a:pt x="245" y="10583"/>
                  <a:pt x="387" y="10716"/>
                  <a:pt x="538" y="10795"/>
                </a:cubicBezTo>
                <a:cubicBezTo>
                  <a:pt x="1004" y="11037"/>
                  <a:pt x="1475" y="10992"/>
                  <a:pt x="1946" y="10973"/>
                </a:cubicBezTo>
                <a:cubicBezTo>
                  <a:pt x="2076" y="10967"/>
                  <a:pt x="2207" y="10967"/>
                  <a:pt x="2338" y="10973"/>
                </a:cubicBezTo>
                <a:cubicBezTo>
                  <a:pt x="2410" y="11009"/>
                  <a:pt x="2483" y="11046"/>
                  <a:pt x="2551" y="11116"/>
                </a:cubicBezTo>
                <a:cubicBezTo>
                  <a:pt x="2609" y="11176"/>
                  <a:pt x="2663" y="11259"/>
                  <a:pt x="2710" y="11389"/>
                </a:cubicBezTo>
                <a:cubicBezTo>
                  <a:pt x="2828" y="11711"/>
                  <a:pt x="2874" y="12225"/>
                  <a:pt x="2874" y="12737"/>
                </a:cubicBezTo>
                <a:cubicBezTo>
                  <a:pt x="2874" y="12740"/>
                  <a:pt x="2874" y="12744"/>
                  <a:pt x="2874" y="12748"/>
                </a:cubicBezTo>
                <a:cubicBezTo>
                  <a:pt x="2870" y="14000"/>
                  <a:pt x="2861" y="15321"/>
                  <a:pt x="3108" y="16226"/>
                </a:cubicBezTo>
                <a:cubicBezTo>
                  <a:pt x="3260" y="16783"/>
                  <a:pt x="3485" y="17012"/>
                  <a:pt x="3722" y="16936"/>
                </a:cubicBezTo>
                <a:lnTo>
                  <a:pt x="6990" y="16936"/>
                </a:lnTo>
                <a:lnTo>
                  <a:pt x="9693" y="17143"/>
                </a:lnTo>
                <a:cubicBezTo>
                  <a:pt x="9828" y="17143"/>
                  <a:pt x="9950" y="17264"/>
                  <a:pt x="10038" y="17560"/>
                </a:cubicBezTo>
                <a:cubicBezTo>
                  <a:pt x="10126" y="17857"/>
                  <a:pt x="10210" y="18266"/>
                  <a:pt x="10210" y="18717"/>
                </a:cubicBezTo>
                <a:lnTo>
                  <a:pt x="10210" y="18944"/>
                </a:lnTo>
                <a:cubicBezTo>
                  <a:pt x="10210" y="19395"/>
                  <a:pt x="10126" y="19803"/>
                  <a:pt x="10038" y="20098"/>
                </a:cubicBezTo>
                <a:cubicBezTo>
                  <a:pt x="9950" y="20393"/>
                  <a:pt x="9828" y="20646"/>
                  <a:pt x="9693" y="20646"/>
                </a:cubicBezTo>
                <a:lnTo>
                  <a:pt x="21600" y="20646"/>
                </a:lnTo>
                <a:cubicBezTo>
                  <a:pt x="21588" y="20641"/>
                  <a:pt x="21321" y="17350"/>
                  <a:pt x="21286" y="17022"/>
                </a:cubicBezTo>
                <a:cubicBezTo>
                  <a:pt x="21085" y="15149"/>
                  <a:pt x="20816" y="13334"/>
                  <a:pt x="20489" y="11675"/>
                </a:cubicBezTo>
                <a:cubicBezTo>
                  <a:pt x="20165" y="10031"/>
                  <a:pt x="19764" y="8576"/>
                  <a:pt x="19316" y="7300"/>
                </a:cubicBezTo>
                <a:cubicBezTo>
                  <a:pt x="16421" y="-954"/>
                  <a:pt x="12346" y="37"/>
                  <a:pt x="8549" y="37"/>
                </a:cubicBezTo>
              </a:path>
            </a:pathLst>
          </a:custGeom>
          <a:solidFill>
            <a:schemeClr val="accent1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</a:p>
        </p:txBody>
      </p:sp>
      <p:sp>
        <p:nvSpPr>
          <p:cNvPr id="8" name="išḷíḋe"/>
          <p:cNvSpPr/>
          <p:nvPr/>
        </p:nvSpPr>
        <p:spPr>
          <a:xfrm>
            <a:off x="1595755" y="3742055"/>
            <a:ext cx="4464685" cy="1170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0" h="21540" extrusionOk="0">
                <a:moveTo>
                  <a:pt x="21348" y="1150"/>
                </a:moveTo>
                <a:cubicBezTo>
                  <a:pt x="21310" y="889"/>
                  <a:pt x="21246" y="494"/>
                  <a:pt x="21167" y="14"/>
                </a:cubicBezTo>
                <a:lnTo>
                  <a:pt x="2529" y="14"/>
                </a:lnTo>
                <a:lnTo>
                  <a:pt x="492" y="14"/>
                </a:lnTo>
                <a:cubicBezTo>
                  <a:pt x="351" y="-60"/>
                  <a:pt x="223" y="160"/>
                  <a:pt x="131" y="514"/>
                </a:cubicBezTo>
                <a:cubicBezTo>
                  <a:pt x="38" y="867"/>
                  <a:pt x="0" y="1353"/>
                  <a:pt x="0" y="1893"/>
                </a:cubicBezTo>
                <a:lnTo>
                  <a:pt x="0" y="9298"/>
                </a:lnTo>
                <a:cubicBezTo>
                  <a:pt x="0" y="9838"/>
                  <a:pt x="37" y="10325"/>
                  <a:pt x="131" y="10677"/>
                </a:cubicBezTo>
                <a:cubicBezTo>
                  <a:pt x="224" y="11029"/>
                  <a:pt x="354" y="11168"/>
                  <a:pt x="492" y="11251"/>
                </a:cubicBezTo>
                <a:cubicBezTo>
                  <a:pt x="918" y="11504"/>
                  <a:pt x="1349" y="11456"/>
                  <a:pt x="1779" y="11436"/>
                </a:cubicBezTo>
                <a:cubicBezTo>
                  <a:pt x="1899" y="11430"/>
                  <a:pt x="2019" y="11430"/>
                  <a:pt x="2138" y="11436"/>
                </a:cubicBezTo>
                <a:cubicBezTo>
                  <a:pt x="2260" y="11506"/>
                  <a:pt x="2385" y="11576"/>
                  <a:pt x="2479" y="11871"/>
                </a:cubicBezTo>
                <a:cubicBezTo>
                  <a:pt x="2586" y="12207"/>
                  <a:pt x="2629" y="12745"/>
                  <a:pt x="2629" y="13279"/>
                </a:cubicBezTo>
                <a:cubicBezTo>
                  <a:pt x="2629" y="13282"/>
                  <a:pt x="2629" y="13286"/>
                  <a:pt x="2629" y="13290"/>
                </a:cubicBezTo>
                <a:cubicBezTo>
                  <a:pt x="2625" y="14598"/>
                  <a:pt x="2616" y="15978"/>
                  <a:pt x="2842" y="16923"/>
                </a:cubicBezTo>
                <a:cubicBezTo>
                  <a:pt x="2981" y="17505"/>
                  <a:pt x="3187" y="17744"/>
                  <a:pt x="3404" y="17665"/>
                </a:cubicBezTo>
                <a:lnTo>
                  <a:pt x="3509" y="17665"/>
                </a:lnTo>
                <a:lnTo>
                  <a:pt x="6393" y="17665"/>
                </a:lnTo>
                <a:lnTo>
                  <a:pt x="8865" y="17881"/>
                </a:lnTo>
                <a:cubicBezTo>
                  <a:pt x="8988" y="17881"/>
                  <a:pt x="9100" y="18007"/>
                  <a:pt x="9180" y="18317"/>
                </a:cubicBezTo>
                <a:cubicBezTo>
                  <a:pt x="9261" y="18626"/>
                  <a:pt x="9337" y="19054"/>
                  <a:pt x="9337" y="19525"/>
                </a:cubicBezTo>
                <a:lnTo>
                  <a:pt x="9337" y="19762"/>
                </a:lnTo>
                <a:cubicBezTo>
                  <a:pt x="9337" y="20234"/>
                  <a:pt x="9261" y="20659"/>
                  <a:pt x="9180" y="20968"/>
                </a:cubicBezTo>
                <a:cubicBezTo>
                  <a:pt x="9100" y="21276"/>
                  <a:pt x="8988" y="21540"/>
                  <a:pt x="8865" y="21540"/>
                </a:cubicBezTo>
                <a:lnTo>
                  <a:pt x="19584" y="21540"/>
                </a:lnTo>
                <a:cubicBezTo>
                  <a:pt x="19588" y="21288"/>
                  <a:pt x="19589" y="21021"/>
                  <a:pt x="19586" y="20732"/>
                </a:cubicBezTo>
                <a:cubicBezTo>
                  <a:pt x="19547" y="17259"/>
                  <a:pt x="19605" y="16667"/>
                  <a:pt x="19896" y="15929"/>
                </a:cubicBezTo>
                <a:cubicBezTo>
                  <a:pt x="20186" y="15190"/>
                  <a:pt x="20303" y="13786"/>
                  <a:pt x="20070" y="13047"/>
                </a:cubicBezTo>
                <a:cubicBezTo>
                  <a:pt x="19838" y="12308"/>
                  <a:pt x="19838" y="12308"/>
                  <a:pt x="19838" y="12308"/>
                </a:cubicBezTo>
                <a:cubicBezTo>
                  <a:pt x="19838" y="12308"/>
                  <a:pt x="20012" y="11865"/>
                  <a:pt x="20283" y="11200"/>
                </a:cubicBezTo>
                <a:cubicBezTo>
                  <a:pt x="20554" y="10534"/>
                  <a:pt x="20496" y="9574"/>
                  <a:pt x="20419" y="8835"/>
                </a:cubicBezTo>
                <a:cubicBezTo>
                  <a:pt x="20341" y="8096"/>
                  <a:pt x="20186" y="6397"/>
                  <a:pt x="20361" y="6101"/>
                </a:cubicBezTo>
                <a:cubicBezTo>
                  <a:pt x="20535" y="5805"/>
                  <a:pt x="20845" y="5066"/>
                  <a:pt x="21116" y="4475"/>
                </a:cubicBezTo>
                <a:cubicBezTo>
                  <a:pt x="21387" y="3884"/>
                  <a:pt x="21600" y="2850"/>
                  <a:pt x="21348" y="1150"/>
                </a:cubicBezTo>
                <a:close/>
              </a:path>
            </a:pathLst>
          </a:custGeom>
          <a:solidFill>
            <a:schemeClr val="accent3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</a:p>
        </p:txBody>
      </p:sp>
      <p:sp>
        <p:nvSpPr>
          <p:cNvPr id="9" name="ïś1ïḋé"/>
          <p:cNvSpPr/>
          <p:nvPr/>
        </p:nvSpPr>
        <p:spPr>
          <a:xfrm>
            <a:off x="1595755" y="4912360"/>
            <a:ext cx="4074160" cy="949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6" extrusionOk="0">
                <a:moveTo>
                  <a:pt x="3529" y="17"/>
                </a:moveTo>
                <a:lnTo>
                  <a:pt x="543" y="17"/>
                </a:lnTo>
                <a:cubicBezTo>
                  <a:pt x="388" y="-74"/>
                  <a:pt x="246" y="198"/>
                  <a:pt x="144" y="633"/>
                </a:cubicBezTo>
                <a:cubicBezTo>
                  <a:pt x="42" y="1069"/>
                  <a:pt x="0" y="1668"/>
                  <a:pt x="0" y="2334"/>
                </a:cubicBezTo>
                <a:lnTo>
                  <a:pt x="0" y="11465"/>
                </a:lnTo>
                <a:cubicBezTo>
                  <a:pt x="0" y="12130"/>
                  <a:pt x="41" y="12731"/>
                  <a:pt x="144" y="13165"/>
                </a:cubicBezTo>
                <a:cubicBezTo>
                  <a:pt x="247" y="13599"/>
                  <a:pt x="390" y="13771"/>
                  <a:pt x="543" y="13872"/>
                </a:cubicBezTo>
                <a:cubicBezTo>
                  <a:pt x="1013" y="14184"/>
                  <a:pt x="1488" y="14129"/>
                  <a:pt x="1963" y="14101"/>
                </a:cubicBezTo>
                <a:cubicBezTo>
                  <a:pt x="2046" y="14096"/>
                  <a:pt x="2130" y="14100"/>
                  <a:pt x="2214" y="14101"/>
                </a:cubicBezTo>
                <a:cubicBezTo>
                  <a:pt x="2262" y="14101"/>
                  <a:pt x="2310" y="14098"/>
                  <a:pt x="2358" y="14101"/>
                </a:cubicBezTo>
                <a:cubicBezTo>
                  <a:pt x="2493" y="14187"/>
                  <a:pt x="2630" y="14274"/>
                  <a:pt x="2734" y="14637"/>
                </a:cubicBezTo>
                <a:cubicBezTo>
                  <a:pt x="2853" y="15051"/>
                  <a:pt x="2899" y="15715"/>
                  <a:pt x="2899" y="16373"/>
                </a:cubicBezTo>
                <a:cubicBezTo>
                  <a:pt x="2899" y="16378"/>
                  <a:pt x="2899" y="16383"/>
                  <a:pt x="2899" y="16387"/>
                </a:cubicBezTo>
                <a:cubicBezTo>
                  <a:pt x="2901" y="17923"/>
                  <a:pt x="2898" y="19550"/>
                  <a:pt x="3135" y="20664"/>
                </a:cubicBezTo>
                <a:cubicBezTo>
                  <a:pt x="3232" y="21121"/>
                  <a:pt x="3359" y="21406"/>
                  <a:pt x="3500" y="21526"/>
                </a:cubicBezTo>
                <a:lnTo>
                  <a:pt x="15185" y="21526"/>
                </a:lnTo>
                <a:cubicBezTo>
                  <a:pt x="15168" y="20238"/>
                  <a:pt x="15170" y="18776"/>
                  <a:pt x="15208" y="17242"/>
                </a:cubicBezTo>
                <a:cubicBezTo>
                  <a:pt x="15248" y="15634"/>
                  <a:pt x="15329" y="13951"/>
                  <a:pt x="15472" y="12305"/>
                </a:cubicBezTo>
                <a:cubicBezTo>
                  <a:pt x="15472" y="12305"/>
                  <a:pt x="16391" y="3467"/>
                  <a:pt x="17095" y="3649"/>
                </a:cubicBezTo>
                <a:cubicBezTo>
                  <a:pt x="17800" y="3832"/>
                  <a:pt x="19936" y="4834"/>
                  <a:pt x="20513" y="4469"/>
                </a:cubicBezTo>
                <a:cubicBezTo>
                  <a:pt x="21041" y="4136"/>
                  <a:pt x="21550" y="3418"/>
                  <a:pt x="21600" y="17"/>
                </a:cubicBezTo>
                <a:lnTo>
                  <a:pt x="3529" y="17"/>
                </a:lnTo>
                <a:close/>
              </a:path>
            </a:pathLst>
          </a:custGeom>
          <a:solidFill>
            <a:schemeClr val="accent4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</a:p>
        </p:txBody>
      </p:sp>
      <p:sp>
        <p:nvSpPr>
          <p:cNvPr id="10" name="iṣ1iḋé"/>
          <p:cNvSpPr/>
          <p:nvPr/>
        </p:nvSpPr>
        <p:spPr>
          <a:xfrm>
            <a:off x="1717675" y="1617345"/>
            <a:ext cx="314960" cy="177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15" y="6826"/>
                </a:moveTo>
                <a:cubicBezTo>
                  <a:pt x="15209" y="5025"/>
                  <a:pt x="14280" y="3450"/>
                  <a:pt x="14280" y="3450"/>
                </a:cubicBezTo>
                <a:lnTo>
                  <a:pt x="13407" y="5295"/>
                </a:lnTo>
                <a:cubicBezTo>
                  <a:pt x="12703" y="4239"/>
                  <a:pt x="11794" y="3600"/>
                  <a:pt x="10800" y="3600"/>
                </a:cubicBezTo>
                <a:cubicBezTo>
                  <a:pt x="8563" y="3600"/>
                  <a:pt x="6750" y="6824"/>
                  <a:pt x="6750" y="10801"/>
                </a:cubicBezTo>
                <a:cubicBezTo>
                  <a:pt x="6750" y="14777"/>
                  <a:pt x="8563" y="18001"/>
                  <a:pt x="10800" y="18001"/>
                </a:cubicBezTo>
                <a:cubicBezTo>
                  <a:pt x="13037" y="18001"/>
                  <a:pt x="14850" y="14777"/>
                  <a:pt x="14850" y="10801"/>
                </a:cubicBezTo>
                <a:lnTo>
                  <a:pt x="16200" y="10801"/>
                </a:lnTo>
                <a:cubicBezTo>
                  <a:pt x="16200" y="10801"/>
                  <a:pt x="16221" y="8626"/>
                  <a:pt x="15715" y="6826"/>
                </a:cubicBezTo>
                <a:close/>
                <a:moveTo>
                  <a:pt x="21600" y="10801"/>
                </a:moveTo>
                <a:cubicBezTo>
                  <a:pt x="21600" y="11401"/>
                  <a:pt x="20925" y="12000"/>
                  <a:pt x="20925" y="12000"/>
                </a:cubicBezTo>
                <a:cubicBezTo>
                  <a:pt x="20925" y="12000"/>
                  <a:pt x="16181" y="21600"/>
                  <a:pt x="10771" y="21600"/>
                </a:cubicBezTo>
                <a:cubicBezTo>
                  <a:pt x="5381" y="21600"/>
                  <a:pt x="675" y="12000"/>
                  <a:pt x="675" y="12000"/>
                </a:cubicBezTo>
                <a:cubicBezTo>
                  <a:pt x="675" y="12000"/>
                  <a:pt x="0" y="11449"/>
                  <a:pt x="0" y="10875"/>
                </a:cubicBezTo>
                <a:cubicBezTo>
                  <a:pt x="0" y="10251"/>
                  <a:pt x="675" y="9601"/>
                  <a:pt x="675" y="9601"/>
                </a:cubicBezTo>
                <a:cubicBezTo>
                  <a:pt x="675" y="9601"/>
                  <a:pt x="5344" y="0"/>
                  <a:pt x="10771" y="0"/>
                </a:cubicBezTo>
                <a:cubicBezTo>
                  <a:pt x="16143" y="0"/>
                  <a:pt x="20925" y="9601"/>
                  <a:pt x="20925" y="9601"/>
                </a:cubicBezTo>
                <a:cubicBezTo>
                  <a:pt x="20925" y="9601"/>
                  <a:pt x="21600" y="10200"/>
                  <a:pt x="21600" y="10801"/>
                </a:cubicBezTo>
                <a:close/>
                <a:moveTo>
                  <a:pt x="10800" y="10801"/>
                </a:moveTo>
                <a:lnTo>
                  <a:pt x="13500" y="10801"/>
                </a:lnTo>
                <a:cubicBezTo>
                  <a:pt x="13500" y="13451"/>
                  <a:pt x="12291" y="15601"/>
                  <a:pt x="10800" y="15601"/>
                </a:cubicBezTo>
                <a:cubicBezTo>
                  <a:pt x="9309" y="15601"/>
                  <a:pt x="8100" y="13451"/>
                  <a:pt x="8100" y="10801"/>
                </a:cubicBezTo>
                <a:cubicBezTo>
                  <a:pt x="8100" y="8149"/>
                  <a:pt x="9309" y="6000"/>
                  <a:pt x="10800" y="6000"/>
                </a:cubicBezTo>
                <a:cubicBezTo>
                  <a:pt x="11462" y="6000"/>
                  <a:pt x="12068" y="6426"/>
                  <a:pt x="12538" y="7130"/>
                </a:cubicBezTo>
                <a:cubicBezTo>
                  <a:pt x="12538" y="7130"/>
                  <a:pt x="10800" y="10801"/>
                  <a:pt x="10800" y="10801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</a:p>
        </p:txBody>
      </p:sp>
      <p:sp>
        <p:nvSpPr>
          <p:cNvPr id="12" name="iṣļïḓè"/>
          <p:cNvSpPr/>
          <p:nvPr/>
        </p:nvSpPr>
        <p:spPr>
          <a:xfrm>
            <a:off x="1764665" y="2731770"/>
            <a:ext cx="221615" cy="293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92" y="19156"/>
                </a:moveTo>
                <a:lnTo>
                  <a:pt x="8275" y="19156"/>
                </a:lnTo>
                <a:cubicBezTo>
                  <a:pt x="8093" y="19156"/>
                  <a:pt x="7945" y="19268"/>
                  <a:pt x="7945" y="19405"/>
                </a:cubicBezTo>
                <a:lnTo>
                  <a:pt x="7945" y="19605"/>
                </a:lnTo>
                <a:lnTo>
                  <a:pt x="7945" y="20103"/>
                </a:lnTo>
                <a:lnTo>
                  <a:pt x="7945" y="20157"/>
                </a:lnTo>
                <a:lnTo>
                  <a:pt x="7945" y="20303"/>
                </a:lnTo>
                <a:cubicBezTo>
                  <a:pt x="7945" y="20440"/>
                  <a:pt x="8093" y="20552"/>
                  <a:pt x="8275" y="20552"/>
                </a:cubicBezTo>
                <a:lnTo>
                  <a:pt x="8719" y="20552"/>
                </a:lnTo>
                <a:cubicBezTo>
                  <a:pt x="9029" y="21165"/>
                  <a:pt x="9813" y="21600"/>
                  <a:pt x="10734" y="21600"/>
                </a:cubicBezTo>
                <a:cubicBezTo>
                  <a:pt x="11654" y="21600"/>
                  <a:pt x="12438" y="21165"/>
                  <a:pt x="12748" y="20552"/>
                </a:cubicBezTo>
                <a:lnTo>
                  <a:pt x="13192" y="20552"/>
                </a:lnTo>
                <a:cubicBezTo>
                  <a:pt x="13374" y="20552"/>
                  <a:pt x="13522" y="20440"/>
                  <a:pt x="13522" y="20303"/>
                </a:cubicBezTo>
                <a:lnTo>
                  <a:pt x="13522" y="20157"/>
                </a:lnTo>
                <a:lnTo>
                  <a:pt x="13522" y="20103"/>
                </a:lnTo>
                <a:lnTo>
                  <a:pt x="13522" y="19605"/>
                </a:lnTo>
                <a:lnTo>
                  <a:pt x="13522" y="19405"/>
                </a:lnTo>
                <a:cubicBezTo>
                  <a:pt x="13522" y="19268"/>
                  <a:pt x="13374" y="19156"/>
                  <a:pt x="13192" y="19156"/>
                </a:cubicBezTo>
                <a:close/>
                <a:moveTo>
                  <a:pt x="17134" y="7620"/>
                </a:moveTo>
                <a:cubicBezTo>
                  <a:pt x="15269" y="4168"/>
                  <a:pt x="10800" y="4330"/>
                  <a:pt x="10800" y="4330"/>
                </a:cubicBezTo>
                <a:cubicBezTo>
                  <a:pt x="10800" y="4330"/>
                  <a:pt x="6331" y="4168"/>
                  <a:pt x="4466" y="7620"/>
                </a:cubicBezTo>
                <a:cubicBezTo>
                  <a:pt x="3206" y="9951"/>
                  <a:pt x="4729" y="11857"/>
                  <a:pt x="4729" y="11857"/>
                </a:cubicBezTo>
                <a:cubicBezTo>
                  <a:pt x="4729" y="11857"/>
                  <a:pt x="6461" y="14325"/>
                  <a:pt x="6775" y="15247"/>
                </a:cubicBezTo>
                <a:cubicBezTo>
                  <a:pt x="6898" y="15609"/>
                  <a:pt x="7085" y="16147"/>
                  <a:pt x="7220" y="16663"/>
                </a:cubicBezTo>
                <a:cubicBezTo>
                  <a:pt x="7429" y="17462"/>
                  <a:pt x="7572" y="18213"/>
                  <a:pt x="8606" y="18213"/>
                </a:cubicBezTo>
                <a:cubicBezTo>
                  <a:pt x="10243" y="18213"/>
                  <a:pt x="10800" y="18213"/>
                  <a:pt x="10800" y="18213"/>
                </a:cubicBezTo>
                <a:cubicBezTo>
                  <a:pt x="10800" y="18213"/>
                  <a:pt x="11356" y="18213"/>
                  <a:pt x="12994" y="18213"/>
                </a:cubicBezTo>
                <a:cubicBezTo>
                  <a:pt x="14028" y="18213"/>
                  <a:pt x="14171" y="17462"/>
                  <a:pt x="14379" y="16663"/>
                </a:cubicBezTo>
                <a:cubicBezTo>
                  <a:pt x="14515" y="16147"/>
                  <a:pt x="14702" y="15609"/>
                  <a:pt x="14825" y="15247"/>
                </a:cubicBezTo>
                <a:cubicBezTo>
                  <a:pt x="15138" y="14325"/>
                  <a:pt x="16871" y="11857"/>
                  <a:pt x="16871" y="11857"/>
                </a:cubicBezTo>
                <a:cubicBezTo>
                  <a:pt x="16871" y="11857"/>
                  <a:pt x="18394" y="9951"/>
                  <a:pt x="17134" y="7620"/>
                </a:cubicBezTo>
                <a:close/>
                <a:moveTo>
                  <a:pt x="3447" y="2095"/>
                </a:moveTo>
                <a:lnTo>
                  <a:pt x="3063" y="2386"/>
                </a:lnTo>
                <a:cubicBezTo>
                  <a:pt x="2797" y="2586"/>
                  <a:pt x="2797" y="2909"/>
                  <a:pt x="3063" y="3110"/>
                </a:cubicBezTo>
                <a:lnTo>
                  <a:pt x="5474" y="4932"/>
                </a:lnTo>
                <a:cubicBezTo>
                  <a:pt x="5992" y="4583"/>
                  <a:pt x="6535" y="4313"/>
                  <a:pt x="7067" y="4107"/>
                </a:cubicBezTo>
                <a:lnTo>
                  <a:pt x="4404" y="2095"/>
                </a:lnTo>
                <a:cubicBezTo>
                  <a:pt x="4141" y="1896"/>
                  <a:pt x="3711" y="1896"/>
                  <a:pt x="3447" y="2095"/>
                </a:cubicBezTo>
                <a:close/>
                <a:moveTo>
                  <a:pt x="0" y="7735"/>
                </a:moveTo>
                <a:lnTo>
                  <a:pt x="0" y="8146"/>
                </a:lnTo>
                <a:cubicBezTo>
                  <a:pt x="0" y="8429"/>
                  <a:pt x="304" y="8657"/>
                  <a:pt x="679" y="8657"/>
                </a:cubicBezTo>
                <a:lnTo>
                  <a:pt x="2843" y="8657"/>
                </a:lnTo>
                <a:cubicBezTo>
                  <a:pt x="2928" y="8217"/>
                  <a:pt x="3087" y="7754"/>
                  <a:pt x="3346" y="7275"/>
                </a:cubicBezTo>
                <a:cubicBezTo>
                  <a:pt x="3355" y="7259"/>
                  <a:pt x="3365" y="7241"/>
                  <a:pt x="3375" y="7224"/>
                </a:cubicBezTo>
                <a:lnTo>
                  <a:pt x="679" y="7224"/>
                </a:lnTo>
                <a:cubicBezTo>
                  <a:pt x="304" y="7224"/>
                  <a:pt x="0" y="7452"/>
                  <a:pt x="0" y="7735"/>
                </a:cubicBezTo>
                <a:close/>
                <a:moveTo>
                  <a:pt x="18537" y="2386"/>
                </a:moveTo>
                <a:lnTo>
                  <a:pt x="18153" y="2095"/>
                </a:lnTo>
                <a:cubicBezTo>
                  <a:pt x="17890" y="1896"/>
                  <a:pt x="17459" y="1896"/>
                  <a:pt x="17196" y="2095"/>
                </a:cubicBezTo>
                <a:lnTo>
                  <a:pt x="14533" y="4107"/>
                </a:lnTo>
                <a:cubicBezTo>
                  <a:pt x="15064" y="4313"/>
                  <a:pt x="15608" y="4583"/>
                  <a:pt x="16125" y="4932"/>
                </a:cubicBezTo>
                <a:lnTo>
                  <a:pt x="18537" y="3110"/>
                </a:lnTo>
                <a:cubicBezTo>
                  <a:pt x="18802" y="2909"/>
                  <a:pt x="18802" y="2586"/>
                  <a:pt x="18537" y="2386"/>
                </a:cubicBezTo>
                <a:close/>
                <a:moveTo>
                  <a:pt x="20921" y="7224"/>
                </a:moveTo>
                <a:lnTo>
                  <a:pt x="18225" y="7224"/>
                </a:lnTo>
                <a:cubicBezTo>
                  <a:pt x="18235" y="7241"/>
                  <a:pt x="18245" y="7259"/>
                  <a:pt x="18254" y="7275"/>
                </a:cubicBezTo>
                <a:cubicBezTo>
                  <a:pt x="18512" y="7754"/>
                  <a:pt x="18672" y="8217"/>
                  <a:pt x="18757" y="8657"/>
                </a:cubicBezTo>
                <a:lnTo>
                  <a:pt x="20921" y="8657"/>
                </a:lnTo>
                <a:cubicBezTo>
                  <a:pt x="21295" y="8657"/>
                  <a:pt x="21600" y="8429"/>
                  <a:pt x="21600" y="8146"/>
                </a:cubicBezTo>
                <a:lnTo>
                  <a:pt x="21600" y="7735"/>
                </a:lnTo>
                <a:cubicBezTo>
                  <a:pt x="21600" y="7452"/>
                  <a:pt x="21295" y="7224"/>
                  <a:pt x="20921" y="7224"/>
                </a:cubicBezTo>
                <a:close/>
                <a:moveTo>
                  <a:pt x="11750" y="511"/>
                </a:moveTo>
                <a:lnTo>
                  <a:pt x="11750" y="3461"/>
                </a:lnTo>
                <a:cubicBezTo>
                  <a:pt x="11360" y="3424"/>
                  <a:pt x="11061" y="3417"/>
                  <a:pt x="10894" y="3417"/>
                </a:cubicBezTo>
                <a:lnTo>
                  <a:pt x="10706" y="3417"/>
                </a:lnTo>
                <a:cubicBezTo>
                  <a:pt x="10539" y="3417"/>
                  <a:pt x="10240" y="3424"/>
                  <a:pt x="9850" y="3461"/>
                </a:cubicBezTo>
                <a:lnTo>
                  <a:pt x="9850" y="511"/>
                </a:lnTo>
                <a:cubicBezTo>
                  <a:pt x="9850" y="230"/>
                  <a:pt x="10155" y="0"/>
                  <a:pt x="10529" y="0"/>
                </a:cubicBezTo>
                <a:lnTo>
                  <a:pt x="11071" y="0"/>
                </a:lnTo>
                <a:cubicBezTo>
                  <a:pt x="11445" y="0"/>
                  <a:pt x="11750" y="230"/>
                  <a:pt x="11750" y="511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</a:p>
        </p:txBody>
      </p:sp>
      <p:sp>
        <p:nvSpPr>
          <p:cNvPr id="14" name="ïṩ1iḑê"/>
          <p:cNvSpPr/>
          <p:nvPr/>
        </p:nvSpPr>
        <p:spPr>
          <a:xfrm rot="780000">
            <a:off x="1743710" y="3948430"/>
            <a:ext cx="239395" cy="222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84" h="21600" extrusionOk="0">
                <a:moveTo>
                  <a:pt x="0" y="3459"/>
                </a:moveTo>
                <a:lnTo>
                  <a:pt x="1422" y="10208"/>
                </a:lnTo>
                <a:cubicBezTo>
                  <a:pt x="1422" y="10208"/>
                  <a:pt x="2469" y="10982"/>
                  <a:pt x="3219" y="10113"/>
                </a:cubicBezTo>
                <a:cubicBezTo>
                  <a:pt x="4049" y="9149"/>
                  <a:pt x="6494" y="8518"/>
                  <a:pt x="6992" y="11134"/>
                </a:cubicBezTo>
                <a:cubicBezTo>
                  <a:pt x="7491" y="13750"/>
                  <a:pt x="5522" y="14362"/>
                  <a:pt x="4296" y="14027"/>
                </a:cubicBezTo>
                <a:cubicBezTo>
                  <a:pt x="3187" y="13725"/>
                  <a:pt x="2357" y="14641"/>
                  <a:pt x="2357" y="14641"/>
                </a:cubicBezTo>
                <a:lnTo>
                  <a:pt x="3823" y="21600"/>
                </a:lnTo>
                <a:lnTo>
                  <a:pt x="9313" y="20212"/>
                </a:lnTo>
                <a:cubicBezTo>
                  <a:pt x="9313" y="20212"/>
                  <a:pt x="9635" y="19276"/>
                  <a:pt x="8958" y="18523"/>
                </a:cubicBezTo>
                <a:cubicBezTo>
                  <a:pt x="8134" y="17611"/>
                  <a:pt x="7558" y="15210"/>
                  <a:pt x="10150" y="14555"/>
                </a:cubicBezTo>
                <a:cubicBezTo>
                  <a:pt x="12743" y="13899"/>
                  <a:pt x="13216" y="16255"/>
                  <a:pt x="12736" y="17679"/>
                </a:cubicBezTo>
                <a:cubicBezTo>
                  <a:pt x="12378" y="18747"/>
                  <a:pt x="13070" y="19262"/>
                  <a:pt x="13070" y="19262"/>
                </a:cubicBezTo>
                <a:lnTo>
                  <a:pt x="17693" y="18092"/>
                </a:lnTo>
                <a:cubicBezTo>
                  <a:pt x="17693" y="18092"/>
                  <a:pt x="16501" y="13146"/>
                  <a:pt x="16426" y="11786"/>
                </a:cubicBezTo>
                <a:cubicBezTo>
                  <a:pt x="16346" y="10328"/>
                  <a:pt x="18026" y="10919"/>
                  <a:pt x="18332" y="11000"/>
                </a:cubicBezTo>
                <a:cubicBezTo>
                  <a:pt x="20097" y="11473"/>
                  <a:pt x="21600" y="10153"/>
                  <a:pt x="21079" y="7680"/>
                </a:cubicBezTo>
                <a:cubicBezTo>
                  <a:pt x="20558" y="5208"/>
                  <a:pt x="18027" y="5192"/>
                  <a:pt x="17063" y="6452"/>
                </a:cubicBezTo>
                <a:cubicBezTo>
                  <a:pt x="16347" y="7388"/>
                  <a:pt x="15661" y="7684"/>
                  <a:pt x="15383" y="7029"/>
                </a:cubicBezTo>
                <a:cubicBezTo>
                  <a:pt x="14735" y="5498"/>
                  <a:pt x="13677" y="0"/>
                  <a:pt x="13677" y="0"/>
                </a:cubicBezTo>
                <a:lnTo>
                  <a:pt x="9343" y="1096"/>
                </a:lnTo>
                <a:cubicBezTo>
                  <a:pt x="9343" y="1096"/>
                  <a:pt x="8732" y="2392"/>
                  <a:pt x="9572" y="3149"/>
                </a:cubicBezTo>
                <a:cubicBezTo>
                  <a:pt x="10838" y="4289"/>
                  <a:pt x="10727" y="6525"/>
                  <a:pt x="8669" y="7045"/>
                </a:cubicBezTo>
                <a:cubicBezTo>
                  <a:pt x="6612" y="7566"/>
                  <a:pt x="5599" y="5828"/>
                  <a:pt x="6228" y="4123"/>
                </a:cubicBezTo>
                <a:cubicBezTo>
                  <a:pt x="6581" y="3168"/>
                  <a:pt x="5664" y="2036"/>
                  <a:pt x="5664" y="2036"/>
                </a:cubicBezTo>
                <a:cubicBezTo>
                  <a:pt x="5664" y="2036"/>
                  <a:pt x="0" y="3459"/>
                  <a:pt x="0" y="3459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</a:p>
        </p:txBody>
      </p:sp>
      <p:grpSp>
        <p:nvGrpSpPr>
          <p:cNvPr id="19" name="íṥļiďé"/>
          <p:cNvGrpSpPr/>
          <p:nvPr/>
        </p:nvGrpSpPr>
        <p:grpSpPr>
          <a:xfrm rot="0">
            <a:off x="6996430" y="1852930"/>
            <a:ext cx="4051935" cy="523240"/>
            <a:chOff x="6993803" y="2655784"/>
            <a:chExt cx="4052198" cy="523227"/>
          </a:xfrm>
        </p:grpSpPr>
        <p:grpSp>
          <p:nvGrpSpPr>
            <p:cNvPr id="37" name="ïṣļïḋe"/>
            <p:cNvGrpSpPr/>
            <p:nvPr/>
          </p:nvGrpSpPr>
          <p:grpSpPr>
            <a:xfrm>
              <a:off x="6993803" y="2747011"/>
              <a:ext cx="432000" cy="432000"/>
              <a:chOff x="0" y="0"/>
              <a:chExt cx="767929" cy="767929"/>
            </a:xfrm>
          </p:grpSpPr>
          <p:sp>
            <p:nvSpPr>
              <p:cNvPr id="41" name="íśḻídé"/>
              <p:cNvSpPr/>
              <p:nvPr/>
            </p:nvSpPr>
            <p:spPr>
              <a:xfrm>
                <a:off x="0" y="0"/>
                <a:ext cx="767929" cy="767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2" name="ïslíḑé"/>
              <p:cNvSpPr/>
              <p:nvPr/>
            </p:nvSpPr>
            <p:spPr>
              <a:xfrm>
                <a:off x="234638" y="227334"/>
                <a:ext cx="298653" cy="3132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04" h="21302" extrusionOk="0">
                    <a:moveTo>
                      <a:pt x="7816" y="21302"/>
                    </a:moveTo>
                    <a:cubicBezTo>
                      <a:pt x="7132" y="21302"/>
                      <a:pt x="6483" y="20993"/>
                      <a:pt x="6068" y="20461"/>
                    </a:cubicBezTo>
                    <a:lnTo>
                      <a:pt x="445" y="13277"/>
                    </a:lnTo>
                    <a:cubicBezTo>
                      <a:pt x="-287" y="12344"/>
                      <a:pt x="-97" y="11016"/>
                      <a:pt x="870" y="10308"/>
                    </a:cubicBezTo>
                    <a:cubicBezTo>
                      <a:pt x="1838" y="9597"/>
                      <a:pt x="3211" y="9785"/>
                      <a:pt x="3943" y="10719"/>
                    </a:cubicBezTo>
                    <a:lnTo>
                      <a:pt x="7643" y="15442"/>
                    </a:lnTo>
                    <a:lnTo>
                      <a:pt x="16946" y="999"/>
                    </a:lnTo>
                    <a:cubicBezTo>
                      <a:pt x="17586" y="6"/>
                      <a:pt x="18940" y="-298"/>
                      <a:pt x="19969" y="321"/>
                    </a:cubicBezTo>
                    <a:cubicBezTo>
                      <a:pt x="20997" y="939"/>
                      <a:pt x="21313" y="2248"/>
                      <a:pt x="20671" y="3243"/>
                    </a:cubicBezTo>
                    <a:lnTo>
                      <a:pt x="9680" y="20301"/>
                    </a:lnTo>
                    <a:cubicBezTo>
                      <a:pt x="9299" y="20896"/>
                      <a:pt x="8639" y="21267"/>
                      <a:pt x="7917" y="21299"/>
                    </a:cubicBezTo>
                    <a:cubicBezTo>
                      <a:pt x="7882" y="21302"/>
                      <a:pt x="7851" y="21302"/>
                      <a:pt x="7816" y="213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39" name="iṥlîďé"/>
            <p:cNvSpPr/>
            <p:nvPr/>
          </p:nvSpPr>
          <p:spPr>
            <a:xfrm>
              <a:off x="7442345" y="2655784"/>
              <a:ext cx="3603656" cy="395522"/>
            </a:xfrm>
            <a:prstGeom prst="rect">
              <a:avLst/>
            </a:prstGeom>
          </p:spPr>
          <p:txBody>
            <a:bodyPr wrap="none" lIns="90000" tIns="46800" rIns="90000" bIns="46800" anchor="b" anchorCtr="0">
              <a:normAutofit/>
            </a:bodyPr>
            <a:lstStyle/>
            <a:p>
              <a:pPr algn="l">
                <a:defRPr/>
              </a:pPr>
              <a:r>
                <a:rPr lang="zh-CN" altLang="en-US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系统设计和数据库设计</a:t>
              </a:r>
              <a:endPara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íSļiḑê"/>
          <p:cNvGrpSpPr/>
          <p:nvPr/>
        </p:nvGrpSpPr>
        <p:grpSpPr>
          <a:xfrm rot="0">
            <a:off x="6995795" y="3279775"/>
            <a:ext cx="4041140" cy="581660"/>
            <a:chOff x="6993803" y="3935683"/>
            <a:chExt cx="4041170" cy="581646"/>
          </a:xfrm>
        </p:grpSpPr>
        <p:grpSp>
          <p:nvGrpSpPr>
            <p:cNvPr id="31" name="íšľïḓê"/>
            <p:cNvGrpSpPr/>
            <p:nvPr/>
          </p:nvGrpSpPr>
          <p:grpSpPr>
            <a:xfrm>
              <a:off x="6993803" y="4085329"/>
              <a:ext cx="432000" cy="432000"/>
              <a:chOff x="0" y="0"/>
              <a:chExt cx="767929" cy="767929"/>
            </a:xfrm>
          </p:grpSpPr>
          <p:sp>
            <p:nvSpPr>
              <p:cNvPr id="35" name="ïS1îḓé"/>
              <p:cNvSpPr/>
              <p:nvPr/>
            </p:nvSpPr>
            <p:spPr>
              <a:xfrm>
                <a:off x="0" y="0"/>
                <a:ext cx="767929" cy="767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ïşļîḍê"/>
              <p:cNvSpPr/>
              <p:nvPr/>
            </p:nvSpPr>
            <p:spPr>
              <a:xfrm>
                <a:off x="234638" y="227334"/>
                <a:ext cx="298653" cy="3132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04" h="21302" extrusionOk="0">
                    <a:moveTo>
                      <a:pt x="7816" y="21302"/>
                    </a:moveTo>
                    <a:cubicBezTo>
                      <a:pt x="7132" y="21302"/>
                      <a:pt x="6483" y="20993"/>
                      <a:pt x="6068" y="20461"/>
                    </a:cubicBezTo>
                    <a:lnTo>
                      <a:pt x="445" y="13277"/>
                    </a:lnTo>
                    <a:cubicBezTo>
                      <a:pt x="-287" y="12344"/>
                      <a:pt x="-97" y="11016"/>
                      <a:pt x="870" y="10308"/>
                    </a:cubicBezTo>
                    <a:cubicBezTo>
                      <a:pt x="1838" y="9597"/>
                      <a:pt x="3211" y="9785"/>
                      <a:pt x="3943" y="10719"/>
                    </a:cubicBezTo>
                    <a:lnTo>
                      <a:pt x="7643" y="15442"/>
                    </a:lnTo>
                    <a:lnTo>
                      <a:pt x="16946" y="999"/>
                    </a:lnTo>
                    <a:cubicBezTo>
                      <a:pt x="17586" y="6"/>
                      <a:pt x="18940" y="-298"/>
                      <a:pt x="19969" y="321"/>
                    </a:cubicBezTo>
                    <a:cubicBezTo>
                      <a:pt x="20997" y="939"/>
                      <a:pt x="21313" y="2248"/>
                      <a:pt x="20671" y="3243"/>
                    </a:cubicBezTo>
                    <a:lnTo>
                      <a:pt x="9680" y="20301"/>
                    </a:lnTo>
                    <a:cubicBezTo>
                      <a:pt x="9299" y="20896"/>
                      <a:pt x="8639" y="21267"/>
                      <a:pt x="7917" y="21299"/>
                    </a:cubicBezTo>
                    <a:cubicBezTo>
                      <a:pt x="7882" y="21302"/>
                      <a:pt x="7851" y="21302"/>
                      <a:pt x="7816" y="213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33" name="ís1íďe"/>
            <p:cNvSpPr/>
            <p:nvPr/>
          </p:nvSpPr>
          <p:spPr>
            <a:xfrm>
              <a:off x="7431317" y="3935683"/>
              <a:ext cx="3603656" cy="395522"/>
            </a:xfrm>
            <a:prstGeom prst="rect">
              <a:avLst/>
            </a:prstGeom>
          </p:spPr>
          <p:txBody>
            <a:bodyPr wrap="none" lIns="90000" tIns="46800" rIns="90000" bIns="46800" anchor="b" anchorCtr="0">
              <a:normAutofit/>
            </a:bodyPr>
            <a:lstStyle/>
            <a:p>
              <a:pPr algn="l">
                <a:defRPr/>
              </a:pPr>
              <a:r>
                <a:rPr lang="zh-CN" altLang="en-US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团队项目安排及贡献比</a:t>
              </a:r>
              <a:endPara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íśļïḑe"/>
          <p:cNvSpPr/>
          <p:nvPr/>
        </p:nvSpPr>
        <p:spPr>
          <a:xfrm>
            <a:off x="7127875" y="5351145"/>
            <a:ext cx="168275" cy="176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</a:p>
        </p:txBody>
      </p:sp>
      <p:cxnSp>
        <p:nvCxnSpPr>
          <p:cNvPr id="23" name="直接连接符 22"/>
          <p:cNvCxnSpPr/>
          <p:nvPr/>
        </p:nvCxnSpPr>
        <p:spPr>
          <a:xfrm>
            <a:off x="7547610" y="2731770"/>
            <a:ext cx="337502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7547610" y="4327525"/>
            <a:ext cx="337502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6996430" y="4757420"/>
            <a:ext cx="4051300" cy="694055"/>
            <a:chOff x="11017" y="6180"/>
            <a:chExt cx="6380" cy="1093"/>
          </a:xfrm>
        </p:grpSpPr>
        <p:grpSp>
          <p:nvGrpSpPr>
            <p:cNvPr id="3" name="íṥļiďé"/>
            <p:cNvGrpSpPr/>
            <p:nvPr/>
          </p:nvGrpSpPr>
          <p:grpSpPr>
            <a:xfrm rot="0">
              <a:off x="11017" y="6180"/>
              <a:ext cx="6381" cy="916"/>
              <a:chOff x="6993803" y="2597365"/>
              <a:chExt cx="4052198" cy="581646"/>
            </a:xfrm>
          </p:grpSpPr>
          <p:grpSp>
            <p:nvGrpSpPr>
              <p:cNvPr id="5" name="ïṣļïḋe"/>
              <p:cNvGrpSpPr/>
              <p:nvPr/>
            </p:nvGrpSpPr>
            <p:grpSpPr>
              <a:xfrm>
                <a:off x="6993803" y="2747011"/>
                <a:ext cx="432000" cy="432000"/>
                <a:chOff x="0" y="0"/>
                <a:chExt cx="767929" cy="767929"/>
              </a:xfrm>
            </p:grpSpPr>
            <p:sp>
              <p:nvSpPr>
                <p:cNvPr id="11" name="íśḻídé"/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p>
                  <a:pPr algn="ctr"/>
                </a:p>
              </p:txBody>
            </p:sp>
            <p:sp>
              <p:nvSpPr>
                <p:cNvPr id="13" name="ïslíḑé"/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p>
                  <a:pPr algn="ctr"/>
                </a:p>
              </p:txBody>
            </p:sp>
          </p:grpSp>
          <p:sp>
            <p:nvSpPr>
              <p:cNvPr id="15" name="iṥlîďé"/>
              <p:cNvSpPr/>
              <p:nvPr/>
            </p:nvSpPr>
            <p:spPr>
              <a:xfrm>
                <a:off x="7442345" y="2597365"/>
                <a:ext cx="3603656" cy="395522"/>
              </a:xfrm>
              <a:prstGeom prst="rect">
                <a:avLst/>
              </a:prstGeom>
            </p:spPr>
            <p:txBody>
              <a:bodyPr wrap="none" lIns="90000" tIns="46800" rIns="90000" bIns="46800" anchor="b" anchorCtr="0">
                <a:normAutofit/>
              </a:bodyPr>
              <a:p>
                <a:pPr algn="l"/>
                <a:r>
                  <a:rPr lang="zh-CN" altLang="en-US" dirty="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答辩</a:t>
                </a:r>
                <a:endParaRPr lang="zh-CN" altLang="en-US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1886" y="7273"/>
              <a:ext cx="531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图片 28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"/>
            <a:ext cx="10850563" cy="1015999"/>
          </a:xfrm>
        </p:spPr>
        <p:txBody>
          <a:bodyPr/>
          <a:p>
            <a:r>
              <a:rPr lang="zh-CN" altLang="en-US" dirty="0">
                <a:sym typeface="+mn-ea"/>
              </a:rPr>
              <a:t>项目安排</a:t>
            </a:r>
            <a:endParaRPr lang="zh-CN" altLang="en-US" dirty="0"/>
          </a:p>
        </p:txBody>
      </p:sp>
      <p:pic>
        <p:nvPicPr>
          <p:cNvPr id="3" name="图片 2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1368425"/>
            <a:ext cx="1219263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本次任务：</a:t>
            </a:r>
            <a:endParaRPr lang="zh-CN" altLang="en-US"/>
          </a:p>
          <a:p>
            <a:r>
              <a:rPr lang="zh-CN" altLang="en-US"/>
              <a:t>成员	分工安排</a:t>
            </a:r>
            <a:endParaRPr lang="zh-CN" altLang="en-US"/>
          </a:p>
          <a:p>
            <a:r>
              <a:rPr lang="zh-CN" altLang="en-US"/>
              <a:t>林涛	分配任务，对各个部分进行审核、修改、敲定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马骏    </a:t>
            </a:r>
            <a:r>
              <a:rPr lang="en-US" altLang="zh-CN"/>
              <a:t>	</a:t>
            </a:r>
            <a:r>
              <a:rPr lang="zh-CN" altLang="en-US"/>
              <a:t>负责两份说明书的大纲、内容完善以及审核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王力杰	文档内容补充和格式规范化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陈德渠	补充文档内容、博客编写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蔡泽华	图片绘制（据流图、类图、ER图、体系结构图、用例图）、编写《数据库设计说明》、内容审核、汇报演讲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张体杰    文档内容补充、PPT和演讲稿的编写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陈家炜	文档内容补充和格式规范化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朱紫阳	文档内容补充和格式规范化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"/>
            <a:ext cx="10850563" cy="1015999"/>
          </a:xfrm>
        </p:spPr>
        <p:txBody>
          <a:bodyPr/>
          <a:p>
            <a:r>
              <a:rPr lang="zh-CN" altLang="en-US" dirty="0">
                <a:sym typeface="+mn-ea"/>
              </a:rPr>
              <a:t>项目安排</a:t>
            </a:r>
            <a:endParaRPr lang="zh-CN" altLang="en-US" dirty="0"/>
          </a:p>
        </p:txBody>
      </p:sp>
      <p:pic>
        <p:nvPicPr>
          <p:cNvPr id="3" name="图片 2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88440" y="1998345"/>
            <a:ext cx="78746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开发分工</a:t>
            </a:r>
            <a:endParaRPr lang="zh-CN" altLang="en-US"/>
          </a:p>
          <a:p>
            <a:r>
              <a:rPr lang="zh-CN" altLang="en-US"/>
              <a:t>成员	分工安排</a:t>
            </a:r>
            <a:endParaRPr lang="zh-CN" altLang="en-US"/>
          </a:p>
          <a:p>
            <a:r>
              <a:rPr lang="zh-CN" altLang="en-US"/>
              <a:t>林涛	数据获取模块、课表模块</a:t>
            </a:r>
            <a:endParaRPr lang="zh-CN" altLang="en-US"/>
          </a:p>
          <a:p>
            <a:r>
              <a:rPr lang="zh-CN" altLang="en-US"/>
              <a:t>马骏	软件测试、数据解析模块</a:t>
            </a:r>
            <a:endParaRPr lang="zh-CN" altLang="en-US"/>
          </a:p>
          <a:p>
            <a:r>
              <a:rPr lang="zh-CN" altLang="en-US"/>
              <a:t>王力杰	UI设计、界面美化、界面测试</a:t>
            </a:r>
            <a:endParaRPr lang="zh-CN" altLang="en-US"/>
          </a:p>
          <a:p>
            <a:r>
              <a:rPr lang="zh-CN" altLang="en-US"/>
              <a:t>陈德渠	UI设计、界面设计、博客编写</a:t>
            </a:r>
            <a:endParaRPr lang="zh-CN" altLang="en-US"/>
          </a:p>
          <a:p>
            <a:r>
              <a:rPr lang="zh-CN" altLang="en-US"/>
              <a:t>蔡泽华	UI设计、数据解析模块</a:t>
            </a:r>
            <a:endParaRPr lang="zh-CN" altLang="en-US"/>
          </a:p>
          <a:p>
            <a:r>
              <a:rPr lang="zh-CN" altLang="en-US"/>
              <a:t>张体杰  用户登录模块</a:t>
            </a:r>
            <a:endParaRPr lang="zh-CN" altLang="en-US"/>
          </a:p>
          <a:p>
            <a:r>
              <a:rPr lang="zh-CN" altLang="en-US"/>
              <a:t>陈家炜  签到查询模块、软件测试</a:t>
            </a:r>
            <a:endParaRPr lang="zh-CN" altLang="en-US"/>
          </a:p>
          <a:p>
            <a:r>
              <a:rPr lang="zh-CN" altLang="en-US"/>
              <a:t>朱紫阳  签到信息模块、软件测试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539" y="222251"/>
            <a:ext cx="10850563" cy="1015999"/>
          </a:xfrm>
        </p:spPr>
        <p:txBody>
          <a:bodyPr/>
          <a:p>
            <a:r>
              <a:rPr lang="zh-CN" altLang="en-US" dirty="0"/>
              <a:t>成员贡献</a:t>
            </a:r>
            <a:endParaRPr lang="zh-CN" altLang="en-US" dirty="0"/>
          </a:p>
        </p:txBody>
      </p:sp>
      <p:pic>
        <p:nvPicPr>
          <p:cNvPr id="3" name="图片 2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3655" y="5881370"/>
            <a:ext cx="984885" cy="11988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12570" y="1906270"/>
            <a:ext cx="600138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211706190	林涛	</a:t>
            </a:r>
            <a:r>
              <a:rPr lang="en-US" altLang="zh-CN" sz="2400"/>
              <a:t>	</a:t>
            </a:r>
            <a:r>
              <a:rPr lang="zh-CN" altLang="en-US" sz="2400"/>
              <a:t>12.6%</a:t>
            </a:r>
            <a:endParaRPr lang="zh-CN" altLang="en-US" sz="2400"/>
          </a:p>
          <a:p>
            <a:r>
              <a:rPr lang="zh-CN" altLang="en-US" sz="2400"/>
              <a:t>211706121	马骏	</a:t>
            </a:r>
            <a:r>
              <a:rPr lang="en-US" altLang="zh-CN" sz="2400"/>
              <a:t>	</a:t>
            </a:r>
            <a:r>
              <a:rPr lang="zh-CN" altLang="en-US" sz="2400"/>
              <a:t>13%</a:t>
            </a:r>
            <a:endParaRPr lang="zh-CN" altLang="en-US" sz="2400"/>
          </a:p>
          <a:p>
            <a:r>
              <a:rPr lang="zh-CN" altLang="en-US" sz="2400"/>
              <a:t>211706164	陈德渠	12.4%</a:t>
            </a:r>
            <a:endParaRPr lang="zh-CN" altLang="en-US" sz="2400"/>
          </a:p>
          <a:p>
            <a:r>
              <a:rPr lang="zh-CN" altLang="en-US" sz="2400"/>
              <a:t>211706162	蔡泽华	14.5%</a:t>
            </a:r>
            <a:endParaRPr lang="zh-CN" altLang="en-US" sz="2400"/>
          </a:p>
          <a:p>
            <a:r>
              <a:rPr lang="zh-CN" altLang="en-US" sz="2400"/>
              <a:t>211706216	张体杰	12%</a:t>
            </a:r>
            <a:endParaRPr lang="zh-CN" altLang="en-US" sz="2400"/>
          </a:p>
          <a:p>
            <a:r>
              <a:rPr lang="zh-CN" altLang="en-US" sz="2400"/>
              <a:t>211706199	王力杰	11.6%</a:t>
            </a:r>
            <a:endParaRPr lang="zh-CN" altLang="en-US" sz="2400"/>
          </a:p>
          <a:p>
            <a:r>
              <a:rPr lang="zh-CN" altLang="en-US" sz="2400"/>
              <a:t>211706103	陈家炜	11.7%</a:t>
            </a:r>
            <a:endParaRPr lang="zh-CN" altLang="en-US" sz="2400"/>
          </a:p>
          <a:p>
            <a:r>
              <a:rPr lang="zh-CN" altLang="en-US" sz="2400"/>
              <a:t>211706160	朱紫阳	12.2%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šḷîḋè"/>
          <p:cNvSpPr/>
          <p:nvPr/>
        </p:nvSpPr>
        <p:spPr bwMode="auto">
          <a:xfrm>
            <a:off x="0" y="642938"/>
            <a:ext cx="4111625" cy="5822951"/>
          </a:xfrm>
          <a:custGeom>
            <a:avLst/>
            <a:gdLst>
              <a:gd name="connsiteX0" fmla="*/ 1340314 w 4111625"/>
              <a:gd name="connsiteY0" fmla="*/ 249119 h 5822951"/>
              <a:gd name="connsiteX1" fmla="*/ 1360734 w 4111625"/>
              <a:gd name="connsiteY1" fmla="*/ 250397 h 5822951"/>
              <a:gd name="connsiteX2" fmla="*/ 1350927 w 4111625"/>
              <a:gd name="connsiteY2" fmla="*/ 249783 h 5822951"/>
              <a:gd name="connsiteX3" fmla="*/ 1302697 w 4111625"/>
              <a:gd name="connsiteY3" fmla="*/ 246765 h 5822951"/>
              <a:gd name="connsiteX4" fmla="*/ 1327635 w 4111625"/>
              <a:gd name="connsiteY4" fmla="*/ 248326 h 5822951"/>
              <a:gd name="connsiteX5" fmla="*/ 1340314 w 4111625"/>
              <a:gd name="connsiteY5" fmla="*/ 249119 h 5822951"/>
              <a:gd name="connsiteX6" fmla="*/ 1315376 w 4111625"/>
              <a:gd name="connsiteY6" fmla="*/ 247559 h 5822951"/>
              <a:gd name="connsiteX7" fmla="*/ 1282278 w 4111625"/>
              <a:gd name="connsiteY7" fmla="*/ 245487 h 5822951"/>
              <a:gd name="connsiteX8" fmla="*/ 1292085 w 4111625"/>
              <a:gd name="connsiteY8" fmla="*/ 246101 h 5822951"/>
              <a:gd name="connsiteX9" fmla="*/ 1302697 w 4111625"/>
              <a:gd name="connsiteY9" fmla="*/ 246765 h 5822951"/>
              <a:gd name="connsiteX10" fmla="*/ 3616367 w 4111625"/>
              <a:gd name="connsiteY10" fmla="*/ 0 h 5822951"/>
              <a:gd name="connsiteX11" fmla="*/ 3616367 w 4111625"/>
              <a:gd name="connsiteY11" fmla="*/ 19639 h 5822951"/>
              <a:gd name="connsiteX12" fmla="*/ 3645788 w 4111625"/>
              <a:gd name="connsiteY12" fmla="*/ 4939198 h 5822951"/>
              <a:gd name="connsiteX13" fmla="*/ 3645788 w 4111625"/>
              <a:gd name="connsiteY13" fmla="*/ 4968657 h 5822951"/>
              <a:gd name="connsiteX14" fmla="*/ 3621270 w 4111625"/>
              <a:gd name="connsiteY14" fmla="*/ 4978476 h 5822951"/>
              <a:gd name="connsiteX15" fmla="*/ 3400611 w 4111625"/>
              <a:gd name="connsiteY15" fmla="*/ 5066851 h 5822951"/>
              <a:gd name="connsiteX16" fmla="*/ 3179951 w 4111625"/>
              <a:gd name="connsiteY16" fmla="*/ 5140497 h 5822951"/>
              <a:gd name="connsiteX17" fmla="*/ 3067169 w 4111625"/>
              <a:gd name="connsiteY17" fmla="*/ 5169956 h 5822951"/>
              <a:gd name="connsiteX18" fmla="*/ 2954388 w 4111625"/>
              <a:gd name="connsiteY18" fmla="*/ 5199414 h 5822951"/>
              <a:gd name="connsiteX19" fmla="*/ 2841606 w 4111625"/>
              <a:gd name="connsiteY19" fmla="*/ 5223963 h 5822951"/>
              <a:gd name="connsiteX20" fmla="*/ 2782764 w 4111625"/>
              <a:gd name="connsiteY20" fmla="*/ 5233783 h 5822951"/>
              <a:gd name="connsiteX21" fmla="*/ 2723921 w 4111625"/>
              <a:gd name="connsiteY21" fmla="*/ 5238692 h 5822951"/>
              <a:gd name="connsiteX22" fmla="*/ 2488551 w 4111625"/>
              <a:gd name="connsiteY22" fmla="*/ 5258331 h 5822951"/>
              <a:gd name="connsiteX23" fmla="*/ 2473840 w 4111625"/>
              <a:gd name="connsiteY23" fmla="*/ 5258331 h 5822951"/>
              <a:gd name="connsiteX24" fmla="*/ 2459129 w 4111625"/>
              <a:gd name="connsiteY24" fmla="*/ 5258331 h 5822951"/>
              <a:gd name="connsiteX25" fmla="*/ 2429708 w 4111625"/>
              <a:gd name="connsiteY25" fmla="*/ 5258331 h 5822951"/>
              <a:gd name="connsiteX26" fmla="*/ 2370865 w 4111625"/>
              <a:gd name="connsiteY26" fmla="*/ 5253421 h 5822951"/>
              <a:gd name="connsiteX27" fmla="*/ 2258084 w 4111625"/>
              <a:gd name="connsiteY27" fmla="*/ 5248512 h 5822951"/>
              <a:gd name="connsiteX28" fmla="*/ 2022714 w 4111625"/>
              <a:gd name="connsiteY28" fmla="*/ 5228873 h 5822951"/>
              <a:gd name="connsiteX29" fmla="*/ 1797150 w 4111625"/>
              <a:gd name="connsiteY29" fmla="*/ 5209234 h 5822951"/>
              <a:gd name="connsiteX30" fmla="*/ 1679465 w 4111625"/>
              <a:gd name="connsiteY30" fmla="*/ 5194505 h 5822951"/>
              <a:gd name="connsiteX31" fmla="*/ 1566684 w 4111625"/>
              <a:gd name="connsiteY31" fmla="*/ 5189595 h 5822951"/>
              <a:gd name="connsiteX32" fmla="*/ 1453902 w 4111625"/>
              <a:gd name="connsiteY32" fmla="*/ 5179775 h 5822951"/>
              <a:gd name="connsiteX33" fmla="*/ 1399963 w 4111625"/>
              <a:gd name="connsiteY33" fmla="*/ 5179775 h 5822951"/>
              <a:gd name="connsiteX34" fmla="*/ 1341120 w 4111625"/>
              <a:gd name="connsiteY34" fmla="*/ 5179775 h 5822951"/>
              <a:gd name="connsiteX35" fmla="*/ 1115557 w 4111625"/>
              <a:gd name="connsiteY35" fmla="*/ 5189595 h 5822951"/>
              <a:gd name="connsiteX36" fmla="*/ 1061618 w 4111625"/>
              <a:gd name="connsiteY36" fmla="*/ 5194505 h 5822951"/>
              <a:gd name="connsiteX37" fmla="*/ 1007679 w 4111625"/>
              <a:gd name="connsiteY37" fmla="*/ 5204324 h 5822951"/>
              <a:gd name="connsiteX38" fmla="*/ 953740 w 4111625"/>
              <a:gd name="connsiteY38" fmla="*/ 5214144 h 5822951"/>
              <a:gd name="connsiteX39" fmla="*/ 939029 w 4111625"/>
              <a:gd name="connsiteY39" fmla="*/ 5219053 h 5822951"/>
              <a:gd name="connsiteX40" fmla="*/ 934126 w 4111625"/>
              <a:gd name="connsiteY40" fmla="*/ 5219053 h 5822951"/>
              <a:gd name="connsiteX41" fmla="*/ 929222 w 4111625"/>
              <a:gd name="connsiteY41" fmla="*/ 5219053 h 5822951"/>
              <a:gd name="connsiteX42" fmla="*/ 899800 w 4111625"/>
              <a:gd name="connsiteY42" fmla="*/ 5228873 h 5822951"/>
              <a:gd name="connsiteX43" fmla="*/ 845862 w 4111625"/>
              <a:gd name="connsiteY43" fmla="*/ 5243602 h 5822951"/>
              <a:gd name="connsiteX44" fmla="*/ 791922 w 4111625"/>
              <a:gd name="connsiteY44" fmla="*/ 5258331 h 5822951"/>
              <a:gd name="connsiteX45" fmla="*/ 684044 w 4111625"/>
              <a:gd name="connsiteY45" fmla="*/ 5292699 h 5822951"/>
              <a:gd name="connsiteX46" fmla="*/ 512421 w 4111625"/>
              <a:gd name="connsiteY46" fmla="*/ 5361436 h 5822951"/>
              <a:gd name="connsiteX47" fmla="*/ 639912 w 4111625"/>
              <a:gd name="connsiteY47" fmla="*/ 5336887 h 5822951"/>
              <a:gd name="connsiteX48" fmla="*/ 708563 w 4111625"/>
              <a:gd name="connsiteY48" fmla="*/ 5327068 h 5822951"/>
              <a:gd name="connsiteX49" fmla="*/ 777212 w 4111625"/>
              <a:gd name="connsiteY49" fmla="*/ 5322158 h 5822951"/>
              <a:gd name="connsiteX50" fmla="*/ 806633 w 4111625"/>
              <a:gd name="connsiteY50" fmla="*/ 5322158 h 5822951"/>
              <a:gd name="connsiteX51" fmla="*/ 840958 w 4111625"/>
              <a:gd name="connsiteY51" fmla="*/ 5317248 h 5822951"/>
              <a:gd name="connsiteX52" fmla="*/ 909608 w 4111625"/>
              <a:gd name="connsiteY52" fmla="*/ 5317248 h 5822951"/>
              <a:gd name="connsiteX53" fmla="*/ 978258 w 4111625"/>
              <a:gd name="connsiteY53" fmla="*/ 5317248 h 5822951"/>
              <a:gd name="connsiteX54" fmla="*/ 1046907 w 4111625"/>
              <a:gd name="connsiteY54" fmla="*/ 5317248 h 5822951"/>
              <a:gd name="connsiteX55" fmla="*/ 1081232 w 4111625"/>
              <a:gd name="connsiteY55" fmla="*/ 5317248 h 5822951"/>
              <a:gd name="connsiteX56" fmla="*/ 1110653 w 4111625"/>
              <a:gd name="connsiteY56" fmla="*/ 5322158 h 5822951"/>
              <a:gd name="connsiteX57" fmla="*/ 1174400 w 4111625"/>
              <a:gd name="connsiteY57" fmla="*/ 5327068 h 5822951"/>
              <a:gd name="connsiteX58" fmla="*/ 1194014 w 4111625"/>
              <a:gd name="connsiteY58" fmla="*/ 5327068 h 5822951"/>
              <a:gd name="connsiteX59" fmla="*/ 1208724 w 4111625"/>
              <a:gd name="connsiteY59" fmla="*/ 5331977 h 5822951"/>
              <a:gd name="connsiteX60" fmla="*/ 1243049 w 4111625"/>
              <a:gd name="connsiteY60" fmla="*/ 5336887 h 5822951"/>
              <a:gd name="connsiteX61" fmla="*/ 1306795 w 4111625"/>
              <a:gd name="connsiteY61" fmla="*/ 5341797 h 5822951"/>
              <a:gd name="connsiteX62" fmla="*/ 1561780 w 4111625"/>
              <a:gd name="connsiteY62" fmla="*/ 5385984 h 5822951"/>
              <a:gd name="connsiteX63" fmla="*/ 1684369 w 4111625"/>
              <a:gd name="connsiteY63" fmla="*/ 5415443 h 5822951"/>
              <a:gd name="connsiteX64" fmla="*/ 1806957 w 4111625"/>
              <a:gd name="connsiteY64" fmla="*/ 5439992 h 5822951"/>
              <a:gd name="connsiteX65" fmla="*/ 2052135 w 4111625"/>
              <a:gd name="connsiteY65" fmla="*/ 5489089 h 5822951"/>
              <a:gd name="connsiteX66" fmla="*/ 2292409 w 4111625"/>
              <a:gd name="connsiteY66" fmla="*/ 5533277 h 5822951"/>
              <a:gd name="connsiteX67" fmla="*/ 2537586 w 4111625"/>
              <a:gd name="connsiteY67" fmla="*/ 5572555 h 5822951"/>
              <a:gd name="connsiteX68" fmla="*/ 2660175 w 4111625"/>
              <a:gd name="connsiteY68" fmla="*/ 5582374 h 5822951"/>
              <a:gd name="connsiteX69" fmla="*/ 2719017 w 4111625"/>
              <a:gd name="connsiteY69" fmla="*/ 5592193 h 5822951"/>
              <a:gd name="connsiteX70" fmla="*/ 2782764 w 4111625"/>
              <a:gd name="connsiteY70" fmla="*/ 5597103 h 5822951"/>
              <a:gd name="connsiteX71" fmla="*/ 2905352 w 4111625"/>
              <a:gd name="connsiteY71" fmla="*/ 5602013 h 5822951"/>
              <a:gd name="connsiteX72" fmla="*/ 3023037 w 4111625"/>
              <a:gd name="connsiteY72" fmla="*/ 5606923 h 5822951"/>
              <a:gd name="connsiteX73" fmla="*/ 3268215 w 4111625"/>
              <a:gd name="connsiteY73" fmla="*/ 5606923 h 5822951"/>
              <a:gd name="connsiteX74" fmla="*/ 3390804 w 4111625"/>
              <a:gd name="connsiteY74" fmla="*/ 5597103 h 5822951"/>
              <a:gd name="connsiteX75" fmla="*/ 3513392 w 4111625"/>
              <a:gd name="connsiteY75" fmla="*/ 5592193 h 5822951"/>
              <a:gd name="connsiteX76" fmla="*/ 3758570 w 4111625"/>
              <a:gd name="connsiteY76" fmla="*/ 5562735 h 5822951"/>
              <a:gd name="connsiteX77" fmla="*/ 3935098 w 4111625"/>
              <a:gd name="connsiteY77" fmla="*/ 5533277 h 5822951"/>
              <a:gd name="connsiteX78" fmla="*/ 4018458 w 4111625"/>
              <a:gd name="connsiteY78" fmla="*/ 780649 h 5822951"/>
              <a:gd name="connsiteX79" fmla="*/ 4106722 w 4111625"/>
              <a:gd name="connsiteY79" fmla="*/ 5606923 h 5822951"/>
              <a:gd name="connsiteX80" fmla="*/ 4111625 w 4111625"/>
              <a:gd name="connsiteY80" fmla="*/ 5680569 h 5822951"/>
              <a:gd name="connsiteX81" fmla="*/ 4038072 w 4111625"/>
              <a:gd name="connsiteY81" fmla="*/ 5695298 h 5822951"/>
              <a:gd name="connsiteX82" fmla="*/ 3787991 w 4111625"/>
              <a:gd name="connsiteY82" fmla="*/ 5744395 h 5822951"/>
              <a:gd name="connsiteX83" fmla="*/ 3537910 w 4111625"/>
              <a:gd name="connsiteY83" fmla="*/ 5783673 h 5822951"/>
              <a:gd name="connsiteX84" fmla="*/ 3410418 w 4111625"/>
              <a:gd name="connsiteY84" fmla="*/ 5798403 h 5822951"/>
              <a:gd name="connsiteX85" fmla="*/ 3282926 w 4111625"/>
              <a:gd name="connsiteY85" fmla="*/ 5808222 h 5822951"/>
              <a:gd name="connsiteX86" fmla="*/ 3023037 w 4111625"/>
              <a:gd name="connsiteY86" fmla="*/ 5818042 h 5822951"/>
              <a:gd name="connsiteX87" fmla="*/ 2895545 w 4111625"/>
              <a:gd name="connsiteY87" fmla="*/ 5818042 h 5822951"/>
              <a:gd name="connsiteX88" fmla="*/ 2768053 w 4111625"/>
              <a:gd name="connsiteY88" fmla="*/ 5818042 h 5822951"/>
              <a:gd name="connsiteX89" fmla="*/ 2704307 w 4111625"/>
              <a:gd name="connsiteY89" fmla="*/ 5813132 h 5822951"/>
              <a:gd name="connsiteX90" fmla="*/ 2640561 w 4111625"/>
              <a:gd name="connsiteY90" fmla="*/ 5808222 h 5822951"/>
              <a:gd name="connsiteX91" fmla="*/ 2513068 w 4111625"/>
              <a:gd name="connsiteY91" fmla="*/ 5798403 h 5822951"/>
              <a:gd name="connsiteX92" fmla="*/ 2258084 w 4111625"/>
              <a:gd name="connsiteY92" fmla="*/ 5773854 h 5822951"/>
              <a:gd name="connsiteX93" fmla="*/ 2008002 w 4111625"/>
              <a:gd name="connsiteY93" fmla="*/ 5734576 h 5822951"/>
              <a:gd name="connsiteX94" fmla="*/ 1757922 w 4111625"/>
              <a:gd name="connsiteY94" fmla="*/ 5690388 h 5822951"/>
              <a:gd name="connsiteX95" fmla="*/ 1635333 w 4111625"/>
              <a:gd name="connsiteY95" fmla="*/ 5670749 h 5822951"/>
              <a:gd name="connsiteX96" fmla="*/ 1512744 w 4111625"/>
              <a:gd name="connsiteY96" fmla="*/ 5651110 h 5822951"/>
              <a:gd name="connsiteX97" fmla="*/ 1272471 w 4111625"/>
              <a:gd name="connsiteY97" fmla="*/ 5616742 h 5822951"/>
              <a:gd name="connsiteX98" fmla="*/ 1213628 w 4111625"/>
              <a:gd name="connsiteY98" fmla="*/ 5611832 h 5822951"/>
              <a:gd name="connsiteX99" fmla="*/ 1184207 w 4111625"/>
              <a:gd name="connsiteY99" fmla="*/ 5606923 h 5822951"/>
              <a:gd name="connsiteX100" fmla="*/ 1169496 w 4111625"/>
              <a:gd name="connsiteY100" fmla="*/ 5606923 h 5822951"/>
              <a:gd name="connsiteX101" fmla="*/ 1164593 w 4111625"/>
              <a:gd name="connsiteY101" fmla="*/ 5606923 h 5822951"/>
              <a:gd name="connsiteX102" fmla="*/ 1154785 w 4111625"/>
              <a:gd name="connsiteY102" fmla="*/ 5606923 h 5822951"/>
              <a:gd name="connsiteX103" fmla="*/ 1095943 w 4111625"/>
              <a:gd name="connsiteY103" fmla="*/ 5602013 h 5822951"/>
              <a:gd name="connsiteX104" fmla="*/ 1061618 w 4111625"/>
              <a:gd name="connsiteY104" fmla="*/ 5602013 h 5822951"/>
              <a:gd name="connsiteX105" fmla="*/ 1032197 w 4111625"/>
              <a:gd name="connsiteY105" fmla="*/ 5602013 h 5822951"/>
              <a:gd name="connsiteX106" fmla="*/ 978258 w 4111625"/>
              <a:gd name="connsiteY106" fmla="*/ 5602013 h 5822951"/>
              <a:gd name="connsiteX107" fmla="*/ 919415 w 4111625"/>
              <a:gd name="connsiteY107" fmla="*/ 5606923 h 5822951"/>
              <a:gd name="connsiteX108" fmla="*/ 860573 w 4111625"/>
              <a:gd name="connsiteY108" fmla="*/ 5611832 h 5822951"/>
              <a:gd name="connsiteX109" fmla="*/ 831151 w 4111625"/>
              <a:gd name="connsiteY109" fmla="*/ 5611832 h 5822951"/>
              <a:gd name="connsiteX110" fmla="*/ 801730 w 4111625"/>
              <a:gd name="connsiteY110" fmla="*/ 5616742 h 5822951"/>
              <a:gd name="connsiteX111" fmla="*/ 747790 w 4111625"/>
              <a:gd name="connsiteY111" fmla="*/ 5621652 h 5822951"/>
              <a:gd name="connsiteX112" fmla="*/ 688948 w 4111625"/>
              <a:gd name="connsiteY112" fmla="*/ 5631471 h 5822951"/>
              <a:gd name="connsiteX113" fmla="*/ 576167 w 4111625"/>
              <a:gd name="connsiteY113" fmla="*/ 5656020 h 5822951"/>
              <a:gd name="connsiteX114" fmla="*/ 355507 w 4111625"/>
              <a:gd name="connsiteY114" fmla="*/ 5724756 h 5822951"/>
              <a:gd name="connsiteX115" fmla="*/ 306471 w 4111625"/>
              <a:gd name="connsiteY115" fmla="*/ 5749305 h 5822951"/>
              <a:gd name="connsiteX116" fmla="*/ 257436 w 4111625"/>
              <a:gd name="connsiteY116" fmla="*/ 5773854 h 5822951"/>
              <a:gd name="connsiteX117" fmla="*/ 208401 w 4111625"/>
              <a:gd name="connsiteY117" fmla="*/ 5798403 h 5822951"/>
              <a:gd name="connsiteX118" fmla="*/ 183882 w 4111625"/>
              <a:gd name="connsiteY118" fmla="*/ 5813132 h 5822951"/>
              <a:gd name="connsiteX119" fmla="*/ 174076 w 4111625"/>
              <a:gd name="connsiteY119" fmla="*/ 5818042 h 5822951"/>
              <a:gd name="connsiteX120" fmla="*/ 169172 w 4111625"/>
              <a:gd name="connsiteY120" fmla="*/ 5822951 h 5822951"/>
              <a:gd name="connsiteX121" fmla="*/ 26433 w 4111625"/>
              <a:gd name="connsiteY121" fmla="*/ 5822951 h 5822951"/>
              <a:gd name="connsiteX122" fmla="*/ 0 w 4111625"/>
              <a:gd name="connsiteY122" fmla="*/ 5822951 h 5822951"/>
              <a:gd name="connsiteX123" fmla="*/ 0 w 4111625"/>
              <a:gd name="connsiteY123" fmla="*/ 710368 h 5822951"/>
              <a:gd name="connsiteX124" fmla="*/ 2451 w 4111625"/>
              <a:gd name="connsiteY124" fmla="*/ 520433 h 5822951"/>
              <a:gd name="connsiteX125" fmla="*/ 61294 w 4111625"/>
              <a:gd name="connsiteY125" fmla="*/ 5459631 h 5822951"/>
              <a:gd name="connsiteX126" fmla="*/ 110329 w 4111625"/>
              <a:gd name="connsiteY126" fmla="*/ 5425262 h 5822951"/>
              <a:gd name="connsiteX127" fmla="*/ 164269 w 4111625"/>
              <a:gd name="connsiteY127" fmla="*/ 5395804 h 5822951"/>
              <a:gd name="connsiteX128" fmla="*/ 213304 w 4111625"/>
              <a:gd name="connsiteY128" fmla="*/ 5366345 h 5822951"/>
              <a:gd name="connsiteX129" fmla="*/ 424157 w 4111625"/>
              <a:gd name="connsiteY129" fmla="*/ 5263241 h 5822951"/>
              <a:gd name="connsiteX130" fmla="*/ 644816 w 4111625"/>
              <a:gd name="connsiteY130" fmla="*/ 5179775 h 5822951"/>
              <a:gd name="connsiteX131" fmla="*/ 757598 w 4111625"/>
              <a:gd name="connsiteY131" fmla="*/ 5145407 h 5822951"/>
              <a:gd name="connsiteX132" fmla="*/ 816441 w 4111625"/>
              <a:gd name="connsiteY132" fmla="*/ 5125768 h 5822951"/>
              <a:gd name="connsiteX133" fmla="*/ 870379 w 4111625"/>
              <a:gd name="connsiteY133" fmla="*/ 5115949 h 5822951"/>
              <a:gd name="connsiteX134" fmla="*/ 899800 w 4111625"/>
              <a:gd name="connsiteY134" fmla="*/ 5106129 h 5822951"/>
              <a:gd name="connsiteX135" fmla="*/ 904704 w 4111625"/>
              <a:gd name="connsiteY135" fmla="*/ 5106129 h 5822951"/>
              <a:gd name="connsiteX136" fmla="*/ 909608 w 4111625"/>
              <a:gd name="connsiteY136" fmla="*/ 5106129 h 5822951"/>
              <a:gd name="connsiteX137" fmla="*/ 914511 w 4111625"/>
              <a:gd name="connsiteY137" fmla="*/ 5101220 h 5822951"/>
              <a:gd name="connsiteX138" fmla="*/ 929222 w 4111625"/>
              <a:gd name="connsiteY138" fmla="*/ 5101220 h 5822951"/>
              <a:gd name="connsiteX139" fmla="*/ 988065 w 4111625"/>
              <a:gd name="connsiteY139" fmla="*/ 5091400 h 5822951"/>
              <a:gd name="connsiteX140" fmla="*/ 1046907 w 4111625"/>
              <a:gd name="connsiteY140" fmla="*/ 5081581 h 5822951"/>
              <a:gd name="connsiteX141" fmla="*/ 1105750 w 4111625"/>
              <a:gd name="connsiteY141" fmla="*/ 5076671 h 5822951"/>
              <a:gd name="connsiteX142" fmla="*/ 1341120 w 4111625"/>
              <a:gd name="connsiteY142" fmla="*/ 5066851 h 5822951"/>
              <a:gd name="connsiteX143" fmla="*/ 1399963 w 4111625"/>
              <a:gd name="connsiteY143" fmla="*/ 5066851 h 5822951"/>
              <a:gd name="connsiteX144" fmla="*/ 1458805 w 4111625"/>
              <a:gd name="connsiteY144" fmla="*/ 5071761 h 5822951"/>
              <a:gd name="connsiteX145" fmla="*/ 1576491 w 4111625"/>
              <a:gd name="connsiteY145" fmla="*/ 5076671 h 5822951"/>
              <a:gd name="connsiteX146" fmla="*/ 1694176 w 4111625"/>
              <a:gd name="connsiteY146" fmla="*/ 5086490 h 5822951"/>
              <a:gd name="connsiteX147" fmla="*/ 1806957 w 4111625"/>
              <a:gd name="connsiteY147" fmla="*/ 5101220 h 5822951"/>
              <a:gd name="connsiteX148" fmla="*/ 2037424 w 4111625"/>
              <a:gd name="connsiteY148" fmla="*/ 5125768 h 5822951"/>
              <a:gd name="connsiteX149" fmla="*/ 2262987 w 4111625"/>
              <a:gd name="connsiteY149" fmla="*/ 5145407 h 5822951"/>
              <a:gd name="connsiteX150" fmla="*/ 2375769 w 4111625"/>
              <a:gd name="connsiteY150" fmla="*/ 5155227 h 5822951"/>
              <a:gd name="connsiteX151" fmla="*/ 2434612 w 4111625"/>
              <a:gd name="connsiteY151" fmla="*/ 5155227 h 5822951"/>
              <a:gd name="connsiteX152" fmla="*/ 2464033 w 4111625"/>
              <a:gd name="connsiteY152" fmla="*/ 5160136 h 5822951"/>
              <a:gd name="connsiteX153" fmla="*/ 2478744 w 4111625"/>
              <a:gd name="connsiteY153" fmla="*/ 5160136 h 5822951"/>
              <a:gd name="connsiteX154" fmla="*/ 2488551 w 4111625"/>
              <a:gd name="connsiteY154" fmla="*/ 5160136 h 5822951"/>
              <a:gd name="connsiteX155" fmla="*/ 2714114 w 4111625"/>
              <a:gd name="connsiteY155" fmla="*/ 5145407 h 5822951"/>
              <a:gd name="connsiteX156" fmla="*/ 2768053 w 4111625"/>
              <a:gd name="connsiteY156" fmla="*/ 5135588 h 5822951"/>
              <a:gd name="connsiteX157" fmla="*/ 2826896 w 4111625"/>
              <a:gd name="connsiteY157" fmla="*/ 5130678 h 5822951"/>
              <a:gd name="connsiteX158" fmla="*/ 2934774 w 4111625"/>
              <a:gd name="connsiteY158" fmla="*/ 5106129 h 5822951"/>
              <a:gd name="connsiteX159" fmla="*/ 3047555 w 4111625"/>
              <a:gd name="connsiteY159" fmla="*/ 5081581 h 5822951"/>
              <a:gd name="connsiteX160" fmla="*/ 3155433 w 4111625"/>
              <a:gd name="connsiteY160" fmla="*/ 5052122 h 5822951"/>
              <a:gd name="connsiteX161" fmla="*/ 3371189 w 4111625"/>
              <a:gd name="connsiteY161" fmla="*/ 4983386 h 5822951"/>
              <a:gd name="connsiteX162" fmla="*/ 3557524 w 4111625"/>
              <a:gd name="connsiteY162" fmla="*/ 4909740 h 5822951"/>
              <a:gd name="connsiteX163" fmla="*/ 3586946 w 4111625"/>
              <a:gd name="connsiteY163" fmla="*/ 39278 h 5822951"/>
              <a:gd name="connsiteX164" fmla="*/ 3454550 w 4111625"/>
              <a:gd name="connsiteY164" fmla="*/ 78556 h 5822951"/>
              <a:gd name="connsiteX165" fmla="*/ 3380997 w 4111625"/>
              <a:gd name="connsiteY165" fmla="*/ 98195 h 5822951"/>
              <a:gd name="connsiteX166" fmla="*/ 3302540 w 4111625"/>
              <a:gd name="connsiteY166" fmla="*/ 117834 h 5822951"/>
              <a:gd name="connsiteX167" fmla="*/ 3228987 w 4111625"/>
              <a:gd name="connsiteY167" fmla="*/ 132563 h 5822951"/>
              <a:gd name="connsiteX168" fmla="*/ 3189758 w 4111625"/>
              <a:gd name="connsiteY168" fmla="*/ 142383 h 5822951"/>
              <a:gd name="connsiteX169" fmla="*/ 3150530 w 4111625"/>
              <a:gd name="connsiteY169" fmla="*/ 147292 h 5822951"/>
              <a:gd name="connsiteX170" fmla="*/ 2998520 w 4111625"/>
              <a:gd name="connsiteY170" fmla="*/ 176751 h 5822951"/>
              <a:gd name="connsiteX171" fmla="*/ 2920063 w 4111625"/>
              <a:gd name="connsiteY171" fmla="*/ 191480 h 5822951"/>
              <a:gd name="connsiteX172" fmla="*/ 2841606 w 4111625"/>
              <a:gd name="connsiteY172" fmla="*/ 201300 h 5822951"/>
              <a:gd name="connsiteX173" fmla="*/ 2768053 w 4111625"/>
              <a:gd name="connsiteY173" fmla="*/ 211119 h 5822951"/>
              <a:gd name="connsiteX174" fmla="*/ 2689596 w 4111625"/>
              <a:gd name="connsiteY174" fmla="*/ 220939 h 5822951"/>
              <a:gd name="connsiteX175" fmla="*/ 2532683 w 4111625"/>
              <a:gd name="connsiteY175" fmla="*/ 235668 h 5822951"/>
              <a:gd name="connsiteX176" fmla="*/ 2375769 w 4111625"/>
              <a:gd name="connsiteY176" fmla="*/ 250397 h 5822951"/>
              <a:gd name="connsiteX177" fmla="*/ 2297312 w 4111625"/>
              <a:gd name="connsiteY177" fmla="*/ 255307 h 5822951"/>
              <a:gd name="connsiteX178" fmla="*/ 2218855 w 4111625"/>
              <a:gd name="connsiteY178" fmla="*/ 260216 h 5822951"/>
              <a:gd name="connsiteX179" fmla="*/ 2140399 w 4111625"/>
              <a:gd name="connsiteY179" fmla="*/ 260216 h 5822951"/>
              <a:gd name="connsiteX180" fmla="*/ 2066845 w 4111625"/>
              <a:gd name="connsiteY180" fmla="*/ 265126 h 5822951"/>
              <a:gd name="connsiteX181" fmla="*/ 1909932 w 4111625"/>
              <a:gd name="connsiteY181" fmla="*/ 265126 h 5822951"/>
              <a:gd name="connsiteX182" fmla="*/ 1753018 w 4111625"/>
              <a:gd name="connsiteY182" fmla="*/ 265126 h 5822951"/>
              <a:gd name="connsiteX183" fmla="*/ 1596105 w 4111625"/>
              <a:gd name="connsiteY183" fmla="*/ 260216 h 5822951"/>
              <a:gd name="connsiteX184" fmla="*/ 1439191 w 4111625"/>
              <a:gd name="connsiteY184" fmla="*/ 255307 h 5822951"/>
              <a:gd name="connsiteX185" fmla="*/ 1360734 w 4111625"/>
              <a:gd name="connsiteY185" fmla="*/ 250397 h 5822951"/>
              <a:gd name="connsiteX186" fmla="*/ 1439191 w 4111625"/>
              <a:gd name="connsiteY186" fmla="*/ 250397 h 5822951"/>
              <a:gd name="connsiteX187" fmla="*/ 1596105 w 4111625"/>
              <a:gd name="connsiteY187" fmla="*/ 255307 h 5822951"/>
              <a:gd name="connsiteX188" fmla="*/ 1753018 w 4111625"/>
              <a:gd name="connsiteY188" fmla="*/ 260216 h 5822951"/>
              <a:gd name="connsiteX189" fmla="*/ 1909932 w 4111625"/>
              <a:gd name="connsiteY189" fmla="*/ 255307 h 5822951"/>
              <a:gd name="connsiteX190" fmla="*/ 2061942 w 4111625"/>
              <a:gd name="connsiteY190" fmla="*/ 250397 h 5822951"/>
              <a:gd name="connsiteX191" fmla="*/ 2140399 w 4111625"/>
              <a:gd name="connsiteY191" fmla="*/ 250397 h 5822951"/>
              <a:gd name="connsiteX192" fmla="*/ 2218855 w 4111625"/>
              <a:gd name="connsiteY192" fmla="*/ 245487 h 5822951"/>
              <a:gd name="connsiteX193" fmla="*/ 2297312 w 4111625"/>
              <a:gd name="connsiteY193" fmla="*/ 240577 h 5822951"/>
              <a:gd name="connsiteX194" fmla="*/ 2375769 w 4111625"/>
              <a:gd name="connsiteY194" fmla="*/ 235668 h 5822951"/>
              <a:gd name="connsiteX195" fmla="*/ 2532683 w 4111625"/>
              <a:gd name="connsiteY195" fmla="*/ 220939 h 5822951"/>
              <a:gd name="connsiteX196" fmla="*/ 2684693 w 4111625"/>
              <a:gd name="connsiteY196" fmla="*/ 201300 h 5822951"/>
              <a:gd name="connsiteX197" fmla="*/ 2763149 w 4111625"/>
              <a:gd name="connsiteY197" fmla="*/ 191480 h 5822951"/>
              <a:gd name="connsiteX198" fmla="*/ 2841606 w 4111625"/>
              <a:gd name="connsiteY198" fmla="*/ 181661 h 5822951"/>
              <a:gd name="connsiteX199" fmla="*/ 2915159 w 4111625"/>
              <a:gd name="connsiteY199" fmla="*/ 171841 h 5822951"/>
              <a:gd name="connsiteX200" fmla="*/ 2993616 w 4111625"/>
              <a:gd name="connsiteY200" fmla="*/ 157112 h 5822951"/>
              <a:gd name="connsiteX201" fmla="*/ 3145626 w 4111625"/>
              <a:gd name="connsiteY201" fmla="*/ 127654 h 5822951"/>
              <a:gd name="connsiteX202" fmla="*/ 3184855 w 4111625"/>
              <a:gd name="connsiteY202" fmla="*/ 117834 h 5822951"/>
              <a:gd name="connsiteX203" fmla="*/ 3224083 w 4111625"/>
              <a:gd name="connsiteY203" fmla="*/ 108014 h 5822951"/>
              <a:gd name="connsiteX204" fmla="*/ 3297636 w 4111625"/>
              <a:gd name="connsiteY204" fmla="*/ 93285 h 5822951"/>
              <a:gd name="connsiteX205" fmla="*/ 3376093 w 4111625"/>
              <a:gd name="connsiteY205" fmla="*/ 73646 h 5822951"/>
              <a:gd name="connsiteX206" fmla="*/ 3449646 w 4111625"/>
              <a:gd name="connsiteY206" fmla="*/ 49098 h 5822951"/>
              <a:gd name="connsiteX207" fmla="*/ 3596753 w 4111625"/>
              <a:gd name="connsiteY207" fmla="*/ 4910 h 5822951"/>
              <a:gd name="connsiteX208" fmla="*/ 3616367 w 4111625"/>
              <a:gd name="connsiteY208" fmla="*/ 0 h 582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</a:cxnLst>
            <a:rect l="l" t="t" r="r" b="b"/>
            <a:pathLst>
              <a:path w="4111625" h="5822951">
                <a:moveTo>
                  <a:pt x="1340314" y="249119"/>
                </a:moveTo>
                <a:lnTo>
                  <a:pt x="1360734" y="250397"/>
                </a:lnTo>
                <a:cubicBezTo>
                  <a:pt x="1360734" y="250397"/>
                  <a:pt x="1360734" y="250397"/>
                  <a:pt x="1350927" y="249783"/>
                </a:cubicBezTo>
                <a:close/>
                <a:moveTo>
                  <a:pt x="1302697" y="246765"/>
                </a:moveTo>
                <a:lnTo>
                  <a:pt x="1327635" y="248326"/>
                </a:lnTo>
                <a:lnTo>
                  <a:pt x="1340314" y="249119"/>
                </a:lnTo>
                <a:lnTo>
                  <a:pt x="1315376" y="247559"/>
                </a:lnTo>
                <a:close/>
                <a:moveTo>
                  <a:pt x="1282278" y="245487"/>
                </a:moveTo>
                <a:cubicBezTo>
                  <a:pt x="1282278" y="245487"/>
                  <a:pt x="1282278" y="245487"/>
                  <a:pt x="1292085" y="246101"/>
                </a:cubicBezTo>
                <a:lnTo>
                  <a:pt x="1302697" y="246765"/>
                </a:lnTo>
                <a:close/>
                <a:moveTo>
                  <a:pt x="3616367" y="0"/>
                </a:moveTo>
                <a:cubicBezTo>
                  <a:pt x="3616367" y="0"/>
                  <a:pt x="3616367" y="0"/>
                  <a:pt x="3616367" y="19639"/>
                </a:cubicBezTo>
                <a:cubicBezTo>
                  <a:pt x="3616367" y="19639"/>
                  <a:pt x="3616367" y="19639"/>
                  <a:pt x="3645788" y="4939198"/>
                </a:cubicBezTo>
                <a:cubicBezTo>
                  <a:pt x="3645788" y="4939198"/>
                  <a:pt x="3645788" y="4939198"/>
                  <a:pt x="3645788" y="4968657"/>
                </a:cubicBezTo>
                <a:cubicBezTo>
                  <a:pt x="3645788" y="4968657"/>
                  <a:pt x="3645788" y="4968657"/>
                  <a:pt x="3621270" y="4978476"/>
                </a:cubicBezTo>
                <a:cubicBezTo>
                  <a:pt x="3547717" y="5012844"/>
                  <a:pt x="3474164" y="5037393"/>
                  <a:pt x="3400611" y="5066851"/>
                </a:cubicBezTo>
                <a:cubicBezTo>
                  <a:pt x="3331961" y="5091400"/>
                  <a:pt x="3258408" y="5115949"/>
                  <a:pt x="3179951" y="5140497"/>
                </a:cubicBezTo>
                <a:cubicBezTo>
                  <a:pt x="3145626" y="5150317"/>
                  <a:pt x="3106398" y="5160136"/>
                  <a:pt x="3067169" y="5169956"/>
                </a:cubicBezTo>
                <a:cubicBezTo>
                  <a:pt x="3032845" y="5179775"/>
                  <a:pt x="2993616" y="5189595"/>
                  <a:pt x="2954388" y="5199414"/>
                </a:cubicBezTo>
                <a:cubicBezTo>
                  <a:pt x="2920063" y="5209234"/>
                  <a:pt x="2880835" y="5214144"/>
                  <a:pt x="2841606" y="5223963"/>
                </a:cubicBezTo>
                <a:cubicBezTo>
                  <a:pt x="2841606" y="5223963"/>
                  <a:pt x="2841606" y="5223963"/>
                  <a:pt x="2782764" y="5233783"/>
                </a:cubicBezTo>
                <a:cubicBezTo>
                  <a:pt x="2782764" y="5233783"/>
                  <a:pt x="2782764" y="5233783"/>
                  <a:pt x="2723921" y="5238692"/>
                </a:cubicBezTo>
                <a:cubicBezTo>
                  <a:pt x="2645464" y="5253421"/>
                  <a:pt x="2567007" y="5258331"/>
                  <a:pt x="2488551" y="5258331"/>
                </a:cubicBezTo>
                <a:cubicBezTo>
                  <a:pt x="2483647" y="5258331"/>
                  <a:pt x="2478744" y="5258331"/>
                  <a:pt x="2473840" y="5258331"/>
                </a:cubicBezTo>
                <a:cubicBezTo>
                  <a:pt x="2473840" y="5258331"/>
                  <a:pt x="2473840" y="5258331"/>
                  <a:pt x="2459129" y="5258331"/>
                </a:cubicBezTo>
                <a:cubicBezTo>
                  <a:pt x="2459129" y="5258331"/>
                  <a:pt x="2459129" y="5258331"/>
                  <a:pt x="2429708" y="5258331"/>
                </a:cubicBezTo>
                <a:cubicBezTo>
                  <a:pt x="2410094" y="5258331"/>
                  <a:pt x="2390480" y="5258331"/>
                  <a:pt x="2370865" y="5253421"/>
                </a:cubicBezTo>
                <a:cubicBezTo>
                  <a:pt x="2336541" y="5253421"/>
                  <a:pt x="2292409" y="5253421"/>
                  <a:pt x="2258084" y="5248512"/>
                </a:cubicBezTo>
                <a:cubicBezTo>
                  <a:pt x="2179627" y="5243602"/>
                  <a:pt x="2101170" y="5238692"/>
                  <a:pt x="2022714" y="5228873"/>
                </a:cubicBezTo>
                <a:cubicBezTo>
                  <a:pt x="2022714" y="5228873"/>
                  <a:pt x="2022714" y="5228873"/>
                  <a:pt x="1797150" y="5209234"/>
                </a:cubicBezTo>
                <a:cubicBezTo>
                  <a:pt x="1797150" y="5209234"/>
                  <a:pt x="1797150" y="5209234"/>
                  <a:pt x="1679465" y="5194505"/>
                </a:cubicBezTo>
                <a:cubicBezTo>
                  <a:pt x="1645140" y="5194505"/>
                  <a:pt x="1605912" y="5189595"/>
                  <a:pt x="1566684" y="5189595"/>
                </a:cubicBezTo>
                <a:cubicBezTo>
                  <a:pt x="1532359" y="5184685"/>
                  <a:pt x="1493130" y="5184685"/>
                  <a:pt x="1453902" y="5179775"/>
                </a:cubicBezTo>
                <a:cubicBezTo>
                  <a:pt x="1453902" y="5179775"/>
                  <a:pt x="1453902" y="5179775"/>
                  <a:pt x="1399963" y="5179775"/>
                </a:cubicBezTo>
                <a:cubicBezTo>
                  <a:pt x="1399963" y="5179775"/>
                  <a:pt x="1399963" y="5179775"/>
                  <a:pt x="1341120" y="5179775"/>
                </a:cubicBezTo>
                <a:cubicBezTo>
                  <a:pt x="1267567" y="5179775"/>
                  <a:pt x="1194014" y="5184685"/>
                  <a:pt x="1115557" y="5189595"/>
                </a:cubicBezTo>
                <a:cubicBezTo>
                  <a:pt x="1100846" y="5189595"/>
                  <a:pt x="1081232" y="5194505"/>
                  <a:pt x="1061618" y="5194505"/>
                </a:cubicBezTo>
                <a:cubicBezTo>
                  <a:pt x="1042004" y="5199414"/>
                  <a:pt x="1027293" y="5199414"/>
                  <a:pt x="1007679" y="5204324"/>
                </a:cubicBezTo>
                <a:cubicBezTo>
                  <a:pt x="1007679" y="5204324"/>
                  <a:pt x="1007679" y="5204324"/>
                  <a:pt x="953740" y="5214144"/>
                </a:cubicBezTo>
                <a:cubicBezTo>
                  <a:pt x="953740" y="5214144"/>
                  <a:pt x="953740" y="5214144"/>
                  <a:pt x="939029" y="5219053"/>
                </a:cubicBezTo>
                <a:cubicBezTo>
                  <a:pt x="939029" y="5219053"/>
                  <a:pt x="939029" y="5219053"/>
                  <a:pt x="934126" y="5219053"/>
                </a:cubicBezTo>
                <a:cubicBezTo>
                  <a:pt x="934126" y="5219053"/>
                  <a:pt x="934126" y="5219053"/>
                  <a:pt x="929222" y="5219053"/>
                </a:cubicBezTo>
                <a:cubicBezTo>
                  <a:pt x="929222" y="5219053"/>
                  <a:pt x="929222" y="5219053"/>
                  <a:pt x="899800" y="5228873"/>
                </a:cubicBezTo>
                <a:cubicBezTo>
                  <a:pt x="899800" y="5228873"/>
                  <a:pt x="899800" y="5228873"/>
                  <a:pt x="845862" y="5243602"/>
                </a:cubicBezTo>
                <a:cubicBezTo>
                  <a:pt x="845862" y="5243602"/>
                  <a:pt x="845862" y="5243602"/>
                  <a:pt x="791922" y="5258331"/>
                </a:cubicBezTo>
                <a:cubicBezTo>
                  <a:pt x="757598" y="5268151"/>
                  <a:pt x="718369" y="5282880"/>
                  <a:pt x="684044" y="5292699"/>
                </a:cubicBezTo>
                <a:cubicBezTo>
                  <a:pt x="625202" y="5312338"/>
                  <a:pt x="571263" y="5336887"/>
                  <a:pt x="512421" y="5361436"/>
                </a:cubicBezTo>
                <a:cubicBezTo>
                  <a:pt x="556553" y="5351616"/>
                  <a:pt x="600684" y="5341797"/>
                  <a:pt x="639912" y="5336887"/>
                </a:cubicBezTo>
                <a:cubicBezTo>
                  <a:pt x="664431" y="5336887"/>
                  <a:pt x="684044" y="5331977"/>
                  <a:pt x="708563" y="5327068"/>
                </a:cubicBezTo>
                <a:cubicBezTo>
                  <a:pt x="708563" y="5327068"/>
                  <a:pt x="708563" y="5327068"/>
                  <a:pt x="777212" y="5322158"/>
                </a:cubicBezTo>
                <a:cubicBezTo>
                  <a:pt x="777212" y="5322158"/>
                  <a:pt x="777212" y="5322158"/>
                  <a:pt x="806633" y="5322158"/>
                </a:cubicBezTo>
                <a:cubicBezTo>
                  <a:pt x="806633" y="5322158"/>
                  <a:pt x="806633" y="5322158"/>
                  <a:pt x="840958" y="5317248"/>
                </a:cubicBezTo>
                <a:cubicBezTo>
                  <a:pt x="840958" y="5317248"/>
                  <a:pt x="840958" y="5317248"/>
                  <a:pt x="909608" y="5317248"/>
                </a:cubicBezTo>
                <a:cubicBezTo>
                  <a:pt x="929222" y="5317248"/>
                  <a:pt x="953740" y="5317248"/>
                  <a:pt x="978258" y="5317248"/>
                </a:cubicBezTo>
                <a:cubicBezTo>
                  <a:pt x="978258" y="5317248"/>
                  <a:pt x="978258" y="5317248"/>
                  <a:pt x="1046907" y="5317248"/>
                </a:cubicBezTo>
                <a:cubicBezTo>
                  <a:pt x="1056714" y="5317248"/>
                  <a:pt x="1066522" y="5317248"/>
                  <a:pt x="1081232" y="5317248"/>
                </a:cubicBezTo>
                <a:cubicBezTo>
                  <a:pt x="1081232" y="5317248"/>
                  <a:pt x="1081232" y="5317248"/>
                  <a:pt x="1110653" y="5322158"/>
                </a:cubicBezTo>
                <a:cubicBezTo>
                  <a:pt x="1110653" y="5322158"/>
                  <a:pt x="1110653" y="5322158"/>
                  <a:pt x="1174400" y="5327068"/>
                </a:cubicBezTo>
                <a:cubicBezTo>
                  <a:pt x="1174400" y="5327068"/>
                  <a:pt x="1174400" y="5327068"/>
                  <a:pt x="1194014" y="5327068"/>
                </a:cubicBezTo>
                <a:cubicBezTo>
                  <a:pt x="1194014" y="5327068"/>
                  <a:pt x="1194014" y="5327068"/>
                  <a:pt x="1208724" y="5331977"/>
                </a:cubicBezTo>
                <a:cubicBezTo>
                  <a:pt x="1208724" y="5331977"/>
                  <a:pt x="1208724" y="5331977"/>
                  <a:pt x="1243049" y="5336887"/>
                </a:cubicBezTo>
                <a:cubicBezTo>
                  <a:pt x="1243049" y="5336887"/>
                  <a:pt x="1243049" y="5336887"/>
                  <a:pt x="1306795" y="5341797"/>
                </a:cubicBezTo>
                <a:cubicBezTo>
                  <a:pt x="1390156" y="5356526"/>
                  <a:pt x="1478420" y="5371255"/>
                  <a:pt x="1561780" y="5385984"/>
                </a:cubicBezTo>
                <a:cubicBezTo>
                  <a:pt x="1601008" y="5395804"/>
                  <a:pt x="1645140" y="5405623"/>
                  <a:pt x="1684369" y="5415443"/>
                </a:cubicBezTo>
                <a:cubicBezTo>
                  <a:pt x="1684369" y="5415443"/>
                  <a:pt x="1684369" y="5415443"/>
                  <a:pt x="1806957" y="5439992"/>
                </a:cubicBezTo>
                <a:cubicBezTo>
                  <a:pt x="1806957" y="5439992"/>
                  <a:pt x="1806957" y="5439992"/>
                  <a:pt x="2052135" y="5489089"/>
                </a:cubicBezTo>
                <a:cubicBezTo>
                  <a:pt x="2130592" y="5503818"/>
                  <a:pt x="2213952" y="5523457"/>
                  <a:pt x="2292409" y="5533277"/>
                </a:cubicBezTo>
                <a:cubicBezTo>
                  <a:pt x="2375769" y="5548006"/>
                  <a:pt x="2454226" y="5557825"/>
                  <a:pt x="2537586" y="5572555"/>
                </a:cubicBezTo>
                <a:cubicBezTo>
                  <a:pt x="2537586" y="5572555"/>
                  <a:pt x="2537586" y="5572555"/>
                  <a:pt x="2660175" y="5582374"/>
                </a:cubicBezTo>
                <a:cubicBezTo>
                  <a:pt x="2660175" y="5582374"/>
                  <a:pt x="2660175" y="5582374"/>
                  <a:pt x="2719017" y="5592193"/>
                </a:cubicBezTo>
                <a:cubicBezTo>
                  <a:pt x="2719017" y="5592193"/>
                  <a:pt x="2719017" y="5592193"/>
                  <a:pt x="2782764" y="5597103"/>
                </a:cubicBezTo>
                <a:cubicBezTo>
                  <a:pt x="2782764" y="5597103"/>
                  <a:pt x="2782764" y="5597103"/>
                  <a:pt x="2905352" y="5602013"/>
                </a:cubicBezTo>
                <a:cubicBezTo>
                  <a:pt x="2944581" y="5606923"/>
                  <a:pt x="2983809" y="5606923"/>
                  <a:pt x="3023037" y="5606923"/>
                </a:cubicBezTo>
                <a:cubicBezTo>
                  <a:pt x="3106398" y="5611832"/>
                  <a:pt x="3189758" y="5606923"/>
                  <a:pt x="3268215" y="5606923"/>
                </a:cubicBezTo>
                <a:cubicBezTo>
                  <a:pt x="3312347" y="5606923"/>
                  <a:pt x="3351575" y="5602013"/>
                  <a:pt x="3390804" y="5597103"/>
                </a:cubicBezTo>
                <a:cubicBezTo>
                  <a:pt x="3390804" y="5597103"/>
                  <a:pt x="3390804" y="5597103"/>
                  <a:pt x="3513392" y="5592193"/>
                </a:cubicBezTo>
                <a:cubicBezTo>
                  <a:pt x="3596753" y="5582374"/>
                  <a:pt x="3680113" y="5572555"/>
                  <a:pt x="3758570" y="5562735"/>
                </a:cubicBezTo>
                <a:cubicBezTo>
                  <a:pt x="3758570" y="5562735"/>
                  <a:pt x="3758570" y="5562735"/>
                  <a:pt x="3935098" y="5533277"/>
                </a:cubicBezTo>
                <a:cubicBezTo>
                  <a:pt x="3935098" y="5533277"/>
                  <a:pt x="3935098" y="5533277"/>
                  <a:pt x="4018458" y="780649"/>
                </a:cubicBezTo>
                <a:cubicBezTo>
                  <a:pt x="4018458" y="780649"/>
                  <a:pt x="4018458" y="780649"/>
                  <a:pt x="4106722" y="5606923"/>
                </a:cubicBezTo>
                <a:lnTo>
                  <a:pt x="4111625" y="5680569"/>
                </a:lnTo>
                <a:cubicBezTo>
                  <a:pt x="4111625" y="5680569"/>
                  <a:pt x="4111625" y="5680569"/>
                  <a:pt x="4038072" y="5695298"/>
                </a:cubicBezTo>
                <a:cubicBezTo>
                  <a:pt x="4038072" y="5695298"/>
                  <a:pt x="4038072" y="5695298"/>
                  <a:pt x="3787991" y="5744395"/>
                </a:cubicBezTo>
                <a:cubicBezTo>
                  <a:pt x="3704631" y="5759125"/>
                  <a:pt x="3621270" y="5773854"/>
                  <a:pt x="3537910" y="5783673"/>
                </a:cubicBezTo>
                <a:cubicBezTo>
                  <a:pt x="3537910" y="5783673"/>
                  <a:pt x="3537910" y="5783673"/>
                  <a:pt x="3410418" y="5798403"/>
                </a:cubicBezTo>
                <a:cubicBezTo>
                  <a:pt x="3366286" y="5798403"/>
                  <a:pt x="3322154" y="5808222"/>
                  <a:pt x="3282926" y="5808222"/>
                </a:cubicBezTo>
                <a:cubicBezTo>
                  <a:pt x="3194662" y="5813132"/>
                  <a:pt x="3111301" y="5818042"/>
                  <a:pt x="3023037" y="5818042"/>
                </a:cubicBezTo>
                <a:cubicBezTo>
                  <a:pt x="2983809" y="5818042"/>
                  <a:pt x="2939677" y="5818042"/>
                  <a:pt x="2895545" y="5818042"/>
                </a:cubicBezTo>
                <a:cubicBezTo>
                  <a:pt x="2895545" y="5818042"/>
                  <a:pt x="2895545" y="5818042"/>
                  <a:pt x="2768053" y="5818042"/>
                </a:cubicBezTo>
                <a:cubicBezTo>
                  <a:pt x="2768053" y="5818042"/>
                  <a:pt x="2768053" y="5818042"/>
                  <a:pt x="2704307" y="5813132"/>
                </a:cubicBezTo>
                <a:cubicBezTo>
                  <a:pt x="2704307" y="5813132"/>
                  <a:pt x="2704307" y="5813132"/>
                  <a:pt x="2640561" y="5808222"/>
                </a:cubicBezTo>
                <a:cubicBezTo>
                  <a:pt x="2596429" y="5808222"/>
                  <a:pt x="2557200" y="5803312"/>
                  <a:pt x="2513068" y="5798403"/>
                </a:cubicBezTo>
                <a:cubicBezTo>
                  <a:pt x="2429708" y="5793493"/>
                  <a:pt x="2341444" y="5783673"/>
                  <a:pt x="2258084" y="5773854"/>
                </a:cubicBezTo>
                <a:cubicBezTo>
                  <a:pt x="2174724" y="5759125"/>
                  <a:pt x="2091363" y="5749305"/>
                  <a:pt x="2008002" y="5734576"/>
                </a:cubicBezTo>
                <a:cubicBezTo>
                  <a:pt x="2008002" y="5734576"/>
                  <a:pt x="2008002" y="5734576"/>
                  <a:pt x="1757922" y="5690388"/>
                </a:cubicBezTo>
                <a:cubicBezTo>
                  <a:pt x="1757922" y="5690388"/>
                  <a:pt x="1757922" y="5690388"/>
                  <a:pt x="1635333" y="5670749"/>
                </a:cubicBezTo>
                <a:cubicBezTo>
                  <a:pt x="1596105" y="5665840"/>
                  <a:pt x="1551973" y="5656020"/>
                  <a:pt x="1512744" y="5651110"/>
                </a:cubicBezTo>
                <a:cubicBezTo>
                  <a:pt x="1434288" y="5636381"/>
                  <a:pt x="1350927" y="5626562"/>
                  <a:pt x="1272471" y="5616742"/>
                </a:cubicBezTo>
                <a:cubicBezTo>
                  <a:pt x="1272471" y="5616742"/>
                  <a:pt x="1272471" y="5616742"/>
                  <a:pt x="1213628" y="5611832"/>
                </a:cubicBezTo>
                <a:cubicBezTo>
                  <a:pt x="1213628" y="5611832"/>
                  <a:pt x="1213628" y="5611832"/>
                  <a:pt x="1184207" y="5606923"/>
                </a:cubicBezTo>
                <a:cubicBezTo>
                  <a:pt x="1184207" y="5606923"/>
                  <a:pt x="1184207" y="5606923"/>
                  <a:pt x="1169496" y="5606923"/>
                </a:cubicBezTo>
                <a:cubicBezTo>
                  <a:pt x="1169496" y="5606923"/>
                  <a:pt x="1169496" y="5606923"/>
                  <a:pt x="1164593" y="5606923"/>
                </a:cubicBezTo>
                <a:cubicBezTo>
                  <a:pt x="1164593" y="5606923"/>
                  <a:pt x="1164593" y="5606923"/>
                  <a:pt x="1154785" y="5606923"/>
                </a:cubicBezTo>
                <a:cubicBezTo>
                  <a:pt x="1154785" y="5606923"/>
                  <a:pt x="1154785" y="5606923"/>
                  <a:pt x="1095943" y="5602013"/>
                </a:cubicBezTo>
                <a:cubicBezTo>
                  <a:pt x="1095943" y="5602013"/>
                  <a:pt x="1095943" y="5602013"/>
                  <a:pt x="1061618" y="5602013"/>
                </a:cubicBezTo>
                <a:cubicBezTo>
                  <a:pt x="1051811" y="5602013"/>
                  <a:pt x="1042004" y="5602013"/>
                  <a:pt x="1032197" y="5602013"/>
                </a:cubicBezTo>
                <a:cubicBezTo>
                  <a:pt x="1032197" y="5602013"/>
                  <a:pt x="1032197" y="5602013"/>
                  <a:pt x="978258" y="5602013"/>
                </a:cubicBezTo>
                <a:cubicBezTo>
                  <a:pt x="958643" y="5602013"/>
                  <a:pt x="939029" y="5602013"/>
                  <a:pt x="919415" y="5606923"/>
                </a:cubicBezTo>
                <a:cubicBezTo>
                  <a:pt x="919415" y="5606923"/>
                  <a:pt x="919415" y="5606923"/>
                  <a:pt x="860573" y="5611832"/>
                </a:cubicBezTo>
                <a:cubicBezTo>
                  <a:pt x="860573" y="5611832"/>
                  <a:pt x="860573" y="5611832"/>
                  <a:pt x="831151" y="5611832"/>
                </a:cubicBezTo>
                <a:cubicBezTo>
                  <a:pt x="831151" y="5611832"/>
                  <a:pt x="831151" y="5611832"/>
                  <a:pt x="801730" y="5616742"/>
                </a:cubicBezTo>
                <a:cubicBezTo>
                  <a:pt x="801730" y="5616742"/>
                  <a:pt x="801730" y="5616742"/>
                  <a:pt x="747790" y="5621652"/>
                </a:cubicBezTo>
                <a:cubicBezTo>
                  <a:pt x="728177" y="5626562"/>
                  <a:pt x="708563" y="5631471"/>
                  <a:pt x="688948" y="5631471"/>
                </a:cubicBezTo>
                <a:cubicBezTo>
                  <a:pt x="649720" y="5636381"/>
                  <a:pt x="610491" y="5646201"/>
                  <a:pt x="576167" y="5656020"/>
                </a:cubicBezTo>
                <a:cubicBezTo>
                  <a:pt x="502613" y="5675659"/>
                  <a:pt x="429060" y="5700208"/>
                  <a:pt x="355507" y="5724756"/>
                </a:cubicBezTo>
                <a:cubicBezTo>
                  <a:pt x="355507" y="5724756"/>
                  <a:pt x="355507" y="5724756"/>
                  <a:pt x="306471" y="5749305"/>
                </a:cubicBezTo>
                <a:cubicBezTo>
                  <a:pt x="286857" y="5759125"/>
                  <a:pt x="272147" y="5764034"/>
                  <a:pt x="257436" y="5773854"/>
                </a:cubicBezTo>
                <a:cubicBezTo>
                  <a:pt x="237822" y="5783673"/>
                  <a:pt x="223111" y="5788583"/>
                  <a:pt x="208401" y="5798403"/>
                </a:cubicBezTo>
                <a:cubicBezTo>
                  <a:pt x="198593" y="5803312"/>
                  <a:pt x="193690" y="5808222"/>
                  <a:pt x="183882" y="5813132"/>
                </a:cubicBezTo>
                <a:cubicBezTo>
                  <a:pt x="183882" y="5813132"/>
                  <a:pt x="178979" y="5818042"/>
                  <a:pt x="174076" y="5818042"/>
                </a:cubicBezTo>
                <a:cubicBezTo>
                  <a:pt x="174076" y="5818042"/>
                  <a:pt x="174076" y="5818042"/>
                  <a:pt x="169172" y="5822951"/>
                </a:cubicBezTo>
                <a:cubicBezTo>
                  <a:pt x="169172" y="5822951"/>
                  <a:pt x="169172" y="5822951"/>
                  <a:pt x="26433" y="5822951"/>
                </a:cubicBezTo>
                <a:lnTo>
                  <a:pt x="0" y="5822951"/>
                </a:lnTo>
                <a:lnTo>
                  <a:pt x="0" y="710368"/>
                </a:lnTo>
                <a:lnTo>
                  <a:pt x="2451" y="520433"/>
                </a:lnTo>
                <a:cubicBezTo>
                  <a:pt x="2451" y="520433"/>
                  <a:pt x="2451" y="520433"/>
                  <a:pt x="61294" y="5459631"/>
                </a:cubicBezTo>
                <a:cubicBezTo>
                  <a:pt x="76004" y="5444901"/>
                  <a:pt x="95618" y="5435082"/>
                  <a:pt x="110329" y="5425262"/>
                </a:cubicBezTo>
                <a:cubicBezTo>
                  <a:pt x="110329" y="5425262"/>
                  <a:pt x="110329" y="5425262"/>
                  <a:pt x="164269" y="5395804"/>
                </a:cubicBezTo>
                <a:cubicBezTo>
                  <a:pt x="164269" y="5395804"/>
                  <a:pt x="164269" y="5395804"/>
                  <a:pt x="213304" y="5366345"/>
                </a:cubicBezTo>
                <a:cubicBezTo>
                  <a:pt x="281954" y="5331977"/>
                  <a:pt x="355507" y="5297609"/>
                  <a:pt x="424157" y="5263241"/>
                </a:cubicBezTo>
                <a:cubicBezTo>
                  <a:pt x="497710" y="5233783"/>
                  <a:pt x="571263" y="5204324"/>
                  <a:pt x="644816" y="5179775"/>
                </a:cubicBezTo>
                <a:cubicBezTo>
                  <a:pt x="684044" y="5165046"/>
                  <a:pt x="718369" y="5155227"/>
                  <a:pt x="757598" y="5145407"/>
                </a:cubicBezTo>
                <a:cubicBezTo>
                  <a:pt x="757598" y="5145407"/>
                  <a:pt x="757598" y="5145407"/>
                  <a:pt x="816441" y="5125768"/>
                </a:cubicBezTo>
                <a:cubicBezTo>
                  <a:pt x="816441" y="5125768"/>
                  <a:pt x="816441" y="5125768"/>
                  <a:pt x="870379" y="5115949"/>
                </a:cubicBezTo>
                <a:cubicBezTo>
                  <a:pt x="870379" y="5115949"/>
                  <a:pt x="870379" y="5115949"/>
                  <a:pt x="899800" y="5106129"/>
                </a:cubicBezTo>
                <a:cubicBezTo>
                  <a:pt x="899800" y="5106129"/>
                  <a:pt x="899800" y="5106129"/>
                  <a:pt x="904704" y="5106129"/>
                </a:cubicBezTo>
                <a:cubicBezTo>
                  <a:pt x="904704" y="5106129"/>
                  <a:pt x="904704" y="5106129"/>
                  <a:pt x="909608" y="5106129"/>
                </a:cubicBezTo>
                <a:cubicBezTo>
                  <a:pt x="909608" y="5106129"/>
                  <a:pt x="909608" y="5106129"/>
                  <a:pt x="914511" y="5101220"/>
                </a:cubicBezTo>
                <a:cubicBezTo>
                  <a:pt x="914511" y="5101220"/>
                  <a:pt x="914511" y="5101220"/>
                  <a:pt x="929222" y="5101220"/>
                </a:cubicBezTo>
                <a:cubicBezTo>
                  <a:pt x="929222" y="5101220"/>
                  <a:pt x="929222" y="5101220"/>
                  <a:pt x="988065" y="5091400"/>
                </a:cubicBezTo>
                <a:cubicBezTo>
                  <a:pt x="1007679" y="5086490"/>
                  <a:pt x="1027293" y="5086490"/>
                  <a:pt x="1046907" y="5081581"/>
                </a:cubicBezTo>
                <a:cubicBezTo>
                  <a:pt x="1066522" y="5081581"/>
                  <a:pt x="1086136" y="5076671"/>
                  <a:pt x="1105750" y="5076671"/>
                </a:cubicBezTo>
                <a:cubicBezTo>
                  <a:pt x="1184207" y="5066851"/>
                  <a:pt x="1262663" y="5066851"/>
                  <a:pt x="1341120" y="5066851"/>
                </a:cubicBezTo>
                <a:cubicBezTo>
                  <a:pt x="1341120" y="5066851"/>
                  <a:pt x="1341120" y="5066851"/>
                  <a:pt x="1399963" y="5066851"/>
                </a:cubicBezTo>
                <a:cubicBezTo>
                  <a:pt x="1399963" y="5066851"/>
                  <a:pt x="1399963" y="5066851"/>
                  <a:pt x="1458805" y="5071761"/>
                </a:cubicBezTo>
                <a:cubicBezTo>
                  <a:pt x="1498034" y="5071761"/>
                  <a:pt x="1537262" y="5076671"/>
                  <a:pt x="1576491" y="5076671"/>
                </a:cubicBezTo>
                <a:cubicBezTo>
                  <a:pt x="1615719" y="5081581"/>
                  <a:pt x="1654947" y="5086490"/>
                  <a:pt x="1694176" y="5086490"/>
                </a:cubicBezTo>
                <a:cubicBezTo>
                  <a:pt x="1694176" y="5086490"/>
                  <a:pt x="1694176" y="5086490"/>
                  <a:pt x="1806957" y="5101220"/>
                </a:cubicBezTo>
                <a:cubicBezTo>
                  <a:pt x="1806957" y="5101220"/>
                  <a:pt x="1806957" y="5101220"/>
                  <a:pt x="2037424" y="5125768"/>
                </a:cubicBezTo>
                <a:cubicBezTo>
                  <a:pt x="2110977" y="5135588"/>
                  <a:pt x="2189434" y="5140497"/>
                  <a:pt x="2262987" y="5145407"/>
                </a:cubicBezTo>
                <a:cubicBezTo>
                  <a:pt x="2302216" y="5150317"/>
                  <a:pt x="2336541" y="5150317"/>
                  <a:pt x="2375769" y="5155227"/>
                </a:cubicBezTo>
                <a:cubicBezTo>
                  <a:pt x="2395383" y="5155227"/>
                  <a:pt x="2414997" y="5155227"/>
                  <a:pt x="2434612" y="5155227"/>
                </a:cubicBezTo>
                <a:cubicBezTo>
                  <a:pt x="2434612" y="5155227"/>
                  <a:pt x="2434612" y="5155227"/>
                  <a:pt x="2464033" y="5160136"/>
                </a:cubicBezTo>
                <a:cubicBezTo>
                  <a:pt x="2464033" y="5160136"/>
                  <a:pt x="2464033" y="5160136"/>
                  <a:pt x="2478744" y="5160136"/>
                </a:cubicBezTo>
                <a:cubicBezTo>
                  <a:pt x="2478744" y="5160136"/>
                  <a:pt x="2483647" y="5160136"/>
                  <a:pt x="2488551" y="5160136"/>
                </a:cubicBezTo>
                <a:cubicBezTo>
                  <a:pt x="2562104" y="5160136"/>
                  <a:pt x="2640561" y="5155227"/>
                  <a:pt x="2714114" y="5145407"/>
                </a:cubicBezTo>
                <a:cubicBezTo>
                  <a:pt x="2714114" y="5145407"/>
                  <a:pt x="2714114" y="5145407"/>
                  <a:pt x="2768053" y="5135588"/>
                </a:cubicBezTo>
                <a:cubicBezTo>
                  <a:pt x="2768053" y="5135588"/>
                  <a:pt x="2768053" y="5135588"/>
                  <a:pt x="2826896" y="5130678"/>
                </a:cubicBezTo>
                <a:cubicBezTo>
                  <a:pt x="2861220" y="5120859"/>
                  <a:pt x="2900449" y="5115949"/>
                  <a:pt x="2934774" y="5106129"/>
                </a:cubicBezTo>
                <a:cubicBezTo>
                  <a:pt x="2974002" y="5101220"/>
                  <a:pt x="3008327" y="5091400"/>
                  <a:pt x="3047555" y="5081581"/>
                </a:cubicBezTo>
                <a:cubicBezTo>
                  <a:pt x="3081880" y="5071761"/>
                  <a:pt x="3121108" y="5061942"/>
                  <a:pt x="3155433" y="5052122"/>
                </a:cubicBezTo>
                <a:cubicBezTo>
                  <a:pt x="3228987" y="5032483"/>
                  <a:pt x="3302540" y="5007934"/>
                  <a:pt x="3371189" y="4983386"/>
                </a:cubicBezTo>
                <a:cubicBezTo>
                  <a:pt x="3434936" y="4958837"/>
                  <a:pt x="3498682" y="4939198"/>
                  <a:pt x="3557524" y="4909740"/>
                </a:cubicBezTo>
                <a:cubicBezTo>
                  <a:pt x="3557524" y="4909740"/>
                  <a:pt x="3557524" y="4909740"/>
                  <a:pt x="3586946" y="39278"/>
                </a:cubicBezTo>
                <a:cubicBezTo>
                  <a:pt x="3586946" y="39278"/>
                  <a:pt x="3586946" y="39278"/>
                  <a:pt x="3454550" y="78556"/>
                </a:cubicBezTo>
                <a:cubicBezTo>
                  <a:pt x="3430032" y="83466"/>
                  <a:pt x="3405514" y="93285"/>
                  <a:pt x="3380997" y="98195"/>
                </a:cubicBezTo>
                <a:cubicBezTo>
                  <a:pt x="3380997" y="98195"/>
                  <a:pt x="3380997" y="98195"/>
                  <a:pt x="3302540" y="117834"/>
                </a:cubicBezTo>
                <a:cubicBezTo>
                  <a:pt x="3302540" y="117834"/>
                  <a:pt x="3302540" y="117834"/>
                  <a:pt x="3228987" y="132563"/>
                </a:cubicBezTo>
                <a:cubicBezTo>
                  <a:pt x="3228987" y="132563"/>
                  <a:pt x="3228987" y="132563"/>
                  <a:pt x="3189758" y="142383"/>
                </a:cubicBezTo>
                <a:cubicBezTo>
                  <a:pt x="3175047" y="147292"/>
                  <a:pt x="3165240" y="147292"/>
                  <a:pt x="3150530" y="147292"/>
                </a:cubicBezTo>
                <a:cubicBezTo>
                  <a:pt x="3150530" y="147292"/>
                  <a:pt x="3150530" y="147292"/>
                  <a:pt x="2998520" y="176751"/>
                </a:cubicBezTo>
                <a:cubicBezTo>
                  <a:pt x="2974002" y="181661"/>
                  <a:pt x="2944581" y="186570"/>
                  <a:pt x="2920063" y="191480"/>
                </a:cubicBezTo>
                <a:cubicBezTo>
                  <a:pt x="2920063" y="191480"/>
                  <a:pt x="2920063" y="191480"/>
                  <a:pt x="2841606" y="201300"/>
                </a:cubicBezTo>
                <a:cubicBezTo>
                  <a:pt x="2841606" y="201300"/>
                  <a:pt x="2841606" y="201300"/>
                  <a:pt x="2768053" y="211119"/>
                </a:cubicBezTo>
                <a:cubicBezTo>
                  <a:pt x="2738632" y="216029"/>
                  <a:pt x="2714114" y="216029"/>
                  <a:pt x="2689596" y="220939"/>
                </a:cubicBezTo>
                <a:cubicBezTo>
                  <a:pt x="2635657" y="225848"/>
                  <a:pt x="2586622" y="230758"/>
                  <a:pt x="2532683" y="235668"/>
                </a:cubicBezTo>
                <a:cubicBezTo>
                  <a:pt x="2532683" y="235668"/>
                  <a:pt x="2532683" y="235668"/>
                  <a:pt x="2375769" y="250397"/>
                </a:cubicBezTo>
                <a:cubicBezTo>
                  <a:pt x="2351251" y="250397"/>
                  <a:pt x="2326734" y="255307"/>
                  <a:pt x="2297312" y="255307"/>
                </a:cubicBezTo>
                <a:cubicBezTo>
                  <a:pt x="2297312" y="255307"/>
                  <a:pt x="2297312" y="255307"/>
                  <a:pt x="2218855" y="260216"/>
                </a:cubicBezTo>
                <a:cubicBezTo>
                  <a:pt x="2218855" y="260216"/>
                  <a:pt x="2218855" y="260216"/>
                  <a:pt x="2140399" y="260216"/>
                </a:cubicBezTo>
                <a:cubicBezTo>
                  <a:pt x="2140399" y="260216"/>
                  <a:pt x="2140399" y="260216"/>
                  <a:pt x="2066845" y="265126"/>
                </a:cubicBezTo>
                <a:cubicBezTo>
                  <a:pt x="2012906" y="265126"/>
                  <a:pt x="1958967" y="265126"/>
                  <a:pt x="1909932" y="265126"/>
                </a:cubicBezTo>
                <a:cubicBezTo>
                  <a:pt x="1855992" y="265126"/>
                  <a:pt x="1802054" y="265126"/>
                  <a:pt x="1753018" y="265126"/>
                </a:cubicBezTo>
                <a:cubicBezTo>
                  <a:pt x="1699079" y="265126"/>
                  <a:pt x="1650044" y="265126"/>
                  <a:pt x="1596105" y="260216"/>
                </a:cubicBezTo>
                <a:cubicBezTo>
                  <a:pt x="1542166" y="260216"/>
                  <a:pt x="1493130" y="260216"/>
                  <a:pt x="1439191" y="255307"/>
                </a:cubicBezTo>
                <a:cubicBezTo>
                  <a:pt x="1439191" y="255307"/>
                  <a:pt x="1439191" y="255307"/>
                  <a:pt x="1360734" y="250397"/>
                </a:cubicBezTo>
                <a:cubicBezTo>
                  <a:pt x="1360734" y="250397"/>
                  <a:pt x="1360734" y="250397"/>
                  <a:pt x="1439191" y="250397"/>
                </a:cubicBezTo>
                <a:cubicBezTo>
                  <a:pt x="1493130" y="255307"/>
                  <a:pt x="1542166" y="255307"/>
                  <a:pt x="1596105" y="255307"/>
                </a:cubicBezTo>
                <a:cubicBezTo>
                  <a:pt x="1650044" y="255307"/>
                  <a:pt x="1699079" y="255307"/>
                  <a:pt x="1753018" y="260216"/>
                </a:cubicBezTo>
                <a:cubicBezTo>
                  <a:pt x="1802054" y="260216"/>
                  <a:pt x="1855992" y="255307"/>
                  <a:pt x="1909932" y="255307"/>
                </a:cubicBezTo>
                <a:cubicBezTo>
                  <a:pt x="1958967" y="255307"/>
                  <a:pt x="2012906" y="255307"/>
                  <a:pt x="2061942" y="250397"/>
                </a:cubicBezTo>
                <a:cubicBezTo>
                  <a:pt x="2061942" y="250397"/>
                  <a:pt x="2061942" y="250397"/>
                  <a:pt x="2140399" y="250397"/>
                </a:cubicBezTo>
                <a:cubicBezTo>
                  <a:pt x="2140399" y="250397"/>
                  <a:pt x="2140399" y="250397"/>
                  <a:pt x="2218855" y="245487"/>
                </a:cubicBezTo>
                <a:cubicBezTo>
                  <a:pt x="2218855" y="245487"/>
                  <a:pt x="2218855" y="245487"/>
                  <a:pt x="2297312" y="240577"/>
                </a:cubicBezTo>
                <a:cubicBezTo>
                  <a:pt x="2321830" y="240577"/>
                  <a:pt x="2351251" y="235668"/>
                  <a:pt x="2375769" y="235668"/>
                </a:cubicBezTo>
                <a:cubicBezTo>
                  <a:pt x="2375769" y="235668"/>
                  <a:pt x="2375769" y="235668"/>
                  <a:pt x="2532683" y="220939"/>
                </a:cubicBezTo>
                <a:cubicBezTo>
                  <a:pt x="2581718" y="216029"/>
                  <a:pt x="2635657" y="211119"/>
                  <a:pt x="2684693" y="201300"/>
                </a:cubicBezTo>
                <a:cubicBezTo>
                  <a:pt x="2709210" y="201300"/>
                  <a:pt x="2738632" y="196390"/>
                  <a:pt x="2763149" y="191480"/>
                </a:cubicBezTo>
                <a:cubicBezTo>
                  <a:pt x="2763149" y="191480"/>
                  <a:pt x="2763149" y="191480"/>
                  <a:pt x="2841606" y="181661"/>
                </a:cubicBezTo>
                <a:cubicBezTo>
                  <a:pt x="2841606" y="181661"/>
                  <a:pt x="2841606" y="181661"/>
                  <a:pt x="2915159" y="171841"/>
                </a:cubicBezTo>
                <a:cubicBezTo>
                  <a:pt x="2944581" y="166931"/>
                  <a:pt x="2969098" y="162022"/>
                  <a:pt x="2993616" y="157112"/>
                </a:cubicBezTo>
                <a:cubicBezTo>
                  <a:pt x="2993616" y="157112"/>
                  <a:pt x="2993616" y="157112"/>
                  <a:pt x="3145626" y="127654"/>
                </a:cubicBezTo>
                <a:cubicBezTo>
                  <a:pt x="3160337" y="122744"/>
                  <a:pt x="3170144" y="122744"/>
                  <a:pt x="3184855" y="117834"/>
                </a:cubicBezTo>
                <a:cubicBezTo>
                  <a:pt x="3184855" y="117834"/>
                  <a:pt x="3184855" y="117834"/>
                  <a:pt x="3224083" y="108014"/>
                </a:cubicBezTo>
                <a:cubicBezTo>
                  <a:pt x="3224083" y="108014"/>
                  <a:pt x="3224083" y="108014"/>
                  <a:pt x="3297636" y="93285"/>
                </a:cubicBezTo>
                <a:cubicBezTo>
                  <a:pt x="3297636" y="93285"/>
                  <a:pt x="3297636" y="93285"/>
                  <a:pt x="3376093" y="73646"/>
                </a:cubicBezTo>
                <a:cubicBezTo>
                  <a:pt x="3400611" y="68737"/>
                  <a:pt x="3425128" y="58917"/>
                  <a:pt x="3449646" y="49098"/>
                </a:cubicBezTo>
                <a:cubicBezTo>
                  <a:pt x="3449646" y="49098"/>
                  <a:pt x="3449646" y="49098"/>
                  <a:pt x="3596753" y="4910"/>
                </a:cubicBezTo>
                <a:cubicBezTo>
                  <a:pt x="3596753" y="4910"/>
                  <a:pt x="3596753" y="4910"/>
                  <a:pt x="361636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defTabSz="913765">
              <a:defRPr/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íṥḻiḑè"/>
          <p:cNvSpPr/>
          <p:nvPr/>
        </p:nvSpPr>
        <p:spPr>
          <a:xfrm>
            <a:off x="858100" y="3327022"/>
            <a:ext cx="2541000" cy="562912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/>
          <a:p>
            <a:pPr algn="ctr"/>
            <a:r>
              <a:rPr lang="zh-CN" altLang="en-US" sz="2800" b="1" dirty="0"/>
              <a:t>答辩环节</a:t>
            </a:r>
            <a:endParaRPr lang="zh-CN" altLang="en-US" sz="2800" b="1" dirty="0"/>
          </a:p>
        </p:txBody>
      </p:sp>
      <p:pic>
        <p:nvPicPr>
          <p:cNvPr id="34" name="图片 33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"/>
            <a:ext cx="10850563" cy="1015999"/>
          </a:xfrm>
        </p:spPr>
        <p:txBody>
          <a:bodyPr/>
          <a:p>
            <a:r>
              <a:rPr lang="zh-CN" dirty="0">
                <a:sym typeface="+mn-ea"/>
              </a:rPr>
              <a:t>答辩环节</a:t>
            </a:r>
            <a:endParaRPr lang="zh-CN" dirty="0"/>
          </a:p>
        </p:txBody>
      </p:sp>
      <p:pic>
        <p:nvPicPr>
          <p:cNvPr id="3" name="图片 2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70560" y="3043555"/>
            <a:ext cx="10850880" cy="1205230"/>
          </a:xfrm>
        </p:spPr>
        <p:txBody>
          <a:bodyPr>
            <a:normAutofit fontScale="90000"/>
          </a:bodyPr>
          <a:lstStyle/>
          <a:p>
            <a:r>
              <a:rPr lang="en-US" altLang="zh-CN" sz="4800" dirty="0"/>
              <a:t>Thanks.</a:t>
            </a:r>
            <a:br>
              <a:rPr lang="en-US" altLang="zh-CN" sz="4800" dirty="0"/>
            </a:br>
            <a:r>
              <a:rPr lang="zh-CN" altLang="en-US" dirty="0"/>
              <a:t>感谢观看</a:t>
            </a:r>
            <a:endParaRPr lang="zh-CN" altLang="en-US" b="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305925" y="6959600"/>
            <a:ext cx="2886075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šḷîḋè"/>
          <p:cNvSpPr/>
          <p:nvPr/>
        </p:nvSpPr>
        <p:spPr bwMode="auto">
          <a:xfrm>
            <a:off x="0" y="642938"/>
            <a:ext cx="4111625" cy="5822951"/>
          </a:xfrm>
          <a:custGeom>
            <a:avLst/>
            <a:gdLst>
              <a:gd name="connsiteX0" fmla="*/ 1340314 w 4111625"/>
              <a:gd name="connsiteY0" fmla="*/ 249119 h 5822951"/>
              <a:gd name="connsiteX1" fmla="*/ 1360734 w 4111625"/>
              <a:gd name="connsiteY1" fmla="*/ 250397 h 5822951"/>
              <a:gd name="connsiteX2" fmla="*/ 1350927 w 4111625"/>
              <a:gd name="connsiteY2" fmla="*/ 249783 h 5822951"/>
              <a:gd name="connsiteX3" fmla="*/ 1302697 w 4111625"/>
              <a:gd name="connsiteY3" fmla="*/ 246765 h 5822951"/>
              <a:gd name="connsiteX4" fmla="*/ 1327635 w 4111625"/>
              <a:gd name="connsiteY4" fmla="*/ 248326 h 5822951"/>
              <a:gd name="connsiteX5" fmla="*/ 1340314 w 4111625"/>
              <a:gd name="connsiteY5" fmla="*/ 249119 h 5822951"/>
              <a:gd name="connsiteX6" fmla="*/ 1315376 w 4111625"/>
              <a:gd name="connsiteY6" fmla="*/ 247559 h 5822951"/>
              <a:gd name="connsiteX7" fmla="*/ 1282278 w 4111625"/>
              <a:gd name="connsiteY7" fmla="*/ 245487 h 5822951"/>
              <a:gd name="connsiteX8" fmla="*/ 1292085 w 4111625"/>
              <a:gd name="connsiteY8" fmla="*/ 246101 h 5822951"/>
              <a:gd name="connsiteX9" fmla="*/ 1302697 w 4111625"/>
              <a:gd name="connsiteY9" fmla="*/ 246765 h 5822951"/>
              <a:gd name="connsiteX10" fmla="*/ 3616367 w 4111625"/>
              <a:gd name="connsiteY10" fmla="*/ 0 h 5822951"/>
              <a:gd name="connsiteX11" fmla="*/ 3616367 w 4111625"/>
              <a:gd name="connsiteY11" fmla="*/ 19639 h 5822951"/>
              <a:gd name="connsiteX12" fmla="*/ 3645788 w 4111625"/>
              <a:gd name="connsiteY12" fmla="*/ 4939198 h 5822951"/>
              <a:gd name="connsiteX13" fmla="*/ 3645788 w 4111625"/>
              <a:gd name="connsiteY13" fmla="*/ 4968657 h 5822951"/>
              <a:gd name="connsiteX14" fmla="*/ 3621270 w 4111625"/>
              <a:gd name="connsiteY14" fmla="*/ 4978476 h 5822951"/>
              <a:gd name="connsiteX15" fmla="*/ 3400611 w 4111625"/>
              <a:gd name="connsiteY15" fmla="*/ 5066851 h 5822951"/>
              <a:gd name="connsiteX16" fmla="*/ 3179951 w 4111625"/>
              <a:gd name="connsiteY16" fmla="*/ 5140497 h 5822951"/>
              <a:gd name="connsiteX17" fmla="*/ 3067169 w 4111625"/>
              <a:gd name="connsiteY17" fmla="*/ 5169956 h 5822951"/>
              <a:gd name="connsiteX18" fmla="*/ 2954388 w 4111625"/>
              <a:gd name="connsiteY18" fmla="*/ 5199414 h 5822951"/>
              <a:gd name="connsiteX19" fmla="*/ 2841606 w 4111625"/>
              <a:gd name="connsiteY19" fmla="*/ 5223963 h 5822951"/>
              <a:gd name="connsiteX20" fmla="*/ 2782764 w 4111625"/>
              <a:gd name="connsiteY20" fmla="*/ 5233783 h 5822951"/>
              <a:gd name="connsiteX21" fmla="*/ 2723921 w 4111625"/>
              <a:gd name="connsiteY21" fmla="*/ 5238692 h 5822951"/>
              <a:gd name="connsiteX22" fmla="*/ 2488551 w 4111625"/>
              <a:gd name="connsiteY22" fmla="*/ 5258331 h 5822951"/>
              <a:gd name="connsiteX23" fmla="*/ 2473840 w 4111625"/>
              <a:gd name="connsiteY23" fmla="*/ 5258331 h 5822951"/>
              <a:gd name="connsiteX24" fmla="*/ 2459129 w 4111625"/>
              <a:gd name="connsiteY24" fmla="*/ 5258331 h 5822951"/>
              <a:gd name="connsiteX25" fmla="*/ 2429708 w 4111625"/>
              <a:gd name="connsiteY25" fmla="*/ 5258331 h 5822951"/>
              <a:gd name="connsiteX26" fmla="*/ 2370865 w 4111625"/>
              <a:gd name="connsiteY26" fmla="*/ 5253421 h 5822951"/>
              <a:gd name="connsiteX27" fmla="*/ 2258084 w 4111625"/>
              <a:gd name="connsiteY27" fmla="*/ 5248512 h 5822951"/>
              <a:gd name="connsiteX28" fmla="*/ 2022714 w 4111625"/>
              <a:gd name="connsiteY28" fmla="*/ 5228873 h 5822951"/>
              <a:gd name="connsiteX29" fmla="*/ 1797150 w 4111625"/>
              <a:gd name="connsiteY29" fmla="*/ 5209234 h 5822951"/>
              <a:gd name="connsiteX30" fmla="*/ 1679465 w 4111625"/>
              <a:gd name="connsiteY30" fmla="*/ 5194505 h 5822951"/>
              <a:gd name="connsiteX31" fmla="*/ 1566684 w 4111625"/>
              <a:gd name="connsiteY31" fmla="*/ 5189595 h 5822951"/>
              <a:gd name="connsiteX32" fmla="*/ 1453902 w 4111625"/>
              <a:gd name="connsiteY32" fmla="*/ 5179775 h 5822951"/>
              <a:gd name="connsiteX33" fmla="*/ 1399963 w 4111625"/>
              <a:gd name="connsiteY33" fmla="*/ 5179775 h 5822951"/>
              <a:gd name="connsiteX34" fmla="*/ 1341120 w 4111625"/>
              <a:gd name="connsiteY34" fmla="*/ 5179775 h 5822951"/>
              <a:gd name="connsiteX35" fmla="*/ 1115557 w 4111625"/>
              <a:gd name="connsiteY35" fmla="*/ 5189595 h 5822951"/>
              <a:gd name="connsiteX36" fmla="*/ 1061618 w 4111625"/>
              <a:gd name="connsiteY36" fmla="*/ 5194505 h 5822951"/>
              <a:gd name="connsiteX37" fmla="*/ 1007679 w 4111625"/>
              <a:gd name="connsiteY37" fmla="*/ 5204324 h 5822951"/>
              <a:gd name="connsiteX38" fmla="*/ 953740 w 4111625"/>
              <a:gd name="connsiteY38" fmla="*/ 5214144 h 5822951"/>
              <a:gd name="connsiteX39" fmla="*/ 939029 w 4111625"/>
              <a:gd name="connsiteY39" fmla="*/ 5219053 h 5822951"/>
              <a:gd name="connsiteX40" fmla="*/ 934126 w 4111625"/>
              <a:gd name="connsiteY40" fmla="*/ 5219053 h 5822951"/>
              <a:gd name="connsiteX41" fmla="*/ 929222 w 4111625"/>
              <a:gd name="connsiteY41" fmla="*/ 5219053 h 5822951"/>
              <a:gd name="connsiteX42" fmla="*/ 899800 w 4111625"/>
              <a:gd name="connsiteY42" fmla="*/ 5228873 h 5822951"/>
              <a:gd name="connsiteX43" fmla="*/ 845862 w 4111625"/>
              <a:gd name="connsiteY43" fmla="*/ 5243602 h 5822951"/>
              <a:gd name="connsiteX44" fmla="*/ 791922 w 4111625"/>
              <a:gd name="connsiteY44" fmla="*/ 5258331 h 5822951"/>
              <a:gd name="connsiteX45" fmla="*/ 684044 w 4111625"/>
              <a:gd name="connsiteY45" fmla="*/ 5292699 h 5822951"/>
              <a:gd name="connsiteX46" fmla="*/ 512421 w 4111625"/>
              <a:gd name="connsiteY46" fmla="*/ 5361436 h 5822951"/>
              <a:gd name="connsiteX47" fmla="*/ 639912 w 4111625"/>
              <a:gd name="connsiteY47" fmla="*/ 5336887 h 5822951"/>
              <a:gd name="connsiteX48" fmla="*/ 708563 w 4111625"/>
              <a:gd name="connsiteY48" fmla="*/ 5327068 h 5822951"/>
              <a:gd name="connsiteX49" fmla="*/ 777212 w 4111625"/>
              <a:gd name="connsiteY49" fmla="*/ 5322158 h 5822951"/>
              <a:gd name="connsiteX50" fmla="*/ 806633 w 4111625"/>
              <a:gd name="connsiteY50" fmla="*/ 5322158 h 5822951"/>
              <a:gd name="connsiteX51" fmla="*/ 840958 w 4111625"/>
              <a:gd name="connsiteY51" fmla="*/ 5317248 h 5822951"/>
              <a:gd name="connsiteX52" fmla="*/ 909608 w 4111625"/>
              <a:gd name="connsiteY52" fmla="*/ 5317248 h 5822951"/>
              <a:gd name="connsiteX53" fmla="*/ 978258 w 4111625"/>
              <a:gd name="connsiteY53" fmla="*/ 5317248 h 5822951"/>
              <a:gd name="connsiteX54" fmla="*/ 1046907 w 4111625"/>
              <a:gd name="connsiteY54" fmla="*/ 5317248 h 5822951"/>
              <a:gd name="connsiteX55" fmla="*/ 1081232 w 4111625"/>
              <a:gd name="connsiteY55" fmla="*/ 5317248 h 5822951"/>
              <a:gd name="connsiteX56" fmla="*/ 1110653 w 4111625"/>
              <a:gd name="connsiteY56" fmla="*/ 5322158 h 5822951"/>
              <a:gd name="connsiteX57" fmla="*/ 1174400 w 4111625"/>
              <a:gd name="connsiteY57" fmla="*/ 5327068 h 5822951"/>
              <a:gd name="connsiteX58" fmla="*/ 1194014 w 4111625"/>
              <a:gd name="connsiteY58" fmla="*/ 5327068 h 5822951"/>
              <a:gd name="connsiteX59" fmla="*/ 1208724 w 4111625"/>
              <a:gd name="connsiteY59" fmla="*/ 5331977 h 5822951"/>
              <a:gd name="connsiteX60" fmla="*/ 1243049 w 4111625"/>
              <a:gd name="connsiteY60" fmla="*/ 5336887 h 5822951"/>
              <a:gd name="connsiteX61" fmla="*/ 1306795 w 4111625"/>
              <a:gd name="connsiteY61" fmla="*/ 5341797 h 5822951"/>
              <a:gd name="connsiteX62" fmla="*/ 1561780 w 4111625"/>
              <a:gd name="connsiteY62" fmla="*/ 5385984 h 5822951"/>
              <a:gd name="connsiteX63" fmla="*/ 1684369 w 4111625"/>
              <a:gd name="connsiteY63" fmla="*/ 5415443 h 5822951"/>
              <a:gd name="connsiteX64" fmla="*/ 1806957 w 4111625"/>
              <a:gd name="connsiteY64" fmla="*/ 5439992 h 5822951"/>
              <a:gd name="connsiteX65" fmla="*/ 2052135 w 4111625"/>
              <a:gd name="connsiteY65" fmla="*/ 5489089 h 5822951"/>
              <a:gd name="connsiteX66" fmla="*/ 2292409 w 4111625"/>
              <a:gd name="connsiteY66" fmla="*/ 5533277 h 5822951"/>
              <a:gd name="connsiteX67" fmla="*/ 2537586 w 4111625"/>
              <a:gd name="connsiteY67" fmla="*/ 5572555 h 5822951"/>
              <a:gd name="connsiteX68" fmla="*/ 2660175 w 4111625"/>
              <a:gd name="connsiteY68" fmla="*/ 5582374 h 5822951"/>
              <a:gd name="connsiteX69" fmla="*/ 2719017 w 4111625"/>
              <a:gd name="connsiteY69" fmla="*/ 5592193 h 5822951"/>
              <a:gd name="connsiteX70" fmla="*/ 2782764 w 4111625"/>
              <a:gd name="connsiteY70" fmla="*/ 5597103 h 5822951"/>
              <a:gd name="connsiteX71" fmla="*/ 2905352 w 4111625"/>
              <a:gd name="connsiteY71" fmla="*/ 5602013 h 5822951"/>
              <a:gd name="connsiteX72" fmla="*/ 3023037 w 4111625"/>
              <a:gd name="connsiteY72" fmla="*/ 5606923 h 5822951"/>
              <a:gd name="connsiteX73" fmla="*/ 3268215 w 4111625"/>
              <a:gd name="connsiteY73" fmla="*/ 5606923 h 5822951"/>
              <a:gd name="connsiteX74" fmla="*/ 3390804 w 4111625"/>
              <a:gd name="connsiteY74" fmla="*/ 5597103 h 5822951"/>
              <a:gd name="connsiteX75" fmla="*/ 3513392 w 4111625"/>
              <a:gd name="connsiteY75" fmla="*/ 5592193 h 5822951"/>
              <a:gd name="connsiteX76" fmla="*/ 3758570 w 4111625"/>
              <a:gd name="connsiteY76" fmla="*/ 5562735 h 5822951"/>
              <a:gd name="connsiteX77" fmla="*/ 3935098 w 4111625"/>
              <a:gd name="connsiteY77" fmla="*/ 5533277 h 5822951"/>
              <a:gd name="connsiteX78" fmla="*/ 4018458 w 4111625"/>
              <a:gd name="connsiteY78" fmla="*/ 780649 h 5822951"/>
              <a:gd name="connsiteX79" fmla="*/ 4106722 w 4111625"/>
              <a:gd name="connsiteY79" fmla="*/ 5606923 h 5822951"/>
              <a:gd name="connsiteX80" fmla="*/ 4111625 w 4111625"/>
              <a:gd name="connsiteY80" fmla="*/ 5680569 h 5822951"/>
              <a:gd name="connsiteX81" fmla="*/ 4038072 w 4111625"/>
              <a:gd name="connsiteY81" fmla="*/ 5695298 h 5822951"/>
              <a:gd name="connsiteX82" fmla="*/ 3787991 w 4111625"/>
              <a:gd name="connsiteY82" fmla="*/ 5744395 h 5822951"/>
              <a:gd name="connsiteX83" fmla="*/ 3537910 w 4111625"/>
              <a:gd name="connsiteY83" fmla="*/ 5783673 h 5822951"/>
              <a:gd name="connsiteX84" fmla="*/ 3410418 w 4111625"/>
              <a:gd name="connsiteY84" fmla="*/ 5798403 h 5822951"/>
              <a:gd name="connsiteX85" fmla="*/ 3282926 w 4111625"/>
              <a:gd name="connsiteY85" fmla="*/ 5808222 h 5822951"/>
              <a:gd name="connsiteX86" fmla="*/ 3023037 w 4111625"/>
              <a:gd name="connsiteY86" fmla="*/ 5818042 h 5822951"/>
              <a:gd name="connsiteX87" fmla="*/ 2895545 w 4111625"/>
              <a:gd name="connsiteY87" fmla="*/ 5818042 h 5822951"/>
              <a:gd name="connsiteX88" fmla="*/ 2768053 w 4111625"/>
              <a:gd name="connsiteY88" fmla="*/ 5818042 h 5822951"/>
              <a:gd name="connsiteX89" fmla="*/ 2704307 w 4111625"/>
              <a:gd name="connsiteY89" fmla="*/ 5813132 h 5822951"/>
              <a:gd name="connsiteX90" fmla="*/ 2640561 w 4111625"/>
              <a:gd name="connsiteY90" fmla="*/ 5808222 h 5822951"/>
              <a:gd name="connsiteX91" fmla="*/ 2513068 w 4111625"/>
              <a:gd name="connsiteY91" fmla="*/ 5798403 h 5822951"/>
              <a:gd name="connsiteX92" fmla="*/ 2258084 w 4111625"/>
              <a:gd name="connsiteY92" fmla="*/ 5773854 h 5822951"/>
              <a:gd name="connsiteX93" fmla="*/ 2008002 w 4111625"/>
              <a:gd name="connsiteY93" fmla="*/ 5734576 h 5822951"/>
              <a:gd name="connsiteX94" fmla="*/ 1757922 w 4111625"/>
              <a:gd name="connsiteY94" fmla="*/ 5690388 h 5822951"/>
              <a:gd name="connsiteX95" fmla="*/ 1635333 w 4111625"/>
              <a:gd name="connsiteY95" fmla="*/ 5670749 h 5822951"/>
              <a:gd name="connsiteX96" fmla="*/ 1512744 w 4111625"/>
              <a:gd name="connsiteY96" fmla="*/ 5651110 h 5822951"/>
              <a:gd name="connsiteX97" fmla="*/ 1272471 w 4111625"/>
              <a:gd name="connsiteY97" fmla="*/ 5616742 h 5822951"/>
              <a:gd name="connsiteX98" fmla="*/ 1213628 w 4111625"/>
              <a:gd name="connsiteY98" fmla="*/ 5611832 h 5822951"/>
              <a:gd name="connsiteX99" fmla="*/ 1184207 w 4111625"/>
              <a:gd name="connsiteY99" fmla="*/ 5606923 h 5822951"/>
              <a:gd name="connsiteX100" fmla="*/ 1169496 w 4111625"/>
              <a:gd name="connsiteY100" fmla="*/ 5606923 h 5822951"/>
              <a:gd name="connsiteX101" fmla="*/ 1164593 w 4111625"/>
              <a:gd name="connsiteY101" fmla="*/ 5606923 h 5822951"/>
              <a:gd name="connsiteX102" fmla="*/ 1154785 w 4111625"/>
              <a:gd name="connsiteY102" fmla="*/ 5606923 h 5822951"/>
              <a:gd name="connsiteX103" fmla="*/ 1095943 w 4111625"/>
              <a:gd name="connsiteY103" fmla="*/ 5602013 h 5822951"/>
              <a:gd name="connsiteX104" fmla="*/ 1061618 w 4111625"/>
              <a:gd name="connsiteY104" fmla="*/ 5602013 h 5822951"/>
              <a:gd name="connsiteX105" fmla="*/ 1032197 w 4111625"/>
              <a:gd name="connsiteY105" fmla="*/ 5602013 h 5822951"/>
              <a:gd name="connsiteX106" fmla="*/ 978258 w 4111625"/>
              <a:gd name="connsiteY106" fmla="*/ 5602013 h 5822951"/>
              <a:gd name="connsiteX107" fmla="*/ 919415 w 4111625"/>
              <a:gd name="connsiteY107" fmla="*/ 5606923 h 5822951"/>
              <a:gd name="connsiteX108" fmla="*/ 860573 w 4111625"/>
              <a:gd name="connsiteY108" fmla="*/ 5611832 h 5822951"/>
              <a:gd name="connsiteX109" fmla="*/ 831151 w 4111625"/>
              <a:gd name="connsiteY109" fmla="*/ 5611832 h 5822951"/>
              <a:gd name="connsiteX110" fmla="*/ 801730 w 4111625"/>
              <a:gd name="connsiteY110" fmla="*/ 5616742 h 5822951"/>
              <a:gd name="connsiteX111" fmla="*/ 747790 w 4111625"/>
              <a:gd name="connsiteY111" fmla="*/ 5621652 h 5822951"/>
              <a:gd name="connsiteX112" fmla="*/ 688948 w 4111625"/>
              <a:gd name="connsiteY112" fmla="*/ 5631471 h 5822951"/>
              <a:gd name="connsiteX113" fmla="*/ 576167 w 4111625"/>
              <a:gd name="connsiteY113" fmla="*/ 5656020 h 5822951"/>
              <a:gd name="connsiteX114" fmla="*/ 355507 w 4111625"/>
              <a:gd name="connsiteY114" fmla="*/ 5724756 h 5822951"/>
              <a:gd name="connsiteX115" fmla="*/ 306471 w 4111625"/>
              <a:gd name="connsiteY115" fmla="*/ 5749305 h 5822951"/>
              <a:gd name="connsiteX116" fmla="*/ 257436 w 4111625"/>
              <a:gd name="connsiteY116" fmla="*/ 5773854 h 5822951"/>
              <a:gd name="connsiteX117" fmla="*/ 208401 w 4111625"/>
              <a:gd name="connsiteY117" fmla="*/ 5798403 h 5822951"/>
              <a:gd name="connsiteX118" fmla="*/ 183882 w 4111625"/>
              <a:gd name="connsiteY118" fmla="*/ 5813132 h 5822951"/>
              <a:gd name="connsiteX119" fmla="*/ 174076 w 4111625"/>
              <a:gd name="connsiteY119" fmla="*/ 5818042 h 5822951"/>
              <a:gd name="connsiteX120" fmla="*/ 169172 w 4111625"/>
              <a:gd name="connsiteY120" fmla="*/ 5822951 h 5822951"/>
              <a:gd name="connsiteX121" fmla="*/ 26433 w 4111625"/>
              <a:gd name="connsiteY121" fmla="*/ 5822951 h 5822951"/>
              <a:gd name="connsiteX122" fmla="*/ 0 w 4111625"/>
              <a:gd name="connsiteY122" fmla="*/ 5822951 h 5822951"/>
              <a:gd name="connsiteX123" fmla="*/ 0 w 4111625"/>
              <a:gd name="connsiteY123" fmla="*/ 710368 h 5822951"/>
              <a:gd name="connsiteX124" fmla="*/ 2451 w 4111625"/>
              <a:gd name="connsiteY124" fmla="*/ 520433 h 5822951"/>
              <a:gd name="connsiteX125" fmla="*/ 61294 w 4111625"/>
              <a:gd name="connsiteY125" fmla="*/ 5459631 h 5822951"/>
              <a:gd name="connsiteX126" fmla="*/ 110329 w 4111625"/>
              <a:gd name="connsiteY126" fmla="*/ 5425262 h 5822951"/>
              <a:gd name="connsiteX127" fmla="*/ 164269 w 4111625"/>
              <a:gd name="connsiteY127" fmla="*/ 5395804 h 5822951"/>
              <a:gd name="connsiteX128" fmla="*/ 213304 w 4111625"/>
              <a:gd name="connsiteY128" fmla="*/ 5366345 h 5822951"/>
              <a:gd name="connsiteX129" fmla="*/ 424157 w 4111625"/>
              <a:gd name="connsiteY129" fmla="*/ 5263241 h 5822951"/>
              <a:gd name="connsiteX130" fmla="*/ 644816 w 4111625"/>
              <a:gd name="connsiteY130" fmla="*/ 5179775 h 5822951"/>
              <a:gd name="connsiteX131" fmla="*/ 757598 w 4111625"/>
              <a:gd name="connsiteY131" fmla="*/ 5145407 h 5822951"/>
              <a:gd name="connsiteX132" fmla="*/ 816441 w 4111625"/>
              <a:gd name="connsiteY132" fmla="*/ 5125768 h 5822951"/>
              <a:gd name="connsiteX133" fmla="*/ 870379 w 4111625"/>
              <a:gd name="connsiteY133" fmla="*/ 5115949 h 5822951"/>
              <a:gd name="connsiteX134" fmla="*/ 899800 w 4111625"/>
              <a:gd name="connsiteY134" fmla="*/ 5106129 h 5822951"/>
              <a:gd name="connsiteX135" fmla="*/ 904704 w 4111625"/>
              <a:gd name="connsiteY135" fmla="*/ 5106129 h 5822951"/>
              <a:gd name="connsiteX136" fmla="*/ 909608 w 4111625"/>
              <a:gd name="connsiteY136" fmla="*/ 5106129 h 5822951"/>
              <a:gd name="connsiteX137" fmla="*/ 914511 w 4111625"/>
              <a:gd name="connsiteY137" fmla="*/ 5101220 h 5822951"/>
              <a:gd name="connsiteX138" fmla="*/ 929222 w 4111625"/>
              <a:gd name="connsiteY138" fmla="*/ 5101220 h 5822951"/>
              <a:gd name="connsiteX139" fmla="*/ 988065 w 4111625"/>
              <a:gd name="connsiteY139" fmla="*/ 5091400 h 5822951"/>
              <a:gd name="connsiteX140" fmla="*/ 1046907 w 4111625"/>
              <a:gd name="connsiteY140" fmla="*/ 5081581 h 5822951"/>
              <a:gd name="connsiteX141" fmla="*/ 1105750 w 4111625"/>
              <a:gd name="connsiteY141" fmla="*/ 5076671 h 5822951"/>
              <a:gd name="connsiteX142" fmla="*/ 1341120 w 4111625"/>
              <a:gd name="connsiteY142" fmla="*/ 5066851 h 5822951"/>
              <a:gd name="connsiteX143" fmla="*/ 1399963 w 4111625"/>
              <a:gd name="connsiteY143" fmla="*/ 5066851 h 5822951"/>
              <a:gd name="connsiteX144" fmla="*/ 1458805 w 4111625"/>
              <a:gd name="connsiteY144" fmla="*/ 5071761 h 5822951"/>
              <a:gd name="connsiteX145" fmla="*/ 1576491 w 4111625"/>
              <a:gd name="connsiteY145" fmla="*/ 5076671 h 5822951"/>
              <a:gd name="connsiteX146" fmla="*/ 1694176 w 4111625"/>
              <a:gd name="connsiteY146" fmla="*/ 5086490 h 5822951"/>
              <a:gd name="connsiteX147" fmla="*/ 1806957 w 4111625"/>
              <a:gd name="connsiteY147" fmla="*/ 5101220 h 5822951"/>
              <a:gd name="connsiteX148" fmla="*/ 2037424 w 4111625"/>
              <a:gd name="connsiteY148" fmla="*/ 5125768 h 5822951"/>
              <a:gd name="connsiteX149" fmla="*/ 2262987 w 4111625"/>
              <a:gd name="connsiteY149" fmla="*/ 5145407 h 5822951"/>
              <a:gd name="connsiteX150" fmla="*/ 2375769 w 4111625"/>
              <a:gd name="connsiteY150" fmla="*/ 5155227 h 5822951"/>
              <a:gd name="connsiteX151" fmla="*/ 2434612 w 4111625"/>
              <a:gd name="connsiteY151" fmla="*/ 5155227 h 5822951"/>
              <a:gd name="connsiteX152" fmla="*/ 2464033 w 4111625"/>
              <a:gd name="connsiteY152" fmla="*/ 5160136 h 5822951"/>
              <a:gd name="connsiteX153" fmla="*/ 2478744 w 4111625"/>
              <a:gd name="connsiteY153" fmla="*/ 5160136 h 5822951"/>
              <a:gd name="connsiteX154" fmla="*/ 2488551 w 4111625"/>
              <a:gd name="connsiteY154" fmla="*/ 5160136 h 5822951"/>
              <a:gd name="connsiteX155" fmla="*/ 2714114 w 4111625"/>
              <a:gd name="connsiteY155" fmla="*/ 5145407 h 5822951"/>
              <a:gd name="connsiteX156" fmla="*/ 2768053 w 4111625"/>
              <a:gd name="connsiteY156" fmla="*/ 5135588 h 5822951"/>
              <a:gd name="connsiteX157" fmla="*/ 2826896 w 4111625"/>
              <a:gd name="connsiteY157" fmla="*/ 5130678 h 5822951"/>
              <a:gd name="connsiteX158" fmla="*/ 2934774 w 4111625"/>
              <a:gd name="connsiteY158" fmla="*/ 5106129 h 5822951"/>
              <a:gd name="connsiteX159" fmla="*/ 3047555 w 4111625"/>
              <a:gd name="connsiteY159" fmla="*/ 5081581 h 5822951"/>
              <a:gd name="connsiteX160" fmla="*/ 3155433 w 4111625"/>
              <a:gd name="connsiteY160" fmla="*/ 5052122 h 5822951"/>
              <a:gd name="connsiteX161" fmla="*/ 3371189 w 4111625"/>
              <a:gd name="connsiteY161" fmla="*/ 4983386 h 5822951"/>
              <a:gd name="connsiteX162" fmla="*/ 3557524 w 4111625"/>
              <a:gd name="connsiteY162" fmla="*/ 4909740 h 5822951"/>
              <a:gd name="connsiteX163" fmla="*/ 3586946 w 4111625"/>
              <a:gd name="connsiteY163" fmla="*/ 39278 h 5822951"/>
              <a:gd name="connsiteX164" fmla="*/ 3454550 w 4111625"/>
              <a:gd name="connsiteY164" fmla="*/ 78556 h 5822951"/>
              <a:gd name="connsiteX165" fmla="*/ 3380997 w 4111625"/>
              <a:gd name="connsiteY165" fmla="*/ 98195 h 5822951"/>
              <a:gd name="connsiteX166" fmla="*/ 3302540 w 4111625"/>
              <a:gd name="connsiteY166" fmla="*/ 117834 h 5822951"/>
              <a:gd name="connsiteX167" fmla="*/ 3228987 w 4111625"/>
              <a:gd name="connsiteY167" fmla="*/ 132563 h 5822951"/>
              <a:gd name="connsiteX168" fmla="*/ 3189758 w 4111625"/>
              <a:gd name="connsiteY168" fmla="*/ 142383 h 5822951"/>
              <a:gd name="connsiteX169" fmla="*/ 3150530 w 4111625"/>
              <a:gd name="connsiteY169" fmla="*/ 147292 h 5822951"/>
              <a:gd name="connsiteX170" fmla="*/ 2998520 w 4111625"/>
              <a:gd name="connsiteY170" fmla="*/ 176751 h 5822951"/>
              <a:gd name="connsiteX171" fmla="*/ 2920063 w 4111625"/>
              <a:gd name="connsiteY171" fmla="*/ 191480 h 5822951"/>
              <a:gd name="connsiteX172" fmla="*/ 2841606 w 4111625"/>
              <a:gd name="connsiteY172" fmla="*/ 201300 h 5822951"/>
              <a:gd name="connsiteX173" fmla="*/ 2768053 w 4111625"/>
              <a:gd name="connsiteY173" fmla="*/ 211119 h 5822951"/>
              <a:gd name="connsiteX174" fmla="*/ 2689596 w 4111625"/>
              <a:gd name="connsiteY174" fmla="*/ 220939 h 5822951"/>
              <a:gd name="connsiteX175" fmla="*/ 2532683 w 4111625"/>
              <a:gd name="connsiteY175" fmla="*/ 235668 h 5822951"/>
              <a:gd name="connsiteX176" fmla="*/ 2375769 w 4111625"/>
              <a:gd name="connsiteY176" fmla="*/ 250397 h 5822951"/>
              <a:gd name="connsiteX177" fmla="*/ 2297312 w 4111625"/>
              <a:gd name="connsiteY177" fmla="*/ 255307 h 5822951"/>
              <a:gd name="connsiteX178" fmla="*/ 2218855 w 4111625"/>
              <a:gd name="connsiteY178" fmla="*/ 260216 h 5822951"/>
              <a:gd name="connsiteX179" fmla="*/ 2140399 w 4111625"/>
              <a:gd name="connsiteY179" fmla="*/ 260216 h 5822951"/>
              <a:gd name="connsiteX180" fmla="*/ 2066845 w 4111625"/>
              <a:gd name="connsiteY180" fmla="*/ 265126 h 5822951"/>
              <a:gd name="connsiteX181" fmla="*/ 1909932 w 4111625"/>
              <a:gd name="connsiteY181" fmla="*/ 265126 h 5822951"/>
              <a:gd name="connsiteX182" fmla="*/ 1753018 w 4111625"/>
              <a:gd name="connsiteY182" fmla="*/ 265126 h 5822951"/>
              <a:gd name="connsiteX183" fmla="*/ 1596105 w 4111625"/>
              <a:gd name="connsiteY183" fmla="*/ 260216 h 5822951"/>
              <a:gd name="connsiteX184" fmla="*/ 1439191 w 4111625"/>
              <a:gd name="connsiteY184" fmla="*/ 255307 h 5822951"/>
              <a:gd name="connsiteX185" fmla="*/ 1360734 w 4111625"/>
              <a:gd name="connsiteY185" fmla="*/ 250397 h 5822951"/>
              <a:gd name="connsiteX186" fmla="*/ 1439191 w 4111625"/>
              <a:gd name="connsiteY186" fmla="*/ 250397 h 5822951"/>
              <a:gd name="connsiteX187" fmla="*/ 1596105 w 4111625"/>
              <a:gd name="connsiteY187" fmla="*/ 255307 h 5822951"/>
              <a:gd name="connsiteX188" fmla="*/ 1753018 w 4111625"/>
              <a:gd name="connsiteY188" fmla="*/ 260216 h 5822951"/>
              <a:gd name="connsiteX189" fmla="*/ 1909932 w 4111625"/>
              <a:gd name="connsiteY189" fmla="*/ 255307 h 5822951"/>
              <a:gd name="connsiteX190" fmla="*/ 2061942 w 4111625"/>
              <a:gd name="connsiteY190" fmla="*/ 250397 h 5822951"/>
              <a:gd name="connsiteX191" fmla="*/ 2140399 w 4111625"/>
              <a:gd name="connsiteY191" fmla="*/ 250397 h 5822951"/>
              <a:gd name="connsiteX192" fmla="*/ 2218855 w 4111625"/>
              <a:gd name="connsiteY192" fmla="*/ 245487 h 5822951"/>
              <a:gd name="connsiteX193" fmla="*/ 2297312 w 4111625"/>
              <a:gd name="connsiteY193" fmla="*/ 240577 h 5822951"/>
              <a:gd name="connsiteX194" fmla="*/ 2375769 w 4111625"/>
              <a:gd name="connsiteY194" fmla="*/ 235668 h 5822951"/>
              <a:gd name="connsiteX195" fmla="*/ 2532683 w 4111625"/>
              <a:gd name="connsiteY195" fmla="*/ 220939 h 5822951"/>
              <a:gd name="connsiteX196" fmla="*/ 2684693 w 4111625"/>
              <a:gd name="connsiteY196" fmla="*/ 201300 h 5822951"/>
              <a:gd name="connsiteX197" fmla="*/ 2763149 w 4111625"/>
              <a:gd name="connsiteY197" fmla="*/ 191480 h 5822951"/>
              <a:gd name="connsiteX198" fmla="*/ 2841606 w 4111625"/>
              <a:gd name="connsiteY198" fmla="*/ 181661 h 5822951"/>
              <a:gd name="connsiteX199" fmla="*/ 2915159 w 4111625"/>
              <a:gd name="connsiteY199" fmla="*/ 171841 h 5822951"/>
              <a:gd name="connsiteX200" fmla="*/ 2993616 w 4111625"/>
              <a:gd name="connsiteY200" fmla="*/ 157112 h 5822951"/>
              <a:gd name="connsiteX201" fmla="*/ 3145626 w 4111625"/>
              <a:gd name="connsiteY201" fmla="*/ 127654 h 5822951"/>
              <a:gd name="connsiteX202" fmla="*/ 3184855 w 4111625"/>
              <a:gd name="connsiteY202" fmla="*/ 117834 h 5822951"/>
              <a:gd name="connsiteX203" fmla="*/ 3224083 w 4111625"/>
              <a:gd name="connsiteY203" fmla="*/ 108014 h 5822951"/>
              <a:gd name="connsiteX204" fmla="*/ 3297636 w 4111625"/>
              <a:gd name="connsiteY204" fmla="*/ 93285 h 5822951"/>
              <a:gd name="connsiteX205" fmla="*/ 3376093 w 4111625"/>
              <a:gd name="connsiteY205" fmla="*/ 73646 h 5822951"/>
              <a:gd name="connsiteX206" fmla="*/ 3449646 w 4111625"/>
              <a:gd name="connsiteY206" fmla="*/ 49098 h 5822951"/>
              <a:gd name="connsiteX207" fmla="*/ 3596753 w 4111625"/>
              <a:gd name="connsiteY207" fmla="*/ 4910 h 5822951"/>
              <a:gd name="connsiteX208" fmla="*/ 3616367 w 4111625"/>
              <a:gd name="connsiteY208" fmla="*/ 0 h 582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</a:cxnLst>
            <a:rect l="l" t="t" r="r" b="b"/>
            <a:pathLst>
              <a:path w="4111625" h="5822951">
                <a:moveTo>
                  <a:pt x="1340314" y="249119"/>
                </a:moveTo>
                <a:lnTo>
                  <a:pt x="1360734" y="250397"/>
                </a:lnTo>
                <a:cubicBezTo>
                  <a:pt x="1360734" y="250397"/>
                  <a:pt x="1360734" y="250397"/>
                  <a:pt x="1350927" y="249783"/>
                </a:cubicBezTo>
                <a:close/>
                <a:moveTo>
                  <a:pt x="1302697" y="246765"/>
                </a:moveTo>
                <a:lnTo>
                  <a:pt x="1327635" y="248326"/>
                </a:lnTo>
                <a:lnTo>
                  <a:pt x="1340314" y="249119"/>
                </a:lnTo>
                <a:lnTo>
                  <a:pt x="1315376" y="247559"/>
                </a:lnTo>
                <a:close/>
                <a:moveTo>
                  <a:pt x="1282278" y="245487"/>
                </a:moveTo>
                <a:cubicBezTo>
                  <a:pt x="1282278" y="245487"/>
                  <a:pt x="1282278" y="245487"/>
                  <a:pt x="1292085" y="246101"/>
                </a:cubicBezTo>
                <a:lnTo>
                  <a:pt x="1302697" y="246765"/>
                </a:lnTo>
                <a:close/>
                <a:moveTo>
                  <a:pt x="3616367" y="0"/>
                </a:moveTo>
                <a:cubicBezTo>
                  <a:pt x="3616367" y="0"/>
                  <a:pt x="3616367" y="0"/>
                  <a:pt x="3616367" y="19639"/>
                </a:cubicBezTo>
                <a:cubicBezTo>
                  <a:pt x="3616367" y="19639"/>
                  <a:pt x="3616367" y="19639"/>
                  <a:pt x="3645788" y="4939198"/>
                </a:cubicBezTo>
                <a:cubicBezTo>
                  <a:pt x="3645788" y="4939198"/>
                  <a:pt x="3645788" y="4939198"/>
                  <a:pt x="3645788" y="4968657"/>
                </a:cubicBezTo>
                <a:cubicBezTo>
                  <a:pt x="3645788" y="4968657"/>
                  <a:pt x="3645788" y="4968657"/>
                  <a:pt x="3621270" y="4978476"/>
                </a:cubicBezTo>
                <a:cubicBezTo>
                  <a:pt x="3547717" y="5012844"/>
                  <a:pt x="3474164" y="5037393"/>
                  <a:pt x="3400611" y="5066851"/>
                </a:cubicBezTo>
                <a:cubicBezTo>
                  <a:pt x="3331961" y="5091400"/>
                  <a:pt x="3258408" y="5115949"/>
                  <a:pt x="3179951" y="5140497"/>
                </a:cubicBezTo>
                <a:cubicBezTo>
                  <a:pt x="3145626" y="5150317"/>
                  <a:pt x="3106398" y="5160136"/>
                  <a:pt x="3067169" y="5169956"/>
                </a:cubicBezTo>
                <a:cubicBezTo>
                  <a:pt x="3032845" y="5179775"/>
                  <a:pt x="2993616" y="5189595"/>
                  <a:pt x="2954388" y="5199414"/>
                </a:cubicBezTo>
                <a:cubicBezTo>
                  <a:pt x="2920063" y="5209234"/>
                  <a:pt x="2880835" y="5214144"/>
                  <a:pt x="2841606" y="5223963"/>
                </a:cubicBezTo>
                <a:cubicBezTo>
                  <a:pt x="2841606" y="5223963"/>
                  <a:pt x="2841606" y="5223963"/>
                  <a:pt x="2782764" y="5233783"/>
                </a:cubicBezTo>
                <a:cubicBezTo>
                  <a:pt x="2782764" y="5233783"/>
                  <a:pt x="2782764" y="5233783"/>
                  <a:pt x="2723921" y="5238692"/>
                </a:cubicBezTo>
                <a:cubicBezTo>
                  <a:pt x="2645464" y="5253421"/>
                  <a:pt x="2567007" y="5258331"/>
                  <a:pt x="2488551" y="5258331"/>
                </a:cubicBezTo>
                <a:cubicBezTo>
                  <a:pt x="2483647" y="5258331"/>
                  <a:pt x="2478744" y="5258331"/>
                  <a:pt x="2473840" y="5258331"/>
                </a:cubicBezTo>
                <a:cubicBezTo>
                  <a:pt x="2473840" y="5258331"/>
                  <a:pt x="2473840" y="5258331"/>
                  <a:pt x="2459129" y="5258331"/>
                </a:cubicBezTo>
                <a:cubicBezTo>
                  <a:pt x="2459129" y="5258331"/>
                  <a:pt x="2459129" y="5258331"/>
                  <a:pt x="2429708" y="5258331"/>
                </a:cubicBezTo>
                <a:cubicBezTo>
                  <a:pt x="2410094" y="5258331"/>
                  <a:pt x="2390480" y="5258331"/>
                  <a:pt x="2370865" y="5253421"/>
                </a:cubicBezTo>
                <a:cubicBezTo>
                  <a:pt x="2336541" y="5253421"/>
                  <a:pt x="2292409" y="5253421"/>
                  <a:pt x="2258084" y="5248512"/>
                </a:cubicBezTo>
                <a:cubicBezTo>
                  <a:pt x="2179627" y="5243602"/>
                  <a:pt x="2101170" y="5238692"/>
                  <a:pt x="2022714" y="5228873"/>
                </a:cubicBezTo>
                <a:cubicBezTo>
                  <a:pt x="2022714" y="5228873"/>
                  <a:pt x="2022714" y="5228873"/>
                  <a:pt x="1797150" y="5209234"/>
                </a:cubicBezTo>
                <a:cubicBezTo>
                  <a:pt x="1797150" y="5209234"/>
                  <a:pt x="1797150" y="5209234"/>
                  <a:pt x="1679465" y="5194505"/>
                </a:cubicBezTo>
                <a:cubicBezTo>
                  <a:pt x="1645140" y="5194505"/>
                  <a:pt x="1605912" y="5189595"/>
                  <a:pt x="1566684" y="5189595"/>
                </a:cubicBezTo>
                <a:cubicBezTo>
                  <a:pt x="1532359" y="5184685"/>
                  <a:pt x="1493130" y="5184685"/>
                  <a:pt x="1453902" y="5179775"/>
                </a:cubicBezTo>
                <a:cubicBezTo>
                  <a:pt x="1453902" y="5179775"/>
                  <a:pt x="1453902" y="5179775"/>
                  <a:pt x="1399963" y="5179775"/>
                </a:cubicBezTo>
                <a:cubicBezTo>
                  <a:pt x="1399963" y="5179775"/>
                  <a:pt x="1399963" y="5179775"/>
                  <a:pt x="1341120" y="5179775"/>
                </a:cubicBezTo>
                <a:cubicBezTo>
                  <a:pt x="1267567" y="5179775"/>
                  <a:pt x="1194014" y="5184685"/>
                  <a:pt x="1115557" y="5189595"/>
                </a:cubicBezTo>
                <a:cubicBezTo>
                  <a:pt x="1100846" y="5189595"/>
                  <a:pt x="1081232" y="5194505"/>
                  <a:pt x="1061618" y="5194505"/>
                </a:cubicBezTo>
                <a:cubicBezTo>
                  <a:pt x="1042004" y="5199414"/>
                  <a:pt x="1027293" y="5199414"/>
                  <a:pt x="1007679" y="5204324"/>
                </a:cubicBezTo>
                <a:cubicBezTo>
                  <a:pt x="1007679" y="5204324"/>
                  <a:pt x="1007679" y="5204324"/>
                  <a:pt x="953740" y="5214144"/>
                </a:cubicBezTo>
                <a:cubicBezTo>
                  <a:pt x="953740" y="5214144"/>
                  <a:pt x="953740" y="5214144"/>
                  <a:pt x="939029" y="5219053"/>
                </a:cubicBezTo>
                <a:cubicBezTo>
                  <a:pt x="939029" y="5219053"/>
                  <a:pt x="939029" y="5219053"/>
                  <a:pt x="934126" y="5219053"/>
                </a:cubicBezTo>
                <a:cubicBezTo>
                  <a:pt x="934126" y="5219053"/>
                  <a:pt x="934126" y="5219053"/>
                  <a:pt x="929222" y="5219053"/>
                </a:cubicBezTo>
                <a:cubicBezTo>
                  <a:pt x="929222" y="5219053"/>
                  <a:pt x="929222" y="5219053"/>
                  <a:pt x="899800" y="5228873"/>
                </a:cubicBezTo>
                <a:cubicBezTo>
                  <a:pt x="899800" y="5228873"/>
                  <a:pt x="899800" y="5228873"/>
                  <a:pt x="845862" y="5243602"/>
                </a:cubicBezTo>
                <a:cubicBezTo>
                  <a:pt x="845862" y="5243602"/>
                  <a:pt x="845862" y="5243602"/>
                  <a:pt x="791922" y="5258331"/>
                </a:cubicBezTo>
                <a:cubicBezTo>
                  <a:pt x="757598" y="5268151"/>
                  <a:pt x="718369" y="5282880"/>
                  <a:pt x="684044" y="5292699"/>
                </a:cubicBezTo>
                <a:cubicBezTo>
                  <a:pt x="625202" y="5312338"/>
                  <a:pt x="571263" y="5336887"/>
                  <a:pt x="512421" y="5361436"/>
                </a:cubicBezTo>
                <a:cubicBezTo>
                  <a:pt x="556553" y="5351616"/>
                  <a:pt x="600684" y="5341797"/>
                  <a:pt x="639912" y="5336887"/>
                </a:cubicBezTo>
                <a:cubicBezTo>
                  <a:pt x="664431" y="5336887"/>
                  <a:pt x="684044" y="5331977"/>
                  <a:pt x="708563" y="5327068"/>
                </a:cubicBezTo>
                <a:cubicBezTo>
                  <a:pt x="708563" y="5327068"/>
                  <a:pt x="708563" y="5327068"/>
                  <a:pt x="777212" y="5322158"/>
                </a:cubicBezTo>
                <a:cubicBezTo>
                  <a:pt x="777212" y="5322158"/>
                  <a:pt x="777212" y="5322158"/>
                  <a:pt x="806633" y="5322158"/>
                </a:cubicBezTo>
                <a:cubicBezTo>
                  <a:pt x="806633" y="5322158"/>
                  <a:pt x="806633" y="5322158"/>
                  <a:pt x="840958" y="5317248"/>
                </a:cubicBezTo>
                <a:cubicBezTo>
                  <a:pt x="840958" y="5317248"/>
                  <a:pt x="840958" y="5317248"/>
                  <a:pt x="909608" y="5317248"/>
                </a:cubicBezTo>
                <a:cubicBezTo>
                  <a:pt x="929222" y="5317248"/>
                  <a:pt x="953740" y="5317248"/>
                  <a:pt x="978258" y="5317248"/>
                </a:cubicBezTo>
                <a:cubicBezTo>
                  <a:pt x="978258" y="5317248"/>
                  <a:pt x="978258" y="5317248"/>
                  <a:pt x="1046907" y="5317248"/>
                </a:cubicBezTo>
                <a:cubicBezTo>
                  <a:pt x="1056714" y="5317248"/>
                  <a:pt x="1066522" y="5317248"/>
                  <a:pt x="1081232" y="5317248"/>
                </a:cubicBezTo>
                <a:cubicBezTo>
                  <a:pt x="1081232" y="5317248"/>
                  <a:pt x="1081232" y="5317248"/>
                  <a:pt x="1110653" y="5322158"/>
                </a:cubicBezTo>
                <a:cubicBezTo>
                  <a:pt x="1110653" y="5322158"/>
                  <a:pt x="1110653" y="5322158"/>
                  <a:pt x="1174400" y="5327068"/>
                </a:cubicBezTo>
                <a:cubicBezTo>
                  <a:pt x="1174400" y="5327068"/>
                  <a:pt x="1174400" y="5327068"/>
                  <a:pt x="1194014" y="5327068"/>
                </a:cubicBezTo>
                <a:cubicBezTo>
                  <a:pt x="1194014" y="5327068"/>
                  <a:pt x="1194014" y="5327068"/>
                  <a:pt x="1208724" y="5331977"/>
                </a:cubicBezTo>
                <a:cubicBezTo>
                  <a:pt x="1208724" y="5331977"/>
                  <a:pt x="1208724" y="5331977"/>
                  <a:pt x="1243049" y="5336887"/>
                </a:cubicBezTo>
                <a:cubicBezTo>
                  <a:pt x="1243049" y="5336887"/>
                  <a:pt x="1243049" y="5336887"/>
                  <a:pt x="1306795" y="5341797"/>
                </a:cubicBezTo>
                <a:cubicBezTo>
                  <a:pt x="1390156" y="5356526"/>
                  <a:pt x="1478420" y="5371255"/>
                  <a:pt x="1561780" y="5385984"/>
                </a:cubicBezTo>
                <a:cubicBezTo>
                  <a:pt x="1601008" y="5395804"/>
                  <a:pt x="1645140" y="5405623"/>
                  <a:pt x="1684369" y="5415443"/>
                </a:cubicBezTo>
                <a:cubicBezTo>
                  <a:pt x="1684369" y="5415443"/>
                  <a:pt x="1684369" y="5415443"/>
                  <a:pt x="1806957" y="5439992"/>
                </a:cubicBezTo>
                <a:cubicBezTo>
                  <a:pt x="1806957" y="5439992"/>
                  <a:pt x="1806957" y="5439992"/>
                  <a:pt x="2052135" y="5489089"/>
                </a:cubicBezTo>
                <a:cubicBezTo>
                  <a:pt x="2130592" y="5503818"/>
                  <a:pt x="2213952" y="5523457"/>
                  <a:pt x="2292409" y="5533277"/>
                </a:cubicBezTo>
                <a:cubicBezTo>
                  <a:pt x="2375769" y="5548006"/>
                  <a:pt x="2454226" y="5557825"/>
                  <a:pt x="2537586" y="5572555"/>
                </a:cubicBezTo>
                <a:cubicBezTo>
                  <a:pt x="2537586" y="5572555"/>
                  <a:pt x="2537586" y="5572555"/>
                  <a:pt x="2660175" y="5582374"/>
                </a:cubicBezTo>
                <a:cubicBezTo>
                  <a:pt x="2660175" y="5582374"/>
                  <a:pt x="2660175" y="5582374"/>
                  <a:pt x="2719017" y="5592193"/>
                </a:cubicBezTo>
                <a:cubicBezTo>
                  <a:pt x="2719017" y="5592193"/>
                  <a:pt x="2719017" y="5592193"/>
                  <a:pt x="2782764" y="5597103"/>
                </a:cubicBezTo>
                <a:cubicBezTo>
                  <a:pt x="2782764" y="5597103"/>
                  <a:pt x="2782764" y="5597103"/>
                  <a:pt x="2905352" y="5602013"/>
                </a:cubicBezTo>
                <a:cubicBezTo>
                  <a:pt x="2944581" y="5606923"/>
                  <a:pt x="2983809" y="5606923"/>
                  <a:pt x="3023037" y="5606923"/>
                </a:cubicBezTo>
                <a:cubicBezTo>
                  <a:pt x="3106398" y="5611832"/>
                  <a:pt x="3189758" y="5606923"/>
                  <a:pt x="3268215" y="5606923"/>
                </a:cubicBezTo>
                <a:cubicBezTo>
                  <a:pt x="3312347" y="5606923"/>
                  <a:pt x="3351575" y="5602013"/>
                  <a:pt x="3390804" y="5597103"/>
                </a:cubicBezTo>
                <a:cubicBezTo>
                  <a:pt x="3390804" y="5597103"/>
                  <a:pt x="3390804" y="5597103"/>
                  <a:pt x="3513392" y="5592193"/>
                </a:cubicBezTo>
                <a:cubicBezTo>
                  <a:pt x="3596753" y="5582374"/>
                  <a:pt x="3680113" y="5572555"/>
                  <a:pt x="3758570" y="5562735"/>
                </a:cubicBezTo>
                <a:cubicBezTo>
                  <a:pt x="3758570" y="5562735"/>
                  <a:pt x="3758570" y="5562735"/>
                  <a:pt x="3935098" y="5533277"/>
                </a:cubicBezTo>
                <a:cubicBezTo>
                  <a:pt x="3935098" y="5533277"/>
                  <a:pt x="3935098" y="5533277"/>
                  <a:pt x="4018458" y="780649"/>
                </a:cubicBezTo>
                <a:cubicBezTo>
                  <a:pt x="4018458" y="780649"/>
                  <a:pt x="4018458" y="780649"/>
                  <a:pt x="4106722" y="5606923"/>
                </a:cubicBezTo>
                <a:lnTo>
                  <a:pt x="4111625" y="5680569"/>
                </a:lnTo>
                <a:cubicBezTo>
                  <a:pt x="4111625" y="5680569"/>
                  <a:pt x="4111625" y="5680569"/>
                  <a:pt x="4038072" y="5695298"/>
                </a:cubicBezTo>
                <a:cubicBezTo>
                  <a:pt x="4038072" y="5695298"/>
                  <a:pt x="4038072" y="5695298"/>
                  <a:pt x="3787991" y="5744395"/>
                </a:cubicBezTo>
                <a:cubicBezTo>
                  <a:pt x="3704631" y="5759125"/>
                  <a:pt x="3621270" y="5773854"/>
                  <a:pt x="3537910" y="5783673"/>
                </a:cubicBezTo>
                <a:cubicBezTo>
                  <a:pt x="3537910" y="5783673"/>
                  <a:pt x="3537910" y="5783673"/>
                  <a:pt x="3410418" y="5798403"/>
                </a:cubicBezTo>
                <a:cubicBezTo>
                  <a:pt x="3366286" y="5798403"/>
                  <a:pt x="3322154" y="5808222"/>
                  <a:pt x="3282926" y="5808222"/>
                </a:cubicBezTo>
                <a:cubicBezTo>
                  <a:pt x="3194662" y="5813132"/>
                  <a:pt x="3111301" y="5818042"/>
                  <a:pt x="3023037" y="5818042"/>
                </a:cubicBezTo>
                <a:cubicBezTo>
                  <a:pt x="2983809" y="5818042"/>
                  <a:pt x="2939677" y="5818042"/>
                  <a:pt x="2895545" y="5818042"/>
                </a:cubicBezTo>
                <a:cubicBezTo>
                  <a:pt x="2895545" y="5818042"/>
                  <a:pt x="2895545" y="5818042"/>
                  <a:pt x="2768053" y="5818042"/>
                </a:cubicBezTo>
                <a:cubicBezTo>
                  <a:pt x="2768053" y="5818042"/>
                  <a:pt x="2768053" y="5818042"/>
                  <a:pt x="2704307" y="5813132"/>
                </a:cubicBezTo>
                <a:cubicBezTo>
                  <a:pt x="2704307" y="5813132"/>
                  <a:pt x="2704307" y="5813132"/>
                  <a:pt x="2640561" y="5808222"/>
                </a:cubicBezTo>
                <a:cubicBezTo>
                  <a:pt x="2596429" y="5808222"/>
                  <a:pt x="2557200" y="5803312"/>
                  <a:pt x="2513068" y="5798403"/>
                </a:cubicBezTo>
                <a:cubicBezTo>
                  <a:pt x="2429708" y="5793493"/>
                  <a:pt x="2341444" y="5783673"/>
                  <a:pt x="2258084" y="5773854"/>
                </a:cubicBezTo>
                <a:cubicBezTo>
                  <a:pt x="2174724" y="5759125"/>
                  <a:pt x="2091363" y="5749305"/>
                  <a:pt x="2008002" y="5734576"/>
                </a:cubicBezTo>
                <a:cubicBezTo>
                  <a:pt x="2008002" y="5734576"/>
                  <a:pt x="2008002" y="5734576"/>
                  <a:pt x="1757922" y="5690388"/>
                </a:cubicBezTo>
                <a:cubicBezTo>
                  <a:pt x="1757922" y="5690388"/>
                  <a:pt x="1757922" y="5690388"/>
                  <a:pt x="1635333" y="5670749"/>
                </a:cubicBezTo>
                <a:cubicBezTo>
                  <a:pt x="1596105" y="5665840"/>
                  <a:pt x="1551973" y="5656020"/>
                  <a:pt x="1512744" y="5651110"/>
                </a:cubicBezTo>
                <a:cubicBezTo>
                  <a:pt x="1434288" y="5636381"/>
                  <a:pt x="1350927" y="5626562"/>
                  <a:pt x="1272471" y="5616742"/>
                </a:cubicBezTo>
                <a:cubicBezTo>
                  <a:pt x="1272471" y="5616742"/>
                  <a:pt x="1272471" y="5616742"/>
                  <a:pt x="1213628" y="5611832"/>
                </a:cubicBezTo>
                <a:cubicBezTo>
                  <a:pt x="1213628" y="5611832"/>
                  <a:pt x="1213628" y="5611832"/>
                  <a:pt x="1184207" y="5606923"/>
                </a:cubicBezTo>
                <a:cubicBezTo>
                  <a:pt x="1184207" y="5606923"/>
                  <a:pt x="1184207" y="5606923"/>
                  <a:pt x="1169496" y="5606923"/>
                </a:cubicBezTo>
                <a:cubicBezTo>
                  <a:pt x="1169496" y="5606923"/>
                  <a:pt x="1169496" y="5606923"/>
                  <a:pt x="1164593" y="5606923"/>
                </a:cubicBezTo>
                <a:cubicBezTo>
                  <a:pt x="1164593" y="5606923"/>
                  <a:pt x="1164593" y="5606923"/>
                  <a:pt x="1154785" y="5606923"/>
                </a:cubicBezTo>
                <a:cubicBezTo>
                  <a:pt x="1154785" y="5606923"/>
                  <a:pt x="1154785" y="5606923"/>
                  <a:pt x="1095943" y="5602013"/>
                </a:cubicBezTo>
                <a:cubicBezTo>
                  <a:pt x="1095943" y="5602013"/>
                  <a:pt x="1095943" y="5602013"/>
                  <a:pt x="1061618" y="5602013"/>
                </a:cubicBezTo>
                <a:cubicBezTo>
                  <a:pt x="1051811" y="5602013"/>
                  <a:pt x="1042004" y="5602013"/>
                  <a:pt x="1032197" y="5602013"/>
                </a:cubicBezTo>
                <a:cubicBezTo>
                  <a:pt x="1032197" y="5602013"/>
                  <a:pt x="1032197" y="5602013"/>
                  <a:pt x="978258" y="5602013"/>
                </a:cubicBezTo>
                <a:cubicBezTo>
                  <a:pt x="958643" y="5602013"/>
                  <a:pt x="939029" y="5602013"/>
                  <a:pt x="919415" y="5606923"/>
                </a:cubicBezTo>
                <a:cubicBezTo>
                  <a:pt x="919415" y="5606923"/>
                  <a:pt x="919415" y="5606923"/>
                  <a:pt x="860573" y="5611832"/>
                </a:cubicBezTo>
                <a:cubicBezTo>
                  <a:pt x="860573" y="5611832"/>
                  <a:pt x="860573" y="5611832"/>
                  <a:pt x="831151" y="5611832"/>
                </a:cubicBezTo>
                <a:cubicBezTo>
                  <a:pt x="831151" y="5611832"/>
                  <a:pt x="831151" y="5611832"/>
                  <a:pt x="801730" y="5616742"/>
                </a:cubicBezTo>
                <a:cubicBezTo>
                  <a:pt x="801730" y="5616742"/>
                  <a:pt x="801730" y="5616742"/>
                  <a:pt x="747790" y="5621652"/>
                </a:cubicBezTo>
                <a:cubicBezTo>
                  <a:pt x="728177" y="5626562"/>
                  <a:pt x="708563" y="5631471"/>
                  <a:pt x="688948" y="5631471"/>
                </a:cubicBezTo>
                <a:cubicBezTo>
                  <a:pt x="649720" y="5636381"/>
                  <a:pt x="610491" y="5646201"/>
                  <a:pt x="576167" y="5656020"/>
                </a:cubicBezTo>
                <a:cubicBezTo>
                  <a:pt x="502613" y="5675659"/>
                  <a:pt x="429060" y="5700208"/>
                  <a:pt x="355507" y="5724756"/>
                </a:cubicBezTo>
                <a:cubicBezTo>
                  <a:pt x="355507" y="5724756"/>
                  <a:pt x="355507" y="5724756"/>
                  <a:pt x="306471" y="5749305"/>
                </a:cubicBezTo>
                <a:cubicBezTo>
                  <a:pt x="286857" y="5759125"/>
                  <a:pt x="272147" y="5764034"/>
                  <a:pt x="257436" y="5773854"/>
                </a:cubicBezTo>
                <a:cubicBezTo>
                  <a:pt x="237822" y="5783673"/>
                  <a:pt x="223111" y="5788583"/>
                  <a:pt x="208401" y="5798403"/>
                </a:cubicBezTo>
                <a:cubicBezTo>
                  <a:pt x="198593" y="5803312"/>
                  <a:pt x="193690" y="5808222"/>
                  <a:pt x="183882" y="5813132"/>
                </a:cubicBezTo>
                <a:cubicBezTo>
                  <a:pt x="183882" y="5813132"/>
                  <a:pt x="178979" y="5818042"/>
                  <a:pt x="174076" y="5818042"/>
                </a:cubicBezTo>
                <a:cubicBezTo>
                  <a:pt x="174076" y="5818042"/>
                  <a:pt x="174076" y="5818042"/>
                  <a:pt x="169172" y="5822951"/>
                </a:cubicBezTo>
                <a:cubicBezTo>
                  <a:pt x="169172" y="5822951"/>
                  <a:pt x="169172" y="5822951"/>
                  <a:pt x="26433" y="5822951"/>
                </a:cubicBezTo>
                <a:lnTo>
                  <a:pt x="0" y="5822951"/>
                </a:lnTo>
                <a:lnTo>
                  <a:pt x="0" y="710368"/>
                </a:lnTo>
                <a:lnTo>
                  <a:pt x="2451" y="520433"/>
                </a:lnTo>
                <a:cubicBezTo>
                  <a:pt x="2451" y="520433"/>
                  <a:pt x="2451" y="520433"/>
                  <a:pt x="61294" y="5459631"/>
                </a:cubicBezTo>
                <a:cubicBezTo>
                  <a:pt x="76004" y="5444901"/>
                  <a:pt x="95618" y="5435082"/>
                  <a:pt x="110329" y="5425262"/>
                </a:cubicBezTo>
                <a:cubicBezTo>
                  <a:pt x="110329" y="5425262"/>
                  <a:pt x="110329" y="5425262"/>
                  <a:pt x="164269" y="5395804"/>
                </a:cubicBezTo>
                <a:cubicBezTo>
                  <a:pt x="164269" y="5395804"/>
                  <a:pt x="164269" y="5395804"/>
                  <a:pt x="213304" y="5366345"/>
                </a:cubicBezTo>
                <a:cubicBezTo>
                  <a:pt x="281954" y="5331977"/>
                  <a:pt x="355507" y="5297609"/>
                  <a:pt x="424157" y="5263241"/>
                </a:cubicBezTo>
                <a:cubicBezTo>
                  <a:pt x="497710" y="5233783"/>
                  <a:pt x="571263" y="5204324"/>
                  <a:pt x="644816" y="5179775"/>
                </a:cubicBezTo>
                <a:cubicBezTo>
                  <a:pt x="684044" y="5165046"/>
                  <a:pt x="718369" y="5155227"/>
                  <a:pt x="757598" y="5145407"/>
                </a:cubicBezTo>
                <a:cubicBezTo>
                  <a:pt x="757598" y="5145407"/>
                  <a:pt x="757598" y="5145407"/>
                  <a:pt x="816441" y="5125768"/>
                </a:cubicBezTo>
                <a:cubicBezTo>
                  <a:pt x="816441" y="5125768"/>
                  <a:pt x="816441" y="5125768"/>
                  <a:pt x="870379" y="5115949"/>
                </a:cubicBezTo>
                <a:cubicBezTo>
                  <a:pt x="870379" y="5115949"/>
                  <a:pt x="870379" y="5115949"/>
                  <a:pt x="899800" y="5106129"/>
                </a:cubicBezTo>
                <a:cubicBezTo>
                  <a:pt x="899800" y="5106129"/>
                  <a:pt x="899800" y="5106129"/>
                  <a:pt x="904704" y="5106129"/>
                </a:cubicBezTo>
                <a:cubicBezTo>
                  <a:pt x="904704" y="5106129"/>
                  <a:pt x="904704" y="5106129"/>
                  <a:pt x="909608" y="5106129"/>
                </a:cubicBezTo>
                <a:cubicBezTo>
                  <a:pt x="909608" y="5106129"/>
                  <a:pt x="909608" y="5106129"/>
                  <a:pt x="914511" y="5101220"/>
                </a:cubicBezTo>
                <a:cubicBezTo>
                  <a:pt x="914511" y="5101220"/>
                  <a:pt x="914511" y="5101220"/>
                  <a:pt x="929222" y="5101220"/>
                </a:cubicBezTo>
                <a:cubicBezTo>
                  <a:pt x="929222" y="5101220"/>
                  <a:pt x="929222" y="5101220"/>
                  <a:pt x="988065" y="5091400"/>
                </a:cubicBezTo>
                <a:cubicBezTo>
                  <a:pt x="1007679" y="5086490"/>
                  <a:pt x="1027293" y="5086490"/>
                  <a:pt x="1046907" y="5081581"/>
                </a:cubicBezTo>
                <a:cubicBezTo>
                  <a:pt x="1066522" y="5081581"/>
                  <a:pt x="1086136" y="5076671"/>
                  <a:pt x="1105750" y="5076671"/>
                </a:cubicBezTo>
                <a:cubicBezTo>
                  <a:pt x="1184207" y="5066851"/>
                  <a:pt x="1262663" y="5066851"/>
                  <a:pt x="1341120" y="5066851"/>
                </a:cubicBezTo>
                <a:cubicBezTo>
                  <a:pt x="1341120" y="5066851"/>
                  <a:pt x="1341120" y="5066851"/>
                  <a:pt x="1399963" y="5066851"/>
                </a:cubicBezTo>
                <a:cubicBezTo>
                  <a:pt x="1399963" y="5066851"/>
                  <a:pt x="1399963" y="5066851"/>
                  <a:pt x="1458805" y="5071761"/>
                </a:cubicBezTo>
                <a:cubicBezTo>
                  <a:pt x="1498034" y="5071761"/>
                  <a:pt x="1537262" y="5076671"/>
                  <a:pt x="1576491" y="5076671"/>
                </a:cubicBezTo>
                <a:cubicBezTo>
                  <a:pt x="1615719" y="5081581"/>
                  <a:pt x="1654947" y="5086490"/>
                  <a:pt x="1694176" y="5086490"/>
                </a:cubicBezTo>
                <a:cubicBezTo>
                  <a:pt x="1694176" y="5086490"/>
                  <a:pt x="1694176" y="5086490"/>
                  <a:pt x="1806957" y="5101220"/>
                </a:cubicBezTo>
                <a:cubicBezTo>
                  <a:pt x="1806957" y="5101220"/>
                  <a:pt x="1806957" y="5101220"/>
                  <a:pt x="2037424" y="5125768"/>
                </a:cubicBezTo>
                <a:cubicBezTo>
                  <a:pt x="2110977" y="5135588"/>
                  <a:pt x="2189434" y="5140497"/>
                  <a:pt x="2262987" y="5145407"/>
                </a:cubicBezTo>
                <a:cubicBezTo>
                  <a:pt x="2302216" y="5150317"/>
                  <a:pt x="2336541" y="5150317"/>
                  <a:pt x="2375769" y="5155227"/>
                </a:cubicBezTo>
                <a:cubicBezTo>
                  <a:pt x="2395383" y="5155227"/>
                  <a:pt x="2414997" y="5155227"/>
                  <a:pt x="2434612" y="5155227"/>
                </a:cubicBezTo>
                <a:cubicBezTo>
                  <a:pt x="2434612" y="5155227"/>
                  <a:pt x="2434612" y="5155227"/>
                  <a:pt x="2464033" y="5160136"/>
                </a:cubicBezTo>
                <a:cubicBezTo>
                  <a:pt x="2464033" y="5160136"/>
                  <a:pt x="2464033" y="5160136"/>
                  <a:pt x="2478744" y="5160136"/>
                </a:cubicBezTo>
                <a:cubicBezTo>
                  <a:pt x="2478744" y="5160136"/>
                  <a:pt x="2483647" y="5160136"/>
                  <a:pt x="2488551" y="5160136"/>
                </a:cubicBezTo>
                <a:cubicBezTo>
                  <a:pt x="2562104" y="5160136"/>
                  <a:pt x="2640561" y="5155227"/>
                  <a:pt x="2714114" y="5145407"/>
                </a:cubicBezTo>
                <a:cubicBezTo>
                  <a:pt x="2714114" y="5145407"/>
                  <a:pt x="2714114" y="5145407"/>
                  <a:pt x="2768053" y="5135588"/>
                </a:cubicBezTo>
                <a:cubicBezTo>
                  <a:pt x="2768053" y="5135588"/>
                  <a:pt x="2768053" y="5135588"/>
                  <a:pt x="2826896" y="5130678"/>
                </a:cubicBezTo>
                <a:cubicBezTo>
                  <a:pt x="2861220" y="5120859"/>
                  <a:pt x="2900449" y="5115949"/>
                  <a:pt x="2934774" y="5106129"/>
                </a:cubicBezTo>
                <a:cubicBezTo>
                  <a:pt x="2974002" y="5101220"/>
                  <a:pt x="3008327" y="5091400"/>
                  <a:pt x="3047555" y="5081581"/>
                </a:cubicBezTo>
                <a:cubicBezTo>
                  <a:pt x="3081880" y="5071761"/>
                  <a:pt x="3121108" y="5061942"/>
                  <a:pt x="3155433" y="5052122"/>
                </a:cubicBezTo>
                <a:cubicBezTo>
                  <a:pt x="3228987" y="5032483"/>
                  <a:pt x="3302540" y="5007934"/>
                  <a:pt x="3371189" y="4983386"/>
                </a:cubicBezTo>
                <a:cubicBezTo>
                  <a:pt x="3434936" y="4958837"/>
                  <a:pt x="3498682" y="4939198"/>
                  <a:pt x="3557524" y="4909740"/>
                </a:cubicBezTo>
                <a:cubicBezTo>
                  <a:pt x="3557524" y="4909740"/>
                  <a:pt x="3557524" y="4909740"/>
                  <a:pt x="3586946" y="39278"/>
                </a:cubicBezTo>
                <a:cubicBezTo>
                  <a:pt x="3586946" y="39278"/>
                  <a:pt x="3586946" y="39278"/>
                  <a:pt x="3454550" y="78556"/>
                </a:cubicBezTo>
                <a:cubicBezTo>
                  <a:pt x="3430032" y="83466"/>
                  <a:pt x="3405514" y="93285"/>
                  <a:pt x="3380997" y="98195"/>
                </a:cubicBezTo>
                <a:cubicBezTo>
                  <a:pt x="3380997" y="98195"/>
                  <a:pt x="3380997" y="98195"/>
                  <a:pt x="3302540" y="117834"/>
                </a:cubicBezTo>
                <a:cubicBezTo>
                  <a:pt x="3302540" y="117834"/>
                  <a:pt x="3302540" y="117834"/>
                  <a:pt x="3228987" y="132563"/>
                </a:cubicBezTo>
                <a:cubicBezTo>
                  <a:pt x="3228987" y="132563"/>
                  <a:pt x="3228987" y="132563"/>
                  <a:pt x="3189758" y="142383"/>
                </a:cubicBezTo>
                <a:cubicBezTo>
                  <a:pt x="3175047" y="147292"/>
                  <a:pt x="3165240" y="147292"/>
                  <a:pt x="3150530" y="147292"/>
                </a:cubicBezTo>
                <a:cubicBezTo>
                  <a:pt x="3150530" y="147292"/>
                  <a:pt x="3150530" y="147292"/>
                  <a:pt x="2998520" y="176751"/>
                </a:cubicBezTo>
                <a:cubicBezTo>
                  <a:pt x="2974002" y="181661"/>
                  <a:pt x="2944581" y="186570"/>
                  <a:pt x="2920063" y="191480"/>
                </a:cubicBezTo>
                <a:cubicBezTo>
                  <a:pt x="2920063" y="191480"/>
                  <a:pt x="2920063" y="191480"/>
                  <a:pt x="2841606" y="201300"/>
                </a:cubicBezTo>
                <a:cubicBezTo>
                  <a:pt x="2841606" y="201300"/>
                  <a:pt x="2841606" y="201300"/>
                  <a:pt x="2768053" y="211119"/>
                </a:cubicBezTo>
                <a:cubicBezTo>
                  <a:pt x="2738632" y="216029"/>
                  <a:pt x="2714114" y="216029"/>
                  <a:pt x="2689596" y="220939"/>
                </a:cubicBezTo>
                <a:cubicBezTo>
                  <a:pt x="2635657" y="225848"/>
                  <a:pt x="2586622" y="230758"/>
                  <a:pt x="2532683" y="235668"/>
                </a:cubicBezTo>
                <a:cubicBezTo>
                  <a:pt x="2532683" y="235668"/>
                  <a:pt x="2532683" y="235668"/>
                  <a:pt x="2375769" y="250397"/>
                </a:cubicBezTo>
                <a:cubicBezTo>
                  <a:pt x="2351251" y="250397"/>
                  <a:pt x="2326734" y="255307"/>
                  <a:pt x="2297312" y="255307"/>
                </a:cubicBezTo>
                <a:cubicBezTo>
                  <a:pt x="2297312" y="255307"/>
                  <a:pt x="2297312" y="255307"/>
                  <a:pt x="2218855" y="260216"/>
                </a:cubicBezTo>
                <a:cubicBezTo>
                  <a:pt x="2218855" y="260216"/>
                  <a:pt x="2218855" y="260216"/>
                  <a:pt x="2140399" y="260216"/>
                </a:cubicBezTo>
                <a:cubicBezTo>
                  <a:pt x="2140399" y="260216"/>
                  <a:pt x="2140399" y="260216"/>
                  <a:pt x="2066845" y="265126"/>
                </a:cubicBezTo>
                <a:cubicBezTo>
                  <a:pt x="2012906" y="265126"/>
                  <a:pt x="1958967" y="265126"/>
                  <a:pt x="1909932" y="265126"/>
                </a:cubicBezTo>
                <a:cubicBezTo>
                  <a:pt x="1855992" y="265126"/>
                  <a:pt x="1802054" y="265126"/>
                  <a:pt x="1753018" y="265126"/>
                </a:cubicBezTo>
                <a:cubicBezTo>
                  <a:pt x="1699079" y="265126"/>
                  <a:pt x="1650044" y="265126"/>
                  <a:pt x="1596105" y="260216"/>
                </a:cubicBezTo>
                <a:cubicBezTo>
                  <a:pt x="1542166" y="260216"/>
                  <a:pt x="1493130" y="260216"/>
                  <a:pt x="1439191" y="255307"/>
                </a:cubicBezTo>
                <a:cubicBezTo>
                  <a:pt x="1439191" y="255307"/>
                  <a:pt x="1439191" y="255307"/>
                  <a:pt x="1360734" y="250397"/>
                </a:cubicBezTo>
                <a:cubicBezTo>
                  <a:pt x="1360734" y="250397"/>
                  <a:pt x="1360734" y="250397"/>
                  <a:pt x="1439191" y="250397"/>
                </a:cubicBezTo>
                <a:cubicBezTo>
                  <a:pt x="1493130" y="255307"/>
                  <a:pt x="1542166" y="255307"/>
                  <a:pt x="1596105" y="255307"/>
                </a:cubicBezTo>
                <a:cubicBezTo>
                  <a:pt x="1650044" y="255307"/>
                  <a:pt x="1699079" y="255307"/>
                  <a:pt x="1753018" y="260216"/>
                </a:cubicBezTo>
                <a:cubicBezTo>
                  <a:pt x="1802054" y="260216"/>
                  <a:pt x="1855992" y="255307"/>
                  <a:pt x="1909932" y="255307"/>
                </a:cubicBezTo>
                <a:cubicBezTo>
                  <a:pt x="1958967" y="255307"/>
                  <a:pt x="2012906" y="255307"/>
                  <a:pt x="2061942" y="250397"/>
                </a:cubicBezTo>
                <a:cubicBezTo>
                  <a:pt x="2061942" y="250397"/>
                  <a:pt x="2061942" y="250397"/>
                  <a:pt x="2140399" y="250397"/>
                </a:cubicBezTo>
                <a:cubicBezTo>
                  <a:pt x="2140399" y="250397"/>
                  <a:pt x="2140399" y="250397"/>
                  <a:pt x="2218855" y="245487"/>
                </a:cubicBezTo>
                <a:cubicBezTo>
                  <a:pt x="2218855" y="245487"/>
                  <a:pt x="2218855" y="245487"/>
                  <a:pt x="2297312" y="240577"/>
                </a:cubicBezTo>
                <a:cubicBezTo>
                  <a:pt x="2321830" y="240577"/>
                  <a:pt x="2351251" y="235668"/>
                  <a:pt x="2375769" y="235668"/>
                </a:cubicBezTo>
                <a:cubicBezTo>
                  <a:pt x="2375769" y="235668"/>
                  <a:pt x="2375769" y="235668"/>
                  <a:pt x="2532683" y="220939"/>
                </a:cubicBezTo>
                <a:cubicBezTo>
                  <a:pt x="2581718" y="216029"/>
                  <a:pt x="2635657" y="211119"/>
                  <a:pt x="2684693" y="201300"/>
                </a:cubicBezTo>
                <a:cubicBezTo>
                  <a:pt x="2709210" y="201300"/>
                  <a:pt x="2738632" y="196390"/>
                  <a:pt x="2763149" y="191480"/>
                </a:cubicBezTo>
                <a:cubicBezTo>
                  <a:pt x="2763149" y="191480"/>
                  <a:pt x="2763149" y="191480"/>
                  <a:pt x="2841606" y="181661"/>
                </a:cubicBezTo>
                <a:cubicBezTo>
                  <a:pt x="2841606" y="181661"/>
                  <a:pt x="2841606" y="181661"/>
                  <a:pt x="2915159" y="171841"/>
                </a:cubicBezTo>
                <a:cubicBezTo>
                  <a:pt x="2944581" y="166931"/>
                  <a:pt x="2969098" y="162022"/>
                  <a:pt x="2993616" y="157112"/>
                </a:cubicBezTo>
                <a:cubicBezTo>
                  <a:pt x="2993616" y="157112"/>
                  <a:pt x="2993616" y="157112"/>
                  <a:pt x="3145626" y="127654"/>
                </a:cubicBezTo>
                <a:cubicBezTo>
                  <a:pt x="3160337" y="122744"/>
                  <a:pt x="3170144" y="122744"/>
                  <a:pt x="3184855" y="117834"/>
                </a:cubicBezTo>
                <a:cubicBezTo>
                  <a:pt x="3184855" y="117834"/>
                  <a:pt x="3184855" y="117834"/>
                  <a:pt x="3224083" y="108014"/>
                </a:cubicBezTo>
                <a:cubicBezTo>
                  <a:pt x="3224083" y="108014"/>
                  <a:pt x="3224083" y="108014"/>
                  <a:pt x="3297636" y="93285"/>
                </a:cubicBezTo>
                <a:cubicBezTo>
                  <a:pt x="3297636" y="93285"/>
                  <a:pt x="3297636" y="93285"/>
                  <a:pt x="3376093" y="73646"/>
                </a:cubicBezTo>
                <a:cubicBezTo>
                  <a:pt x="3400611" y="68737"/>
                  <a:pt x="3425128" y="58917"/>
                  <a:pt x="3449646" y="49098"/>
                </a:cubicBezTo>
                <a:cubicBezTo>
                  <a:pt x="3449646" y="49098"/>
                  <a:pt x="3449646" y="49098"/>
                  <a:pt x="3596753" y="4910"/>
                </a:cubicBezTo>
                <a:cubicBezTo>
                  <a:pt x="3596753" y="4910"/>
                  <a:pt x="3596753" y="4910"/>
                  <a:pt x="361636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defTabSz="913765">
              <a:defRPr/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íṥḻiḑè"/>
          <p:cNvSpPr/>
          <p:nvPr/>
        </p:nvSpPr>
        <p:spPr>
          <a:xfrm>
            <a:off x="114300" y="2837815"/>
            <a:ext cx="3284855" cy="1051560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/>
          <a:p>
            <a:pPr algn="ctr"/>
            <a:r>
              <a:rPr lang="zh-CN" altLang="en-US" sz="2800" b="1" dirty="0">
                <a:sym typeface="+mn-ea"/>
              </a:rPr>
              <a:t>系统设计</a:t>
            </a:r>
            <a:endParaRPr lang="zh-CN" altLang="en-US" sz="2800" b="1" dirty="0"/>
          </a:p>
        </p:txBody>
      </p:sp>
      <p:grpSp>
        <p:nvGrpSpPr>
          <p:cNvPr id="22" name="组合 21"/>
          <p:cNvGrpSpPr/>
          <p:nvPr/>
        </p:nvGrpSpPr>
        <p:grpSpPr>
          <a:xfrm>
            <a:off x="4708525" y="995680"/>
            <a:ext cx="6750050" cy="662940"/>
            <a:chOff x="7513" y="2635"/>
            <a:chExt cx="10630" cy="1044"/>
          </a:xfrm>
        </p:grpSpPr>
        <p:grpSp>
          <p:nvGrpSpPr>
            <p:cNvPr id="10" name="í$lïḑê"/>
            <p:cNvGrpSpPr/>
            <p:nvPr/>
          </p:nvGrpSpPr>
          <p:grpSpPr>
            <a:xfrm>
              <a:off x="7513" y="2635"/>
              <a:ext cx="10630" cy="1044"/>
              <a:chOff x="4770733" y="1140385"/>
              <a:chExt cx="6749754" cy="663248"/>
            </a:xfrm>
          </p:grpSpPr>
          <p:sp>
            <p:nvSpPr>
              <p:cNvPr id="11" name="i$ḷïďê"/>
              <p:cNvSpPr/>
              <p:nvPr/>
            </p:nvSpPr>
            <p:spPr bwMode="auto">
              <a:xfrm>
                <a:off x="5008132" y="1140385"/>
                <a:ext cx="6512355" cy="66324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</a:bodyPr>
              <a:lstStyle/>
              <a:p>
                <a:pPr marL="360045"/>
                <a:r>
                  <a:rPr lang="zh-CN" altLang="en-US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总体设计</a:t>
                </a:r>
                <a:endParaRPr lang="zh-CN" altLang="en-US" sz="2400" dirty="0"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íṣlîḍè"/>
              <p:cNvSpPr/>
              <p:nvPr/>
            </p:nvSpPr>
            <p:spPr bwMode="auto">
              <a:xfrm>
                <a:off x="4770733" y="1233974"/>
                <a:ext cx="474800" cy="474800"/>
              </a:xfrm>
              <a:prstGeom prst="ellipse">
                <a:avLst/>
              </a:prstGeom>
              <a:solidFill>
                <a:schemeClr val="accent1"/>
              </a:solidFill>
              <a:ln w="50800" cmpd="sng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01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9686" y="2806"/>
              <a:ext cx="5607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l"/>
              <a:endParaRPr lang="zh-CN" altLang="en-US" sz="2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pic>
        <p:nvPicPr>
          <p:cNvPr id="3" name="图片 2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4708525" y="2110740"/>
            <a:ext cx="6750050" cy="662940"/>
            <a:chOff x="7513" y="2635"/>
            <a:chExt cx="10630" cy="1044"/>
          </a:xfrm>
        </p:grpSpPr>
        <p:grpSp>
          <p:nvGrpSpPr>
            <p:cNvPr id="26" name="í$lïḑê"/>
            <p:cNvGrpSpPr/>
            <p:nvPr/>
          </p:nvGrpSpPr>
          <p:grpSpPr>
            <a:xfrm>
              <a:off x="7513" y="2635"/>
              <a:ext cx="10630" cy="1044"/>
              <a:chOff x="4770733" y="1140385"/>
              <a:chExt cx="6749754" cy="663248"/>
            </a:xfrm>
          </p:grpSpPr>
          <p:sp>
            <p:nvSpPr>
              <p:cNvPr id="27" name="i$ḷïďê"/>
              <p:cNvSpPr/>
              <p:nvPr/>
            </p:nvSpPr>
            <p:spPr bwMode="auto">
              <a:xfrm>
                <a:off x="5008132" y="1140385"/>
                <a:ext cx="6512355" cy="66324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</a:bodyPr>
              <a:p>
                <a:pPr marL="360045"/>
                <a:r>
                  <a:rPr lang="zh-CN" altLang="en-US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活动必须图</a:t>
                </a:r>
                <a:endPara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íṣlîḍè"/>
              <p:cNvSpPr/>
              <p:nvPr/>
            </p:nvSpPr>
            <p:spPr bwMode="auto">
              <a:xfrm>
                <a:off x="4770733" y="1233974"/>
                <a:ext cx="474800" cy="474800"/>
              </a:xfrm>
              <a:prstGeom prst="ellipse">
                <a:avLst/>
              </a:prstGeom>
              <a:solidFill>
                <a:schemeClr val="accent1"/>
              </a:solidFill>
              <a:ln w="50800" cmpd="sng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</a:t>
                </a:r>
                <a:r>
                  <a:rPr lang="en-US" sz="1600" dirty="0">
                    <a:solidFill>
                      <a:schemeClr val="bg1"/>
                    </a:solidFill>
                  </a:rPr>
                  <a:t>2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9686" y="2806"/>
              <a:ext cx="5607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l"/>
              <a:endParaRPr lang="zh-CN" altLang="en-US" sz="2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708525" y="3226435"/>
            <a:ext cx="6750050" cy="662940"/>
            <a:chOff x="7513" y="2635"/>
            <a:chExt cx="10630" cy="1044"/>
          </a:xfrm>
        </p:grpSpPr>
        <p:grpSp>
          <p:nvGrpSpPr>
            <p:cNvPr id="31" name="í$lïḑê"/>
            <p:cNvGrpSpPr/>
            <p:nvPr/>
          </p:nvGrpSpPr>
          <p:grpSpPr>
            <a:xfrm>
              <a:off x="7513" y="2635"/>
              <a:ext cx="10630" cy="1044"/>
              <a:chOff x="4770733" y="1140385"/>
              <a:chExt cx="6749754" cy="663248"/>
            </a:xfrm>
          </p:grpSpPr>
          <p:sp>
            <p:nvSpPr>
              <p:cNvPr id="32" name="i$ḷïďê"/>
              <p:cNvSpPr/>
              <p:nvPr/>
            </p:nvSpPr>
            <p:spPr bwMode="auto">
              <a:xfrm>
                <a:off x="5008132" y="1140385"/>
                <a:ext cx="6512355" cy="66324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</a:bodyPr>
              <a:p>
                <a:pPr marL="360045"/>
                <a:r>
                  <a:rPr lang="zh-CN" altLang="en-US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系统功能设计</a:t>
                </a:r>
                <a:endPara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íṣlîḍè"/>
              <p:cNvSpPr/>
              <p:nvPr/>
            </p:nvSpPr>
            <p:spPr bwMode="auto">
              <a:xfrm>
                <a:off x="4770733" y="1233974"/>
                <a:ext cx="474800" cy="474800"/>
              </a:xfrm>
              <a:prstGeom prst="ellipse">
                <a:avLst/>
              </a:prstGeom>
              <a:solidFill>
                <a:schemeClr val="accent1"/>
              </a:solidFill>
              <a:ln w="50800" cmpd="sng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</a:t>
                </a:r>
                <a:r>
                  <a:rPr lang="en-US" sz="1600" dirty="0">
                    <a:solidFill>
                      <a:schemeClr val="bg1"/>
                    </a:solidFill>
                  </a:rPr>
                  <a:t>3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9686" y="2806"/>
              <a:ext cx="5607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l"/>
              <a:endParaRPr lang="zh-CN" altLang="en-US" sz="2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708525" y="4236085"/>
            <a:ext cx="6750050" cy="662940"/>
            <a:chOff x="7513" y="2635"/>
            <a:chExt cx="10630" cy="1044"/>
          </a:xfrm>
        </p:grpSpPr>
        <p:grpSp>
          <p:nvGrpSpPr>
            <p:cNvPr id="36" name="í$lïḑê"/>
            <p:cNvGrpSpPr/>
            <p:nvPr/>
          </p:nvGrpSpPr>
          <p:grpSpPr>
            <a:xfrm>
              <a:off x="7513" y="2635"/>
              <a:ext cx="10630" cy="1044"/>
              <a:chOff x="4770733" y="1140385"/>
              <a:chExt cx="6749754" cy="663248"/>
            </a:xfrm>
          </p:grpSpPr>
          <p:sp>
            <p:nvSpPr>
              <p:cNvPr id="37" name="i$ḷïďê"/>
              <p:cNvSpPr/>
              <p:nvPr/>
            </p:nvSpPr>
            <p:spPr bwMode="auto">
              <a:xfrm>
                <a:off x="5008132" y="1140385"/>
                <a:ext cx="6512355" cy="66324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</a:bodyPr>
              <a:p>
                <a:pPr marL="360045"/>
                <a:r>
                  <a:rPr lang="zh-CN" altLang="en-US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系统出错处理设计</a:t>
                </a:r>
                <a:endPara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íṣlîḍè"/>
              <p:cNvSpPr/>
              <p:nvPr/>
            </p:nvSpPr>
            <p:spPr bwMode="auto">
              <a:xfrm>
                <a:off x="4770733" y="1233974"/>
                <a:ext cx="474800" cy="474800"/>
              </a:xfrm>
              <a:prstGeom prst="ellipse">
                <a:avLst/>
              </a:prstGeom>
              <a:solidFill>
                <a:schemeClr val="accent1"/>
              </a:solidFill>
              <a:ln w="50800" cmpd="sng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</a:t>
                </a:r>
                <a:r>
                  <a:rPr lang="en-US" sz="1600" dirty="0">
                    <a:solidFill>
                      <a:schemeClr val="bg1"/>
                    </a:solidFill>
                  </a:rPr>
                  <a:t>4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9686" y="2806"/>
              <a:ext cx="5607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l"/>
              <a:endParaRPr lang="zh-CN" altLang="en-US" sz="2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"/>
            <a:ext cx="10850563" cy="1015999"/>
          </a:xfrm>
        </p:spPr>
        <p:txBody>
          <a:bodyPr/>
          <a:p>
            <a:r>
              <a:rPr lang="zh-CN" altLang="en-US" dirty="0"/>
              <a:t>总体设计</a:t>
            </a:r>
            <a:endParaRPr lang="zh-CN" altLang="en-US" dirty="0"/>
          </a:p>
        </p:txBody>
      </p:sp>
      <p:pic>
        <p:nvPicPr>
          <p:cNvPr id="6" name="图片 5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89990" y="1902460"/>
            <a:ext cx="913384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1</a:t>
            </a:r>
            <a:r>
              <a:rPr lang="en-US" altLang="zh-CN" sz="2400"/>
              <a:t>.</a:t>
            </a:r>
            <a:r>
              <a:rPr lang="zh-CN" altLang="en-US" sz="2400"/>
              <a:t>概述</a:t>
            </a:r>
            <a:endParaRPr lang="zh-CN" altLang="en-US" sz="2400"/>
          </a:p>
          <a:p>
            <a:r>
              <a:rPr lang="zh-CN" altLang="en-US" sz="2400"/>
              <a:t>    1.1 功能描述</a:t>
            </a:r>
            <a:endParaRPr lang="zh-CN" altLang="en-US" sz="2400"/>
          </a:p>
          <a:p>
            <a:r>
              <a:rPr lang="zh-CN" altLang="en-US" sz="2400"/>
              <a:t>    	课表查询：登录之后，打开app首页即能看到课表</a:t>
            </a:r>
            <a:endParaRPr lang="zh-CN" altLang="en-US" sz="2400"/>
          </a:p>
          <a:p>
            <a:r>
              <a:rPr lang="zh-CN" altLang="en-US" sz="2400"/>
              <a:t>    	指纹签到：签到时间会进行通知提醒，签到完成前后都可对签到状态进行查询</a:t>
            </a:r>
            <a:endParaRPr lang="zh-CN" altLang="en-US" sz="2400"/>
          </a:p>
          <a:p>
            <a:r>
              <a:rPr lang="zh-CN" altLang="en-US" sz="2400"/>
              <a:t>    1.2 运行环境</a:t>
            </a:r>
            <a:endParaRPr lang="zh-CN" altLang="en-US" sz="2400"/>
          </a:p>
          <a:p>
            <a:r>
              <a:rPr lang="zh-CN" altLang="en-US" sz="2400"/>
              <a:t>         运行要求：Android5.0及以上</a:t>
            </a:r>
            <a:endParaRPr lang="zh-CN" altLang="en-US" sz="2400"/>
          </a:p>
          <a:p>
            <a:r>
              <a:rPr lang="zh-CN" altLang="en-US" sz="2400"/>
              <a:t>    1.3 开发环境</a:t>
            </a:r>
            <a:endParaRPr lang="zh-CN" altLang="en-US" sz="2400"/>
          </a:p>
          <a:p>
            <a:r>
              <a:rPr lang="zh-CN" altLang="en-US" sz="2400"/>
              <a:t>        Android Studio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4" y="10161"/>
            <a:ext cx="10850563" cy="1015999"/>
          </a:xfrm>
        </p:spPr>
        <p:txBody>
          <a:bodyPr/>
          <a:p>
            <a:r>
              <a:rPr lang="zh-CN" altLang="en-US" dirty="0"/>
              <a:t>总体设计</a:t>
            </a:r>
            <a:endParaRPr lang="zh-CN" altLang="en-US" dirty="0"/>
          </a:p>
        </p:txBody>
      </p:sp>
      <p:pic>
        <p:nvPicPr>
          <p:cNvPr id="6" name="图片 5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17910" y="5669280"/>
            <a:ext cx="984885" cy="1198880"/>
          </a:xfrm>
          <a:prstGeom prst="rect">
            <a:avLst/>
          </a:prstGeom>
        </p:spPr>
      </p:pic>
      <p:pic>
        <p:nvPicPr>
          <p:cNvPr id="3" name="图片 2" descr="1587289743874-63b4dd35dc48436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420" y="1026160"/>
            <a:ext cx="7248525" cy="52197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42790" y="6245860"/>
            <a:ext cx="3105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系统构思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"/>
            <a:ext cx="10850563" cy="1015999"/>
          </a:xfrm>
        </p:spPr>
        <p:txBody>
          <a:bodyPr/>
          <a:p>
            <a:r>
              <a:rPr lang="zh-CN" altLang="en-US" dirty="0"/>
              <a:t>活动必须图</a:t>
            </a:r>
            <a:endParaRPr lang="zh-CN" altLang="en-US" dirty="0"/>
          </a:p>
        </p:txBody>
      </p:sp>
      <p:pic>
        <p:nvPicPr>
          <p:cNvPr id="3" name="图片 2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965" y="781050"/>
            <a:ext cx="5865495" cy="56908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16955" y="6489700"/>
            <a:ext cx="2469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泳道图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"/>
            <a:ext cx="10850563" cy="1015999"/>
          </a:xfrm>
        </p:spPr>
        <p:txBody>
          <a:bodyPr/>
          <a:p>
            <a:r>
              <a:rPr lang="zh-CN" altLang="en-US" dirty="0"/>
              <a:t>活动必须图</a:t>
            </a:r>
            <a:endParaRPr lang="zh-CN" altLang="en-US" dirty="0"/>
          </a:p>
        </p:txBody>
      </p:sp>
      <p:pic>
        <p:nvPicPr>
          <p:cNvPr id="3" name="图片 2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pic>
        <p:nvPicPr>
          <p:cNvPr id="5" name="图片 4" descr="1587288700618-bae95358d055cc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035" y="918845"/>
            <a:ext cx="6169025" cy="55733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46090" y="6492240"/>
            <a:ext cx="2240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UML</a:t>
            </a:r>
            <a:r>
              <a:rPr lang="zh-CN" altLang="en-US"/>
              <a:t>用例图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"/>
            <a:ext cx="10850563" cy="1015999"/>
          </a:xfrm>
        </p:spPr>
        <p:txBody>
          <a:bodyPr/>
          <a:p>
            <a:r>
              <a:rPr lang="zh-CN" altLang="en-US" dirty="0"/>
              <a:t>活动必须图</a:t>
            </a:r>
            <a:endParaRPr lang="zh-CN" altLang="en-US" dirty="0"/>
          </a:p>
        </p:txBody>
      </p:sp>
      <p:pic>
        <p:nvPicPr>
          <p:cNvPr id="6" name="图片 5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pic>
        <p:nvPicPr>
          <p:cNvPr id="3" name="图片 2" descr="1587280454049-f8285c14e6dd5a9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815" y="1137285"/>
            <a:ext cx="5992495" cy="5300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"/>
            <a:ext cx="10850563" cy="1015999"/>
          </a:xfrm>
        </p:spPr>
        <p:txBody>
          <a:bodyPr/>
          <a:p>
            <a:r>
              <a:rPr lang="zh-CN" altLang="en-US" dirty="0"/>
              <a:t>活动必须图</a:t>
            </a:r>
            <a:endParaRPr lang="zh-CN" altLang="en-US" dirty="0"/>
          </a:p>
        </p:txBody>
      </p:sp>
      <p:pic>
        <p:nvPicPr>
          <p:cNvPr id="3" name="图片 2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945" y="1375410"/>
            <a:ext cx="9508490" cy="4819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10735" y="6369685"/>
            <a:ext cx="2969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类图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2">
  <a:themeElements>
    <a:clrScheme name="02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5A889E"/>
      </a:accent1>
      <a:accent2>
        <a:srgbClr val="00A8A7"/>
      </a:accent2>
      <a:accent3>
        <a:srgbClr val="5A6C90"/>
      </a:accent3>
      <a:accent4>
        <a:srgbClr val="8595A4"/>
      </a:accent4>
      <a:accent5>
        <a:srgbClr val="A5A5A5"/>
      </a:accent5>
      <a:accent6>
        <a:srgbClr val="44546A"/>
      </a:accent6>
      <a:hlink>
        <a:srgbClr val="5A889E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1068</Words>
  <Application>WPS 演示</Application>
  <PresentationFormat>宽屏</PresentationFormat>
  <Paragraphs>177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Arial Unicode MS</vt:lpstr>
      <vt:lpstr>等线</vt:lpstr>
      <vt:lpstr>主题2</vt:lpstr>
      <vt:lpstr>橙汁</vt:lpstr>
      <vt:lpstr>系统设计和数据库设计</vt:lpstr>
      <vt:lpstr>PowerPoint 演示文稿</vt:lpstr>
      <vt:lpstr>总体设计</vt:lpstr>
      <vt:lpstr>总体设计</vt:lpstr>
      <vt:lpstr>活动必须图</vt:lpstr>
      <vt:lpstr>活动必须图</vt:lpstr>
      <vt:lpstr>活动必须图</vt:lpstr>
      <vt:lpstr>活动必须图</vt:lpstr>
      <vt:lpstr>活动必须图</vt:lpstr>
      <vt:lpstr>活动必须图</vt:lpstr>
      <vt:lpstr>系统功能设计</vt:lpstr>
      <vt:lpstr>PowerPoint 演示文稿</vt:lpstr>
      <vt:lpstr>数据库设计——外部设计</vt:lpstr>
      <vt:lpstr>数据库设计——结构设计</vt:lpstr>
      <vt:lpstr>数据库设计——结构设计</vt:lpstr>
      <vt:lpstr>数据库设计——结构设计</vt:lpstr>
      <vt:lpstr>数据库设计——结构设计</vt:lpstr>
      <vt:lpstr>PowerPoint 演示文稿</vt:lpstr>
      <vt:lpstr>项目安排</vt:lpstr>
      <vt:lpstr>项目安排</vt:lpstr>
      <vt:lpstr>成员贡献</vt:lpstr>
      <vt:lpstr>PowerPoint 演示文稿</vt:lpstr>
      <vt:lpstr>答辩环节</vt:lpstr>
      <vt:lpstr>Thanks. 感谢观看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category>oral defense</cp:category>
  <cp:lastModifiedBy>鐵將</cp:lastModifiedBy>
  <cp:revision>70</cp:revision>
  <cp:lastPrinted>2018-02-05T16:00:00Z</cp:lastPrinted>
  <dcterms:created xsi:type="dcterms:W3CDTF">2018-02-05T16:00:00Z</dcterms:created>
  <dcterms:modified xsi:type="dcterms:W3CDTF">2020-04-21T05:10:28Z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aee85e60-9cb2-4a74-89f2-28203deb99e0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2018-08-30T08:10:43.5734758Z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2052-11.1.0.9440</vt:lpwstr>
  </property>
</Properties>
</file>