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84" r:id="rId3"/>
  </p:sldMasterIdLst>
  <p:sldIdLst>
    <p:sldId id="256" r:id="rId4"/>
    <p:sldId id="257" r:id="rId5"/>
    <p:sldId id="258" r:id="rId6"/>
    <p:sldId id="261" r:id="rId7"/>
    <p:sldId id="259" r:id="rId8"/>
    <p:sldId id="262"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20" d="100"/>
          <a:sy n="120"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D5197A7A-D40B-9144-A483-E85DAA2B19C0}" type="datetimeFigureOut">
              <a:rPr lang="en-US" smtClean="0"/>
              <a:t>7/12/24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53C07-325A-D94F-B7B2-78203024BFDC}" type="slidenum">
              <a:rPr lang="en-US" smtClean="0"/>
              <a:t>‹#›</a:t>
            </a:fld>
            <a:endParaRPr lang="en-US"/>
          </a:p>
        </p:txBody>
      </p:sp>
    </p:spTree>
    <p:extLst>
      <p:ext uri="{BB962C8B-B14F-4D97-AF65-F5344CB8AC3E}">
        <p14:creationId xmlns:p14="http://schemas.microsoft.com/office/powerpoint/2010/main" val="111203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97A7A-D40B-9144-A483-E85DAA2B19C0}" type="datetimeFigureOut">
              <a:rPr lang="en-US" smtClean="0"/>
              <a:t>7/12/24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53C07-325A-D94F-B7B2-78203024BFDC}" type="slidenum">
              <a:rPr lang="en-US" smtClean="0"/>
              <a:t>‹#›</a:t>
            </a:fld>
            <a:endParaRPr lang="en-US"/>
          </a:p>
        </p:txBody>
      </p:sp>
    </p:spTree>
    <p:extLst>
      <p:ext uri="{BB962C8B-B14F-4D97-AF65-F5344CB8AC3E}">
        <p14:creationId xmlns:p14="http://schemas.microsoft.com/office/powerpoint/2010/main" val="391328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97A7A-D40B-9144-A483-E85DAA2B19C0}" type="datetimeFigureOut">
              <a:rPr lang="en-US" smtClean="0"/>
              <a:t>7/12/24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53C07-325A-D94F-B7B2-78203024BFDC}" type="slidenum">
              <a:rPr lang="en-US" smtClean="0"/>
              <a:t>‹#›</a:t>
            </a:fld>
            <a:endParaRPr lang="en-US"/>
          </a:p>
        </p:txBody>
      </p:sp>
    </p:spTree>
    <p:extLst>
      <p:ext uri="{BB962C8B-B14F-4D97-AF65-F5344CB8AC3E}">
        <p14:creationId xmlns:p14="http://schemas.microsoft.com/office/powerpoint/2010/main" val="1062481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E57C-D117-3BAA-259A-D42CFEB60444}"/>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955809-04FF-4895-8912-F6EBA55A99D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B5BA6F-68FE-6D8D-54A1-FA349600458E}"/>
              </a:ext>
            </a:extLst>
          </p:cNvPr>
          <p:cNvSpPr>
            <a:spLocks noGrp="1"/>
          </p:cNvSpPr>
          <p:nvPr>
            <p:ph type="dt" sz="half" idx="10"/>
          </p:nvPr>
        </p:nvSpPr>
        <p:spPr/>
        <p:txBody>
          <a:bodyPr/>
          <a:lstStyle/>
          <a:p>
            <a:fld id="{1BF3C0FF-5CBD-C14D-BBE8-62EB11B0D6F9}" type="datetimeFigureOut">
              <a:rPr lang="en-US" smtClean="0"/>
              <a:t>7/12/24</a:t>
            </a:fld>
            <a:endParaRPr lang="en-US"/>
          </a:p>
        </p:txBody>
      </p:sp>
      <p:sp>
        <p:nvSpPr>
          <p:cNvPr id="5" name="Footer Placeholder 4">
            <a:extLst>
              <a:ext uri="{FF2B5EF4-FFF2-40B4-BE49-F238E27FC236}">
                <a16:creationId xmlns:a16="http://schemas.microsoft.com/office/drawing/2014/main" id="{E3B51110-7587-0C47-D063-BD49233E3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4234A-30F2-308B-1AD3-BFA19680E16D}"/>
              </a:ext>
            </a:extLst>
          </p:cNvPr>
          <p:cNvSpPr>
            <a:spLocks noGrp="1"/>
          </p:cNvSpPr>
          <p:nvPr>
            <p:ph type="sldNum" sz="quarter" idx="12"/>
          </p:nvPr>
        </p:nvSpPr>
        <p:spPr/>
        <p:txBody>
          <a:bodyPr/>
          <a:lstStyle/>
          <a:p>
            <a:fld id="{C0B91349-D661-C844-A896-2FC9A33BB1FF}" type="slidenum">
              <a:rPr lang="en-US" smtClean="0"/>
              <a:t>‹#›</a:t>
            </a:fld>
            <a:endParaRPr lang="en-US"/>
          </a:p>
        </p:txBody>
      </p:sp>
    </p:spTree>
    <p:extLst>
      <p:ext uri="{BB962C8B-B14F-4D97-AF65-F5344CB8AC3E}">
        <p14:creationId xmlns:p14="http://schemas.microsoft.com/office/powerpoint/2010/main" val="1080053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D16E-5580-724C-074C-166281D3D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8BCA6-C407-1608-F61D-C84A7E4DF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25017-511B-50BC-0654-DEE84C46DC7E}"/>
              </a:ext>
            </a:extLst>
          </p:cNvPr>
          <p:cNvSpPr>
            <a:spLocks noGrp="1"/>
          </p:cNvSpPr>
          <p:nvPr>
            <p:ph type="dt" sz="half" idx="10"/>
          </p:nvPr>
        </p:nvSpPr>
        <p:spPr/>
        <p:txBody>
          <a:bodyPr/>
          <a:lstStyle/>
          <a:p>
            <a:fld id="{1BF3C0FF-5CBD-C14D-BBE8-62EB11B0D6F9}" type="datetimeFigureOut">
              <a:rPr lang="en-US" smtClean="0"/>
              <a:t>7/12/24</a:t>
            </a:fld>
            <a:endParaRPr lang="en-US"/>
          </a:p>
        </p:txBody>
      </p:sp>
      <p:sp>
        <p:nvSpPr>
          <p:cNvPr id="5" name="Footer Placeholder 4">
            <a:extLst>
              <a:ext uri="{FF2B5EF4-FFF2-40B4-BE49-F238E27FC236}">
                <a16:creationId xmlns:a16="http://schemas.microsoft.com/office/drawing/2014/main" id="{B2473B74-1EF7-0390-BA6D-E1441C16D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8639A-12F6-CC44-30C9-73DD7EB32F11}"/>
              </a:ext>
            </a:extLst>
          </p:cNvPr>
          <p:cNvSpPr>
            <a:spLocks noGrp="1"/>
          </p:cNvSpPr>
          <p:nvPr>
            <p:ph type="sldNum" sz="quarter" idx="12"/>
          </p:nvPr>
        </p:nvSpPr>
        <p:spPr/>
        <p:txBody>
          <a:bodyPr/>
          <a:lstStyle/>
          <a:p>
            <a:fld id="{C0B91349-D661-C844-A896-2FC9A33BB1FF}" type="slidenum">
              <a:rPr lang="en-US" smtClean="0"/>
              <a:t>‹#›</a:t>
            </a:fld>
            <a:endParaRPr lang="en-US"/>
          </a:p>
        </p:txBody>
      </p:sp>
    </p:spTree>
    <p:extLst>
      <p:ext uri="{BB962C8B-B14F-4D97-AF65-F5344CB8AC3E}">
        <p14:creationId xmlns:p14="http://schemas.microsoft.com/office/powerpoint/2010/main" val="3411475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29CE-BAA7-49B8-8EB2-BD573C1AC29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999162-4373-A886-3C9D-82B3F2D43A56}"/>
              </a:ext>
            </a:extLst>
          </p:cNvPr>
          <p:cNvSpPr>
            <a:spLocks noGrp="1"/>
          </p:cNvSpPr>
          <p:nvPr>
            <p:ph type="body" idx="1"/>
          </p:nvPr>
        </p:nvSpPr>
        <p:spPr>
          <a:xfrm>
            <a:off x="623888" y="4589463"/>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3E6C8-C89D-97A5-B5AB-2FBCA39B90D9}"/>
              </a:ext>
            </a:extLst>
          </p:cNvPr>
          <p:cNvSpPr>
            <a:spLocks noGrp="1"/>
          </p:cNvSpPr>
          <p:nvPr>
            <p:ph type="dt" sz="half" idx="10"/>
          </p:nvPr>
        </p:nvSpPr>
        <p:spPr/>
        <p:txBody>
          <a:bodyPr/>
          <a:lstStyle/>
          <a:p>
            <a:fld id="{1BF3C0FF-5CBD-C14D-BBE8-62EB11B0D6F9}" type="datetimeFigureOut">
              <a:rPr lang="en-US" smtClean="0"/>
              <a:t>7/12/24</a:t>
            </a:fld>
            <a:endParaRPr lang="en-US"/>
          </a:p>
        </p:txBody>
      </p:sp>
      <p:sp>
        <p:nvSpPr>
          <p:cNvPr id="5" name="Footer Placeholder 4">
            <a:extLst>
              <a:ext uri="{FF2B5EF4-FFF2-40B4-BE49-F238E27FC236}">
                <a16:creationId xmlns:a16="http://schemas.microsoft.com/office/drawing/2014/main" id="{8E4C335A-E6DC-46D9-4194-9E7C8658B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92139-ED8C-362C-7338-057C785B8793}"/>
              </a:ext>
            </a:extLst>
          </p:cNvPr>
          <p:cNvSpPr>
            <a:spLocks noGrp="1"/>
          </p:cNvSpPr>
          <p:nvPr>
            <p:ph type="sldNum" sz="quarter" idx="12"/>
          </p:nvPr>
        </p:nvSpPr>
        <p:spPr/>
        <p:txBody>
          <a:bodyPr/>
          <a:lstStyle/>
          <a:p>
            <a:fld id="{C0B91349-D661-C844-A896-2FC9A33BB1FF}" type="slidenum">
              <a:rPr lang="en-US" smtClean="0"/>
              <a:t>‹#›</a:t>
            </a:fld>
            <a:endParaRPr lang="en-US"/>
          </a:p>
        </p:txBody>
      </p:sp>
    </p:spTree>
    <p:extLst>
      <p:ext uri="{BB962C8B-B14F-4D97-AF65-F5344CB8AC3E}">
        <p14:creationId xmlns:p14="http://schemas.microsoft.com/office/powerpoint/2010/main" val="3725076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558B-E79E-E7BD-7A15-5B7703D5E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08ED6-58E1-080C-97CC-1E12521DFD3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27DE7-5B4D-D458-C1F5-4256FF00C82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ABF8A7-387A-DA28-FF5D-10923B140F13}"/>
              </a:ext>
            </a:extLst>
          </p:cNvPr>
          <p:cNvSpPr>
            <a:spLocks noGrp="1"/>
          </p:cNvSpPr>
          <p:nvPr>
            <p:ph type="dt" sz="half" idx="10"/>
          </p:nvPr>
        </p:nvSpPr>
        <p:spPr/>
        <p:txBody>
          <a:bodyPr/>
          <a:lstStyle/>
          <a:p>
            <a:fld id="{1BF3C0FF-5CBD-C14D-BBE8-62EB11B0D6F9}" type="datetimeFigureOut">
              <a:rPr lang="en-US" smtClean="0"/>
              <a:t>7/12/24</a:t>
            </a:fld>
            <a:endParaRPr lang="en-US"/>
          </a:p>
        </p:txBody>
      </p:sp>
      <p:sp>
        <p:nvSpPr>
          <p:cNvPr id="6" name="Footer Placeholder 5">
            <a:extLst>
              <a:ext uri="{FF2B5EF4-FFF2-40B4-BE49-F238E27FC236}">
                <a16:creationId xmlns:a16="http://schemas.microsoft.com/office/drawing/2014/main" id="{155CAEAF-E40D-2D49-E373-9AFA20460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FBC48-01D3-46F7-9CC2-66CCB001301E}"/>
              </a:ext>
            </a:extLst>
          </p:cNvPr>
          <p:cNvSpPr>
            <a:spLocks noGrp="1"/>
          </p:cNvSpPr>
          <p:nvPr>
            <p:ph type="sldNum" sz="quarter" idx="12"/>
          </p:nvPr>
        </p:nvSpPr>
        <p:spPr/>
        <p:txBody>
          <a:bodyPr/>
          <a:lstStyle/>
          <a:p>
            <a:fld id="{C0B91349-D661-C844-A896-2FC9A33BB1FF}" type="slidenum">
              <a:rPr lang="en-US" smtClean="0"/>
              <a:t>‹#›</a:t>
            </a:fld>
            <a:endParaRPr lang="en-US"/>
          </a:p>
        </p:txBody>
      </p:sp>
    </p:spTree>
    <p:extLst>
      <p:ext uri="{BB962C8B-B14F-4D97-AF65-F5344CB8AC3E}">
        <p14:creationId xmlns:p14="http://schemas.microsoft.com/office/powerpoint/2010/main" val="4047957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0AB5-75E8-AAA5-C50A-2B39747ACE6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CE0872-08E6-C560-188C-42C34256E19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36649-6C26-EF8A-21E9-27FA1C2E38A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C6D3C9-6D81-BC9D-6CC5-5AA5742DACF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789FC6-9321-7F79-E96F-44CFAC051CF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415A71-B855-2696-14E6-AF725234CFF4}"/>
              </a:ext>
            </a:extLst>
          </p:cNvPr>
          <p:cNvSpPr>
            <a:spLocks noGrp="1"/>
          </p:cNvSpPr>
          <p:nvPr>
            <p:ph type="dt" sz="half" idx="10"/>
          </p:nvPr>
        </p:nvSpPr>
        <p:spPr/>
        <p:txBody>
          <a:bodyPr/>
          <a:lstStyle/>
          <a:p>
            <a:fld id="{1BF3C0FF-5CBD-C14D-BBE8-62EB11B0D6F9}" type="datetimeFigureOut">
              <a:rPr lang="en-US" smtClean="0"/>
              <a:t>7/12/24</a:t>
            </a:fld>
            <a:endParaRPr lang="en-US"/>
          </a:p>
        </p:txBody>
      </p:sp>
      <p:sp>
        <p:nvSpPr>
          <p:cNvPr id="8" name="Footer Placeholder 7">
            <a:extLst>
              <a:ext uri="{FF2B5EF4-FFF2-40B4-BE49-F238E27FC236}">
                <a16:creationId xmlns:a16="http://schemas.microsoft.com/office/drawing/2014/main" id="{011CF2FC-85E2-59CE-C049-6C86C8B39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36E1-6102-3A6A-C0D0-942CDC5C40AF}"/>
              </a:ext>
            </a:extLst>
          </p:cNvPr>
          <p:cNvSpPr>
            <a:spLocks noGrp="1"/>
          </p:cNvSpPr>
          <p:nvPr>
            <p:ph type="sldNum" sz="quarter" idx="12"/>
          </p:nvPr>
        </p:nvSpPr>
        <p:spPr/>
        <p:txBody>
          <a:bodyPr/>
          <a:lstStyle/>
          <a:p>
            <a:fld id="{C0B91349-D661-C844-A896-2FC9A33BB1FF}" type="slidenum">
              <a:rPr lang="en-US" smtClean="0"/>
              <a:t>‹#›</a:t>
            </a:fld>
            <a:endParaRPr lang="en-US"/>
          </a:p>
        </p:txBody>
      </p:sp>
    </p:spTree>
    <p:extLst>
      <p:ext uri="{BB962C8B-B14F-4D97-AF65-F5344CB8AC3E}">
        <p14:creationId xmlns:p14="http://schemas.microsoft.com/office/powerpoint/2010/main" val="1780879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4E65-E19A-0FE6-BD07-A2B127143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F2BF32-4126-54FF-BBB1-BF2C6D9E4C54}"/>
              </a:ext>
            </a:extLst>
          </p:cNvPr>
          <p:cNvSpPr>
            <a:spLocks noGrp="1"/>
          </p:cNvSpPr>
          <p:nvPr>
            <p:ph type="dt" sz="half" idx="10"/>
          </p:nvPr>
        </p:nvSpPr>
        <p:spPr/>
        <p:txBody>
          <a:bodyPr/>
          <a:lstStyle/>
          <a:p>
            <a:fld id="{1BF3C0FF-5CBD-C14D-BBE8-62EB11B0D6F9}" type="datetimeFigureOut">
              <a:rPr lang="en-US" smtClean="0"/>
              <a:t>7/12/24</a:t>
            </a:fld>
            <a:endParaRPr lang="en-US"/>
          </a:p>
        </p:txBody>
      </p:sp>
      <p:sp>
        <p:nvSpPr>
          <p:cNvPr id="4" name="Footer Placeholder 3">
            <a:extLst>
              <a:ext uri="{FF2B5EF4-FFF2-40B4-BE49-F238E27FC236}">
                <a16:creationId xmlns:a16="http://schemas.microsoft.com/office/drawing/2014/main" id="{89AADF53-8C01-9F26-B9FE-41BCED1755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A0D74E-C14B-A9D3-F2C1-E2D7D5398F2B}"/>
              </a:ext>
            </a:extLst>
          </p:cNvPr>
          <p:cNvSpPr>
            <a:spLocks noGrp="1"/>
          </p:cNvSpPr>
          <p:nvPr>
            <p:ph type="sldNum" sz="quarter" idx="12"/>
          </p:nvPr>
        </p:nvSpPr>
        <p:spPr/>
        <p:txBody>
          <a:bodyPr/>
          <a:lstStyle/>
          <a:p>
            <a:fld id="{C0B91349-D661-C844-A896-2FC9A33BB1FF}" type="slidenum">
              <a:rPr lang="en-US" smtClean="0"/>
              <a:t>‹#›</a:t>
            </a:fld>
            <a:endParaRPr lang="en-US"/>
          </a:p>
        </p:txBody>
      </p:sp>
    </p:spTree>
    <p:extLst>
      <p:ext uri="{BB962C8B-B14F-4D97-AF65-F5344CB8AC3E}">
        <p14:creationId xmlns:p14="http://schemas.microsoft.com/office/powerpoint/2010/main" val="2204613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21E654-3759-3D01-CE87-07D37B9DCA32}"/>
              </a:ext>
            </a:extLst>
          </p:cNvPr>
          <p:cNvSpPr>
            <a:spLocks noGrp="1"/>
          </p:cNvSpPr>
          <p:nvPr>
            <p:ph type="dt" sz="half" idx="10"/>
          </p:nvPr>
        </p:nvSpPr>
        <p:spPr/>
        <p:txBody>
          <a:bodyPr/>
          <a:lstStyle/>
          <a:p>
            <a:fld id="{1BF3C0FF-5CBD-C14D-BBE8-62EB11B0D6F9}" type="datetimeFigureOut">
              <a:rPr lang="en-US" smtClean="0"/>
              <a:t>7/12/24</a:t>
            </a:fld>
            <a:endParaRPr lang="en-US"/>
          </a:p>
        </p:txBody>
      </p:sp>
      <p:sp>
        <p:nvSpPr>
          <p:cNvPr id="3" name="Footer Placeholder 2">
            <a:extLst>
              <a:ext uri="{FF2B5EF4-FFF2-40B4-BE49-F238E27FC236}">
                <a16:creationId xmlns:a16="http://schemas.microsoft.com/office/drawing/2014/main" id="{599F2DEE-DE30-3C80-28A5-7D57FE3C94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5CDBE2-A3B0-F3D7-7514-BEFBBDA14C29}"/>
              </a:ext>
            </a:extLst>
          </p:cNvPr>
          <p:cNvSpPr>
            <a:spLocks noGrp="1"/>
          </p:cNvSpPr>
          <p:nvPr>
            <p:ph type="sldNum" sz="quarter" idx="12"/>
          </p:nvPr>
        </p:nvSpPr>
        <p:spPr/>
        <p:txBody>
          <a:bodyPr/>
          <a:lstStyle/>
          <a:p>
            <a:fld id="{C0B91349-D661-C844-A896-2FC9A33BB1FF}" type="slidenum">
              <a:rPr lang="en-US" smtClean="0"/>
              <a:t>‹#›</a:t>
            </a:fld>
            <a:endParaRPr lang="en-US"/>
          </a:p>
        </p:txBody>
      </p:sp>
    </p:spTree>
    <p:extLst>
      <p:ext uri="{BB962C8B-B14F-4D97-AF65-F5344CB8AC3E}">
        <p14:creationId xmlns:p14="http://schemas.microsoft.com/office/powerpoint/2010/main" val="2863345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0621-4C37-0CBE-691B-FC62AC53C64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802D63-1198-3859-571B-6D2DC762D60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058093-9EB1-AF28-93CE-080F23B7FB1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B95DE-65F4-CEB0-7506-AF636A079603}"/>
              </a:ext>
            </a:extLst>
          </p:cNvPr>
          <p:cNvSpPr>
            <a:spLocks noGrp="1"/>
          </p:cNvSpPr>
          <p:nvPr>
            <p:ph type="dt" sz="half" idx="10"/>
          </p:nvPr>
        </p:nvSpPr>
        <p:spPr/>
        <p:txBody>
          <a:bodyPr/>
          <a:lstStyle/>
          <a:p>
            <a:fld id="{1BF3C0FF-5CBD-C14D-BBE8-62EB11B0D6F9}" type="datetimeFigureOut">
              <a:rPr lang="en-US" smtClean="0"/>
              <a:t>7/12/24</a:t>
            </a:fld>
            <a:endParaRPr lang="en-US"/>
          </a:p>
        </p:txBody>
      </p:sp>
      <p:sp>
        <p:nvSpPr>
          <p:cNvPr id="6" name="Footer Placeholder 5">
            <a:extLst>
              <a:ext uri="{FF2B5EF4-FFF2-40B4-BE49-F238E27FC236}">
                <a16:creationId xmlns:a16="http://schemas.microsoft.com/office/drawing/2014/main" id="{44AF43F3-4D7F-EA30-7163-EA673DE43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ECE36-67AF-30C0-586A-AA7963EC2322}"/>
              </a:ext>
            </a:extLst>
          </p:cNvPr>
          <p:cNvSpPr>
            <a:spLocks noGrp="1"/>
          </p:cNvSpPr>
          <p:nvPr>
            <p:ph type="sldNum" sz="quarter" idx="12"/>
          </p:nvPr>
        </p:nvSpPr>
        <p:spPr/>
        <p:txBody>
          <a:bodyPr/>
          <a:lstStyle/>
          <a:p>
            <a:fld id="{C0B91349-D661-C844-A896-2FC9A33BB1FF}" type="slidenum">
              <a:rPr lang="en-US" smtClean="0"/>
              <a:t>‹#›</a:t>
            </a:fld>
            <a:endParaRPr lang="en-US"/>
          </a:p>
        </p:txBody>
      </p:sp>
    </p:spTree>
    <p:extLst>
      <p:ext uri="{BB962C8B-B14F-4D97-AF65-F5344CB8AC3E}">
        <p14:creationId xmlns:p14="http://schemas.microsoft.com/office/powerpoint/2010/main" val="388592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97A7A-D40B-9144-A483-E85DAA2B19C0}" type="datetimeFigureOut">
              <a:rPr lang="en-US" smtClean="0"/>
              <a:t>7/12/24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53C07-325A-D94F-B7B2-78203024BFDC}" type="slidenum">
              <a:rPr lang="en-US" smtClean="0"/>
              <a:t>‹#›</a:t>
            </a:fld>
            <a:endParaRPr lang="en-US"/>
          </a:p>
        </p:txBody>
      </p:sp>
    </p:spTree>
    <p:extLst>
      <p:ext uri="{BB962C8B-B14F-4D97-AF65-F5344CB8AC3E}">
        <p14:creationId xmlns:p14="http://schemas.microsoft.com/office/powerpoint/2010/main" val="2182143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0AB5-7B4D-1C54-4632-A9BCC2346F9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1205A8-EF82-E07A-A57B-749B92D9CD9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232BD2-E2F6-69B7-F697-320B89915E3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B1115-78C6-365D-4669-048B86BA82CE}"/>
              </a:ext>
            </a:extLst>
          </p:cNvPr>
          <p:cNvSpPr>
            <a:spLocks noGrp="1"/>
          </p:cNvSpPr>
          <p:nvPr>
            <p:ph type="dt" sz="half" idx="10"/>
          </p:nvPr>
        </p:nvSpPr>
        <p:spPr/>
        <p:txBody>
          <a:bodyPr/>
          <a:lstStyle/>
          <a:p>
            <a:fld id="{1BF3C0FF-5CBD-C14D-BBE8-62EB11B0D6F9}" type="datetimeFigureOut">
              <a:rPr lang="en-US" smtClean="0"/>
              <a:t>7/12/24</a:t>
            </a:fld>
            <a:endParaRPr lang="en-US"/>
          </a:p>
        </p:txBody>
      </p:sp>
      <p:sp>
        <p:nvSpPr>
          <p:cNvPr id="6" name="Footer Placeholder 5">
            <a:extLst>
              <a:ext uri="{FF2B5EF4-FFF2-40B4-BE49-F238E27FC236}">
                <a16:creationId xmlns:a16="http://schemas.microsoft.com/office/drawing/2014/main" id="{49705AB6-EA4B-C2CB-FAE9-8391B03C5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91747-2058-277A-F6B1-D5D3D660242F}"/>
              </a:ext>
            </a:extLst>
          </p:cNvPr>
          <p:cNvSpPr>
            <a:spLocks noGrp="1"/>
          </p:cNvSpPr>
          <p:nvPr>
            <p:ph type="sldNum" sz="quarter" idx="12"/>
          </p:nvPr>
        </p:nvSpPr>
        <p:spPr/>
        <p:txBody>
          <a:bodyPr/>
          <a:lstStyle/>
          <a:p>
            <a:fld id="{C0B91349-D661-C844-A896-2FC9A33BB1FF}" type="slidenum">
              <a:rPr lang="en-US" smtClean="0"/>
              <a:t>‹#›</a:t>
            </a:fld>
            <a:endParaRPr lang="en-US"/>
          </a:p>
        </p:txBody>
      </p:sp>
    </p:spTree>
    <p:extLst>
      <p:ext uri="{BB962C8B-B14F-4D97-AF65-F5344CB8AC3E}">
        <p14:creationId xmlns:p14="http://schemas.microsoft.com/office/powerpoint/2010/main" val="585143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8C0C-6A0D-8DBB-6EE4-F1E75EC54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1CE988-7F09-1977-0FED-CDD260D87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3F13C-860F-7FC4-7A82-01F77E70B9A6}"/>
              </a:ext>
            </a:extLst>
          </p:cNvPr>
          <p:cNvSpPr>
            <a:spLocks noGrp="1"/>
          </p:cNvSpPr>
          <p:nvPr>
            <p:ph type="dt" sz="half" idx="10"/>
          </p:nvPr>
        </p:nvSpPr>
        <p:spPr/>
        <p:txBody>
          <a:bodyPr/>
          <a:lstStyle/>
          <a:p>
            <a:fld id="{1BF3C0FF-5CBD-C14D-BBE8-62EB11B0D6F9}" type="datetimeFigureOut">
              <a:rPr lang="en-US" smtClean="0"/>
              <a:t>7/12/24</a:t>
            </a:fld>
            <a:endParaRPr lang="en-US"/>
          </a:p>
        </p:txBody>
      </p:sp>
      <p:sp>
        <p:nvSpPr>
          <p:cNvPr id="5" name="Footer Placeholder 4">
            <a:extLst>
              <a:ext uri="{FF2B5EF4-FFF2-40B4-BE49-F238E27FC236}">
                <a16:creationId xmlns:a16="http://schemas.microsoft.com/office/drawing/2014/main" id="{E1154256-11C5-9CF0-71D1-FD3D5A88A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6F145-5A1A-E2C1-F1F3-418ABD811919}"/>
              </a:ext>
            </a:extLst>
          </p:cNvPr>
          <p:cNvSpPr>
            <a:spLocks noGrp="1"/>
          </p:cNvSpPr>
          <p:nvPr>
            <p:ph type="sldNum" sz="quarter" idx="12"/>
          </p:nvPr>
        </p:nvSpPr>
        <p:spPr/>
        <p:txBody>
          <a:bodyPr/>
          <a:lstStyle/>
          <a:p>
            <a:fld id="{C0B91349-D661-C844-A896-2FC9A33BB1FF}" type="slidenum">
              <a:rPr lang="en-US" smtClean="0"/>
              <a:t>‹#›</a:t>
            </a:fld>
            <a:endParaRPr lang="en-US"/>
          </a:p>
        </p:txBody>
      </p:sp>
    </p:spTree>
    <p:extLst>
      <p:ext uri="{BB962C8B-B14F-4D97-AF65-F5344CB8AC3E}">
        <p14:creationId xmlns:p14="http://schemas.microsoft.com/office/powerpoint/2010/main" val="3625453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D29F5-889E-C3C4-6711-B722BC565BD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3EE7AD-2631-CDBB-D455-DDE7004C8B15}"/>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F833E-9D25-250A-6934-C28962D6CE38}"/>
              </a:ext>
            </a:extLst>
          </p:cNvPr>
          <p:cNvSpPr>
            <a:spLocks noGrp="1"/>
          </p:cNvSpPr>
          <p:nvPr>
            <p:ph type="dt" sz="half" idx="10"/>
          </p:nvPr>
        </p:nvSpPr>
        <p:spPr/>
        <p:txBody>
          <a:bodyPr/>
          <a:lstStyle/>
          <a:p>
            <a:fld id="{1BF3C0FF-5CBD-C14D-BBE8-62EB11B0D6F9}" type="datetimeFigureOut">
              <a:rPr lang="en-US" smtClean="0"/>
              <a:t>7/12/24</a:t>
            </a:fld>
            <a:endParaRPr lang="en-US"/>
          </a:p>
        </p:txBody>
      </p:sp>
      <p:sp>
        <p:nvSpPr>
          <p:cNvPr id="5" name="Footer Placeholder 4">
            <a:extLst>
              <a:ext uri="{FF2B5EF4-FFF2-40B4-BE49-F238E27FC236}">
                <a16:creationId xmlns:a16="http://schemas.microsoft.com/office/drawing/2014/main" id="{8CDBBB7F-E179-EF74-EC78-D6EDFED82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63207-E77E-01FF-46D8-C4A67332A003}"/>
              </a:ext>
            </a:extLst>
          </p:cNvPr>
          <p:cNvSpPr>
            <a:spLocks noGrp="1"/>
          </p:cNvSpPr>
          <p:nvPr>
            <p:ph type="sldNum" sz="quarter" idx="12"/>
          </p:nvPr>
        </p:nvSpPr>
        <p:spPr/>
        <p:txBody>
          <a:bodyPr/>
          <a:lstStyle/>
          <a:p>
            <a:fld id="{C0B91349-D661-C844-A896-2FC9A33BB1FF}" type="slidenum">
              <a:rPr lang="en-US" smtClean="0"/>
              <a:t>‹#›</a:t>
            </a:fld>
            <a:endParaRPr lang="en-US"/>
          </a:p>
        </p:txBody>
      </p:sp>
    </p:spTree>
    <p:extLst>
      <p:ext uri="{BB962C8B-B14F-4D97-AF65-F5344CB8AC3E}">
        <p14:creationId xmlns:p14="http://schemas.microsoft.com/office/powerpoint/2010/main" val="428700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A87C-A9DA-1197-A03A-B50899E1561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0620B6-0E96-C176-4B5B-C3C27DB1530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DA7677-AE0E-466A-EFEC-C7B24AFF2124}"/>
              </a:ext>
            </a:extLst>
          </p:cNvPr>
          <p:cNvSpPr>
            <a:spLocks noGrp="1"/>
          </p:cNvSpPr>
          <p:nvPr>
            <p:ph type="dt" sz="half" idx="10"/>
          </p:nvPr>
        </p:nvSpPr>
        <p:spPr/>
        <p:txBody>
          <a:bodyPr/>
          <a:lstStyle/>
          <a:p>
            <a:fld id="{552B3E52-7D3A-7E48-B175-E05DB3943CF2}" type="datetimeFigureOut">
              <a:rPr lang="en-US" smtClean="0"/>
              <a:t>7/12/24</a:t>
            </a:fld>
            <a:endParaRPr lang="en-US"/>
          </a:p>
        </p:txBody>
      </p:sp>
      <p:sp>
        <p:nvSpPr>
          <p:cNvPr id="5" name="Footer Placeholder 4">
            <a:extLst>
              <a:ext uri="{FF2B5EF4-FFF2-40B4-BE49-F238E27FC236}">
                <a16:creationId xmlns:a16="http://schemas.microsoft.com/office/drawing/2014/main" id="{91A393B1-5735-998F-F009-832C3E5AA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86009-FE00-61CA-EB0C-A0FE31B783C3}"/>
              </a:ext>
            </a:extLst>
          </p:cNvPr>
          <p:cNvSpPr>
            <a:spLocks noGrp="1"/>
          </p:cNvSpPr>
          <p:nvPr>
            <p:ph type="sldNum" sz="quarter" idx="12"/>
          </p:nvPr>
        </p:nvSpPr>
        <p:spPr/>
        <p:txBody>
          <a:bodyPr/>
          <a:lstStyle/>
          <a:p>
            <a:fld id="{B429BAEF-1DF2-DA47-B08C-0605F225F20D}" type="slidenum">
              <a:rPr lang="en-US" smtClean="0"/>
              <a:t>‹#›</a:t>
            </a:fld>
            <a:endParaRPr lang="en-US"/>
          </a:p>
        </p:txBody>
      </p:sp>
    </p:spTree>
    <p:extLst>
      <p:ext uri="{BB962C8B-B14F-4D97-AF65-F5344CB8AC3E}">
        <p14:creationId xmlns:p14="http://schemas.microsoft.com/office/powerpoint/2010/main" val="2077450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57C4-EEE4-17E3-D91D-26D580BC6D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24D96-C6AC-A901-6B89-211983969D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89DB2-1F86-8F28-A209-8D3910A98450}"/>
              </a:ext>
            </a:extLst>
          </p:cNvPr>
          <p:cNvSpPr>
            <a:spLocks noGrp="1"/>
          </p:cNvSpPr>
          <p:nvPr>
            <p:ph type="dt" sz="half" idx="10"/>
          </p:nvPr>
        </p:nvSpPr>
        <p:spPr/>
        <p:txBody>
          <a:bodyPr/>
          <a:lstStyle/>
          <a:p>
            <a:fld id="{552B3E52-7D3A-7E48-B175-E05DB3943CF2}" type="datetimeFigureOut">
              <a:rPr lang="en-US" smtClean="0"/>
              <a:t>7/12/24</a:t>
            </a:fld>
            <a:endParaRPr lang="en-US"/>
          </a:p>
        </p:txBody>
      </p:sp>
      <p:sp>
        <p:nvSpPr>
          <p:cNvPr id="5" name="Footer Placeholder 4">
            <a:extLst>
              <a:ext uri="{FF2B5EF4-FFF2-40B4-BE49-F238E27FC236}">
                <a16:creationId xmlns:a16="http://schemas.microsoft.com/office/drawing/2014/main" id="{B6B1FCC1-5157-2C1C-45C0-1329CEFDB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A1B49-40FC-6C1B-2E66-2D070E9B4831}"/>
              </a:ext>
            </a:extLst>
          </p:cNvPr>
          <p:cNvSpPr>
            <a:spLocks noGrp="1"/>
          </p:cNvSpPr>
          <p:nvPr>
            <p:ph type="sldNum" sz="quarter" idx="12"/>
          </p:nvPr>
        </p:nvSpPr>
        <p:spPr/>
        <p:txBody>
          <a:bodyPr/>
          <a:lstStyle/>
          <a:p>
            <a:fld id="{B429BAEF-1DF2-DA47-B08C-0605F225F20D}" type="slidenum">
              <a:rPr lang="en-US" smtClean="0"/>
              <a:t>‹#›</a:t>
            </a:fld>
            <a:endParaRPr lang="en-US"/>
          </a:p>
        </p:txBody>
      </p:sp>
    </p:spTree>
    <p:extLst>
      <p:ext uri="{BB962C8B-B14F-4D97-AF65-F5344CB8AC3E}">
        <p14:creationId xmlns:p14="http://schemas.microsoft.com/office/powerpoint/2010/main" val="13304989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E01B-DF46-9B33-5146-C702B270EF1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CC2B7A-4B86-0159-040E-05E406B20785}"/>
              </a:ext>
            </a:extLst>
          </p:cNvPr>
          <p:cNvSpPr>
            <a:spLocks noGrp="1"/>
          </p:cNvSpPr>
          <p:nvPr>
            <p:ph type="body" idx="1"/>
          </p:nvPr>
        </p:nvSpPr>
        <p:spPr>
          <a:xfrm>
            <a:off x="623888" y="4589463"/>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08FAF-6C24-D465-4B63-C3AC0C04B9AE}"/>
              </a:ext>
            </a:extLst>
          </p:cNvPr>
          <p:cNvSpPr>
            <a:spLocks noGrp="1"/>
          </p:cNvSpPr>
          <p:nvPr>
            <p:ph type="dt" sz="half" idx="10"/>
          </p:nvPr>
        </p:nvSpPr>
        <p:spPr/>
        <p:txBody>
          <a:bodyPr/>
          <a:lstStyle/>
          <a:p>
            <a:fld id="{552B3E52-7D3A-7E48-B175-E05DB3943CF2}" type="datetimeFigureOut">
              <a:rPr lang="en-US" smtClean="0"/>
              <a:t>7/12/24</a:t>
            </a:fld>
            <a:endParaRPr lang="en-US"/>
          </a:p>
        </p:txBody>
      </p:sp>
      <p:sp>
        <p:nvSpPr>
          <p:cNvPr id="5" name="Footer Placeholder 4">
            <a:extLst>
              <a:ext uri="{FF2B5EF4-FFF2-40B4-BE49-F238E27FC236}">
                <a16:creationId xmlns:a16="http://schemas.microsoft.com/office/drawing/2014/main" id="{68B64644-FEF0-4802-C6E4-6180B1D30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923FA-A80A-679E-C99B-668B0BEB30D1}"/>
              </a:ext>
            </a:extLst>
          </p:cNvPr>
          <p:cNvSpPr>
            <a:spLocks noGrp="1"/>
          </p:cNvSpPr>
          <p:nvPr>
            <p:ph type="sldNum" sz="quarter" idx="12"/>
          </p:nvPr>
        </p:nvSpPr>
        <p:spPr/>
        <p:txBody>
          <a:bodyPr/>
          <a:lstStyle/>
          <a:p>
            <a:fld id="{B429BAEF-1DF2-DA47-B08C-0605F225F20D}" type="slidenum">
              <a:rPr lang="en-US" smtClean="0"/>
              <a:t>‹#›</a:t>
            </a:fld>
            <a:endParaRPr lang="en-US"/>
          </a:p>
        </p:txBody>
      </p:sp>
    </p:spTree>
    <p:extLst>
      <p:ext uri="{BB962C8B-B14F-4D97-AF65-F5344CB8AC3E}">
        <p14:creationId xmlns:p14="http://schemas.microsoft.com/office/powerpoint/2010/main" val="1190656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B8B1-24DE-AE1B-32B4-8B6AD24F6E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5952-57AB-8965-D9BA-0C1C83D4A65A}"/>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878026-7556-223E-53BD-D93275C4A139}"/>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40EDDD-1139-B032-6498-B0E8DF87EAF6}"/>
              </a:ext>
            </a:extLst>
          </p:cNvPr>
          <p:cNvSpPr>
            <a:spLocks noGrp="1"/>
          </p:cNvSpPr>
          <p:nvPr>
            <p:ph type="dt" sz="half" idx="10"/>
          </p:nvPr>
        </p:nvSpPr>
        <p:spPr/>
        <p:txBody>
          <a:bodyPr/>
          <a:lstStyle/>
          <a:p>
            <a:fld id="{552B3E52-7D3A-7E48-B175-E05DB3943CF2}" type="datetimeFigureOut">
              <a:rPr lang="en-US" smtClean="0"/>
              <a:t>7/12/24</a:t>
            </a:fld>
            <a:endParaRPr lang="en-US"/>
          </a:p>
        </p:txBody>
      </p:sp>
      <p:sp>
        <p:nvSpPr>
          <p:cNvPr id="6" name="Footer Placeholder 5">
            <a:extLst>
              <a:ext uri="{FF2B5EF4-FFF2-40B4-BE49-F238E27FC236}">
                <a16:creationId xmlns:a16="http://schemas.microsoft.com/office/drawing/2014/main" id="{D24EF79D-50A5-3B3E-E7CC-4659EB111E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14BAE-EB1D-98C2-CAFC-8F3E5FB2EF47}"/>
              </a:ext>
            </a:extLst>
          </p:cNvPr>
          <p:cNvSpPr>
            <a:spLocks noGrp="1"/>
          </p:cNvSpPr>
          <p:nvPr>
            <p:ph type="sldNum" sz="quarter" idx="12"/>
          </p:nvPr>
        </p:nvSpPr>
        <p:spPr/>
        <p:txBody>
          <a:bodyPr/>
          <a:lstStyle/>
          <a:p>
            <a:fld id="{B429BAEF-1DF2-DA47-B08C-0605F225F20D}" type="slidenum">
              <a:rPr lang="en-US" smtClean="0"/>
              <a:t>‹#›</a:t>
            </a:fld>
            <a:endParaRPr lang="en-US"/>
          </a:p>
        </p:txBody>
      </p:sp>
    </p:spTree>
    <p:extLst>
      <p:ext uri="{BB962C8B-B14F-4D97-AF65-F5344CB8AC3E}">
        <p14:creationId xmlns:p14="http://schemas.microsoft.com/office/powerpoint/2010/main" val="806467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94E2-C38E-5191-0BB5-E00AA2FE2AB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DA8230-7D54-A02D-0129-9143224C9F1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FF7813-2246-302D-307A-ECB0489809F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A876EB-27C6-76DC-EA11-EF3A3D5C96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63123-A8A7-606B-3F57-5216DF60BEE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0E19E0-8B39-8DB4-F90C-A7932D89C27F}"/>
              </a:ext>
            </a:extLst>
          </p:cNvPr>
          <p:cNvSpPr>
            <a:spLocks noGrp="1"/>
          </p:cNvSpPr>
          <p:nvPr>
            <p:ph type="dt" sz="half" idx="10"/>
          </p:nvPr>
        </p:nvSpPr>
        <p:spPr/>
        <p:txBody>
          <a:bodyPr/>
          <a:lstStyle/>
          <a:p>
            <a:fld id="{552B3E52-7D3A-7E48-B175-E05DB3943CF2}" type="datetimeFigureOut">
              <a:rPr lang="en-US" smtClean="0"/>
              <a:t>7/12/24</a:t>
            </a:fld>
            <a:endParaRPr lang="en-US"/>
          </a:p>
        </p:txBody>
      </p:sp>
      <p:sp>
        <p:nvSpPr>
          <p:cNvPr id="8" name="Footer Placeholder 7">
            <a:extLst>
              <a:ext uri="{FF2B5EF4-FFF2-40B4-BE49-F238E27FC236}">
                <a16:creationId xmlns:a16="http://schemas.microsoft.com/office/drawing/2014/main" id="{9DCC8DC1-8865-DFBF-65E8-E7B79642F8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153CA5-AC18-F23F-A9BE-968163323842}"/>
              </a:ext>
            </a:extLst>
          </p:cNvPr>
          <p:cNvSpPr>
            <a:spLocks noGrp="1"/>
          </p:cNvSpPr>
          <p:nvPr>
            <p:ph type="sldNum" sz="quarter" idx="12"/>
          </p:nvPr>
        </p:nvSpPr>
        <p:spPr/>
        <p:txBody>
          <a:bodyPr/>
          <a:lstStyle/>
          <a:p>
            <a:fld id="{B429BAEF-1DF2-DA47-B08C-0605F225F20D}" type="slidenum">
              <a:rPr lang="en-US" smtClean="0"/>
              <a:t>‹#›</a:t>
            </a:fld>
            <a:endParaRPr lang="en-US"/>
          </a:p>
        </p:txBody>
      </p:sp>
    </p:spTree>
    <p:extLst>
      <p:ext uri="{BB962C8B-B14F-4D97-AF65-F5344CB8AC3E}">
        <p14:creationId xmlns:p14="http://schemas.microsoft.com/office/powerpoint/2010/main" val="1912605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ED89-4ED4-4EDF-3016-CDC14EAEB9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ABEADC-4D5E-EDA3-2BEA-6FE5600ED4AC}"/>
              </a:ext>
            </a:extLst>
          </p:cNvPr>
          <p:cNvSpPr>
            <a:spLocks noGrp="1"/>
          </p:cNvSpPr>
          <p:nvPr>
            <p:ph type="dt" sz="half" idx="10"/>
          </p:nvPr>
        </p:nvSpPr>
        <p:spPr/>
        <p:txBody>
          <a:bodyPr/>
          <a:lstStyle/>
          <a:p>
            <a:fld id="{552B3E52-7D3A-7E48-B175-E05DB3943CF2}" type="datetimeFigureOut">
              <a:rPr lang="en-US" smtClean="0"/>
              <a:t>7/12/24</a:t>
            </a:fld>
            <a:endParaRPr lang="en-US"/>
          </a:p>
        </p:txBody>
      </p:sp>
      <p:sp>
        <p:nvSpPr>
          <p:cNvPr id="4" name="Footer Placeholder 3">
            <a:extLst>
              <a:ext uri="{FF2B5EF4-FFF2-40B4-BE49-F238E27FC236}">
                <a16:creationId xmlns:a16="http://schemas.microsoft.com/office/drawing/2014/main" id="{8A26D54B-8125-759F-FAA0-049065DCF6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81908B-15B9-57BF-C932-35AD0C1BC450}"/>
              </a:ext>
            </a:extLst>
          </p:cNvPr>
          <p:cNvSpPr>
            <a:spLocks noGrp="1"/>
          </p:cNvSpPr>
          <p:nvPr>
            <p:ph type="sldNum" sz="quarter" idx="12"/>
          </p:nvPr>
        </p:nvSpPr>
        <p:spPr/>
        <p:txBody>
          <a:bodyPr/>
          <a:lstStyle/>
          <a:p>
            <a:fld id="{B429BAEF-1DF2-DA47-B08C-0605F225F20D}" type="slidenum">
              <a:rPr lang="en-US" smtClean="0"/>
              <a:t>‹#›</a:t>
            </a:fld>
            <a:endParaRPr lang="en-US"/>
          </a:p>
        </p:txBody>
      </p:sp>
    </p:spTree>
    <p:extLst>
      <p:ext uri="{BB962C8B-B14F-4D97-AF65-F5344CB8AC3E}">
        <p14:creationId xmlns:p14="http://schemas.microsoft.com/office/powerpoint/2010/main" val="4573717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398239-4156-E4FD-D2B4-FE8B52977CB7}"/>
              </a:ext>
            </a:extLst>
          </p:cNvPr>
          <p:cNvSpPr>
            <a:spLocks noGrp="1"/>
          </p:cNvSpPr>
          <p:nvPr>
            <p:ph type="dt" sz="half" idx="10"/>
          </p:nvPr>
        </p:nvSpPr>
        <p:spPr/>
        <p:txBody>
          <a:bodyPr/>
          <a:lstStyle/>
          <a:p>
            <a:fld id="{552B3E52-7D3A-7E48-B175-E05DB3943CF2}" type="datetimeFigureOut">
              <a:rPr lang="en-US" smtClean="0"/>
              <a:t>7/12/24</a:t>
            </a:fld>
            <a:endParaRPr lang="en-US"/>
          </a:p>
        </p:txBody>
      </p:sp>
      <p:sp>
        <p:nvSpPr>
          <p:cNvPr id="3" name="Footer Placeholder 2">
            <a:extLst>
              <a:ext uri="{FF2B5EF4-FFF2-40B4-BE49-F238E27FC236}">
                <a16:creationId xmlns:a16="http://schemas.microsoft.com/office/drawing/2014/main" id="{B654D036-9562-5D2E-DEBB-3CD586E6A5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9296A9-322C-1B70-5D2E-7FF72C03FC58}"/>
              </a:ext>
            </a:extLst>
          </p:cNvPr>
          <p:cNvSpPr>
            <a:spLocks noGrp="1"/>
          </p:cNvSpPr>
          <p:nvPr>
            <p:ph type="sldNum" sz="quarter" idx="12"/>
          </p:nvPr>
        </p:nvSpPr>
        <p:spPr/>
        <p:txBody>
          <a:bodyPr/>
          <a:lstStyle/>
          <a:p>
            <a:fld id="{B429BAEF-1DF2-DA47-B08C-0605F225F20D}" type="slidenum">
              <a:rPr lang="en-US" smtClean="0"/>
              <a:t>‹#›</a:t>
            </a:fld>
            <a:endParaRPr lang="en-US"/>
          </a:p>
        </p:txBody>
      </p:sp>
    </p:spTree>
    <p:extLst>
      <p:ext uri="{BB962C8B-B14F-4D97-AF65-F5344CB8AC3E}">
        <p14:creationId xmlns:p14="http://schemas.microsoft.com/office/powerpoint/2010/main" val="178862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97A7A-D40B-9144-A483-E85DAA2B19C0}" type="datetimeFigureOut">
              <a:rPr lang="en-US" smtClean="0"/>
              <a:t>7/12/24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53C07-325A-D94F-B7B2-78203024BFDC}" type="slidenum">
              <a:rPr lang="en-US" smtClean="0"/>
              <a:t>‹#›</a:t>
            </a:fld>
            <a:endParaRPr lang="en-US"/>
          </a:p>
        </p:txBody>
      </p:sp>
    </p:spTree>
    <p:extLst>
      <p:ext uri="{BB962C8B-B14F-4D97-AF65-F5344CB8AC3E}">
        <p14:creationId xmlns:p14="http://schemas.microsoft.com/office/powerpoint/2010/main" val="10278151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D89B-285B-DAAA-D2C9-3E2CBA35787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7C17B7-93F0-D097-7FBF-2EC0BB9B272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A13CEF-0BDB-BA8D-73BB-84C7A32E08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7E6C3-270F-9FA1-9F20-7E5322300C3A}"/>
              </a:ext>
            </a:extLst>
          </p:cNvPr>
          <p:cNvSpPr>
            <a:spLocks noGrp="1"/>
          </p:cNvSpPr>
          <p:nvPr>
            <p:ph type="dt" sz="half" idx="10"/>
          </p:nvPr>
        </p:nvSpPr>
        <p:spPr/>
        <p:txBody>
          <a:bodyPr/>
          <a:lstStyle/>
          <a:p>
            <a:fld id="{552B3E52-7D3A-7E48-B175-E05DB3943CF2}" type="datetimeFigureOut">
              <a:rPr lang="en-US" smtClean="0"/>
              <a:t>7/12/24</a:t>
            </a:fld>
            <a:endParaRPr lang="en-US"/>
          </a:p>
        </p:txBody>
      </p:sp>
      <p:sp>
        <p:nvSpPr>
          <p:cNvPr id="6" name="Footer Placeholder 5">
            <a:extLst>
              <a:ext uri="{FF2B5EF4-FFF2-40B4-BE49-F238E27FC236}">
                <a16:creationId xmlns:a16="http://schemas.microsoft.com/office/drawing/2014/main" id="{96497157-DA05-1910-7FED-6EE9EA615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88C8D-BD98-15A9-E29B-E9F24F429D3C}"/>
              </a:ext>
            </a:extLst>
          </p:cNvPr>
          <p:cNvSpPr>
            <a:spLocks noGrp="1"/>
          </p:cNvSpPr>
          <p:nvPr>
            <p:ph type="sldNum" sz="quarter" idx="12"/>
          </p:nvPr>
        </p:nvSpPr>
        <p:spPr/>
        <p:txBody>
          <a:bodyPr/>
          <a:lstStyle/>
          <a:p>
            <a:fld id="{B429BAEF-1DF2-DA47-B08C-0605F225F20D}" type="slidenum">
              <a:rPr lang="en-US" smtClean="0"/>
              <a:t>‹#›</a:t>
            </a:fld>
            <a:endParaRPr lang="en-US"/>
          </a:p>
        </p:txBody>
      </p:sp>
    </p:spTree>
    <p:extLst>
      <p:ext uri="{BB962C8B-B14F-4D97-AF65-F5344CB8AC3E}">
        <p14:creationId xmlns:p14="http://schemas.microsoft.com/office/powerpoint/2010/main" val="2128170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A5B7-08C4-C042-0C2C-D7E2B01CF2D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C362D4-7814-483F-C61C-9454079EF4A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C7524D-DA7D-B618-49EA-4F1B56775C0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1DFCD-CFC6-E1A5-103D-C77C7EB2A0E4}"/>
              </a:ext>
            </a:extLst>
          </p:cNvPr>
          <p:cNvSpPr>
            <a:spLocks noGrp="1"/>
          </p:cNvSpPr>
          <p:nvPr>
            <p:ph type="dt" sz="half" idx="10"/>
          </p:nvPr>
        </p:nvSpPr>
        <p:spPr/>
        <p:txBody>
          <a:bodyPr/>
          <a:lstStyle/>
          <a:p>
            <a:fld id="{552B3E52-7D3A-7E48-B175-E05DB3943CF2}" type="datetimeFigureOut">
              <a:rPr lang="en-US" smtClean="0"/>
              <a:t>7/12/24</a:t>
            </a:fld>
            <a:endParaRPr lang="en-US"/>
          </a:p>
        </p:txBody>
      </p:sp>
      <p:sp>
        <p:nvSpPr>
          <p:cNvPr id="6" name="Footer Placeholder 5">
            <a:extLst>
              <a:ext uri="{FF2B5EF4-FFF2-40B4-BE49-F238E27FC236}">
                <a16:creationId xmlns:a16="http://schemas.microsoft.com/office/drawing/2014/main" id="{8AEBF618-8BB4-F216-6DE8-9273289F8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EAA5C-6FDF-6174-18AF-24E3A9A55F17}"/>
              </a:ext>
            </a:extLst>
          </p:cNvPr>
          <p:cNvSpPr>
            <a:spLocks noGrp="1"/>
          </p:cNvSpPr>
          <p:nvPr>
            <p:ph type="sldNum" sz="quarter" idx="12"/>
          </p:nvPr>
        </p:nvSpPr>
        <p:spPr/>
        <p:txBody>
          <a:bodyPr/>
          <a:lstStyle/>
          <a:p>
            <a:fld id="{B429BAEF-1DF2-DA47-B08C-0605F225F20D}" type="slidenum">
              <a:rPr lang="en-US" smtClean="0"/>
              <a:t>‹#›</a:t>
            </a:fld>
            <a:endParaRPr lang="en-US"/>
          </a:p>
        </p:txBody>
      </p:sp>
    </p:spTree>
    <p:extLst>
      <p:ext uri="{BB962C8B-B14F-4D97-AF65-F5344CB8AC3E}">
        <p14:creationId xmlns:p14="http://schemas.microsoft.com/office/powerpoint/2010/main" val="1444184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DBF4-E0CC-0A82-2A1A-C04CD4A8D6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CED50-008D-A25B-0B4B-D37A765C62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B0458-B4D7-7561-24D4-49A14355A3E2}"/>
              </a:ext>
            </a:extLst>
          </p:cNvPr>
          <p:cNvSpPr>
            <a:spLocks noGrp="1"/>
          </p:cNvSpPr>
          <p:nvPr>
            <p:ph type="dt" sz="half" idx="10"/>
          </p:nvPr>
        </p:nvSpPr>
        <p:spPr/>
        <p:txBody>
          <a:bodyPr/>
          <a:lstStyle/>
          <a:p>
            <a:fld id="{552B3E52-7D3A-7E48-B175-E05DB3943CF2}" type="datetimeFigureOut">
              <a:rPr lang="en-US" smtClean="0"/>
              <a:t>7/12/24</a:t>
            </a:fld>
            <a:endParaRPr lang="en-US"/>
          </a:p>
        </p:txBody>
      </p:sp>
      <p:sp>
        <p:nvSpPr>
          <p:cNvPr id="5" name="Footer Placeholder 4">
            <a:extLst>
              <a:ext uri="{FF2B5EF4-FFF2-40B4-BE49-F238E27FC236}">
                <a16:creationId xmlns:a16="http://schemas.microsoft.com/office/drawing/2014/main" id="{E722E30C-1D53-5B08-954E-05EA47EFA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4E2A7-AE36-A6C1-6972-39586320AF78}"/>
              </a:ext>
            </a:extLst>
          </p:cNvPr>
          <p:cNvSpPr>
            <a:spLocks noGrp="1"/>
          </p:cNvSpPr>
          <p:nvPr>
            <p:ph type="sldNum" sz="quarter" idx="12"/>
          </p:nvPr>
        </p:nvSpPr>
        <p:spPr/>
        <p:txBody>
          <a:bodyPr/>
          <a:lstStyle/>
          <a:p>
            <a:fld id="{B429BAEF-1DF2-DA47-B08C-0605F225F20D}" type="slidenum">
              <a:rPr lang="en-US" smtClean="0"/>
              <a:t>‹#›</a:t>
            </a:fld>
            <a:endParaRPr lang="en-US"/>
          </a:p>
        </p:txBody>
      </p:sp>
    </p:spTree>
    <p:extLst>
      <p:ext uri="{BB962C8B-B14F-4D97-AF65-F5344CB8AC3E}">
        <p14:creationId xmlns:p14="http://schemas.microsoft.com/office/powerpoint/2010/main" val="5929141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0663E6-1FD7-827D-DB6D-3763937CA47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2A10BD-66A8-5FD3-98B7-05A1874D2B89}"/>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5FEAC-AC28-E35B-DC48-AE481D7BE531}"/>
              </a:ext>
            </a:extLst>
          </p:cNvPr>
          <p:cNvSpPr>
            <a:spLocks noGrp="1"/>
          </p:cNvSpPr>
          <p:nvPr>
            <p:ph type="dt" sz="half" idx="10"/>
          </p:nvPr>
        </p:nvSpPr>
        <p:spPr/>
        <p:txBody>
          <a:bodyPr/>
          <a:lstStyle/>
          <a:p>
            <a:fld id="{552B3E52-7D3A-7E48-B175-E05DB3943CF2}" type="datetimeFigureOut">
              <a:rPr lang="en-US" smtClean="0"/>
              <a:t>7/12/24</a:t>
            </a:fld>
            <a:endParaRPr lang="en-US"/>
          </a:p>
        </p:txBody>
      </p:sp>
      <p:sp>
        <p:nvSpPr>
          <p:cNvPr id="5" name="Footer Placeholder 4">
            <a:extLst>
              <a:ext uri="{FF2B5EF4-FFF2-40B4-BE49-F238E27FC236}">
                <a16:creationId xmlns:a16="http://schemas.microsoft.com/office/drawing/2014/main" id="{C6378F96-D490-7A58-7E79-002D5A84C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B7BA3-E9CD-211C-E2AE-55A48F192F34}"/>
              </a:ext>
            </a:extLst>
          </p:cNvPr>
          <p:cNvSpPr>
            <a:spLocks noGrp="1"/>
          </p:cNvSpPr>
          <p:nvPr>
            <p:ph type="sldNum" sz="quarter" idx="12"/>
          </p:nvPr>
        </p:nvSpPr>
        <p:spPr/>
        <p:txBody>
          <a:bodyPr/>
          <a:lstStyle/>
          <a:p>
            <a:fld id="{B429BAEF-1DF2-DA47-B08C-0605F225F20D}" type="slidenum">
              <a:rPr lang="en-US" smtClean="0"/>
              <a:t>‹#›</a:t>
            </a:fld>
            <a:endParaRPr lang="en-US"/>
          </a:p>
        </p:txBody>
      </p:sp>
    </p:spTree>
    <p:extLst>
      <p:ext uri="{BB962C8B-B14F-4D97-AF65-F5344CB8AC3E}">
        <p14:creationId xmlns:p14="http://schemas.microsoft.com/office/powerpoint/2010/main" val="58110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197A7A-D40B-9144-A483-E85DAA2B19C0}" type="datetimeFigureOut">
              <a:rPr lang="en-US" smtClean="0"/>
              <a:t>7/12/24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53C07-325A-D94F-B7B2-78203024BFDC}" type="slidenum">
              <a:rPr lang="en-US" smtClean="0"/>
              <a:t>‹#›</a:t>
            </a:fld>
            <a:endParaRPr lang="en-US"/>
          </a:p>
        </p:txBody>
      </p:sp>
    </p:spTree>
    <p:extLst>
      <p:ext uri="{BB962C8B-B14F-4D97-AF65-F5344CB8AC3E}">
        <p14:creationId xmlns:p14="http://schemas.microsoft.com/office/powerpoint/2010/main" val="102794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97A7A-D40B-9144-A483-E85DAA2B19C0}" type="datetimeFigureOut">
              <a:rPr lang="en-US" smtClean="0"/>
              <a:t>7/12/24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953C07-325A-D94F-B7B2-78203024BFDC}" type="slidenum">
              <a:rPr lang="en-US" smtClean="0"/>
              <a:t>‹#›</a:t>
            </a:fld>
            <a:endParaRPr lang="en-US"/>
          </a:p>
        </p:txBody>
      </p:sp>
    </p:spTree>
    <p:extLst>
      <p:ext uri="{BB962C8B-B14F-4D97-AF65-F5344CB8AC3E}">
        <p14:creationId xmlns:p14="http://schemas.microsoft.com/office/powerpoint/2010/main" val="407886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97A7A-D40B-9144-A483-E85DAA2B19C0}" type="datetimeFigureOut">
              <a:rPr lang="en-US" smtClean="0"/>
              <a:t>7/12/24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953C07-325A-D94F-B7B2-78203024BFDC}" type="slidenum">
              <a:rPr lang="en-US" smtClean="0"/>
              <a:t>‹#›</a:t>
            </a:fld>
            <a:endParaRPr lang="en-US"/>
          </a:p>
        </p:txBody>
      </p:sp>
    </p:spTree>
    <p:extLst>
      <p:ext uri="{BB962C8B-B14F-4D97-AF65-F5344CB8AC3E}">
        <p14:creationId xmlns:p14="http://schemas.microsoft.com/office/powerpoint/2010/main" val="61358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97A7A-D40B-9144-A483-E85DAA2B19C0}" type="datetimeFigureOut">
              <a:rPr lang="en-US" smtClean="0"/>
              <a:t>7/12/24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953C07-325A-D94F-B7B2-78203024BFDC}" type="slidenum">
              <a:rPr lang="en-US" smtClean="0"/>
              <a:t>‹#›</a:t>
            </a:fld>
            <a:endParaRPr lang="en-US"/>
          </a:p>
        </p:txBody>
      </p:sp>
    </p:spTree>
    <p:extLst>
      <p:ext uri="{BB962C8B-B14F-4D97-AF65-F5344CB8AC3E}">
        <p14:creationId xmlns:p14="http://schemas.microsoft.com/office/powerpoint/2010/main" val="106374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197A7A-D40B-9144-A483-E85DAA2B19C0}" type="datetimeFigureOut">
              <a:rPr lang="en-US" smtClean="0"/>
              <a:t>7/12/24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53C07-325A-D94F-B7B2-78203024BFDC}" type="slidenum">
              <a:rPr lang="en-US" smtClean="0"/>
              <a:t>‹#›</a:t>
            </a:fld>
            <a:endParaRPr lang="en-US"/>
          </a:p>
        </p:txBody>
      </p:sp>
    </p:spTree>
    <p:extLst>
      <p:ext uri="{BB962C8B-B14F-4D97-AF65-F5344CB8AC3E}">
        <p14:creationId xmlns:p14="http://schemas.microsoft.com/office/powerpoint/2010/main" val="407856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197A7A-D40B-9144-A483-E85DAA2B19C0}" type="datetimeFigureOut">
              <a:rPr lang="en-US" smtClean="0"/>
              <a:t>7/12/24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53C07-325A-D94F-B7B2-78203024BFDC}" type="slidenum">
              <a:rPr lang="en-US" smtClean="0"/>
              <a:t>‹#›</a:t>
            </a:fld>
            <a:endParaRPr lang="en-US"/>
          </a:p>
        </p:txBody>
      </p:sp>
    </p:spTree>
    <p:extLst>
      <p:ext uri="{BB962C8B-B14F-4D97-AF65-F5344CB8AC3E}">
        <p14:creationId xmlns:p14="http://schemas.microsoft.com/office/powerpoint/2010/main" val="30201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197A7A-D40B-9144-A483-E85DAA2B19C0}" type="datetimeFigureOut">
              <a:rPr lang="en-US" smtClean="0"/>
              <a:t>7/12/24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953C07-325A-D94F-B7B2-78203024BFDC}" type="slidenum">
              <a:rPr lang="en-US" smtClean="0"/>
              <a:t>‹#›</a:t>
            </a:fld>
            <a:endParaRPr lang="en-US"/>
          </a:p>
        </p:txBody>
      </p:sp>
    </p:spTree>
    <p:extLst>
      <p:ext uri="{BB962C8B-B14F-4D97-AF65-F5344CB8AC3E}">
        <p14:creationId xmlns:p14="http://schemas.microsoft.com/office/powerpoint/2010/main" val="1584344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7677A0-CEDC-AB3C-B0B3-FFB6255FCFB1}"/>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D6EFED-9480-D686-4257-249EEFE3D8E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02C45-77F8-5F61-59D9-3BC8F126307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F3C0FF-5CBD-C14D-BBE8-62EB11B0D6F9}" type="datetimeFigureOut">
              <a:rPr lang="en-US" smtClean="0"/>
              <a:t>7/12/24</a:t>
            </a:fld>
            <a:endParaRPr lang="en-US"/>
          </a:p>
        </p:txBody>
      </p:sp>
      <p:sp>
        <p:nvSpPr>
          <p:cNvPr id="5" name="Footer Placeholder 4">
            <a:extLst>
              <a:ext uri="{FF2B5EF4-FFF2-40B4-BE49-F238E27FC236}">
                <a16:creationId xmlns:a16="http://schemas.microsoft.com/office/drawing/2014/main" id="{89EC1401-9CBC-4460-6CCF-FDFCC59157B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AB5E244-4635-A959-B383-F87B4DBD2F5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B91349-D661-C844-A896-2FC9A33BB1FF}" type="slidenum">
              <a:rPr lang="en-US" smtClean="0"/>
              <a:t>‹#›</a:t>
            </a:fld>
            <a:endParaRPr lang="en-US"/>
          </a:p>
        </p:txBody>
      </p:sp>
    </p:spTree>
    <p:extLst>
      <p:ext uri="{BB962C8B-B14F-4D97-AF65-F5344CB8AC3E}">
        <p14:creationId xmlns:p14="http://schemas.microsoft.com/office/powerpoint/2010/main" val="10233621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456194-A4E5-022C-C6AA-DB7B6DB1C02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E7B904-E5B1-3997-9FF9-0B3183668C2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50F64-4594-8435-38FB-C9D2B42958A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2B3E52-7D3A-7E48-B175-E05DB3943CF2}" type="datetimeFigureOut">
              <a:rPr lang="en-US" smtClean="0"/>
              <a:t>7/12/24</a:t>
            </a:fld>
            <a:endParaRPr lang="en-US"/>
          </a:p>
        </p:txBody>
      </p:sp>
      <p:sp>
        <p:nvSpPr>
          <p:cNvPr id="5" name="Footer Placeholder 4">
            <a:extLst>
              <a:ext uri="{FF2B5EF4-FFF2-40B4-BE49-F238E27FC236}">
                <a16:creationId xmlns:a16="http://schemas.microsoft.com/office/drawing/2014/main" id="{B5239B54-4ABB-55EB-6C81-2268A407365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90A7F7-96C5-0940-2576-C4B7684F0C59}"/>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29BAEF-1DF2-DA47-B08C-0605F225F20D}" type="slidenum">
              <a:rPr lang="en-US" smtClean="0"/>
              <a:t>‹#›</a:t>
            </a:fld>
            <a:endParaRPr lang="en-US"/>
          </a:p>
        </p:txBody>
      </p:sp>
    </p:spTree>
    <p:extLst>
      <p:ext uri="{BB962C8B-B14F-4D97-AF65-F5344CB8AC3E}">
        <p14:creationId xmlns:p14="http://schemas.microsoft.com/office/powerpoint/2010/main" val="21261829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79720"/>
            <a:ext cx="9144000" cy="337828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42AF65-F5DC-B789-473B-154F57E2867D}"/>
              </a:ext>
            </a:extLst>
          </p:cNvPr>
          <p:cNvSpPr>
            <a:spLocks noGrp="1"/>
          </p:cNvSpPr>
          <p:nvPr>
            <p:ph type="ctrTitle"/>
          </p:nvPr>
        </p:nvSpPr>
        <p:spPr>
          <a:xfrm>
            <a:off x="1801585" y="2039254"/>
            <a:ext cx="5540829" cy="2206171"/>
          </a:xfrm>
        </p:spPr>
        <p:txBody>
          <a:bodyPr anchor="ctr">
            <a:normAutofit/>
          </a:bodyPr>
          <a:lstStyle/>
          <a:p>
            <a:r>
              <a:rPr lang="en-US" sz="3800" kern="1400" spc="-50">
                <a:solidFill>
                  <a:schemeClr val="tx1">
                    <a:lumMod val="85000"/>
                    <a:lumOff val="1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Analysis of Big Mountain Resort Pricing and Investment Strategy</a:t>
            </a:r>
            <a:endParaRPr lang="en-US" sz="3800">
              <a:solidFill>
                <a:schemeClr val="tx1">
                  <a:lumMod val="85000"/>
                  <a:lumOff val="15000"/>
                </a:schemeClr>
              </a:solidFill>
            </a:endParaRPr>
          </a:p>
        </p:txBody>
      </p:sp>
      <p:sp>
        <p:nvSpPr>
          <p:cNvPr id="3" name="Subtitle 2">
            <a:extLst>
              <a:ext uri="{FF2B5EF4-FFF2-40B4-BE49-F238E27FC236}">
                <a16:creationId xmlns:a16="http://schemas.microsoft.com/office/drawing/2014/main" id="{928C689A-D02C-5F83-E629-72EEB2DD6E80}"/>
              </a:ext>
            </a:extLst>
          </p:cNvPr>
          <p:cNvSpPr>
            <a:spLocks noGrp="1"/>
          </p:cNvSpPr>
          <p:nvPr>
            <p:ph type="subTitle" idx="1"/>
          </p:nvPr>
        </p:nvSpPr>
        <p:spPr>
          <a:xfrm>
            <a:off x="669471" y="5158522"/>
            <a:ext cx="4267200" cy="1087477"/>
          </a:xfrm>
        </p:spPr>
        <p:txBody>
          <a:bodyPr anchor="ctr">
            <a:normAutofit/>
          </a:bodyPr>
          <a:lstStyle/>
          <a:p>
            <a:pPr algn="l"/>
            <a:r>
              <a:rPr lang="en-US" sz="1600">
                <a:solidFill>
                  <a:schemeClr val="tx1">
                    <a:lumMod val="85000"/>
                    <a:lumOff val="15000"/>
                  </a:schemeClr>
                </a:solidFill>
              </a:rPr>
              <a:t>Matthew Bibee</a:t>
            </a:r>
          </a:p>
        </p:txBody>
      </p:sp>
      <p:sp>
        <p:nvSpPr>
          <p:cNvPr id="12" name="Freeform: Shape 11">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667538" y="0"/>
            <a:ext cx="5476462" cy="91834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751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66301B-3610-7912-CAF6-9A08FA7C6D38}"/>
              </a:ext>
            </a:extLst>
          </p:cNvPr>
          <p:cNvSpPr>
            <a:spLocks noGrp="1"/>
          </p:cNvSpPr>
          <p:nvPr>
            <p:ph type="title"/>
          </p:nvPr>
        </p:nvSpPr>
        <p:spPr>
          <a:xfrm>
            <a:off x="852777" y="548640"/>
            <a:ext cx="7157553" cy="1188720"/>
          </a:xfrm>
        </p:spPr>
        <p:txBody>
          <a:bodyPr>
            <a:normAutofit/>
          </a:bodyPr>
          <a:lstStyle/>
          <a:p>
            <a:r>
              <a:rPr lang="en-US">
                <a:solidFill>
                  <a:schemeClr val="tx1">
                    <a:lumMod val="85000"/>
                    <a:lumOff val="15000"/>
                  </a:schemeClr>
                </a:solidFill>
              </a:rPr>
              <a:t>Problem Statement</a:t>
            </a:r>
          </a:p>
        </p:txBody>
      </p:sp>
      <p:sp>
        <p:nvSpPr>
          <p:cNvPr id="3" name="Content Placeholder 2">
            <a:extLst>
              <a:ext uri="{FF2B5EF4-FFF2-40B4-BE49-F238E27FC236}">
                <a16:creationId xmlns:a16="http://schemas.microsoft.com/office/drawing/2014/main" id="{4493B7D9-C988-E185-F5EB-385EFD584C29}"/>
              </a:ext>
            </a:extLst>
          </p:cNvPr>
          <p:cNvSpPr>
            <a:spLocks noGrp="1"/>
          </p:cNvSpPr>
          <p:nvPr>
            <p:ph idx="1"/>
          </p:nvPr>
        </p:nvSpPr>
        <p:spPr>
          <a:xfrm>
            <a:off x="1468490" y="2431765"/>
            <a:ext cx="6207019" cy="3320031"/>
          </a:xfrm>
        </p:spPr>
        <p:txBody>
          <a:bodyPr anchor="ctr">
            <a:normAutofit/>
          </a:bodyPr>
          <a:lstStyle/>
          <a:p>
            <a:pPr marL="0" indent="0">
              <a:buNone/>
            </a:pPr>
            <a:r>
              <a:rPr lang="en-US" sz="1700" kern="100">
                <a:solidFill>
                  <a:schemeClr val="tx1">
                    <a:lumMod val="85000"/>
                    <a:lumOff val="15000"/>
                  </a:schemeClr>
                </a:solidFill>
                <a:effectLst/>
                <a:latin typeface="Segoe UI" panose="020B0502040204020203" pitchFamily="34" charset="0"/>
                <a:ea typeface="Calibri" panose="020F0502020204030204" pitchFamily="34" charset="0"/>
                <a:cs typeface="Times New Roman" panose="02020603050405020304" pitchFamily="18" charset="0"/>
              </a:rPr>
              <a:t>BMR is reevaluating its pricing and investment strategy for the upcoming ski season. It has recently installed an additional chair lift at an additional operating cost of $1.5M for the season. It would like to know what level of ticket pricing its current facilities can support, and if any changes to its facilities could cut costs or increase revenue through support for higher ticket prices.</a:t>
            </a:r>
          </a:p>
          <a:p>
            <a:pPr marL="0" indent="0">
              <a:buNone/>
            </a:pPr>
            <a:endParaRPr lang="en-US" sz="1700" kern="100">
              <a:solidFill>
                <a:schemeClr val="tx1">
                  <a:lumMod val="85000"/>
                  <a:lumOff val="15000"/>
                </a:schemeClr>
              </a:solidFill>
              <a:latin typeface="Segoe UI" panose="020B0502040204020203" pitchFamily="34" charset="0"/>
              <a:ea typeface="Calibri" panose="020F0502020204030204" pitchFamily="34" charset="0"/>
              <a:cs typeface="Times New Roman" panose="02020603050405020304" pitchFamily="18" charset="0"/>
            </a:endParaRPr>
          </a:p>
          <a:p>
            <a:pPr marL="0" indent="0">
              <a:buNone/>
            </a:pPr>
            <a:r>
              <a:rPr lang="en-US" sz="1700" b="1" kern="100">
                <a:solidFill>
                  <a:schemeClr val="tx1">
                    <a:lumMod val="85000"/>
                    <a:lumOff val="15000"/>
                  </a:schemeClr>
                </a:solidFill>
                <a:effectLst/>
                <a:latin typeface="Segoe UI" panose="020B0502040204020203" pitchFamily="34" charset="0"/>
                <a:ea typeface="Calibri" panose="020F0502020204030204" pitchFamily="34" charset="0"/>
                <a:cs typeface="Times New Roman" panose="02020603050405020304" pitchFamily="18" charset="0"/>
              </a:rPr>
              <a:t>How can Big Mountain Resort (BMR) increase income by at least $1.5M in the next season through changes in ticket pricing and/or facilities offerings?</a:t>
            </a:r>
            <a:endParaRPr lang="en-US" sz="1700" b="1"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63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AA0060-5C5B-04E8-8EC7-DF32B24661DD}"/>
              </a:ext>
            </a:extLst>
          </p:cNvPr>
          <p:cNvSpPr>
            <a:spLocks noGrp="1"/>
          </p:cNvSpPr>
          <p:nvPr>
            <p:ph type="title"/>
          </p:nvPr>
        </p:nvSpPr>
        <p:spPr>
          <a:xfrm>
            <a:off x="852775" y="609597"/>
            <a:ext cx="7044316" cy="1330841"/>
          </a:xfrm>
        </p:spPr>
        <p:txBody>
          <a:bodyPr>
            <a:normAutofit/>
          </a:bodyPr>
          <a:lstStyle/>
          <a:p>
            <a:r>
              <a:rPr lang="en-US" dirty="0"/>
              <a:t>Recommendation and Key Findings</a:t>
            </a:r>
          </a:p>
        </p:txBody>
      </p:sp>
      <p:sp>
        <p:nvSpPr>
          <p:cNvPr id="3" name="Content Placeholder 2">
            <a:extLst>
              <a:ext uri="{FF2B5EF4-FFF2-40B4-BE49-F238E27FC236}">
                <a16:creationId xmlns:a16="http://schemas.microsoft.com/office/drawing/2014/main" id="{FA774008-7163-9DE6-F559-3F004B0C8091}"/>
              </a:ext>
            </a:extLst>
          </p:cNvPr>
          <p:cNvSpPr>
            <a:spLocks noGrp="1"/>
          </p:cNvSpPr>
          <p:nvPr>
            <p:ph idx="1"/>
          </p:nvPr>
        </p:nvSpPr>
        <p:spPr>
          <a:xfrm>
            <a:off x="852775" y="2198362"/>
            <a:ext cx="3719225" cy="3917773"/>
          </a:xfrm>
        </p:spPr>
        <p:txBody>
          <a:bodyPr>
            <a:normAutofit/>
          </a:bodyPr>
          <a:lstStyle/>
          <a:p>
            <a:pPr marL="0" indent="0">
              <a:buNone/>
            </a:pPr>
            <a:r>
              <a:rPr lang="en-US" sz="1400" dirty="0">
                <a:effectLst/>
                <a:latin typeface="Segoe UI" panose="020B0502040204020203" pitchFamily="34" charset="0"/>
                <a:ea typeface="Calibri" panose="020F0502020204030204" pitchFamily="34" charset="0"/>
              </a:rPr>
              <a:t>Big Mountain ski resort currently charges $81 for an adult weekend ticket. Based on our best model, </a:t>
            </a:r>
            <a:r>
              <a:rPr lang="en-US" sz="1400" b="1" dirty="0">
                <a:effectLst/>
                <a:latin typeface="Segoe UI" panose="020B0502040204020203" pitchFamily="34" charset="0"/>
                <a:ea typeface="Calibri" panose="020F0502020204030204" pitchFamily="34" charset="0"/>
              </a:rPr>
              <a:t>the predicted price for Big Mountain is $95.87</a:t>
            </a:r>
            <a:r>
              <a:rPr lang="en-US" sz="1400" dirty="0">
                <a:effectLst/>
                <a:latin typeface="Segoe UI" panose="020B0502040204020203" pitchFamily="34" charset="0"/>
                <a:ea typeface="Calibri" panose="020F0502020204030204" pitchFamily="34" charset="0"/>
              </a:rPr>
              <a:t>, with a mean absolute error of $10.39. </a:t>
            </a:r>
            <a:r>
              <a:rPr lang="en-US" sz="1400" b="1" dirty="0">
                <a:effectLst/>
                <a:latin typeface="Segoe UI" panose="020B0502040204020203" pitchFamily="34" charset="0"/>
                <a:ea typeface="Calibri" panose="020F0502020204030204" pitchFamily="34" charset="0"/>
              </a:rPr>
              <a:t>This suggests an increase in ticket price is supported while maintaining current facilities</a:t>
            </a:r>
            <a:r>
              <a:rPr lang="en-US" sz="1400" dirty="0">
                <a:effectLst/>
                <a:latin typeface="Segoe UI" panose="020B0502040204020203" pitchFamily="34" charset="0"/>
                <a:ea typeface="Calibri" panose="020F0502020204030204" pitchFamily="34" charset="0"/>
              </a:rPr>
              <a:t>. </a:t>
            </a:r>
          </a:p>
          <a:p>
            <a:pPr marL="0" indent="0">
              <a:buNone/>
            </a:pPr>
            <a:endParaRPr lang="en-US" sz="1400" dirty="0">
              <a:latin typeface="Segoe UI" panose="020B0502040204020203" pitchFamily="34" charset="0"/>
            </a:endParaRPr>
          </a:p>
          <a:p>
            <a:pPr marL="0" indent="0">
              <a:buNone/>
            </a:pPr>
            <a:r>
              <a:rPr lang="en-US" sz="1400" dirty="0">
                <a:latin typeface="Segoe UI" panose="020B0502040204020203" pitchFamily="34" charset="0"/>
              </a:rPr>
              <a:t>Effect of facility changes:</a:t>
            </a:r>
          </a:p>
          <a:p>
            <a:r>
              <a:rPr lang="en-US" sz="1400" dirty="0">
                <a:effectLst/>
                <a:latin typeface="Segoe UI" panose="020B0502040204020203" pitchFamily="34" charset="0"/>
                <a:ea typeface="Calibri" panose="020F0502020204030204" pitchFamily="34" charset="0"/>
              </a:rPr>
              <a:t>The addition of 150 feet of vertical drop via an additional lower chair lift would support a ticket price increase of $1.99</a:t>
            </a:r>
            <a:r>
              <a:rPr lang="en-US" sz="1400" dirty="0">
                <a:effectLst/>
              </a:rPr>
              <a:t> </a:t>
            </a:r>
          </a:p>
          <a:p>
            <a:r>
              <a:rPr lang="en-US" sz="1400" dirty="0">
                <a:effectLst/>
                <a:latin typeface="Segoe UI" panose="020B0502040204020203" pitchFamily="34" charset="0"/>
                <a:ea typeface="Calibri" panose="020F0502020204030204" pitchFamily="34" charset="0"/>
              </a:rPr>
              <a:t>Closing runs was found to have a non-linear, step-wise effect on predicted ticket price </a:t>
            </a:r>
            <a:endParaRPr lang="en-US" sz="1400" dirty="0"/>
          </a:p>
        </p:txBody>
      </p:sp>
      <p:pic>
        <p:nvPicPr>
          <p:cNvPr id="4" name="Picture 3" descr="A graph of a price&#10;&#10;Description automatically generated with medium confidence">
            <a:extLst>
              <a:ext uri="{FF2B5EF4-FFF2-40B4-BE49-F238E27FC236}">
                <a16:creationId xmlns:a16="http://schemas.microsoft.com/office/drawing/2014/main" id="{000F0B68-1A91-8174-0E65-6467F29E9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310" y="3948985"/>
            <a:ext cx="3591379" cy="1939344"/>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5037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C13B87-702E-FE42-9967-AA3AE3CB5FA4}"/>
              </a:ext>
            </a:extLst>
          </p:cNvPr>
          <p:cNvSpPr>
            <a:spLocks noGrp="1"/>
          </p:cNvSpPr>
          <p:nvPr>
            <p:ph type="title"/>
          </p:nvPr>
        </p:nvSpPr>
        <p:spPr>
          <a:xfrm>
            <a:off x="852775" y="609597"/>
            <a:ext cx="7044316" cy="1330841"/>
          </a:xfrm>
        </p:spPr>
        <p:txBody>
          <a:bodyPr vert="horz" lIns="91440" tIns="45720" rIns="91440" bIns="45720" rtlCol="0">
            <a:normAutofit/>
          </a:bodyPr>
          <a:lstStyle/>
          <a:p>
            <a:r>
              <a:rPr lang="en-US" kern="1200">
                <a:latin typeface="+mj-lt"/>
                <a:ea typeface="+mj-ea"/>
                <a:cs typeface="+mj-cs"/>
              </a:rPr>
              <a:t>Modelling results</a:t>
            </a:r>
          </a:p>
        </p:txBody>
      </p:sp>
      <p:sp>
        <p:nvSpPr>
          <p:cNvPr id="3" name="Content Placeholder 2">
            <a:extLst>
              <a:ext uri="{FF2B5EF4-FFF2-40B4-BE49-F238E27FC236}">
                <a16:creationId xmlns:a16="http://schemas.microsoft.com/office/drawing/2014/main" id="{45BE82B4-7695-A761-6DB1-0D07A9ABAE64}"/>
              </a:ext>
            </a:extLst>
          </p:cNvPr>
          <p:cNvSpPr>
            <a:spLocks noGrp="1"/>
          </p:cNvSpPr>
          <p:nvPr>
            <p:ph idx="1"/>
          </p:nvPr>
        </p:nvSpPr>
        <p:spPr>
          <a:xfrm>
            <a:off x="3259353" y="1626220"/>
            <a:ext cx="3719225" cy="3917773"/>
          </a:xfrm>
        </p:spPr>
        <p:txBody>
          <a:bodyPr vert="horz" lIns="91440" tIns="45720" rIns="91440" bIns="45720" rtlCol="0">
            <a:normAutofit/>
          </a:bodyPr>
          <a:lstStyle/>
          <a:p>
            <a:pPr marL="0" indent="0">
              <a:buNone/>
            </a:pPr>
            <a:r>
              <a:rPr lang="en-US" sz="1700" kern="1200" dirty="0">
                <a:latin typeface="+mn-lt"/>
                <a:ea typeface="+mn-ea"/>
                <a:cs typeface="+mn-cs"/>
              </a:rPr>
              <a:t>Average ticket price by state</a:t>
            </a:r>
          </a:p>
        </p:txBody>
      </p:sp>
      <p:pic>
        <p:nvPicPr>
          <p:cNvPr id="4" name="Picture 3">
            <a:extLst>
              <a:ext uri="{FF2B5EF4-FFF2-40B4-BE49-F238E27FC236}">
                <a16:creationId xmlns:a16="http://schemas.microsoft.com/office/drawing/2014/main" id="{F818CFC6-D5E1-62C3-39DA-1CA1E90444B6}"/>
              </a:ext>
            </a:extLst>
          </p:cNvPr>
          <p:cNvPicPr>
            <a:picLocks noChangeAspect="1"/>
          </p:cNvPicPr>
          <p:nvPr/>
        </p:nvPicPr>
        <p:blipFill>
          <a:blip r:embed="rId2"/>
          <a:stretch>
            <a:fillRect/>
          </a:stretch>
        </p:blipFill>
        <p:spPr>
          <a:xfrm>
            <a:off x="1592611" y="1940438"/>
            <a:ext cx="6277363" cy="4833569"/>
          </a:xfrm>
          <a:prstGeom prst="rect">
            <a:avLst/>
          </a:prstGeom>
        </p:spPr>
      </p:pic>
      <p:sp>
        <p:nvSpPr>
          <p:cNvPr id="36" name="Freeform: Shape 3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4033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E11A87-2C57-BC00-63E1-8B917E738058}"/>
              </a:ext>
            </a:extLst>
          </p:cNvPr>
          <p:cNvSpPr>
            <a:spLocks noGrp="1"/>
          </p:cNvSpPr>
          <p:nvPr>
            <p:ph type="title"/>
          </p:nvPr>
        </p:nvSpPr>
        <p:spPr>
          <a:xfrm>
            <a:off x="628650" y="609600"/>
            <a:ext cx="2804505" cy="1330839"/>
          </a:xfrm>
        </p:spPr>
        <p:txBody>
          <a:bodyPr>
            <a:normAutofit/>
          </a:bodyPr>
          <a:lstStyle/>
          <a:p>
            <a:r>
              <a:rPr lang="en-US" dirty="0"/>
              <a:t>Modelling results</a:t>
            </a:r>
          </a:p>
        </p:txBody>
      </p:sp>
      <p:sp>
        <p:nvSpPr>
          <p:cNvPr id="3" name="Content Placeholder 2">
            <a:extLst>
              <a:ext uri="{FF2B5EF4-FFF2-40B4-BE49-F238E27FC236}">
                <a16:creationId xmlns:a16="http://schemas.microsoft.com/office/drawing/2014/main" id="{669F1359-6370-E684-491D-DCDF0639BAD7}"/>
              </a:ext>
            </a:extLst>
          </p:cNvPr>
          <p:cNvSpPr>
            <a:spLocks noGrp="1"/>
          </p:cNvSpPr>
          <p:nvPr>
            <p:ph idx="1"/>
          </p:nvPr>
        </p:nvSpPr>
        <p:spPr>
          <a:xfrm>
            <a:off x="646774" y="2194102"/>
            <a:ext cx="2570251" cy="3908586"/>
          </a:xfrm>
        </p:spPr>
        <p:txBody>
          <a:bodyPr>
            <a:normAutofit/>
          </a:bodyPr>
          <a:lstStyle/>
          <a:p>
            <a:r>
              <a:rPr lang="en-US" sz="1700"/>
              <a:t>Heat map showing feature correlations</a:t>
            </a:r>
          </a:p>
        </p:txBody>
      </p:sp>
      <p:pic>
        <p:nvPicPr>
          <p:cNvPr id="4" name="Picture 3">
            <a:extLst>
              <a:ext uri="{FF2B5EF4-FFF2-40B4-BE49-F238E27FC236}">
                <a16:creationId xmlns:a16="http://schemas.microsoft.com/office/drawing/2014/main" id="{66E483EB-92C2-DC3A-F8BA-4B1C39F35535}"/>
              </a:ext>
            </a:extLst>
          </p:cNvPr>
          <p:cNvPicPr>
            <a:picLocks noChangeAspect="1"/>
          </p:cNvPicPr>
          <p:nvPr/>
        </p:nvPicPr>
        <p:blipFill>
          <a:blip r:embed="rId2"/>
          <a:stretch>
            <a:fillRect/>
          </a:stretch>
        </p:blipFill>
        <p:spPr>
          <a:xfrm>
            <a:off x="4084092" y="1328887"/>
            <a:ext cx="4616356" cy="4223966"/>
          </a:xfrm>
          <a:prstGeom prst="rect">
            <a:avLst/>
          </a:prstGeom>
        </p:spPr>
      </p:pic>
    </p:spTree>
    <p:extLst>
      <p:ext uri="{BB962C8B-B14F-4D97-AF65-F5344CB8AC3E}">
        <p14:creationId xmlns:p14="http://schemas.microsoft.com/office/powerpoint/2010/main" val="182779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6C8255-48C6-6DA0-A856-538D573C719E}"/>
              </a:ext>
            </a:extLst>
          </p:cNvPr>
          <p:cNvSpPr>
            <a:spLocks noGrp="1"/>
          </p:cNvSpPr>
          <p:nvPr>
            <p:ph type="title"/>
          </p:nvPr>
        </p:nvSpPr>
        <p:spPr>
          <a:xfrm>
            <a:off x="852775" y="609597"/>
            <a:ext cx="7044316" cy="1330841"/>
          </a:xfrm>
        </p:spPr>
        <p:txBody>
          <a:bodyPr>
            <a:normAutofit/>
          </a:bodyPr>
          <a:lstStyle/>
          <a:p>
            <a:r>
              <a:rPr lang="en-US"/>
              <a:t>Modelling results</a:t>
            </a:r>
            <a:endParaRPr lang="en-US" dirty="0"/>
          </a:p>
        </p:txBody>
      </p:sp>
      <p:pic>
        <p:nvPicPr>
          <p:cNvPr id="5" name="Picture 4">
            <a:extLst>
              <a:ext uri="{FF2B5EF4-FFF2-40B4-BE49-F238E27FC236}">
                <a16:creationId xmlns:a16="http://schemas.microsoft.com/office/drawing/2014/main" id="{0B4C5685-2B68-75D1-E541-4E404602E936}"/>
              </a:ext>
            </a:extLst>
          </p:cNvPr>
          <p:cNvPicPr>
            <a:picLocks noChangeAspect="1"/>
          </p:cNvPicPr>
          <p:nvPr/>
        </p:nvPicPr>
        <p:blipFill>
          <a:blip r:embed="rId2"/>
          <a:stretch>
            <a:fillRect/>
          </a:stretch>
        </p:blipFill>
        <p:spPr>
          <a:xfrm>
            <a:off x="1596446" y="1609867"/>
            <a:ext cx="6270476" cy="5094761"/>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5349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E9C3-83B9-1E21-EBFC-1FF5F5D6A567}"/>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4DC2EC05-E891-AB2E-278B-BDED4715DFC5}"/>
              </a:ext>
            </a:extLst>
          </p:cNvPr>
          <p:cNvSpPr>
            <a:spLocks noGrp="1"/>
          </p:cNvSpPr>
          <p:nvPr>
            <p:ph idx="1"/>
          </p:nvPr>
        </p:nvSpPr>
        <p:spPr/>
        <p:txBody>
          <a:bodyPr/>
          <a:lstStyle/>
          <a:p>
            <a:r>
              <a:rPr lang="en-US" sz="2800" dirty="0">
                <a:effectLst/>
                <a:latin typeface="Segoe UI" panose="020B0502040204020203" pitchFamily="34" charset="0"/>
                <a:ea typeface="Calibri" panose="020F0502020204030204" pitchFamily="34" charset="0"/>
              </a:rPr>
              <a:t>Big Mountain Resort tickets are currently underpriced relative to the market and facility offerings. An increase in ticket price to $95.87 is supported while maintaining current facilities. </a:t>
            </a:r>
          </a:p>
          <a:p>
            <a:r>
              <a:rPr lang="en-US" sz="2800" dirty="0">
                <a:effectLst/>
                <a:latin typeface="Segoe UI" panose="020B0502040204020203" pitchFamily="34" charset="0"/>
                <a:ea typeface="Calibri" panose="020F0502020204030204" pitchFamily="34" charset="0"/>
              </a:rPr>
              <a:t>The addition of 150 feet of vertical drop via an additional lower chair lift would support a ticket price increase of $1.99</a:t>
            </a:r>
            <a:r>
              <a:rPr lang="en-US" sz="2800" dirty="0">
                <a:effectLst/>
              </a:rPr>
              <a:t> </a:t>
            </a:r>
          </a:p>
          <a:p>
            <a:r>
              <a:rPr lang="en-US" sz="2800" dirty="0">
                <a:effectLst/>
                <a:latin typeface="Segoe UI" panose="020B0502040204020203" pitchFamily="34" charset="0"/>
                <a:ea typeface="Calibri" panose="020F0502020204030204" pitchFamily="34" charset="0"/>
              </a:rPr>
              <a:t>Closing runs was found to have a non-linear, step-wise effect on predicted ticket price. </a:t>
            </a:r>
            <a:endParaRPr lang="en-US" sz="2800" dirty="0"/>
          </a:p>
          <a:p>
            <a:endParaRPr lang="en-US" sz="2800" dirty="0">
              <a:effectLst/>
              <a:latin typeface="Segoe UI" panose="020B0502040204020203" pitchFamily="34" charset="0"/>
              <a:ea typeface="Calibri" panose="020F0502020204030204" pitchFamily="34" charset="0"/>
            </a:endParaRPr>
          </a:p>
        </p:txBody>
      </p:sp>
    </p:spTree>
    <p:extLst>
      <p:ext uri="{BB962C8B-B14F-4D97-AF65-F5344CB8AC3E}">
        <p14:creationId xmlns:p14="http://schemas.microsoft.com/office/powerpoint/2010/main" val="10746262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301</Words>
  <Application>Microsoft Macintosh PowerPoint</Application>
  <PresentationFormat>On-screen Show (4:3)</PresentationFormat>
  <Paragraphs>21</Paragraphs>
  <Slides>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Aptos</vt:lpstr>
      <vt:lpstr>Aptos Display</vt:lpstr>
      <vt:lpstr>Arial</vt:lpstr>
      <vt:lpstr>Calibri</vt:lpstr>
      <vt:lpstr>Calibri Light</vt:lpstr>
      <vt:lpstr>Segoe UI</vt:lpstr>
      <vt:lpstr>Office Theme</vt:lpstr>
      <vt:lpstr>Custom Design</vt:lpstr>
      <vt:lpstr>1_Custom Design</vt:lpstr>
      <vt:lpstr>Analysis of Big Mountain Resort Pricing and Investment Strategy</vt:lpstr>
      <vt:lpstr>Problem Statement</vt:lpstr>
      <vt:lpstr>Recommendation and Key Findings</vt:lpstr>
      <vt:lpstr>Modelling results</vt:lpstr>
      <vt:lpstr>Modelling results</vt:lpstr>
      <vt:lpstr>Modelling results</vt:lpstr>
      <vt:lpstr>Summary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Flow Cap</dc:creator>
  <cp:lastModifiedBy>Flow Cap</cp:lastModifiedBy>
  <cp:revision>1</cp:revision>
  <dcterms:created xsi:type="dcterms:W3CDTF">2024-07-12T17:07:57Z</dcterms:created>
  <dcterms:modified xsi:type="dcterms:W3CDTF">2024-07-12T17:27:28Z</dcterms:modified>
</cp:coreProperties>
</file>