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3"/>
    <p:sldId id="264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30FD"/>
    <a:srgbClr val="24C5DC"/>
    <a:srgbClr val="FF0099"/>
    <a:srgbClr val="5E2FFC"/>
    <a:srgbClr val="5B30FD"/>
    <a:srgbClr val="FFFFFF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7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alpha val="40000"/>
              </a:schemeClr>
            </a:gs>
            <a:gs pos="0">
              <a:srgbClr val="FF0099">
                <a:alpha val="80000"/>
              </a:srgbClr>
            </a:gs>
            <a:gs pos="100000">
              <a:srgbClr val="24C5DC">
                <a:alpha val="80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491095" y="2016760"/>
            <a:ext cx="1308735" cy="1660525"/>
            <a:chOff x="10635" y="900"/>
            <a:chExt cx="2061" cy="2615"/>
          </a:xfrm>
        </p:grpSpPr>
        <p:pic>
          <p:nvPicPr>
            <p:cNvPr id="5" name="图片 4" descr="E:/Repository/XiHanFun/XiHan.Docs/other/logo/logo-500.pnglogo-500"/>
            <p:cNvPicPr>
              <a:picLocks noChangeAspect="1"/>
            </p:cNvPicPr>
            <p:nvPr/>
          </p:nvPicPr>
          <p:blipFill>
            <a:blip r:embed="rId1"/>
            <a:srcRect l="24" t="-24" r="24" b="24"/>
            <a:stretch>
              <a:fillRect/>
            </a:stretch>
          </p:blipFill>
          <p:spPr>
            <a:xfrm>
              <a:off x="10635" y="900"/>
              <a:ext cx="2061" cy="2062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0796" y="2962"/>
              <a:ext cx="1739" cy="5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X</a:t>
              </a:r>
              <a:r>
                <a:rPr lang="en-US" altLang="zh-CN" sz="2800" b="1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iHan</a:t>
              </a:r>
              <a:endPara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886450" y="2656205"/>
            <a:ext cx="419735" cy="540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+</a:t>
            </a:r>
            <a:endParaRPr lang="en-US" altLang="zh-CN" sz="3200"/>
          </a:p>
        </p:txBody>
      </p:sp>
      <p:grpSp>
        <p:nvGrpSpPr>
          <p:cNvPr id="13" name="组合 12"/>
          <p:cNvGrpSpPr/>
          <p:nvPr/>
        </p:nvGrpSpPr>
        <p:grpSpPr>
          <a:xfrm>
            <a:off x="2857500" y="2179320"/>
            <a:ext cx="2542540" cy="1497965"/>
            <a:chOff x="5225" y="1030"/>
            <a:chExt cx="4004" cy="2359"/>
          </a:xfrm>
        </p:grpSpPr>
        <p:pic>
          <p:nvPicPr>
            <p:cNvPr id="6" name="图片 5" descr="D:\Repository\XiHanFun\Other\img\logo\DotNet_logo.pngDotNet_logo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326" y="1030"/>
              <a:ext cx="1803" cy="1803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5225" y="2835"/>
              <a:ext cx="4004" cy="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800" b="1">
                  <a:latin typeface="黑体" panose="02010609060101010101" charset="-122"/>
                  <a:ea typeface="黑体" panose="02010609060101010101" charset="-122"/>
                  <a:sym typeface="+mn-ea"/>
                </a:rPr>
                <a:t>.NET Platform</a:t>
              </a:r>
              <a:endPara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  <a:p>
              <a:pPr algn="ctr"/>
              <a:endPara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618865" y="4521200"/>
            <a:ext cx="51809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n w="28575" cmpd="thickThin">
                  <a:noFill/>
                  <a:prstDash val="solid"/>
                </a:ln>
                <a:gradFill>
                  <a:gsLst>
                    <a:gs pos="0">
                      <a:srgbClr val="FF0099"/>
                    </a:gs>
                    <a:gs pos="50000">
                      <a:srgbClr val="5A30FD"/>
                    </a:gs>
                    <a:gs pos="100000">
                      <a:srgbClr val="24C5DC"/>
                    </a:gs>
                  </a:gsLst>
                  <a:lin ang="13500000" scaled="0"/>
                </a:gradFill>
                <a:effectLst/>
                <a:ea typeface="等线 Light" panose="02010600030101010101" charset="-122"/>
                <a:cs typeface="+mn-lt"/>
                <a:sym typeface="+mn-ea"/>
              </a:rPr>
              <a:t>曦寒</a:t>
            </a:r>
            <a:r>
              <a:rPr lang="en-US" altLang="zh-CN" sz="2400">
                <a:ln w="28575" cmpd="thickThin">
                  <a:noFill/>
                  <a:prstDash val="solid"/>
                </a:ln>
                <a:gradFill>
                  <a:gsLst>
                    <a:gs pos="0">
                      <a:srgbClr val="FF0099"/>
                    </a:gs>
                    <a:gs pos="50000">
                      <a:srgbClr val="5A30FD"/>
                    </a:gs>
                    <a:gs pos="100000">
                      <a:srgbClr val="24C5DC"/>
                    </a:gs>
                  </a:gsLst>
                  <a:lin ang="13500000" scaled="0"/>
                </a:gradFill>
                <a:effectLst/>
                <a:ea typeface="等线 Light" panose="02010600030101010101" charset="-122"/>
                <a:cs typeface="+mn-lt"/>
                <a:sym typeface="+mn-ea"/>
              </a:rPr>
              <a:t> </a:t>
            </a:r>
            <a:r>
              <a:rPr lang="zh-CN" altLang="en-US" sz="2400">
                <a:ln w="28575" cmpd="thickThin">
                  <a:noFill/>
                  <a:prstDash val="solid"/>
                </a:ln>
                <a:gradFill>
                  <a:gsLst>
                    <a:gs pos="0">
                      <a:srgbClr val="FF0099"/>
                    </a:gs>
                    <a:gs pos="50000">
                      <a:srgbClr val="5A30FD"/>
                    </a:gs>
                    <a:gs pos="100000">
                      <a:srgbClr val="24C5DC"/>
                    </a:gs>
                  </a:gsLst>
                  <a:lin ang="13500000" scaled="0"/>
                </a:gradFill>
                <a:effectLst/>
                <a:ea typeface="等线 Light" panose="02010600030101010101" charset="-122"/>
                <a:cs typeface="+mn-lt"/>
                <a:sym typeface="+mn-ea"/>
              </a:rPr>
              <a:t>新型</a:t>
            </a:r>
            <a:r>
              <a:rPr lang="zh-CN" altLang="en-US" sz="2400">
                <a:ln w="28575" cmpd="thickThin">
                  <a:noFill/>
                  <a:prstDash val="solid"/>
                </a:ln>
                <a:gradFill>
                  <a:gsLst>
                    <a:gs pos="0">
                      <a:srgbClr val="FF0099"/>
                    </a:gs>
                    <a:gs pos="50000">
                      <a:srgbClr val="5A30FD"/>
                    </a:gs>
                    <a:gs pos="100000">
                      <a:srgbClr val="24C5DC"/>
                    </a:gs>
                  </a:gsLst>
                  <a:lin ang="13500000" scaled="0"/>
                </a:gradFill>
                <a:effectLst/>
                <a:ea typeface="等线 Light" panose="02010600030101010101" charset="-122"/>
                <a:cs typeface="+mn-lt"/>
                <a:sym typeface="+mn-ea"/>
              </a:rPr>
              <a:t>去中心化全场景应用型软件</a:t>
            </a:r>
            <a:endParaRPr lang="zh-CN" altLang="en-US" sz="2400">
              <a:ln w="28575" cmpd="thickThin">
                <a:noFill/>
                <a:prstDash val="solid"/>
              </a:ln>
              <a:gradFill>
                <a:gsLst>
                  <a:gs pos="0">
                    <a:srgbClr val="FF0099"/>
                  </a:gs>
                  <a:gs pos="50000">
                    <a:srgbClr val="5A30FD"/>
                  </a:gs>
                  <a:gs pos="100000">
                    <a:srgbClr val="24C5DC"/>
                  </a:gs>
                </a:gsLst>
                <a:lin ang="13500000" scaled="0"/>
              </a:gradFill>
              <a:effectLst/>
              <a:ea typeface="等线 Light" panose="02010600030101010101" charset="-122"/>
              <a:cs typeface="+mn-lt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alpha val="40000"/>
              </a:schemeClr>
            </a:gs>
            <a:gs pos="0">
              <a:srgbClr val="FF0099">
                <a:alpha val="80000"/>
              </a:srgbClr>
            </a:gs>
            <a:gs pos="100000">
              <a:srgbClr val="24C5DC">
                <a:alpha val="80000"/>
              </a:srgb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7491095" y="2016760"/>
            <a:ext cx="1308735" cy="1660525"/>
            <a:chOff x="10635" y="900"/>
            <a:chExt cx="2061" cy="2615"/>
          </a:xfrm>
        </p:grpSpPr>
        <p:pic>
          <p:nvPicPr>
            <p:cNvPr id="5" name="图片 4" descr="E:/Repository/XiHanFun/XiHan.Docs/other/logo/logo-500.pnglogo-500"/>
            <p:cNvPicPr>
              <a:picLocks noChangeAspect="1"/>
            </p:cNvPicPr>
            <p:nvPr/>
          </p:nvPicPr>
          <p:blipFill>
            <a:blip r:embed="rId1"/>
            <a:srcRect l="24" t="-24" r="24" b="24"/>
            <a:stretch>
              <a:fillRect/>
            </a:stretch>
          </p:blipFill>
          <p:spPr>
            <a:xfrm>
              <a:off x="10635" y="900"/>
              <a:ext cx="2061" cy="2062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0796" y="2962"/>
              <a:ext cx="1739" cy="5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800" b="1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X</a:t>
              </a:r>
              <a:r>
                <a:rPr lang="en-US" altLang="zh-CN" sz="2800" b="1">
                  <a:solidFill>
                    <a:schemeClr val="tx1"/>
                  </a:solidFill>
                  <a:latin typeface="黑体" panose="02010609060101010101" charset="-122"/>
                  <a:ea typeface="黑体" panose="02010609060101010101" charset="-122"/>
                </a:rPr>
                <a:t>iHan</a:t>
              </a:r>
              <a:endPara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886450" y="2656205"/>
            <a:ext cx="419735" cy="540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/>
              <a:t>+</a:t>
            </a:r>
            <a:endParaRPr lang="en-US" altLang="zh-CN" sz="3200"/>
          </a:p>
        </p:txBody>
      </p:sp>
      <p:grpSp>
        <p:nvGrpSpPr>
          <p:cNvPr id="13" name="组合 12"/>
          <p:cNvGrpSpPr/>
          <p:nvPr/>
        </p:nvGrpSpPr>
        <p:grpSpPr>
          <a:xfrm>
            <a:off x="2857500" y="2179320"/>
            <a:ext cx="2542540" cy="1497965"/>
            <a:chOff x="5225" y="1030"/>
            <a:chExt cx="4004" cy="2359"/>
          </a:xfrm>
        </p:grpSpPr>
        <p:pic>
          <p:nvPicPr>
            <p:cNvPr id="6" name="图片 5" descr="D:\Repository\XiHanFun\Other\img\logo\Vue_logo.pngVue_logo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326" y="1030"/>
              <a:ext cx="1803" cy="1803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5225" y="2835"/>
              <a:ext cx="4004" cy="55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800" b="1">
                  <a:latin typeface="黑体" panose="02010609060101010101" charset="-122"/>
                  <a:ea typeface="黑体" panose="02010609060101010101" charset="-122"/>
                  <a:sym typeface="+mn-ea"/>
                </a:rPr>
                <a:t>Vuejs</a:t>
              </a:r>
              <a:endParaRPr lang="en-US" altLang="zh-CN" sz="2800" b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</p:grp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618865" y="4521200"/>
            <a:ext cx="51809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n w="28575" cmpd="thickThin">
                  <a:noFill/>
                  <a:prstDash val="solid"/>
                </a:ln>
                <a:gradFill>
                  <a:gsLst>
                    <a:gs pos="0">
                      <a:srgbClr val="FF0099"/>
                    </a:gs>
                    <a:gs pos="50000">
                      <a:srgbClr val="5A30FD"/>
                    </a:gs>
                    <a:gs pos="100000">
                      <a:srgbClr val="24C5DC"/>
                    </a:gs>
                  </a:gsLst>
                  <a:lin ang="13500000" scaled="0"/>
                </a:gradFill>
                <a:effectLst/>
                <a:ea typeface="等线 Light" panose="02010600030101010101" charset="-122"/>
                <a:cs typeface="+mn-lt"/>
                <a:sym typeface="+mn-ea"/>
              </a:rPr>
              <a:t>曦寒</a:t>
            </a:r>
            <a:r>
              <a:rPr lang="en-US" altLang="zh-CN" sz="2400">
                <a:ln w="28575" cmpd="thickThin">
                  <a:noFill/>
                  <a:prstDash val="solid"/>
                </a:ln>
                <a:gradFill>
                  <a:gsLst>
                    <a:gs pos="0">
                      <a:srgbClr val="FF0099"/>
                    </a:gs>
                    <a:gs pos="50000">
                      <a:srgbClr val="5A30FD"/>
                    </a:gs>
                    <a:gs pos="100000">
                      <a:srgbClr val="24C5DC"/>
                    </a:gs>
                  </a:gsLst>
                  <a:lin ang="13500000" scaled="0"/>
                </a:gradFill>
                <a:effectLst/>
                <a:ea typeface="等线 Light" panose="02010600030101010101" charset="-122"/>
                <a:cs typeface="+mn-lt"/>
                <a:sym typeface="+mn-ea"/>
              </a:rPr>
              <a:t> </a:t>
            </a:r>
            <a:r>
              <a:rPr lang="zh-CN" altLang="en-US" sz="2400">
                <a:ln w="28575" cmpd="thickThin">
                  <a:noFill/>
                  <a:prstDash val="solid"/>
                </a:ln>
                <a:gradFill>
                  <a:gsLst>
                    <a:gs pos="0">
                      <a:srgbClr val="FF0099"/>
                    </a:gs>
                    <a:gs pos="50000">
                      <a:srgbClr val="5A30FD"/>
                    </a:gs>
                    <a:gs pos="100000">
                      <a:srgbClr val="24C5DC"/>
                    </a:gs>
                  </a:gsLst>
                  <a:lin ang="13500000" scaled="0"/>
                </a:gradFill>
                <a:effectLst/>
                <a:ea typeface="等线 Light" panose="02010600030101010101" charset="-122"/>
                <a:cs typeface="+mn-lt"/>
                <a:sym typeface="+mn-ea"/>
              </a:rPr>
              <a:t>新型</a:t>
            </a:r>
            <a:r>
              <a:rPr lang="zh-CN" altLang="en-US" sz="2400">
                <a:ln w="28575" cmpd="thickThin">
                  <a:noFill/>
                  <a:prstDash val="solid"/>
                </a:ln>
                <a:gradFill>
                  <a:gsLst>
                    <a:gs pos="0">
                      <a:srgbClr val="FF0099"/>
                    </a:gs>
                    <a:gs pos="50000">
                      <a:srgbClr val="5A30FD"/>
                    </a:gs>
                    <a:gs pos="100000">
                      <a:srgbClr val="24C5DC"/>
                    </a:gs>
                  </a:gsLst>
                  <a:lin ang="13500000" scaled="0"/>
                </a:gradFill>
                <a:effectLst/>
                <a:ea typeface="等线 Light" panose="02010600030101010101" charset="-122"/>
                <a:cs typeface="+mn-lt"/>
                <a:sym typeface="+mn-ea"/>
              </a:rPr>
              <a:t>去中心化全场景应用型软件</a:t>
            </a:r>
            <a:endParaRPr lang="zh-CN" altLang="en-US" sz="2400">
              <a:ln w="28575" cmpd="thickThin">
                <a:noFill/>
                <a:prstDash val="solid"/>
              </a:ln>
              <a:gradFill>
                <a:gsLst>
                  <a:gs pos="0">
                    <a:srgbClr val="FF0099"/>
                  </a:gs>
                  <a:gs pos="50000">
                    <a:srgbClr val="5A30FD"/>
                  </a:gs>
                  <a:gs pos="100000">
                    <a:srgbClr val="24C5DC"/>
                  </a:gs>
                </a:gsLst>
                <a:lin ang="13500000" scaled="0"/>
              </a:gradFill>
              <a:effectLst/>
              <a:ea typeface="等线 Light" panose="02010600030101010101" charset="-122"/>
              <a:cs typeface="+mn-lt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COMMONDATA" val="eyJoZGlkIjoiZTNiMmJjMGUyMDNhMGI0MjllZTc4OTE3ODRjOTBjMWQifQ=="/>
  <p:tag name="KSO_WPP_MARK_KEY" val="507fe9f9-27b0-4cb9-b9b8-1788e174335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WPS 演示</Application>
  <PresentationFormat>宽屏</PresentationFormat>
  <Paragraphs>17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黑体</vt:lpstr>
      <vt:lpstr>等线 Light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摘繁华</cp:lastModifiedBy>
  <cp:revision>178</cp:revision>
  <dcterms:created xsi:type="dcterms:W3CDTF">2019-06-19T02:08:00Z</dcterms:created>
  <dcterms:modified xsi:type="dcterms:W3CDTF">2025-03-07T20:44:21Z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56D88C6DF40C45CE9603B7F9B3599665</vt:lpwstr>
  </property>
</Properties>
</file>