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6"/>
    <p:restoredTop sz="92434"/>
  </p:normalViewPr>
  <p:slideViewPr>
    <p:cSldViewPr snapToGrid="0" snapToObjects="1">
      <p:cViewPr>
        <p:scale>
          <a:sx n="104" d="100"/>
          <a:sy n="104" d="100"/>
        </p:scale>
        <p:origin x="-456" y="-9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8FCB5-4947-6644-87B7-B713D22C5E7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483F7-8205-B343-BC26-8238FA68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483F7-8205-B343-BC26-8238FA683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A7BA6-9C69-B44E-909E-F80A999F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C9111-6C0A-CD44-876C-709B1E71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EEBD6-B224-D943-AFFE-865F167C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9ADA5-9012-B947-95A7-4369253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FA6C9-3D4A-5244-9429-221D2076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74C0-4FCA-0F47-A0F9-384E238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13BDA-9A36-D845-8A42-D3D3949DB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D7EC2-40E3-B44A-A7AA-BE71232A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72C0A-F524-F149-8A20-FBF504A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3CD9-6641-D248-95C9-9A626E4D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E1DE5-F3F4-DC49-B1C2-F95AA419F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70BE6-C06C-C949-9D08-0CB7DE0C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E26D6-1C1D-AC43-B8E9-75F515F9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02282-2E07-FE47-9A10-D38286CA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E75D-E431-F24D-96D0-B03BAC8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3907-6329-4B49-8805-1CAC5EC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C479F-7F94-C049-9AFF-35A0A335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84316-94D6-4549-9469-A4FABA8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1C305-9A3F-094D-8C0D-E91398D2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F22E1-CC47-CE4A-BBD5-9B7807E4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56B46-3B96-8247-9E55-392AA167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6511C-6F3A-7F4E-A882-8E94C9A3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FAC6A-1486-C744-8A41-D5252AC5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A9A7C-BD48-E140-821A-BD43360A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906C3-F996-F34E-AAAC-3A060B24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13223-BF8F-6845-B448-9B19182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7A2F9-3240-F649-9BF4-55CEB35B7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F109E-7208-8647-A41C-AE8A5059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6F51A-F15D-7445-A2EE-75162D08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25228-4EF5-A34A-9AB0-84880AE8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89507-C43C-A245-A248-0545AF1C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6BEBF-2DEE-EC48-A97E-480E533B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80210-022D-1E4A-8840-8B36ACBD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798B8-625C-5746-8868-55D0F7A8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8A714-EB68-5E41-8D7D-A9FBDEE3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933C33-FEE4-934A-8EF7-FB0B6FB94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63BD21-FFD0-F243-84F4-8D992579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CB2ECD-1C11-8D43-AEF1-EC39E5C6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F3A1E-0E5C-1B4F-BDE3-5700069D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B42EE-F9D3-8449-B2DE-10D16AB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EFB6F-AD86-1644-93A6-B49AB4E7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EF5BA-BFAA-574C-ACB3-6FC264E5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9F620-38C2-B94E-9E4A-BAFF0058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4EF4DE-EA2B-3647-9F1F-C64053D6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AAE84-1EB7-964E-B64C-D6F1E01A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163D4-AABE-844C-A7E6-599D8E09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301F-5223-D848-A22C-84CB3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7ADFA-0EE5-1146-BA31-464788A4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DDDFE-3D7B-074A-BEE2-3D5F556A4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BD05-F629-2A4E-B407-A1D02BF8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36812-680B-1B47-A8A4-BF9625F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0D2DF-34B9-8043-B05C-0A758535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A57B-D08A-394C-9A53-D4B0CE38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73634-B920-984A-A540-C2F3DBBF7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F1BDE-E082-0C45-BD99-C4BB02007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84C1E-C9F4-F74B-97DD-8E202DA7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836AC-9C25-2741-B5DA-EF26EEF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4AAA6-8EC9-7C43-A06B-6E97C70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4DA69-378E-114A-B8EC-587BD324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9AF5D-F7FE-4746-B20F-336C483C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4901A-94F2-184D-8B86-58B99D944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9A40-AF57-924D-AB52-939B4DEE736D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F5C32-2154-2549-8916-F82D3F15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70F68-106D-5546-AF7D-E21008272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21F9-54BA-3A4B-8335-E6D3519B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F613E15D-C346-E346-BC16-A00DD83B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57" y="580768"/>
            <a:ext cx="5107854" cy="2632331"/>
          </a:xfrm>
          <a:prstGeom prst="rect">
            <a:avLst/>
          </a:prstGeom>
        </p:spPr>
      </p:pic>
      <p:pic>
        <p:nvPicPr>
          <p:cNvPr id="7" name="图片 6" descr="墙上有涂鸦&#10;&#10;描述已自动生成">
            <a:extLst>
              <a:ext uri="{FF2B5EF4-FFF2-40B4-BE49-F238E27FC236}">
                <a16:creationId xmlns:a16="http://schemas.microsoft.com/office/drawing/2014/main" id="{1A5771C2-94C2-9B4B-BE2B-8C015A5D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557" y="3440444"/>
            <a:ext cx="2457076" cy="3213100"/>
          </a:xfrm>
          <a:prstGeom prst="rect">
            <a:avLst/>
          </a:prstGeom>
        </p:spPr>
      </p:pic>
      <p:pic>
        <p:nvPicPr>
          <p:cNvPr id="9" name="图片 8" descr="一群人站在涂鸦墙前&#10;&#10;中度可信度描述已自动生成">
            <a:extLst>
              <a:ext uri="{FF2B5EF4-FFF2-40B4-BE49-F238E27FC236}">
                <a16:creationId xmlns:a16="http://schemas.microsoft.com/office/drawing/2014/main" id="{435E29C4-5E37-F145-A4FC-F54E5B94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333" y="3440444"/>
            <a:ext cx="2511078" cy="3213100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DB70165-C168-1943-A26F-68393F75C9D2}"/>
              </a:ext>
            </a:extLst>
          </p:cNvPr>
          <p:cNvCxnSpPr>
            <a:cxnSpLocks/>
          </p:cNvCxnSpPr>
          <p:nvPr/>
        </p:nvCxnSpPr>
        <p:spPr>
          <a:xfrm flipH="1">
            <a:off x="3169557" y="3326771"/>
            <a:ext cx="510785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2</cp:revision>
  <dcterms:created xsi:type="dcterms:W3CDTF">2022-01-29T11:01:17Z</dcterms:created>
  <dcterms:modified xsi:type="dcterms:W3CDTF">2022-01-29T11:06:45Z</dcterms:modified>
</cp:coreProperties>
</file>