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5300 Project 2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2455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Xi He, Yanjia Li, Long Ma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Format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916100"/>
            <a:ext cx="8419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                     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75" y="1240675"/>
            <a:ext cx="3672249" cy="2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500" y="1240675"/>
            <a:ext cx="4776750" cy="23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>
            <a:off x="385500" y="2211600"/>
            <a:ext cx="3469499" cy="1410299"/>
          </a:xfrm>
          <a:prstGeom prst="rect">
            <a:avLst/>
          </a:prstGeom>
          <a:noFill/>
          <a:ln cap="flat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805100" y="2211600"/>
            <a:ext cx="3469499" cy="243600"/>
          </a:xfrm>
          <a:prstGeom prst="rect">
            <a:avLst/>
          </a:prstGeom>
          <a:noFill/>
          <a:ln cap="flat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4805100" y="2668800"/>
            <a:ext cx="3469499" cy="243600"/>
          </a:xfrm>
          <a:prstGeom prst="rect">
            <a:avLst/>
          </a:prstGeom>
          <a:noFill/>
          <a:ln cap="flat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815250" y="3070100"/>
            <a:ext cx="3469499" cy="243600"/>
          </a:xfrm>
          <a:prstGeom prst="rect">
            <a:avLst/>
          </a:prstGeom>
          <a:noFill/>
          <a:ln cap="flat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Computation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Mapper reads the data line by line, data format for each line is: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NodeId  PRvalue  Outlink1, Outlink2, ...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For each line of data, Mapper sends splited PR value to each node in outlinks as well as each node info line.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Reducer collects PR value flowing from other nodes for one node and its own node info line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Reducer calculate new PR value for its own node and generate data input for next round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Mapper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Keyin:	NodeId[,PRValue]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Valuein:	[Outlink1, Oulink2, Outlink3, ...]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Keyout_1:	dst_NodeId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Valueout_1: src_NodeId, PRValue, outlinks_amount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Keyout_2:	src_NodeId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Valueout_2: 	src_PRValue, src_outlinks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Reducer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Keyin_1:	NodeId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Valuein_1: src_NodeId, src_PRValue, src_outlinks_amount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Keyin_2:	NodeId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Valuein_2: PRValue, Outlinks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Keyout:	NodeId, PRValue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Valueout: Outlinks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Compute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Jobs: MapReduce passes. AvgResidual&lt;0.001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Map(read line by line from file)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In:    &lt;LineNumofFile</a:t>
            </a:r>
            <a:r>
              <a:rPr lang="en" sz="1800"/>
              <a:t>(longWritable)</a:t>
            </a:r>
            <a:r>
              <a:rPr lang="en" sz="2400"/>
              <a:t>, LineText</a:t>
            </a:r>
            <a:r>
              <a:rPr lang="en" sz="1800"/>
              <a:t>(Text)</a:t>
            </a:r>
            <a:r>
              <a:rPr lang="en" sz="2400"/>
              <a:t>&gt;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out:  &lt;BlockID</a:t>
            </a:r>
            <a:r>
              <a:rPr lang="en" sz="1800"/>
              <a:t>(longWritable)</a:t>
            </a:r>
            <a:r>
              <a:rPr lang="en" sz="2400"/>
              <a:t>, Data</a:t>
            </a:r>
            <a:r>
              <a:rPr lang="en" sz="1800"/>
              <a:t>(Text)</a:t>
            </a:r>
            <a:r>
              <a:rPr lang="en" sz="24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Reduce(write line by line to file) 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in:    &lt;BlockID</a:t>
            </a:r>
            <a:r>
              <a:rPr lang="en" sz="1800">
                <a:solidFill>
                  <a:schemeClr val="dk1"/>
                </a:solidFill>
              </a:rPr>
              <a:t>(longWritable)</a:t>
            </a:r>
            <a:r>
              <a:rPr lang="en" sz="2400"/>
              <a:t>, List&lt;Data&gt;</a:t>
            </a:r>
            <a:r>
              <a:rPr lang="en" sz="1800">
                <a:solidFill>
                  <a:schemeClr val="dk1"/>
                </a:solidFill>
              </a:rPr>
              <a:t>(Text)</a:t>
            </a:r>
            <a:r>
              <a:rPr lang="en" sz="2400"/>
              <a:t>&gt;</a:t>
            </a:r>
          </a:p>
          <a:p>
            <a:pPr indent="-381000" lvl="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out:  &lt;NodeID</a:t>
            </a:r>
            <a:r>
              <a:rPr lang="en" sz="1800">
                <a:solidFill>
                  <a:schemeClr val="dk1"/>
                </a:solidFill>
              </a:rPr>
              <a:t>(longWritable)</a:t>
            </a:r>
            <a:r>
              <a:rPr lang="en" sz="2400"/>
              <a:t>, NodeInfoLine</a:t>
            </a:r>
            <a:r>
              <a:rPr lang="en" sz="1800">
                <a:solidFill>
                  <a:schemeClr val="dk1"/>
                </a:solidFill>
              </a:rPr>
              <a:t>(Text)</a:t>
            </a:r>
            <a:r>
              <a:rPr lang="en" sz="2400"/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Mapper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05750" y="842050"/>
            <a:ext cx="8938199" cy="408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Read text file line by line.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Each line/node contains </a:t>
            </a:r>
            <a:r>
              <a:rPr lang="en" sz="1400"/>
              <a:t>{NodeID, PR, Outlinks}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ex: “123  0.234  45  86  90”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For each line/node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send entire line</a:t>
            </a:r>
            <a:r>
              <a:rPr lang="en" sz="1400"/>
              <a:t>&lt;flag, line&gt; ex: “NodeInfo 123 0.234 45 86 90”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/>
              <a:t>				send to block of u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send BE:</a:t>
            </a:r>
            <a:r>
              <a:rPr lang="en" sz="1400"/>
              <a:t> {flag, source node id, destination node id, source node degree} ex: “BE 32 43 3”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solidFill>
                  <a:schemeClr val="dk1"/>
                </a:solidFill>
              </a:rPr>
              <a:t>				u→ v (send to block of v)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400"/>
              <a:t>send BC </a:t>
            </a:r>
            <a:r>
              <a:rPr lang="en" sz="1400"/>
              <a:t>{flag, destination node id, pageRank shared with it}. ex: “BC 34 0.02 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		</a:t>
            </a:r>
            <a:r>
              <a:rPr i="1" lang="en" sz="1400">
                <a:solidFill>
                  <a:schemeClr val="dk1"/>
                </a:solidFill>
              </a:rPr>
              <a:t>u→ v (send to block of v)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2300" y="1007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Reducer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87700" y="877125"/>
            <a:ext cx="8708099" cy="404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Sort List&lt;Data&gt; for one block, put in HashMaps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" sz="1400"/>
              <a:t>degree_map</a:t>
            </a:r>
            <a:r>
              <a:rPr lang="en" sz="1200"/>
              <a:t>&lt;nodeID, degree&gt;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" sz="1400"/>
              <a:t>pageRank_map &amp;&amp; new_pageRank_map</a:t>
            </a:r>
            <a:r>
              <a:rPr b="1" lang="en" sz="1200"/>
              <a:t> </a:t>
            </a:r>
            <a:r>
              <a:rPr lang="en" sz="1200"/>
              <a:t>&lt;nodeID, PR&gt;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" sz="1400"/>
              <a:t>boundary_map</a:t>
            </a:r>
            <a:r>
              <a:rPr lang="en" sz="1400"/>
              <a:t> </a:t>
            </a:r>
            <a:r>
              <a:rPr lang="en" sz="1200"/>
              <a:t>&lt;nodeID, List&lt;PR_shared&gt;&gt;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" sz="1400"/>
              <a:t>edge_map</a:t>
            </a:r>
            <a:r>
              <a:rPr lang="en" sz="1400"/>
              <a:t> </a:t>
            </a:r>
            <a:r>
              <a:rPr lang="en" sz="1200"/>
              <a:t>&lt;nodeID, List&lt;inLinks&gt; &gt;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" sz="1400"/>
              <a:t>Others</a:t>
            </a:r>
            <a:r>
              <a:rPr lang="en" sz="1400"/>
              <a:t>: </a:t>
            </a:r>
            <a:r>
              <a:rPr i="1" lang="en" sz="1400"/>
              <a:t>forNextPass</a:t>
            </a:r>
            <a:r>
              <a:rPr lang="en" sz="1400"/>
              <a:t> map</a:t>
            </a:r>
            <a:r>
              <a:rPr lang="en" sz="1200"/>
              <a:t>&lt;nodeID, NodeInfoText&gt;</a:t>
            </a:r>
            <a:r>
              <a:rPr lang="en" sz="1400"/>
              <a:t> &amp;&amp; </a:t>
            </a:r>
            <a:r>
              <a:rPr i="1" lang="en" sz="1400"/>
              <a:t>startMap</a:t>
            </a:r>
            <a:r>
              <a:rPr lang="en" sz="1400"/>
              <a:t> (same as pageRank_map)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Run iterations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edge_map: add PR shared to each desti node to new_pageRank_map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boundary_map: add PR shared to each desti node from other blocks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new_pageRank_map: sum*0.85 +0.15/Num_OF_NODES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replace / update pageRank_map; calculate avgResidual&lt;0.01?break;iter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>
                <a:solidFill>
                  <a:schemeClr val="dk1"/>
                </a:solidFill>
              </a:rPr>
              <a:t>3.	Write To File</a:t>
            </a:r>
          </a:p>
          <a:p>
            <a:pPr indent="-3175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replace Node line Info with new PR in forNextPass map. Write to file on the fly</a:t>
            </a:r>
          </a:p>
          <a:p>
            <a:pPr indent="-317500" lvl="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400"/>
              <a:t>Sum the residuals of all nodes in block (start-end)/end. Put in counter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