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12" r:id="rId2"/>
    <p:sldId id="714" r:id="rId3"/>
    <p:sldId id="713" r:id="rId4"/>
    <p:sldId id="315" r:id="rId5"/>
    <p:sldId id="718" r:id="rId6"/>
    <p:sldId id="721" r:id="rId7"/>
    <p:sldId id="719" r:id="rId8"/>
    <p:sldId id="710" r:id="rId9"/>
    <p:sldId id="720" r:id="rId10"/>
    <p:sldId id="716" r:id="rId11"/>
    <p:sldId id="717" r:id="rId12"/>
  </p:sldIdLst>
  <p:sldSz cx="12192000" cy="6858000"/>
  <p:notesSz cx="6858000" cy="9144000"/>
  <p:embeddedFontLst>
    <p:embeddedFont>
      <p:font typeface="OPPOSans B" panose="02010600030101010101" charset="-122"/>
      <p:regular r:id="rId15"/>
    </p:embeddedFont>
    <p:embeddedFont>
      <p:font typeface="OPPOSans L" panose="02010600030101010101" charset="-122"/>
      <p:regular r:id="rId16"/>
    </p:embeddedFont>
    <p:embeddedFont>
      <p:font typeface="微软雅黑" panose="020B0503020204020204" pitchFamily="34" charset="-122"/>
      <p:regular r:id="rId17"/>
      <p:bold r:id="rId18"/>
    </p:embeddedFont>
    <p:embeddedFont>
      <p:font typeface="微软雅黑 Light" panose="020B0502040204020203" pitchFamily="34" charset="-122"/>
      <p:regular r:id="rId19"/>
    </p:embeddedFont>
  </p:embeddedFont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F1EEE01-FAD6-4416-A6CD-149AD39323A2}">
          <p14:sldIdLst>
            <p14:sldId id="712"/>
            <p14:sldId id="714"/>
            <p14:sldId id="713"/>
          </p14:sldIdLst>
        </p14:section>
        <p14:section name="无标题节" id="{B3C6E40F-AF4B-42D6-A033-F3E48FF52CCC}">
          <p14:sldIdLst>
            <p14:sldId id="315"/>
            <p14:sldId id="718"/>
            <p14:sldId id="721"/>
            <p14:sldId id="719"/>
            <p14:sldId id="710"/>
            <p14:sldId id="720"/>
            <p14:sldId id="716"/>
            <p14:sldId id="7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15">
          <p15:clr>
            <a:srgbClr val="A4A3A4"/>
          </p15:clr>
        </p15:guide>
        <p15:guide id="2" orient="horz" pos="1141">
          <p15:clr>
            <a:srgbClr val="A4A3A4"/>
          </p15:clr>
        </p15:guide>
        <p15:guide id="3" pos="3552">
          <p15:clr>
            <a:srgbClr val="A4A3A4"/>
          </p15:clr>
        </p15:guide>
        <p15:guide id="4" pos="70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87962" autoAdjust="0"/>
  </p:normalViewPr>
  <p:slideViewPr>
    <p:cSldViewPr snapToGrid="0">
      <p:cViewPr varScale="1">
        <p:scale>
          <a:sx n="78" d="100"/>
          <a:sy n="78" d="100"/>
        </p:scale>
        <p:origin x="648" y="67"/>
      </p:cViewPr>
      <p:guideLst>
        <p:guide orient="horz" pos="2515"/>
        <p:guide orient="horz" pos="1141"/>
        <p:guide pos="3552"/>
        <p:guide pos="70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  <a:t>25/4/2024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1</a:t>
            </a:fld>
            <a:endParaRPr lang="zh-SG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3</a:t>
            </a:fld>
            <a:endParaRPr lang="zh-SG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4</a:t>
            </a:fld>
            <a:endParaRPr lang="zh-SG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5</a:t>
            </a:fld>
            <a:endParaRPr lang="zh-SG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7</a:t>
            </a:fld>
            <a:endParaRPr lang="zh-SG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8</a:t>
            </a:fld>
            <a:endParaRPr lang="zh-SG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9</a:t>
            </a:fld>
            <a:endParaRPr lang="zh-SG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11</a:t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b="1599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1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7870" r="2895" b="23862"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r="82" b="15992"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0"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440077" y="406471"/>
            <a:ext cx="11311846" cy="6045058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b="1599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1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341086" y="359229"/>
            <a:ext cx="11509829" cy="6139543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标题 1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0771" y="606890"/>
            <a:ext cx="4813123" cy="4419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lang="zh-CN" altLang="en-US" sz="280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635052" y="631428"/>
            <a:ext cx="45719" cy="39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b="15992"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1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859157" y="2321004"/>
            <a:ext cx="884867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spcBef>
                <a:spcPts val="0"/>
              </a:spcBef>
              <a:buSzPct val="100000"/>
            </a:pPr>
            <a:r>
              <a:rPr lang="zh-CN" altLang="en-US" sz="7200" b="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爱国网页制作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850690" y="3333884"/>
            <a:ext cx="7619542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00000"/>
              </a:lnSpc>
              <a:buSzPct val="100000"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Green contracted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powerpoint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 template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772" y="569843"/>
            <a:ext cx="4956703" cy="537870"/>
          </a:xfrm>
        </p:spPr>
        <p:txBody>
          <a:bodyPr>
            <a:spAutoFit/>
          </a:bodyPr>
          <a:lstStyle/>
          <a:p>
            <a:r>
              <a:rPr lang="en-US" altLang="zh-CN" b="0" dirty="0">
                <a:latin typeface="+mj-ea"/>
                <a:ea typeface="+mj-ea"/>
                <a:sym typeface="+mn-ea"/>
              </a:rPr>
              <a:t>04 </a:t>
            </a:r>
            <a:r>
              <a:rPr lang="zh-CN" altLang="en-US" b="0" dirty="0">
                <a:latin typeface="+mj-ea"/>
                <a:ea typeface="+mj-ea"/>
                <a:sym typeface="+mn-ea"/>
              </a:rPr>
              <a:t>近现代史网页制作小结</a:t>
            </a:r>
            <a:endParaRPr lang="en-US" dirty="0"/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4925385" y="1120245"/>
            <a:ext cx="0" cy="4390482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2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7252438" y="1695450"/>
            <a:ext cx="0" cy="4297408"/>
          </a:xfrm>
          <a:prstGeom prst="line">
            <a:avLst/>
          </a:prstGeom>
          <a:ln w="25400">
            <a:gradFill>
              <a:gsLst>
                <a:gs pos="5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 flipV="1">
            <a:off x="4868908" y="1523523"/>
            <a:ext cx="155484" cy="155484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flipV="1">
            <a:off x="4868908" y="3930106"/>
            <a:ext cx="155484" cy="155484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flipV="1">
            <a:off x="7157019" y="3315486"/>
            <a:ext cx="155484" cy="155484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74473" y="4333731"/>
            <a:ext cx="2762006" cy="1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SG"/>
            </a:defPPr>
            <a:lvl1pPr algn="r">
              <a:lnSpc>
                <a:spcPct val="125000"/>
              </a:lnSpc>
              <a:defRPr sz="1600" cap="none" spc="0">
                <a:ln w="1905"/>
                <a:solidFill>
                  <a:schemeClr val="bg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Visual Studio Code</a:t>
            </a:r>
          </a:p>
          <a:p>
            <a:r>
              <a:rPr lang="zh-CN" altLang="en-US" dirty="0"/>
              <a:t>软件对</a:t>
            </a:r>
            <a:r>
              <a:rPr lang="en-US" altLang="zh-CN" sz="1800" dirty="0"/>
              <a:t>html</a:t>
            </a:r>
            <a:r>
              <a:rPr lang="zh-CN" altLang="en-US" dirty="0"/>
              <a:t>部分和</a:t>
            </a:r>
            <a:r>
              <a:rPr lang="en-US" altLang="zh-CN" dirty="0" err="1"/>
              <a:t>css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进行代码的编写和文字部分的输入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7528051" y="3844154"/>
            <a:ext cx="2589476" cy="145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SG"/>
            </a:defPPr>
            <a:lvl1pPr algn="r">
              <a:lnSpc>
                <a:spcPct val="125000"/>
              </a:lnSpc>
              <a:defRPr sz="1600" cap="none" spc="0">
                <a:ln w="1905"/>
                <a:solidFill>
                  <a:schemeClr val="bg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defRPr>
            </a:lvl1pPr>
          </a:lstStyle>
          <a:p>
            <a:pPr algn="l"/>
            <a:r>
              <a:rPr lang="zh-CN" altLang="en-US" sz="1800" dirty="0"/>
              <a:t>简洁明了</a:t>
            </a:r>
            <a:endParaRPr lang="en-US" altLang="zh-CN" sz="1800" dirty="0"/>
          </a:p>
          <a:p>
            <a:pPr algn="l"/>
            <a:r>
              <a:rPr lang="zh-CN" altLang="en-US" sz="1800" dirty="0"/>
              <a:t>清晰不冗余</a:t>
            </a:r>
            <a:endParaRPr lang="en-US" altLang="zh-CN" sz="1800" dirty="0"/>
          </a:p>
          <a:p>
            <a:pPr algn="l"/>
            <a:r>
              <a:rPr lang="zh-CN" altLang="en-US" sz="1800" dirty="0"/>
              <a:t>有较强的交互性</a:t>
            </a:r>
            <a:endParaRPr lang="en-US" altLang="zh-CN" sz="1800" dirty="0"/>
          </a:p>
          <a:p>
            <a:pPr algn="l"/>
            <a:r>
              <a:rPr lang="zh-CN" altLang="en-US" sz="1800" dirty="0"/>
              <a:t>视觉体验好印象深刻</a:t>
            </a:r>
            <a:endParaRPr lang="en-US" altLang="zh-CN" sz="18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172127" y="1391715"/>
            <a:ext cx="2501611" cy="498792"/>
            <a:chOff x="1688813" y="1702798"/>
            <a:chExt cx="2968066" cy="498792"/>
          </a:xfrm>
        </p:grpSpPr>
        <p:sp>
          <p:nvSpPr>
            <p:cNvPr id="5" name="矩形: 对角圆角 4"/>
            <p:cNvSpPr/>
            <p:nvPr/>
          </p:nvSpPr>
          <p:spPr>
            <a:xfrm>
              <a:off x="1688813" y="1702798"/>
              <a:ext cx="2968066" cy="49879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41955" y="1752139"/>
              <a:ext cx="2661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目的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72127" y="3785598"/>
            <a:ext cx="2501611" cy="498792"/>
            <a:chOff x="1688813" y="3785598"/>
            <a:chExt cx="2968066" cy="498792"/>
          </a:xfrm>
        </p:grpSpPr>
        <p:sp>
          <p:nvSpPr>
            <p:cNvPr id="7" name="矩形: 对角圆角 6"/>
            <p:cNvSpPr/>
            <p:nvPr/>
          </p:nvSpPr>
          <p:spPr>
            <a:xfrm>
              <a:off x="1688813" y="3785598"/>
              <a:ext cx="2968066" cy="49879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841955" y="3834939"/>
              <a:ext cx="26617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方法与介绍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528051" y="3066090"/>
            <a:ext cx="2309779" cy="498792"/>
            <a:chOff x="7531125" y="2152249"/>
            <a:chExt cx="2309779" cy="498792"/>
          </a:xfrm>
        </p:grpSpPr>
        <p:sp>
          <p:nvSpPr>
            <p:cNvPr id="9" name="矩形: 对角圆角 8"/>
            <p:cNvSpPr/>
            <p:nvPr/>
          </p:nvSpPr>
          <p:spPr>
            <a:xfrm>
              <a:off x="7531126" y="2152249"/>
              <a:ext cx="2309777" cy="49879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531125" y="2201590"/>
              <a:ext cx="2309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j-ea"/>
                  <a:ea typeface="+mj-ea"/>
                </a:rPr>
                <a:t>优点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0FB2B48-5597-57D6-72D9-1ED7CDD664DA}"/>
              </a:ext>
            </a:extLst>
          </p:cNvPr>
          <p:cNvSpPr txBox="1"/>
          <p:nvPr/>
        </p:nvSpPr>
        <p:spPr>
          <a:xfrm>
            <a:off x="1538178" y="1993438"/>
            <a:ext cx="3309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accent1"/>
                </a:solidFill>
              </a:rPr>
              <a:t>让人们能够更加了解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r"/>
            <a:r>
              <a:rPr lang="zh-CN" altLang="en-US" dirty="0">
                <a:solidFill>
                  <a:schemeClr val="accent1"/>
                </a:solidFill>
              </a:rPr>
              <a:t>和理解中国近现代史</a:t>
            </a:r>
            <a:endParaRPr lang="en-US" altLang="zh-CN" dirty="0">
              <a:solidFill>
                <a:schemeClr val="accent1"/>
              </a:solidFill>
            </a:endParaRPr>
          </a:p>
          <a:p>
            <a:pPr algn="r"/>
            <a:r>
              <a:rPr lang="zh-CN" altLang="en-US" dirty="0">
                <a:solidFill>
                  <a:schemeClr val="accent1"/>
                </a:solidFill>
              </a:rPr>
              <a:t>让人们重视对近现代史的学习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854837" y="2074783"/>
            <a:ext cx="5190019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>
              <a:spcBef>
                <a:spcPts val="0"/>
              </a:spcBef>
              <a:buSzPct val="100000"/>
            </a:pPr>
            <a:r>
              <a:rPr lang="zh-CN" altLang="en-US" sz="8800" b="0" dirty="0">
                <a:solidFill>
                  <a:schemeClr val="accent1"/>
                </a:solidFill>
                <a:latin typeface="+mj-ea"/>
                <a:ea typeface="+mj-ea"/>
                <a:cs typeface="+mn-ea"/>
                <a:sym typeface="+mn-lt"/>
              </a:rPr>
              <a:t>感谢聆听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54837" y="3429000"/>
            <a:ext cx="424116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>
              <a:spcBef>
                <a:spcPts val="0"/>
              </a:spcBef>
              <a:buSzPct val="100000"/>
            </a:pPr>
            <a:endParaRPr lang="zh-CN" altLang="en-US" sz="4320" b="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54837" y="3429000"/>
            <a:ext cx="4241163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>
              <a:spcBef>
                <a:spcPts val="0"/>
              </a:spcBef>
              <a:buSzPct val="100000"/>
            </a:pPr>
            <a:endParaRPr lang="zh-CN" altLang="en-US" sz="4320" b="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54837" y="3370074"/>
            <a:ext cx="519001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>
              <a:spcBef>
                <a:spcPts val="0"/>
              </a:spcBef>
              <a:buSzPct val="100000"/>
            </a:pPr>
            <a:r>
              <a:rPr lang="en-US" altLang="zh-CN" sz="1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Thank you for listening</a:t>
            </a:r>
            <a:endParaRPr lang="zh-CN" altLang="en-US" sz="4320" b="0" dirty="0">
              <a:solidFill>
                <a:schemeClr val="accent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35810" y="3846124"/>
            <a:ext cx="1452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汇报人：</a:t>
            </a:r>
            <a:r>
              <a:rPr lang="en-US" sz="180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龙江</a:t>
            </a:r>
            <a:endParaRPr lang="en-US" altLang="zh-CN" dirty="0" err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12923" y="1193519"/>
            <a:ext cx="5366151" cy="1015663"/>
            <a:chOff x="3412923" y="1193519"/>
            <a:chExt cx="5366151" cy="1015663"/>
          </a:xfrm>
        </p:grpSpPr>
        <p:sp>
          <p:nvSpPr>
            <p:cNvPr id="45" name="文本框 44"/>
            <p:cNvSpPr txBox="1"/>
            <p:nvPr/>
          </p:nvSpPr>
          <p:spPr>
            <a:xfrm>
              <a:off x="5125380" y="1193519"/>
              <a:ext cx="1941237" cy="101566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l"/>
              <a:r>
                <a:rPr lang="zh-CN" altLang="en-US" sz="6600" dirty="0">
                  <a:solidFill>
                    <a:schemeClr val="accent1"/>
                  </a:solidFill>
                  <a:latin typeface="+mj-ea"/>
                  <a:ea typeface="+mj-ea"/>
                </a:rPr>
                <a:t>目 录</a:t>
              </a: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7812087" y="1625150"/>
              <a:ext cx="966987" cy="152400"/>
              <a:chOff x="9774601" y="5660136"/>
              <a:chExt cx="966987" cy="15240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 flipH="1">
              <a:off x="3412923" y="1625150"/>
              <a:ext cx="966987" cy="152400"/>
              <a:chOff x="9774601" y="5660136"/>
              <a:chExt cx="966987" cy="152400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893445" y="3041015"/>
            <a:ext cx="2080260" cy="1782445"/>
            <a:chOff x="1408" y="4789"/>
            <a:chExt cx="3276" cy="2807"/>
          </a:xfrm>
        </p:grpSpPr>
        <p:sp>
          <p:nvSpPr>
            <p:cNvPr id="49" name="泪滴形 48"/>
            <p:cNvSpPr/>
            <p:nvPr/>
          </p:nvSpPr>
          <p:spPr>
            <a:xfrm>
              <a:off x="2356" y="4789"/>
              <a:ext cx="1380" cy="138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dirty="0"/>
                <a:t>01</a:t>
              </a:r>
              <a:endParaRPr lang="zh-CN" altLang="en-US" sz="20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075" y="6433"/>
              <a:ext cx="1939" cy="116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制作目的</a:t>
              </a:r>
            </a:p>
            <a:p>
              <a:pPr algn="ctr"/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408" y="7159"/>
              <a:ext cx="3276" cy="33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accent1"/>
                  </a:solidFill>
                  <a:latin typeface="OPPOSans L" panose="00020600040101010101" charset="-122"/>
                  <a:ea typeface="OPPOSans L" panose="00020600040101010101" charset="-122"/>
                  <a:sym typeface="+mn-ea"/>
                </a:rPr>
                <a:t>Analysis of the  situation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676650" y="3041015"/>
            <a:ext cx="1984375" cy="1720215"/>
            <a:chOff x="6036" y="4789"/>
            <a:chExt cx="3125" cy="2709"/>
          </a:xfrm>
        </p:grpSpPr>
        <p:sp>
          <p:nvSpPr>
            <p:cNvPr id="52" name="泪滴形 51"/>
            <p:cNvSpPr/>
            <p:nvPr/>
          </p:nvSpPr>
          <p:spPr>
            <a:xfrm>
              <a:off x="6909" y="4789"/>
              <a:ext cx="1380" cy="138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dirty="0"/>
                <a:t>02</a:t>
              </a:r>
              <a:endParaRPr lang="zh-CN" altLang="en-US" sz="20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384" y="6433"/>
              <a:ext cx="2423" cy="58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方法与介绍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036" y="7159"/>
              <a:ext cx="3125" cy="33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accent1"/>
                  </a:solidFill>
                  <a:latin typeface="OPPOSans L" panose="00020600040101010101" charset="-122"/>
                  <a:ea typeface="OPPOSans L" panose="00020600040101010101" charset="-122"/>
                  <a:sym typeface="+mn-ea"/>
                </a:rPr>
                <a:t>Analysis of examination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63335" y="3041015"/>
            <a:ext cx="1846580" cy="1720215"/>
            <a:chOff x="10144" y="4789"/>
            <a:chExt cx="2908" cy="2709"/>
          </a:xfrm>
        </p:grpSpPr>
        <p:sp>
          <p:nvSpPr>
            <p:cNvPr id="55" name="泪滴形 54"/>
            <p:cNvSpPr/>
            <p:nvPr/>
          </p:nvSpPr>
          <p:spPr>
            <a:xfrm>
              <a:off x="10908" y="4789"/>
              <a:ext cx="1380" cy="138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dirty="0"/>
                <a:t>03</a:t>
              </a:r>
              <a:endParaRPr lang="zh-CN" altLang="en-US" sz="20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1111" y="6433"/>
              <a:ext cx="969" cy="58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优点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144" y="7159"/>
              <a:ext cx="2908" cy="33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sz="1400" dirty="0">
                  <a:solidFill>
                    <a:schemeClr val="accent1"/>
                  </a:solidFill>
                  <a:latin typeface="OPPOSans L" panose="00020600040101010101" charset="-122"/>
                  <a:ea typeface="OPPOSans L" panose="00020600040101010101" charset="-122"/>
                  <a:sym typeface="+mn-ea"/>
                </a:rPr>
                <a:t>Selection of Colleges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912860" y="3041015"/>
            <a:ext cx="2386330" cy="1720215"/>
            <a:chOff x="14036" y="4789"/>
            <a:chExt cx="3758" cy="2709"/>
          </a:xfrm>
        </p:grpSpPr>
        <p:sp>
          <p:nvSpPr>
            <p:cNvPr id="66" name="泪滴形 65"/>
            <p:cNvSpPr/>
            <p:nvPr/>
          </p:nvSpPr>
          <p:spPr>
            <a:xfrm>
              <a:off x="15225" y="4789"/>
              <a:ext cx="1380" cy="138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2000" dirty="0"/>
                <a:t>04</a:t>
              </a:r>
              <a:endParaRPr lang="zh-CN" altLang="en-US" sz="2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5428" y="6433"/>
              <a:ext cx="969" cy="582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accent1"/>
                  </a:solidFill>
                  <a:latin typeface="+mj-ea"/>
                  <a:ea typeface="+mj-ea"/>
                  <a:sym typeface="+mn-ea"/>
                </a:rPr>
                <a:t>小结</a:t>
              </a:r>
              <a:endParaRPr lang="zh-CN" altLang="en-US" sz="24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4036" y="7159"/>
              <a:ext cx="3758" cy="33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accent1"/>
                  </a:solidFill>
                  <a:latin typeface="OPPOSans L" panose="00020600040101010101" charset="-122"/>
                  <a:ea typeface="OPPOSans L" panose="00020600040101010101" charset="-122"/>
                  <a:sym typeface="+mn-ea"/>
                </a:rPr>
                <a:t>Review plan for examination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3484928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588576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ONE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55013" y="2736503"/>
            <a:ext cx="4991100" cy="1384935"/>
            <a:chOff x="1861555" y="1971973"/>
            <a:chExt cx="4991100" cy="1384935"/>
          </a:xfrm>
        </p:grpSpPr>
        <p:sp>
          <p:nvSpPr>
            <p:cNvPr id="19" name="文本框 18"/>
            <p:cNvSpPr txBox="1"/>
            <p:nvPr/>
          </p:nvSpPr>
          <p:spPr>
            <a:xfrm>
              <a:off x="2623793" y="1971973"/>
              <a:ext cx="3385542" cy="101566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6600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制作目的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861555" y="3080048"/>
              <a:ext cx="4991100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  <a:latin typeface="OPPOSans L" panose="00020600040101010101" charset="-122"/>
                  <a:ea typeface="OPPOSans L" panose="00020600040101010101" charset="-122"/>
                  <a:sym typeface="+mn-ea"/>
                </a:rPr>
                <a:t>Analysis of the  situation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80771" y="564980"/>
            <a:ext cx="4813123" cy="525785"/>
          </a:xfrm>
        </p:spPr>
        <p:txBody>
          <a:bodyPr>
            <a:spAutoFit/>
          </a:bodyPr>
          <a:lstStyle/>
          <a:p>
            <a:r>
              <a:rPr lang="en-US" altLang="zh-CN" b="0" dirty="0">
                <a:latin typeface="+mj-ea"/>
                <a:ea typeface="+mj-ea"/>
                <a:sym typeface="+mn-ea"/>
              </a:rPr>
              <a:t>01 </a:t>
            </a:r>
            <a:r>
              <a:rPr lang="zh-CN" altLang="en-US" b="0" dirty="0">
                <a:latin typeface="+mj-ea"/>
                <a:ea typeface="+mj-ea"/>
                <a:sym typeface="+mn-ea"/>
              </a:rPr>
              <a:t>制作目的：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CEB5F0-FF3E-4379-D090-37488601E60F}"/>
              </a:ext>
            </a:extLst>
          </p:cNvPr>
          <p:cNvSpPr txBox="1"/>
          <p:nvPr/>
        </p:nvSpPr>
        <p:spPr>
          <a:xfrm>
            <a:off x="3048000" y="2869080"/>
            <a:ext cx="6096000" cy="30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ts val="1560"/>
              </a:lnSpc>
            </a:pPr>
            <a:endParaRPr lang="zh-CN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9BBB4E-1DAF-A238-422D-0933851D0249}"/>
              </a:ext>
            </a:extLst>
          </p:cNvPr>
          <p:cNvSpPr txBox="1"/>
          <p:nvPr/>
        </p:nvSpPr>
        <p:spPr>
          <a:xfrm>
            <a:off x="128548" y="1424608"/>
            <a:ext cx="9270487" cy="188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u="none" strike="noStrike" kern="1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0" lang="zh-CN" altLang="zh-CN" sz="2000" b="1" u="none" strike="noStrike" kern="1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通过制作中国近现代史网页，可以为广大用户提供一个便捷的渠道，了解</a:t>
            </a:r>
            <a:endParaRPr kumimoji="0" lang="en-US" altLang="zh-CN" sz="2000" b="1" u="none" strike="noStrike" kern="10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u="none" strike="noStrike" kern="1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和学习中国近现代史的重要事件、人物和发展脉络。同时，通过多媒体技术和</a:t>
            </a:r>
            <a:endParaRPr kumimoji="0" lang="en-US" altLang="zh-CN" sz="2000" b="1" u="none" strike="noStrike" kern="10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u="none" strike="noStrike" kern="1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交互设计，使用户能够更深入地理解历史背景和社会变革，增进对中国历史和</a:t>
            </a:r>
            <a:endParaRPr kumimoji="0" lang="en-US" altLang="zh-CN" sz="2000" b="1" u="none" strike="noStrike" kern="10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3048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u="none" strike="noStrike" kern="1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文化的认识和理解。</a:t>
            </a:r>
            <a:r>
              <a:rPr kumimoji="0" lang="zh-CN" altLang="en-US" sz="2000" b="1" u="none" strike="noStrike" kern="1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同时也让用户能够理解学习历史的意义。</a:t>
            </a:r>
            <a:endParaRPr kumimoji="0" lang="zh-CN" altLang="zh-CN" sz="2000" b="1" u="none" strike="noStrike" kern="120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D6E82D6-D25E-DB97-E832-4A62C4C01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6" y="3310894"/>
            <a:ext cx="8729478" cy="279702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821011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TWO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03298" y="2736503"/>
            <a:ext cx="4874895" cy="2031325"/>
            <a:chOff x="1905370" y="1971973"/>
            <a:chExt cx="4874895" cy="2031325"/>
          </a:xfrm>
        </p:grpSpPr>
        <p:sp>
          <p:nvSpPr>
            <p:cNvPr id="10" name="文本框 9"/>
            <p:cNvSpPr txBox="1"/>
            <p:nvPr/>
          </p:nvSpPr>
          <p:spPr>
            <a:xfrm>
              <a:off x="3470178" y="1971973"/>
              <a:ext cx="1692771" cy="2031325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方法</a:t>
              </a:r>
              <a:endParaRPr lang="zh-CN" altLang="en-US" sz="6600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kumimoji="1" lang="zh-CN" altLang="en-US" sz="6600" dirty="0">
                <a:solidFill>
                  <a:schemeClr val="bg1"/>
                </a:solidFill>
                <a:latin typeface="+mj-ea"/>
                <a:ea typeface="+mj-ea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05370" y="3080048"/>
              <a:ext cx="4874895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  <a:latin typeface="OPPOSans L" panose="00020600040101010101" charset="-122"/>
                  <a:ea typeface="OPPOSans L" panose="00020600040101010101" charset="-122"/>
                  <a:sym typeface="+mn-ea"/>
                </a:rPr>
                <a:t>Analysis of examination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0AE564-27F2-9496-5773-4BBD96AA3D7A}"/>
              </a:ext>
            </a:extLst>
          </p:cNvPr>
          <p:cNvSpPr txBox="1"/>
          <p:nvPr/>
        </p:nvSpPr>
        <p:spPr>
          <a:xfrm>
            <a:off x="411126" y="1872849"/>
            <a:ext cx="61243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1.</a:t>
            </a:r>
            <a:r>
              <a:rPr lang="zh-CN" altLang="en-US" sz="2000" dirty="0">
                <a:solidFill>
                  <a:schemeClr val="accent1"/>
                </a:solidFill>
              </a:rPr>
              <a:t>设计网页布局：根据网页的内容和目标用户群体，设计网页的布局和样式，使其具有良好的用户体验和易用性。 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2.</a:t>
            </a:r>
            <a:r>
              <a:rPr lang="zh-CN" altLang="en-US" sz="2000" dirty="0">
                <a:solidFill>
                  <a:schemeClr val="accent1"/>
                </a:solidFill>
              </a:rPr>
              <a:t>编写代码：使用</a:t>
            </a:r>
            <a:r>
              <a:rPr lang="en-US" altLang="zh-CN" sz="2000" dirty="0">
                <a:solidFill>
                  <a:schemeClr val="accent1"/>
                </a:solidFill>
              </a:rPr>
              <a:t>HTML</a:t>
            </a:r>
            <a:r>
              <a:rPr lang="zh-CN" altLang="en-US" sz="2000" dirty="0">
                <a:solidFill>
                  <a:schemeClr val="accent1"/>
                </a:solidFill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</a:rPr>
              <a:t>CSS</a:t>
            </a:r>
            <a:r>
              <a:rPr lang="zh-CN" altLang="en-US" sz="2000" dirty="0">
                <a:solidFill>
                  <a:schemeClr val="accent1"/>
                </a:solidFill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</a:rPr>
              <a:t>JavaScript</a:t>
            </a:r>
            <a:r>
              <a:rPr lang="zh-CN" altLang="en-US" sz="2000" dirty="0">
                <a:solidFill>
                  <a:schemeClr val="accent1"/>
                </a:solidFill>
              </a:rPr>
              <a:t>等前端技术，编写网页的代码，实现页面的交互和动态效果。 </a:t>
            </a:r>
          </a:p>
          <a:p>
            <a:r>
              <a:rPr lang="en-US" altLang="zh-CN" sz="2000" dirty="0">
                <a:solidFill>
                  <a:schemeClr val="accent1"/>
                </a:solidFill>
              </a:rPr>
              <a:t>3.</a:t>
            </a:r>
            <a:r>
              <a:rPr lang="zh-CN" altLang="en-US" sz="2000" dirty="0">
                <a:solidFill>
                  <a:schemeClr val="accent1"/>
                </a:solidFill>
              </a:rPr>
              <a:t>测试和优化：对网页进行测试，确保其在不同浏览器和设备上的兼容性和稳定性，并根据用户反馈进行优化和改进。</a:t>
            </a:r>
          </a:p>
        </p:txBody>
      </p:sp>
    </p:spTree>
    <p:extLst>
      <p:ext uri="{BB962C8B-B14F-4D97-AF65-F5344CB8AC3E}">
        <p14:creationId xmlns:p14="http://schemas.microsoft.com/office/powerpoint/2010/main" val="172865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989327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THREE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03298" y="2736503"/>
            <a:ext cx="4874895" cy="1384935"/>
            <a:chOff x="1905370" y="1971973"/>
            <a:chExt cx="4874895" cy="1384935"/>
          </a:xfrm>
        </p:grpSpPr>
        <p:sp>
          <p:nvSpPr>
            <p:cNvPr id="10" name="文本框 9"/>
            <p:cNvSpPr txBox="1"/>
            <p:nvPr/>
          </p:nvSpPr>
          <p:spPr>
            <a:xfrm>
              <a:off x="3470178" y="1971973"/>
              <a:ext cx="1692771" cy="101566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6600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优点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05370" y="3080048"/>
              <a:ext cx="4874895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  <a:latin typeface="OPPOSans L" panose="00020600040101010101" charset="-122"/>
                  <a:ea typeface="OPPOSans L" panose="00020600040101010101" charset="-122"/>
                  <a:sym typeface="+mn-ea"/>
                </a:rPr>
                <a:t>Selection of Colleges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0771" y="564980"/>
            <a:ext cx="4813123" cy="525785"/>
          </a:xfrm>
        </p:spPr>
        <p:txBody>
          <a:bodyPr anchor="ctr">
            <a:spAutoFit/>
          </a:bodyPr>
          <a:lstStyle/>
          <a:p>
            <a:r>
              <a:rPr lang="en-US" altLang="zh-CN" b="0" dirty="0">
                <a:latin typeface="+mj-ea"/>
                <a:ea typeface="+mj-ea"/>
                <a:sym typeface="+mn-ea"/>
              </a:rPr>
              <a:t>03 </a:t>
            </a:r>
            <a:r>
              <a:rPr lang="zh-CN" altLang="en-US" b="0" dirty="0">
                <a:latin typeface="+mj-ea"/>
                <a:ea typeface="+mj-ea"/>
                <a:sym typeface="+mn-ea"/>
              </a:rPr>
              <a:t>网页制作的优点</a:t>
            </a:r>
            <a:endParaRPr lang="en-US" sz="2800" b="0" dirty="0">
              <a:latin typeface="+mj-ea"/>
              <a:ea typeface="+mj-ea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71AA8809-53A6-121E-88FC-BDCEE4087EFD}"/>
              </a:ext>
            </a:extLst>
          </p:cNvPr>
          <p:cNvSpPr/>
          <p:nvPr/>
        </p:nvSpPr>
        <p:spPr>
          <a:xfrm>
            <a:off x="1015773" y="1811677"/>
            <a:ext cx="2290762" cy="3124200"/>
          </a:xfrm>
          <a:prstGeom prst="roundRect">
            <a:avLst>
              <a:gd name="adj" fmla="val 779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1BAB42DA-2392-B080-54EF-626965B7489D}"/>
              </a:ext>
            </a:extLst>
          </p:cNvPr>
          <p:cNvSpPr/>
          <p:nvPr/>
        </p:nvSpPr>
        <p:spPr>
          <a:xfrm>
            <a:off x="3684360" y="1811677"/>
            <a:ext cx="2290762" cy="3124200"/>
          </a:xfrm>
          <a:prstGeom prst="roundRect">
            <a:avLst>
              <a:gd name="adj" fmla="val 779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437AC7D1-C5AF-188A-C9BF-0BB5B5A3BD2C}"/>
              </a:ext>
            </a:extLst>
          </p:cNvPr>
          <p:cNvSpPr/>
          <p:nvPr/>
        </p:nvSpPr>
        <p:spPr>
          <a:xfrm>
            <a:off x="6352947" y="1811677"/>
            <a:ext cx="2290762" cy="3124200"/>
          </a:xfrm>
          <a:prstGeom prst="roundRect">
            <a:avLst>
              <a:gd name="adj" fmla="val 779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2F98E8D-D94D-1B90-E755-EBB5DC75BC65}"/>
              </a:ext>
            </a:extLst>
          </p:cNvPr>
          <p:cNvSpPr/>
          <p:nvPr/>
        </p:nvSpPr>
        <p:spPr>
          <a:xfrm>
            <a:off x="9021535" y="1811677"/>
            <a:ext cx="2290762" cy="3124200"/>
          </a:xfrm>
          <a:prstGeom prst="roundRect">
            <a:avLst>
              <a:gd name="adj" fmla="val 779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3336290B-A7B4-8262-B8AF-1C257E2202F5}"/>
              </a:ext>
            </a:extLst>
          </p:cNvPr>
          <p:cNvSpPr/>
          <p:nvPr/>
        </p:nvSpPr>
        <p:spPr>
          <a:xfrm>
            <a:off x="921457" y="1922124"/>
            <a:ext cx="2290762" cy="3124200"/>
          </a:xfrm>
          <a:custGeom>
            <a:avLst/>
            <a:gdLst>
              <a:gd name="connsiteX0" fmla="*/ 178611 w 2290762"/>
              <a:gd name="connsiteY0" fmla="*/ 0 h 3124200"/>
              <a:gd name="connsiteX1" fmla="*/ 1505699 w 2290762"/>
              <a:gd name="connsiteY1" fmla="*/ 0 h 3124200"/>
              <a:gd name="connsiteX2" fmla="*/ 1503595 w 2290762"/>
              <a:gd name="connsiteY2" fmla="*/ 3876 h 3124200"/>
              <a:gd name="connsiteX3" fmla="*/ 1463674 w 2290762"/>
              <a:gd name="connsiteY3" fmla="*/ 201613 h 3124200"/>
              <a:gd name="connsiteX4" fmla="*/ 1971674 w 2290762"/>
              <a:gd name="connsiteY4" fmla="*/ 709613 h 3124200"/>
              <a:gd name="connsiteX5" fmla="*/ 2255702 w 2290762"/>
              <a:gd name="connsiteY5" fmla="*/ 622855 h 3124200"/>
              <a:gd name="connsiteX6" fmla="*/ 2290762 w 2290762"/>
              <a:gd name="connsiteY6" fmla="*/ 593928 h 3124200"/>
              <a:gd name="connsiteX7" fmla="*/ 2290762 w 2290762"/>
              <a:gd name="connsiteY7" fmla="*/ 2945589 h 3124200"/>
              <a:gd name="connsiteX8" fmla="*/ 2112151 w 2290762"/>
              <a:gd name="connsiteY8" fmla="*/ 3124200 h 3124200"/>
              <a:gd name="connsiteX9" fmla="*/ 178611 w 2290762"/>
              <a:gd name="connsiteY9" fmla="*/ 3124200 h 3124200"/>
              <a:gd name="connsiteX10" fmla="*/ 0 w 2290762"/>
              <a:gd name="connsiteY10" fmla="*/ 2945589 h 3124200"/>
              <a:gd name="connsiteX11" fmla="*/ 0 w 2290762"/>
              <a:gd name="connsiteY11" fmla="*/ 178611 h 3124200"/>
              <a:gd name="connsiteX12" fmla="*/ 178611 w 2290762"/>
              <a:gd name="connsiteY1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0762" h="3124200">
                <a:moveTo>
                  <a:pt x="178611" y="0"/>
                </a:moveTo>
                <a:lnTo>
                  <a:pt x="1505699" y="0"/>
                </a:lnTo>
                <a:lnTo>
                  <a:pt x="1503595" y="3876"/>
                </a:lnTo>
                <a:cubicBezTo>
                  <a:pt x="1477889" y="64653"/>
                  <a:pt x="1463674" y="131473"/>
                  <a:pt x="1463674" y="201613"/>
                </a:cubicBezTo>
                <a:cubicBezTo>
                  <a:pt x="1463674" y="482174"/>
                  <a:pt x="1691113" y="709613"/>
                  <a:pt x="1971674" y="709613"/>
                </a:cubicBezTo>
                <a:cubicBezTo>
                  <a:pt x="2076884" y="709613"/>
                  <a:pt x="2174625" y="677630"/>
                  <a:pt x="2255702" y="622855"/>
                </a:cubicBezTo>
                <a:lnTo>
                  <a:pt x="2290762" y="593928"/>
                </a:lnTo>
                <a:lnTo>
                  <a:pt x="2290762" y="2945589"/>
                </a:lnTo>
                <a:cubicBezTo>
                  <a:pt x="2290762" y="3044233"/>
                  <a:pt x="2210795" y="3124200"/>
                  <a:pt x="2112151" y="3124200"/>
                </a:cubicBezTo>
                <a:lnTo>
                  <a:pt x="178611" y="3124200"/>
                </a:lnTo>
                <a:cubicBezTo>
                  <a:pt x="79967" y="3124200"/>
                  <a:pt x="0" y="3044233"/>
                  <a:pt x="0" y="2945589"/>
                </a:cubicBezTo>
                <a:lnTo>
                  <a:pt x="0" y="178611"/>
                </a:lnTo>
                <a:cubicBezTo>
                  <a:pt x="0" y="79967"/>
                  <a:pt x="79967" y="0"/>
                  <a:pt x="178611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>
            <a:outerShdw blurRad="152400" dist="63500" algn="l" rotWithShape="0">
              <a:prstClr val="black">
                <a:alpha val="20000"/>
              </a:prstClr>
            </a:outerShdw>
            <a:reflection blurRad="6350" stA="50000" endA="300" endPos="27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B9171086-A5AB-1B7D-A0DF-39CA3F963E79}"/>
              </a:ext>
            </a:extLst>
          </p:cNvPr>
          <p:cNvSpPr/>
          <p:nvPr/>
        </p:nvSpPr>
        <p:spPr>
          <a:xfrm>
            <a:off x="3548288" y="1922124"/>
            <a:ext cx="2290762" cy="3124200"/>
          </a:xfrm>
          <a:custGeom>
            <a:avLst/>
            <a:gdLst>
              <a:gd name="connsiteX0" fmla="*/ 178611 w 2290762"/>
              <a:gd name="connsiteY0" fmla="*/ 0 h 3124200"/>
              <a:gd name="connsiteX1" fmla="*/ 1505699 w 2290762"/>
              <a:gd name="connsiteY1" fmla="*/ 0 h 3124200"/>
              <a:gd name="connsiteX2" fmla="*/ 1503595 w 2290762"/>
              <a:gd name="connsiteY2" fmla="*/ 3876 h 3124200"/>
              <a:gd name="connsiteX3" fmla="*/ 1463674 w 2290762"/>
              <a:gd name="connsiteY3" fmla="*/ 201613 h 3124200"/>
              <a:gd name="connsiteX4" fmla="*/ 1971674 w 2290762"/>
              <a:gd name="connsiteY4" fmla="*/ 709613 h 3124200"/>
              <a:gd name="connsiteX5" fmla="*/ 2255702 w 2290762"/>
              <a:gd name="connsiteY5" fmla="*/ 622855 h 3124200"/>
              <a:gd name="connsiteX6" fmla="*/ 2290762 w 2290762"/>
              <a:gd name="connsiteY6" fmla="*/ 593928 h 3124200"/>
              <a:gd name="connsiteX7" fmla="*/ 2290762 w 2290762"/>
              <a:gd name="connsiteY7" fmla="*/ 2945589 h 3124200"/>
              <a:gd name="connsiteX8" fmla="*/ 2112151 w 2290762"/>
              <a:gd name="connsiteY8" fmla="*/ 3124200 h 3124200"/>
              <a:gd name="connsiteX9" fmla="*/ 178611 w 2290762"/>
              <a:gd name="connsiteY9" fmla="*/ 3124200 h 3124200"/>
              <a:gd name="connsiteX10" fmla="*/ 0 w 2290762"/>
              <a:gd name="connsiteY10" fmla="*/ 2945589 h 3124200"/>
              <a:gd name="connsiteX11" fmla="*/ 0 w 2290762"/>
              <a:gd name="connsiteY11" fmla="*/ 178611 h 3124200"/>
              <a:gd name="connsiteX12" fmla="*/ 178611 w 2290762"/>
              <a:gd name="connsiteY1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0762" h="3124200">
                <a:moveTo>
                  <a:pt x="178611" y="0"/>
                </a:moveTo>
                <a:lnTo>
                  <a:pt x="1505699" y="0"/>
                </a:lnTo>
                <a:lnTo>
                  <a:pt x="1503595" y="3876"/>
                </a:lnTo>
                <a:cubicBezTo>
                  <a:pt x="1477889" y="64653"/>
                  <a:pt x="1463674" y="131473"/>
                  <a:pt x="1463674" y="201613"/>
                </a:cubicBezTo>
                <a:cubicBezTo>
                  <a:pt x="1463674" y="482174"/>
                  <a:pt x="1691113" y="709613"/>
                  <a:pt x="1971674" y="709613"/>
                </a:cubicBezTo>
                <a:cubicBezTo>
                  <a:pt x="2076884" y="709613"/>
                  <a:pt x="2174625" y="677630"/>
                  <a:pt x="2255702" y="622855"/>
                </a:cubicBezTo>
                <a:lnTo>
                  <a:pt x="2290762" y="593928"/>
                </a:lnTo>
                <a:lnTo>
                  <a:pt x="2290762" y="2945589"/>
                </a:lnTo>
                <a:cubicBezTo>
                  <a:pt x="2290762" y="3044233"/>
                  <a:pt x="2210795" y="3124200"/>
                  <a:pt x="2112151" y="3124200"/>
                </a:cubicBezTo>
                <a:lnTo>
                  <a:pt x="178611" y="3124200"/>
                </a:lnTo>
                <a:cubicBezTo>
                  <a:pt x="79967" y="3124200"/>
                  <a:pt x="0" y="3044233"/>
                  <a:pt x="0" y="2945589"/>
                </a:cubicBezTo>
                <a:lnTo>
                  <a:pt x="0" y="178611"/>
                </a:lnTo>
                <a:cubicBezTo>
                  <a:pt x="0" y="79967"/>
                  <a:pt x="79967" y="0"/>
                  <a:pt x="178611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>
            <a:outerShdw blurRad="152400" dist="63500" algn="l" rotWithShape="0">
              <a:prstClr val="black">
                <a:alpha val="20000"/>
              </a:prstClr>
            </a:outerShdw>
            <a:reflection blurRad="6350" stA="50000" endA="300" endPos="27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2EE20890-254F-DB08-E07B-161FA30402C4}"/>
              </a:ext>
            </a:extLst>
          </p:cNvPr>
          <p:cNvSpPr/>
          <p:nvPr/>
        </p:nvSpPr>
        <p:spPr>
          <a:xfrm>
            <a:off x="6216874" y="1922124"/>
            <a:ext cx="2290762" cy="3124200"/>
          </a:xfrm>
          <a:custGeom>
            <a:avLst/>
            <a:gdLst>
              <a:gd name="connsiteX0" fmla="*/ 178611 w 2290762"/>
              <a:gd name="connsiteY0" fmla="*/ 0 h 3124200"/>
              <a:gd name="connsiteX1" fmla="*/ 1505699 w 2290762"/>
              <a:gd name="connsiteY1" fmla="*/ 0 h 3124200"/>
              <a:gd name="connsiteX2" fmla="*/ 1503595 w 2290762"/>
              <a:gd name="connsiteY2" fmla="*/ 3876 h 3124200"/>
              <a:gd name="connsiteX3" fmla="*/ 1463674 w 2290762"/>
              <a:gd name="connsiteY3" fmla="*/ 201613 h 3124200"/>
              <a:gd name="connsiteX4" fmla="*/ 1971674 w 2290762"/>
              <a:gd name="connsiteY4" fmla="*/ 709613 h 3124200"/>
              <a:gd name="connsiteX5" fmla="*/ 2255702 w 2290762"/>
              <a:gd name="connsiteY5" fmla="*/ 622855 h 3124200"/>
              <a:gd name="connsiteX6" fmla="*/ 2290762 w 2290762"/>
              <a:gd name="connsiteY6" fmla="*/ 593928 h 3124200"/>
              <a:gd name="connsiteX7" fmla="*/ 2290762 w 2290762"/>
              <a:gd name="connsiteY7" fmla="*/ 2945589 h 3124200"/>
              <a:gd name="connsiteX8" fmla="*/ 2112151 w 2290762"/>
              <a:gd name="connsiteY8" fmla="*/ 3124200 h 3124200"/>
              <a:gd name="connsiteX9" fmla="*/ 178611 w 2290762"/>
              <a:gd name="connsiteY9" fmla="*/ 3124200 h 3124200"/>
              <a:gd name="connsiteX10" fmla="*/ 0 w 2290762"/>
              <a:gd name="connsiteY10" fmla="*/ 2945589 h 3124200"/>
              <a:gd name="connsiteX11" fmla="*/ 0 w 2290762"/>
              <a:gd name="connsiteY11" fmla="*/ 178611 h 3124200"/>
              <a:gd name="connsiteX12" fmla="*/ 178611 w 2290762"/>
              <a:gd name="connsiteY1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0762" h="3124200">
                <a:moveTo>
                  <a:pt x="178611" y="0"/>
                </a:moveTo>
                <a:lnTo>
                  <a:pt x="1505699" y="0"/>
                </a:lnTo>
                <a:lnTo>
                  <a:pt x="1503595" y="3876"/>
                </a:lnTo>
                <a:cubicBezTo>
                  <a:pt x="1477889" y="64653"/>
                  <a:pt x="1463674" y="131473"/>
                  <a:pt x="1463674" y="201613"/>
                </a:cubicBezTo>
                <a:cubicBezTo>
                  <a:pt x="1463674" y="482174"/>
                  <a:pt x="1691113" y="709613"/>
                  <a:pt x="1971674" y="709613"/>
                </a:cubicBezTo>
                <a:cubicBezTo>
                  <a:pt x="2076884" y="709613"/>
                  <a:pt x="2174625" y="677630"/>
                  <a:pt x="2255702" y="622855"/>
                </a:cubicBezTo>
                <a:lnTo>
                  <a:pt x="2290762" y="593928"/>
                </a:lnTo>
                <a:lnTo>
                  <a:pt x="2290762" y="2945589"/>
                </a:lnTo>
                <a:cubicBezTo>
                  <a:pt x="2290762" y="3044233"/>
                  <a:pt x="2210795" y="3124200"/>
                  <a:pt x="2112151" y="3124200"/>
                </a:cubicBezTo>
                <a:lnTo>
                  <a:pt x="178611" y="3124200"/>
                </a:lnTo>
                <a:cubicBezTo>
                  <a:pt x="79967" y="3124200"/>
                  <a:pt x="0" y="3044233"/>
                  <a:pt x="0" y="2945589"/>
                </a:cubicBezTo>
                <a:lnTo>
                  <a:pt x="0" y="178611"/>
                </a:lnTo>
                <a:cubicBezTo>
                  <a:pt x="0" y="79967"/>
                  <a:pt x="79967" y="0"/>
                  <a:pt x="178611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>
            <a:outerShdw blurRad="152400" dist="63500" algn="l" rotWithShape="0">
              <a:prstClr val="black">
                <a:alpha val="20000"/>
              </a:prstClr>
            </a:outerShdw>
            <a:reflection blurRad="6350" stA="50000" endA="300" endPos="27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B4543866-35CE-ABFC-2B2F-05A9BFA0704F}"/>
              </a:ext>
            </a:extLst>
          </p:cNvPr>
          <p:cNvSpPr/>
          <p:nvPr/>
        </p:nvSpPr>
        <p:spPr>
          <a:xfrm>
            <a:off x="8840105" y="1922124"/>
            <a:ext cx="2290762" cy="3124200"/>
          </a:xfrm>
          <a:custGeom>
            <a:avLst/>
            <a:gdLst>
              <a:gd name="connsiteX0" fmla="*/ 178611 w 2290762"/>
              <a:gd name="connsiteY0" fmla="*/ 0 h 3124200"/>
              <a:gd name="connsiteX1" fmla="*/ 1505699 w 2290762"/>
              <a:gd name="connsiteY1" fmla="*/ 0 h 3124200"/>
              <a:gd name="connsiteX2" fmla="*/ 1503595 w 2290762"/>
              <a:gd name="connsiteY2" fmla="*/ 3876 h 3124200"/>
              <a:gd name="connsiteX3" fmla="*/ 1463674 w 2290762"/>
              <a:gd name="connsiteY3" fmla="*/ 201613 h 3124200"/>
              <a:gd name="connsiteX4" fmla="*/ 1971674 w 2290762"/>
              <a:gd name="connsiteY4" fmla="*/ 709613 h 3124200"/>
              <a:gd name="connsiteX5" fmla="*/ 2255702 w 2290762"/>
              <a:gd name="connsiteY5" fmla="*/ 622855 h 3124200"/>
              <a:gd name="connsiteX6" fmla="*/ 2290762 w 2290762"/>
              <a:gd name="connsiteY6" fmla="*/ 593928 h 3124200"/>
              <a:gd name="connsiteX7" fmla="*/ 2290762 w 2290762"/>
              <a:gd name="connsiteY7" fmla="*/ 2945589 h 3124200"/>
              <a:gd name="connsiteX8" fmla="*/ 2112151 w 2290762"/>
              <a:gd name="connsiteY8" fmla="*/ 3124200 h 3124200"/>
              <a:gd name="connsiteX9" fmla="*/ 178611 w 2290762"/>
              <a:gd name="connsiteY9" fmla="*/ 3124200 h 3124200"/>
              <a:gd name="connsiteX10" fmla="*/ 0 w 2290762"/>
              <a:gd name="connsiteY10" fmla="*/ 2945589 h 3124200"/>
              <a:gd name="connsiteX11" fmla="*/ 0 w 2290762"/>
              <a:gd name="connsiteY11" fmla="*/ 178611 h 3124200"/>
              <a:gd name="connsiteX12" fmla="*/ 178611 w 2290762"/>
              <a:gd name="connsiteY12" fmla="*/ 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0762" h="3124200">
                <a:moveTo>
                  <a:pt x="178611" y="0"/>
                </a:moveTo>
                <a:lnTo>
                  <a:pt x="1505699" y="0"/>
                </a:lnTo>
                <a:lnTo>
                  <a:pt x="1503595" y="3876"/>
                </a:lnTo>
                <a:cubicBezTo>
                  <a:pt x="1477889" y="64653"/>
                  <a:pt x="1463674" y="131473"/>
                  <a:pt x="1463674" y="201613"/>
                </a:cubicBezTo>
                <a:cubicBezTo>
                  <a:pt x="1463674" y="482174"/>
                  <a:pt x="1691113" y="709613"/>
                  <a:pt x="1971674" y="709613"/>
                </a:cubicBezTo>
                <a:cubicBezTo>
                  <a:pt x="2076884" y="709613"/>
                  <a:pt x="2174625" y="677630"/>
                  <a:pt x="2255702" y="622855"/>
                </a:cubicBezTo>
                <a:lnTo>
                  <a:pt x="2290762" y="593928"/>
                </a:lnTo>
                <a:lnTo>
                  <a:pt x="2290762" y="2945589"/>
                </a:lnTo>
                <a:cubicBezTo>
                  <a:pt x="2290762" y="3044233"/>
                  <a:pt x="2210795" y="3124200"/>
                  <a:pt x="2112151" y="3124200"/>
                </a:cubicBezTo>
                <a:lnTo>
                  <a:pt x="178611" y="3124200"/>
                </a:lnTo>
                <a:cubicBezTo>
                  <a:pt x="79967" y="3124200"/>
                  <a:pt x="0" y="3044233"/>
                  <a:pt x="0" y="2945589"/>
                </a:cubicBezTo>
                <a:lnTo>
                  <a:pt x="0" y="178611"/>
                </a:lnTo>
                <a:cubicBezTo>
                  <a:pt x="0" y="79967"/>
                  <a:pt x="79967" y="0"/>
                  <a:pt x="178611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  <a:effectLst>
            <a:outerShdw blurRad="152400" dist="63500" algn="l" rotWithShape="0">
              <a:prstClr val="black">
                <a:alpha val="20000"/>
              </a:prstClr>
            </a:outerShdw>
            <a:reflection blurRad="6350" stA="50000" endA="300" endPos="27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70CAF42-83AB-BEF4-785E-89DC954E93FB}"/>
              </a:ext>
            </a:extLst>
          </p:cNvPr>
          <p:cNvSpPr txBox="1"/>
          <p:nvPr/>
        </p:nvSpPr>
        <p:spPr>
          <a:xfrm>
            <a:off x="2631394" y="2045042"/>
            <a:ext cx="427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+mj-lt"/>
                <a:ea typeface="OPPOSans B" panose="00020600040101010101" pitchFamily="18" charset="-122"/>
                <a:cs typeface="OPPOSans B" panose="00020600040101010101" pitchFamily="18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+mj-lt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7AF1243-710A-1B0E-CE96-FC32FF7FA1F3}"/>
              </a:ext>
            </a:extLst>
          </p:cNvPr>
          <p:cNvSpPr txBox="1"/>
          <p:nvPr/>
        </p:nvSpPr>
        <p:spPr>
          <a:xfrm>
            <a:off x="5299980" y="2045042"/>
            <a:ext cx="427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+mj-lt"/>
                <a:ea typeface="OPPOSans B" panose="00020600040101010101" pitchFamily="18" charset="-122"/>
                <a:cs typeface="OPPOSans B" panose="00020600040101010101" pitchFamily="18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+mj-lt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989D3F3-752D-F3A0-4FD5-F27B6DEA0C7B}"/>
              </a:ext>
            </a:extLst>
          </p:cNvPr>
          <p:cNvSpPr txBox="1"/>
          <p:nvPr/>
        </p:nvSpPr>
        <p:spPr>
          <a:xfrm>
            <a:off x="7968566" y="2045042"/>
            <a:ext cx="427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+mj-lt"/>
                <a:ea typeface="OPPOSans B" panose="00020600040101010101" pitchFamily="18" charset="-122"/>
                <a:cs typeface="OPPOSans B" panose="00020600040101010101" pitchFamily="18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+mj-lt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3B27422-CBDE-5254-AD01-3AC7F5D4B295}"/>
              </a:ext>
            </a:extLst>
          </p:cNvPr>
          <p:cNvSpPr txBox="1"/>
          <p:nvPr/>
        </p:nvSpPr>
        <p:spPr>
          <a:xfrm>
            <a:off x="10574791" y="2045042"/>
            <a:ext cx="4272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  <a:latin typeface="+mj-lt"/>
                <a:ea typeface="OPPOSans B" panose="00020600040101010101" pitchFamily="18" charset="-122"/>
                <a:cs typeface="OPPOSans B" panose="00020600040101010101" pitchFamily="18" charset="-122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+mj-lt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A7EA2208-91CF-9F4A-04A7-F0C7CC0C49C3}"/>
              </a:ext>
            </a:extLst>
          </p:cNvPr>
          <p:cNvSpPr/>
          <p:nvPr/>
        </p:nvSpPr>
        <p:spPr>
          <a:xfrm>
            <a:off x="1800445" y="2503784"/>
            <a:ext cx="449276" cy="449276"/>
          </a:xfrm>
          <a:custGeom>
            <a:avLst/>
            <a:gdLst>
              <a:gd name="connsiteX0" fmla="*/ 243178 w 486356"/>
              <a:gd name="connsiteY0" fmla="*/ 0 h 486356"/>
              <a:gd name="connsiteX1" fmla="*/ 486357 w 486356"/>
              <a:gd name="connsiteY1" fmla="*/ 243178 h 486356"/>
              <a:gd name="connsiteX2" fmla="*/ 243178 w 486356"/>
              <a:gd name="connsiteY2" fmla="*/ 486357 h 486356"/>
              <a:gd name="connsiteX3" fmla="*/ 0 w 486356"/>
              <a:gd name="connsiteY3" fmla="*/ 243178 h 486356"/>
              <a:gd name="connsiteX4" fmla="*/ 243178 w 486356"/>
              <a:gd name="connsiteY4" fmla="*/ 0 h 486356"/>
              <a:gd name="connsiteX5" fmla="*/ 315451 w 486356"/>
              <a:gd name="connsiteY5" fmla="*/ 267496 h 486356"/>
              <a:gd name="connsiteX6" fmla="*/ 170906 w 486356"/>
              <a:gd name="connsiteY6" fmla="*/ 267496 h 486356"/>
              <a:gd name="connsiteX7" fmla="*/ 200695 w 486356"/>
              <a:gd name="connsiteY7" fmla="*/ 393390 h 486356"/>
              <a:gd name="connsiteX8" fmla="*/ 243178 w 486356"/>
              <a:gd name="connsiteY8" fmla="*/ 437721 h 486356"/>
              <a:gd name="connsiteX9" fmla="*/ 285662 w 486356"/>
              <a:gd name="connsiteY9" fmla="*/ 393390 h 486356"/>
              <a:gd name="connsiteX10" fmla="*/ 315451 w 486356"/>
              <a:gd name="connsiteY10" fmla="*/ 267521 h 486356"/>
              <a:gd name="connsiteX11" fmla="*/ 122197 w 486356"/>
              <a:gd name="connsiteY11" fmla="*/ 267496 h 486356"/>
              <a:gd name="connsiteX12" fmla="*/ 50143 w 486356"/>
              <a:gd name="connsiteY12" fmla="*/ 267521 h 486356"/>
              <a:gd name="connsiteX13" fmla="*/ 159014 w 486356"/>
              <a:gd name="connsiteY13" fmla="*/ 418607 h 486356"/>
              <a:gd name="connsiteX14" fmla="*/ 122197 w 486356"/>
              <a:gd name="connsiteY14" fmla="*/ 267496 h 486356"/>
              <a:gd name="connsiteX15" fmla="*/ 436213 w 486356"/>
              <a:gd name="connsiteY15" fmla="*/ 267521 h 486356"/>
              <a:gd name="connsiteX16" fmla="*/ 364160 w 486356"/>
              <a:gd name="connsiteY16" fmla="*/ 267521 h 486356"/>
              <a:gd name="connsiteX17" fmla="*/ 327367 w 486356"/>
              <a:gd name="connsiteY17" fmla="*/ 418632 h 486356"/>
              <a:gd name="connsiteX18" fmla="*/ 436213 w 486356"/>
              <a:gd name="connsiteY18" fmla="*/ 267521 h 486356"/>
              <a:gd name="connsiteX19" fmla="*/ 158990 w 486356"/>
              <a:gd name="connsiteY19" fmla="*/ 67725 h 486356"/>
              <a:gd name="connsiteX20" fmla="*/ 158358 w 486356"/>
              <a:gd name="connsiteY20" fmla="*/ 68041 h 486356"/>
              <a:gd name="connsiteX21" fmla="*/ 50143 w 486356"/>
              <a:gd name="connsiteY21" fmla="*/ 218860 h 486356"/>
              <a:gd name="connsiteX22" fmla="*/ 122197 w 486356"/>
              <a:gd name="connsiteY22" fmla="*/ 218861 h 486356"/>
              <a:gd name="connsiteX23" fmla="*/ 158990 w 486356"/>
              <a:gd name="connsiteY23" fmla="*/ 67725 h 486356"/>
              <a:gd name="connsiteX24" fmla="*/ 243178 w 486356"/>
              <a:gd name="connsiteY24" fmla="*/ 48636 h 486356"/>
              <a:gd name="connsiteX25" fmla="*/ 200695 w 486356"/>
              <a:gd name="connsiteY25" fmla="*/ 92967 h 486356"/>
              <a:gd name="connsiteX26" fmla="*/ 170881 w 486356"/>
              <a:gd name="connsiteY26" fmla="*/ 218861 h 486356"/>
              <a:gd name="connsiteX27" fmla="*/ 315475 w 486356"/>
              <a:gd name="connsiteY27" fmla="*/ 218861 h 486356"/>
              <a:gd name="connsiteX28" fmla="*/ 285662 w 486356"/>
              <a:gd name="connsiteY28" fmla="*/ 92967 h 486356"/>
              <a:gd name="connsiteX29" fmla="*/ 245148 w 486356"/>
              <a:gd name="connsiteY29" fmla="*/ 48782 h 486356"/>
              <a:gd name="connsiteX30" fmla="*/ 243178 w 486356"/>
              <a:gd name="connsiteY30" fmla="*/ 48636 h 486356"/>
              <a:gd name="connsiteX31" fmla="*/ 327342 w 486356"/>
              <a:gd name="connsiteY31" fmla="*/ 67749 h 486356"/>
              <a:gd name="connsiteX32" fmla="*/ 327902 w 486356"/>
              <a:gd name="connsiteY32" fmla="*/ 68747 h 486356"/>
              <a:gd name="connsiteX33" fmla="*/ 364160 w 486356"/>
              <a:gd name="connsiteY33" fmla="*/ 218885 h 486356"/>
              <a:gd name="connsiteX34" fmla="*/ 436213 w 486356"/>
              <a:gd name="connsiteY34" fmla="*/ 218861 h 486356"/>
              <a:gd name="connsiteX35" fmla="*/ 327342 w 486356"/>
              <a:gd name="connsiteY35" fmla="*/ 67749 h 48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356" h="486356">
                <a:moveTo>
                  <a:pt x="243178" y="0"/>
                </a:moveTo>
                <a:cubicBezTo>
                  <a:pt x="377486" y="0"/>
                  <a:pt x="486357" y="108871"/>
                  <a:pt x="486357" y="243178"/>
                </a:cubicBezTo>
                <a:cubicBezTo>
                  <a:pt x="486357" y="377486"/>
                  <a:pt x="377486" y="486357"/>
                  <a:pt x="243178" y="486357"/>
                </a:cubicBezTo>
                <a:cubicBezTo>
                  <a:pt x="108871" y="486357"/>
                  <a:pt x="0" y="377486"/>
                  <a:pt x="0" y="243178"/>
                </a:cubicBezTo>
                <a:cubicBezTo>
                  <a:pt x="0" y="108871"/>
                  <a:pt x="108871" y="0"/>
                  <a:pt x="243178" y="0"/>
                </a:cubicBezTo>
                <a:close/>
                <a:moveTo>
                  <a:pt x="315451" y="267496"/>
                </a:moveTo>
                <a:lnTo>
                  <a:pt x="170906" y="267496"/>
                </a:lnTo>
                <a:cubicBezTo>
                  <a:pt x="173581" y="316229"/>
                  <a:pt x="184305" y="360585"/>
                  <a:pt x="200695" y="393390"/>
                </a:cubicBezTo>
                <a:cubicBezTo>
                  <a:pt x="215967" y="423909"/>
                  <a:pt x="232308" y="437721"/>
                  <a:pt x="243178" y="437721"/>
                </a:cubicBezTo>
                <a:cubicBezTo>
                  <a:pt x="254073" y="437721"/>
                  <a:pt x="270390" y="423909"/>
                  <a:pt x="285662" y="393390"/>
                </a:cubicBezTo>
                <a:cubicBezTo>
                  <a:pt x="302052" y="360585"/>
                  <a:pt x="312776" y="316229"/>
                  <a:pt x="315451" y="267521"/>
                </a:cubicBezTo>
                <a:close/>
                <a:moveTo>
                  <a:pt x="122197" y="267496"/>
                </a:moveTo>
                <a:lnTo>
                  <a:pt x="50143" y="267521"/>
                </a:lnTo>
                <a:cubicBezTo>
                  <a:pt x="58437" y="333097"/>
                  <a:pt x="99432" y="389989"/>
                  <a:pt x="159014" y="418607"/>
                </a:cubicBezTo>
                <a:cubicBezTo>
                  <a:pt x="138685" y="379650"/>
                  <a:pt x="125140" y="326686"/>
                  <a:pt x="122197" y="267496"/>
                </a:cubicBezTo>
                <a:close/>
                <a:moveTo>
                  <a:pt x="436213" y="267521"/>
                </a:moveTo>
                <a:lnTo>
                  <a:pt x="364160" y="267521"/>
                </a:lnTo>
                <a:cubicBezTo>
                  <a:pt x="361241" y="326710"/>
                  <a:pt x="347672" y="379650"/>
                  <a:pt x="327367" y="418632"/>
                </a:cubicBezTo>
                <a:cubicBezTo>
                  <a:pt x="386938" y="389992"/>
                  <a:pt x="427920" y="333096"/>
                  <a:pt x="436213" y="267521"/>
                </a:cubicBezTo>
                <a:close/>
                <a:moveTo>
                  <a:pt x="158990" y="67725"/>
                </a:moveTo>
                <a:lnTo>
                  <a:pt x="158358" y="68041"/>
                </a:lnTo>
                <a:cubicBezTo>
                  <a:pt x="99102" y="96779"/>
                  <a:pt x="58388" y="153522"/>
                  <a:pt x="50143" y="218860"/>
                </a:cubicBezTo>
                <a:lnTo>
                  <a:pt x="122197" y="218861"/>
                </a:lnTo>
                <a:cubicBezTo>
                  <a:pt x="125115" y="159671"/>
                  <a:pt x="138685" y="106707"/>
                  <a:pt x="158990" y="67725"/>
                </a:cubicBezTo>
                <a:close/>
                <a:moveTo>
                  <a:pt x="243178" y="48636"/>
                </a:moveTo>
                <a:cubicBezTo>
                  <a:pt x="232284" y="48636"/>
                  <a:pt x="215967" y="62448"/>
                  <a:pt x="200695" y="92967"/>
                </a:cubicBezTo>
                <a:cubicBezTo>
                  <a:pt x="184329" y="125772"/>
                  <a:pt x="173581" y="170128"/>
                  <a:pt x="170881" y="218861"/>
                </a:cubicBezTo>
                <a:lnTo>
                  <a:pt x="315475" y="218861"/>
                </a:lnTo>
                <a:cubicBezTo>
                  <a:pt x="312776" y="170128"/>
                  <a:pt x="302052" y="125772"/>
                  <a:pt x="285662" y="92967"/>
                </a:cubicBezTo>
                <a:cubicBezTo>
                  <a:pt x="271290" y="64223"/>
                  <a:pt x="255994" y="50314"/>
                  <a:pt x="245148" y="48782"/>
                </a:cubicBezTo>
                <a:lnTo>
                  <a:pt x="243178" y="48636"/>
                </a:lnTo>
                <a:close/>
                <a:moveTo>
                  <a:pt x="327342" y="67749"/>
                </a:moveTo>
                <a:lnTo>
                  <a:pt x="327902" y="68747"/>
                </a:lnTo>
                <a:cubicBezTo>
                  <a:pt x="347915" y="107655"/>
                  <a:pt x="361266" y="160182"/>
                  <a:pt x="364160" y="218885"/>
                </a:cubicBezTo>
                <a:lnTo>
                  <a:pt x="436213" y="218861"/>
                </a:lnTo>
                <a:cubicBezTo>
                  <a:pt x="427928" y="153275"/>
                  <a:pt x="386932" y="96372"/>
                  <a:pt x="327342" y="67749"/>
                </a:cubicBezTo>
                <a:close/>
              </a:path>
            </a:pathLst>
          </a:custGeom>
          <a:solidFill>
            <a:schemeClr val="accent1"/>
          </a:solidFill>
          <a:ln w="567" cap="flat">
            <a:noFill/>
            <a:prstDash val="solid"/>
            <a:miter/>
          </a:ln>
        </p:spPr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3370847-D838-1073-F49C-A4DC46E18DDC}"/>
              </a:ext>
            </a:extLst>
          </p:cNvPr>
          <p:cNvSpPr txBox="1"/>
          <p:nvPr/>
        </p:nvSpPr>
        <p:spPr>
          <a:xfrm>
            <a:off x="1313830" y="3331989"/>
            <a:ext cx="123387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简洁明了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algn="ctr" fontAlgn="ctr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清晰不冗余</a:t>
            </a:r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2BE7D736-E813-F0EB-EC9F-115AAA90A897}"/>
              </a:ext>
            </a:extLst>
          </p:cNvPr>
          <p:cNvSpPr/>
          <p:nvPr/>
        </p:nvSpPr>
        <p:spPr>
          <a:xfrm>
            <a:off x="4496317" y="2506103"/>
            <a:ext cx="394704" cy="393690"/>
          </a:xfrm>
          <a:custGeom>
            <a:avLst/>
            <a:gdLst>
              <a:gd name="connsiteX0" fmla="*/ 398773 w 463934"/>
              <a:gd name="connsiteY0" fmla="*/ 414133 h 462744"/>
              <a:gd name="connsiteX1" fmla="*/ 422981 w 463934"/>
              <a:gd name="connsiteY1" fmla="*/ 438341 h 462744"/>
              <a:gd name="connsiteX2" fmla="*/ 398773 w 463934"/>
              <a:gd name="connsiteY2" fmla="*/ 462550 h 462744"/>
              <a:gd name="connsiteX3" fmla="*/ 65132 w 463934"/>
              <a:gd name="connsiteY3" fmla="*/ 462744 h 462744"/>
              <a:gd name="connsiteX4" fmla="*/ 41082 w 463934"/>
              <a:gd name="connsiteY4" fmla="*/ 441393 h 462744"/>
              <a:gd name="connsiteX5" fmla="*/ 40936 w 463934"/>
              <a:gd name="connsiteY5" fmla="*/ 438572 h 462744"/>
              <a:gd name="connsiteX6" fmla="*/ 65132 w 463934"/>
              <a:gd name="connsiteY6" fmla="*/ 414352 h 462744"/>
              <a:gd name="connsiteX7" fmla="*/ 398773 w 463934"/>
              <a:gd name="connsiteY7" fmla="*/ 414157 h 462744"/>
              <a:gd name="connsiteX8" fmla="*/ 247613 w 463934"/>
              <a:gd name="connsiteY8" fmla="*/ 4377 h 462744"/>
              <a:gd name="connsiteX9" fmla="*/ 255906 w 463934"/>
              <a:gd name="connsiteY9" fmla="*/ 11697 h 462744"/>
              <a:gd name="connsiteX10" fmla="*/ 258021 w 463934"/>
              <a:gd name="connsiteY10" fmla="*/ 14761 h 462744"/>
              <a:gd name="connsiteX11" fmla="*/ 346441 w 463934"/>
              <a:gd name="connsiteY11" fmla="*/ 161689 h 462744"/>
              <a:gd name="connsiteX12" fmla="*/ 414944 w 463934"/>
              <a:gd name="connsiteY12" fmla="*/ 108774 h 462744"/>
              <a:gd name="connsiteX13" fmla="*/ 453050 w 463934"/>
              <a:gd name="connsiteY13" fmla="*/ 109503 h 462744"/>
              <a:gd name="connsiteX14" fmla="*/ 455409 w 463934"/>
              <a:gd name="connsiteY14" fmla="*/ 111740 h 462744"/>
              <a:gd name="connsiteX15" fmla="*/ 457598 w 463934"/>
              <a:gd name="connsiteY15" fmla="*/ 114245 h 462744"/>
              <a:gd name="connsiteX16" fmla="*/ 463896 w 463934"/>
              <a:gd name="connsiteY16" fmla="*/ 134380 h 462744"/>
              <a:gd name="connsiteX17" fmla="*/ 463483 w 463934"/>
              <a:gd name="connsiteY17" fmla="*/ 137979 h 462744"/>
              <a:gd name="connsiteX18" fmla="*/ 426179 w 463934"/>
              <a:gd name="connsiteY18" fmla="*/ 354505 h 462744"/>
              <a:gd name="connsiteX19" fmla="*/ 387879 w 463934"/>
              <a:gd name="connsiteY19" fmla="*/ 389693 h 462744"/>
              <a:gd name="connsiteX20" fmla="*/ 384231 w 463934"/>
              <a:gd name="connsiteY20" fmla="*/ 389839 h 462744"/>
              <a:gd name="connsiteX21" fmla="*/ 79674 w 463934"/>
              <a:gd name="connsiteY21" fmla="*/ 389839 h 462744"/>
              <a:gd name="connsiteX22" fmla="*/ 38504 w 463934"/>
              <a:gd name="connsiteY22" fmla="*/ 358056 h 462744"/>
              <a:gd name="connsiteX23" fmla="*/ 37750 w 463934"/>
              <a:gd name="connsiteY23" fmla="*/ 354505 h 462744"/>
              <a:gd name="connsiteX24" fmla="*/ 447 w 463934"/>
              <a:gd name="connsiteY24" fmla="*/ 138150 h 462744"/>
              <a:gd name="connsiteX25" fmla="*/ 25238 w 463934"/>
              <a:gd name="connsiteY25" fmla="*/ 103030 h 462744"/>
              <a:gd name="connsiteX26" fmla="*/ 46091 w 463934"/>
              <a:gd name="connsiteY26" fmla="*/ 106950 h 462744"/>
              <a:gd name="connsiteX27" fmla="*/ 49083 w 463934"/>
              <a:gd name="connsiteY27" fmla="*/ 109017 h 462744"/>
              <a:gd name="connsiteX28" fmla="*/ 117464 w 463934"/>
              <a:gd name="connsiteY28" fmla="*/ 162297 h 462744"/>
              <a:gd name="connsiteX29" fmla="*/ 205908 w 463934"/>
              <a:gd name="connsiteY29" fmla="*/ 14785 h 462744"/>
              <a:gd name="connsiteX30" fmla="*/ 247604 w 463934"/>
              <a:gd name="connsiteY30" fmla="*/ 4323 h 462744"/>
              <a:gd name="connsiteX31" fmla="*/ 247613 w 463934"/>
              <a:gd name="connsiteY31" fmla="*/ 4329 h 462744"/>
              <a:gd name="connsiteX32" fmla="*/ 232001 w 463934"/>
              <a:gd name="connsiteY32" fmla="*/ 65853 h 462744"/>
              <a:gd name="connsiteX33" fmla="*/ 145041 w 463934"/>
              <a:gd name="connsiteY33" fmla="*/ 210909 h 462744"/>
              <a:gd name="connsiteX34" fmla="*/ 111674 w 463934"/>
              <a:gd name="connsiteY34" fmla="*/ 219238 h 462744"/>
              <a:gd name="connsiteX35" fmla="*/ 109245 w 463934"/>
              <a:gd name="connsiteY35" fmla="*/ 217572 h 462744"/>
              <a:gd name="connsiteX36" fmla="*/ 56378 w 463934"/>
              <a:gd name="connsiteY36" fmla="*/ 176353 h 462744"/>
              <a:gd name="connsiteX37" fmla="*/ 84757 w 463934"/>
              <a:gd name="connsiteY37" fmla="*/ 341155 h 462744"/>
              <a:gd name="connsiteX38" fmla="*/ 379124 w 463934"/>
              <a:gd name="connsiteY38" fmla="*/ 341155 h 462744"/>
              <a:gd name="connsiteX39" fmla="*/ 407600 w 463934"/>
              <a:gd name="connsiteY39" fmla="*/ 175842 h 462744"/>
              <a:gd name="connsiteX40" fmla="*/ 354563 w 463934"/>
              <a:gd name="connsiteY40" fmla="*/ 216842 h 462744"/>
              <a:gd name="connsiteX41" fmla="*/ 320450 w 463934"/>
              <a:gd name="connsiteY41" fmla="*/ 212485 h 462744"/>
              <a:gd name="connsiteX42" fmla="*/ 318840 w 463934"/>
              <a:gd name="connsiteY42" fmla="*/ 210130 h 462744"/>
              <a:gd name="connsiteX43" fmla="*/ 232001 w 463934"/>
              <a:gd name="connsiteY43" fmla="*/ 65828 h 46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3934" h="462744">
                <a:moveTo>
                  <a:pt x="398773" y="414133"/>
                </a:moveTo>
                <a:cubicBezTo>
                  <a:pt x="412143" y="414133"/>
                  <a:pt x="422981" y="424971"/>
                  <a:pt x="422981" y="438341"/>
                </a:cubicBezTo>
                <a:cubicBezTo>
                  <a:pt x="422981" y="451711"/>
                  <a:pt x="412143" y="462550"/>
                  <a:pt x="398773" y="462550"/>
                </a:cubicBezTo>
                <a:lnTo>
                  <a:pt x="65132" y="462744"/>
                </a:lnTo>
                <a:cubicBezTo>
                  <a:pt x="52861" y="462755"/>
                  <a:pt x="42525" y="453579"/>
                  <a:pt x="41082" y="441393"/>
                </a:cubicBezTo>
                <a:lnTo>
                  <a:pt x="40936" y="438572"/>
                </a:lnTo>
                <a:cubicBezTo>
                  <a:pt x="40936" y="425197"/>
                  <a:pt x="51757" y="414352"/>
                  <a:pt x="65132" y="414352"/>
                </a:cubicBezTo>
                <a:lnTo>
                  <a:pt x="398773" y="414157"/>
                </a:lnTo>
                <a:close/>
                <a:moveTo>
                  <a:pt x="247613" y="4377"/>
                </a:moveTo>
                <a:cubicBezTo>
                  <a:pt x="250799" y="6298"/>
                  <a:pt x="253620" y="8779"/>
                  <a:pt x="255906" y="11697"/>
                </a:cubicBezTo>
                <a:lnTo>
                  <a:pt x="258021" y="14761"/>
                </a:lnTo>
                <a:lnTo>
                  <a:pt x="346441" y="161689"/>
                </a:lnTo>
                <a:lnTo>
                  <a:pt x="414944" y="108774"/>
                </a:lnTo>
                <a:cubicBezTo>
                  <a:pt x="426240" y="100035"/>
                  <a:pt x="442097" y="100338"/>
                  <a:pt x="453050" y="109503"/>
                </a:cubicBezTo>
                <a:lnTo>
                  <a:pt x="455409" y="111740"/>
                </a:lnTo>
                <a:lnTo>
                  <a:pt x="457598" y="114245"/>
                </a:lnTo>
                <a:cubicBezTo>
                  <a:pt x="462048" y="120008"/>
                  <a:pt x="464261" y="127182"/>
                  <a:pt x="463896" y="134380"/>
                </a:cubicBezTo>
                <a:lnTo>
                  <a:pt x="463483" y="137979"/>
                </a:lnTo>
                <a:lnTo>
                  <a:pt x="426179" y="354505"/>
                </a:lnTo>
                <a:cubicBezTo>
                  <a:pt x="422899" y="373579"/>
                  <a:pt x="407162" y="388038"/>
                  <a:pt x="387879" y="389693"/>
                </a:cubicBezTo>
                <a:lnTo>
                  <a:pt x="384231" y="389839"/>
                </a:lnTo>
                <a:lnTo>
                  <a:pt x="79674" y="389839"/>
                </a:lnTo>
                <a:cubicBezTo>
                  <a:pt x="60320" y="389839"/>
                  <a:pt x="43404" y="376779"/>
                  <a:pt x="38504" y="358056"/>
                </a:cubicBezTo>
                <a:lnTo>
                  <a:pt x="37750" y="354505"/>
                </a:lnTo>
                <a:lnTo>
                  <a:pt x="447" y="138150"/>
                </a:lnTo>
                <a:cubicBezTo>
                  <a:pt x="-2405" y="121606"/>
                  <a:pt x="8694" y="105882"/>
                  <a:pt x="25238" y="103030"/>
                </a:cubicBezTo>
                <a:cubicBezTo>
                  <a:pt x="32434" y="101789"/>
                  <a:pt x="39837" y="103181"/>
                  <a:pt x="46091" y="106950"/>
                </a:cubicBezTo>
                <a:lnTo>
                  <a:pt x="49083" y="109017"/>
                </a:lnTo>
                <a:lnTo>
                  <a:pt x="117464" y="162297"/>
                </a:lnTo>
                <a:lnTo>
                  <a:pt x="205908" y="14785"/>
                </a:lnTo>
                <a:cubicBezTo>
                  <a:pt x="214533" y="382"/>
                  <a:pt x="233201" y="-4302"/>
                  <a:pt x="247604" y="4323"/>
                </a:cubicBezTo>
                <a:cubicBezTo>
                  <a:pt x="247607" y="4325"/>
                  <a:pt x="247610" y="4327"/>
                  <a:pt x="247613" y="4329"/>
                </a:cubicBezTo>
                <a:close/>
                <a:moveTo>
                  <a:pt x="232001" y="65853"/>
                </a:moveTo>
                <a:lnTo>
                  <a:pt x="145041" y="210909"/>
                </a:lnTo>
                <a:cubicBezTo>
                  <a:pt x="138127" y="222423"/>
                  <a:pt x="123188" y="226152"/>
                  <a:pt x="111674" y="219238"/>
                </a:cubicBezTo>
                <a:cubicBezTo>
                  <a:pt x="110831" y="218732"/>
                  <a:pt x="110020" y="218176"/>
                  <a:pt x="109245" y="217572"/>
                </a:cubicBezTo>
                <a:lnTo>
                  <a:pt x="56378" y="176353"/>
                </a:lnTo>
                <a:lnTo>
                  <a:pt x="84757" y="341155"/>
                </a:lnTo>
                <a:lnTo>
                  <a:pt x="379124" y="341155"/>
                </a:lnTo>
                <a:lnTo>
                  <a:pt x="407600" y="175842"/>
                </a:lnTo>
                <a:lnTo>
                  <a:pt x="354563" y="216842"/>
                </a:lnTo>
                <a:cubicBezTo>
                  <a:pt x="343940" y="225059"/>
                  <a:pt x="328667" y="223108"/>
                  <a:pt x="320450" y="212485"/>
                </a:cubicBezTo>
                <a:cubicBezTo>
                  <a:pt x="319868" y="211732"/>
                  <a:pt x="319330" y="210946"/>
                  <a:pt x="318840" y="210130"/>
                </a:cubicBezTo>
                <a:lnTo>
                  <a:pt x="232001" y="65828"/>
                </a:lnTo>
                <a:close/>
              </a:path>
            </a:pathLst>
          </a:custGeom>
          <a:solidFill>
            <a:schemeClr val="accent1"/>
          </a:solidFill>
          <a:ln w="567" cap="flat">
            <a:noFill/>
            <a:prstDash val="solid"/>
            <a:miter/>
          </a:ln>
        </p:spPr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2A0C757B-BD77-1612-430F-9E0E722B001E}"/>
              </a:ext>
            </a:extLst>
          </p:cNvPr>
          <p:cNvSpPr/>
          <p:nvPr/>
        </p:nvSpPr>
        <p:spPr>
          <a:xfrm>
            <a:off x="9757907" y="2499978"/>
            <a:ext cx="455158" cy="413780"/>
          </a:xfrm>
          <a:custGeom>
            <a:avLst/>
            <a:gdLst>
              <a:gd name="connsiteX0" fmla="*/ 243178 w 534992"/>
              <a:gd name="connsiteY0" fmla="*/ 218861 h 486356"/>
              <a:gd name="connsiteX1" fmla="*/ 340450 w 534992"/>
              <a:gd name="connsiteY1" fmla="*/ 316132 h 486356"/>
              <a:gd name="connsiteX2" fmla="*/ 340450 w 534992"/>
              <a:gd name="connsiteY2" fmla="*/ 437721 h 486356"/>
              <a:gd name="connsiteX3" fmla="*/ 291814 w 534992"/>
              <a:gd name="connsiteY3" fmla="*/ 486357 h 486356"/>
              <a:gd name="connsiteX4" fmla="*/ 48636 w 534992"/>
              <a:gd name="connsiteY4" fmla="*/ 486357 h 486356"/>
              <a:gd name="connsiteX5" fmla="*/ 0 w 534992"/>
              <a:gd name="connsiteY5" fmla="*/ 437721 h 486356"/>
              <a:gd name="connsiteX6" fmla="*/ 0 w 534992"/>
              <a:gd name="connsiteY6" fmla="*/ 316132 h 486356"/>
              <a:gd name="connsiteX7" fmla="*/ 97271 w 534992"/>
              <a:gd name="connsiteY7" fmla="*/ 218861 h 486356"/>
              <a:gd name="connsiteX8" fmla="*/ 243178 w 534992"/>
              <a:gd name="connsiteY8" fmla="*/ 218861 h 486356"/>
              <a:gd name="connsiteX9" fmla="*/ 376926 w 534992"/>
              <a:gd name="connsiteY9" fmla="*/ 267496 h 486356"/>
              <a:gd name="connsiteX10" fmla="*/ 437721 w 534992"/>
              <a:gd name="connsiteY10" fmla="*/ 267496 h 486356"/>
              <a:gd name="connsiteX11" fmla="*/ 534992 w 534992"/>
              <a:gd name="connsiteY11" fmla="*/ 364768 h 486356"/>
              <a:gd name="connsiteX12" fmla="*/ 534992 w 534992"/>
              <a:gd name="connsiteY12" fmla="*/ 437721 h 486356"/>
              <a:gd name="connsiteX13" fmla="*/ 486357 w 534992"/>
              <a:gd name="connsiteY13" fmla="*/ 486357 h 486356"/>
              <a:gd name="connsiteX14" fmla="*/ 389085 w 534992"/>
              <a:gd name="connsiteY14" fmla="*/ 486357 h 486356"/>
              <a:gd name="connsiteX15" fmla="*/ 389085 w 534992"/>
              <a:gd name="connsiteY15" fmla="*/ 437721 h 486356"/>
              <a:gd name="connsiteX16" fmla="*/ 486357 w 534992"/>
              <a:gd name="connsiteY16" fmla="*/ 437721 h 486356"/>
              <a:gd name="connsiteX17" fmla="*/ 486357 w 534992"/>
              <a:gd name="connsiteY17" fmla="*/ 364768 h 486356"/>
              <a:gd name="connsiteX18" fmla="*/ 440153 w 534992"/>
              <a:gd name="connsiteY18" fmla="*/ 316132 h 486356"/>
              <a:gd name="connsiteX19" fmla="*/ 389085 w 534992"/>
              <a:gd name="connsiteY19" fmla="*/ 316132 h 486356"/>
              <a:gd name="connsiteX20" fmla="*/ 376926 w 534992"/>
              <a:gd name="connsiteY20" fmla="*/ 267496 h 486356"/>
              <a:gd name="connsiteX21" fmla="*/ 243178 w 534992"/>
              <a:gd name="connsiteY21" fmla="*/ 267496 h 486356"/>
              <a:gd name="connsiteX22" fmla="*/ 97271 w 534992"/>
              <a:gd name="connsiteY22" fmla="*/ 267496 h 486356"/>
              <a:gd name="connsiteX23" fmla="*/ 48636 w 534992"/>
              <a:gd name="connsiteY23" fmla="*/ 313700 h 486356"/>
              <a:gd name="connsiteX24" fmla="*/ 48636 w 534992"/>
              <a:gd name="connsiteY24" fmla="*/ 437721 h 486356"/>
              <a:gd name="connsiteX25" fmla="*/ 291814 w 534992"/>
              <a:gd name="connsiteY25" fmla="*/ 437721 h 486356"/>
              <a:gd name="connsiteX26" fmla="*/ 291814 w 534992"/>
              <a:gd name="connsiteY26" fmla="*/ 316132 h 486356"/>
              <a:gd name="connsiteX27" fmla="*/ 245610 w 534992"/>
              <a:gd name="connsiteY27" fmla="*/ 267496 h 486356"/>
              <a:gd name="connsiteX28" fmla="*/ 243178 w 534992"/>
              <a:gd name="connsiteY28" fmla="*/ 267496 h 486356"/>
              <a:gd name="connsiteX29" fmla="*/ 393949 w 534992"/>
              <a:gd name="connsiteY29" fmla="*/ 97271 h 486356"/>
              <a:gd name="connsiteX30" fmla="*/ 466902 w 534992"/>
              <a:gd name="connsiteY30" fmla="*/ 170225 h 486356"/>
              <a:gd name="connsiteX31" fmla="*/ 393949 w 534992"/>
              <a:gd name="connsiteY31" fmla="*/ 243178 h 486356"/>
              <a:gd name="connsiteX32" fmla="*/ 320995 w 534992"/>
              <a:gd name="connsiteY32" fmla="*/ 170225 h 486356"/>
              <a:gd name="connsiteX33" fmla="*/ 393949 w 534992"/>
              <a:gd name="connsiteY33" fmla="*/ 97271 h 486356"/>
              <a:gd name="connsiteX34" fmla="*/ 170225 w 534992"/>
              <a:gd name="connsiteY34" fmla="*/ 0 h 486356"/>
              <a:gd name="connsiteX35" fmla="*/ 267496 w 534992"/>
              <a:gd name="connsiteY35" fmla="*/ 97271 h 486356"/>
              <a:gd name="connsiteX36" fmla="*/ 170225 w 534992"/>
              <a:gd name="connsiteY36" fmla="*/ 194543 h 486356"/>
              <a:gd name="connsiteX37" fmla="*/ 72954 w 534992"/>
              <a:gd name="connsiteY37" fmla="*/ 97271 h 486356"/>
              <a:gd name="connsiteX38" fmla="*/ 170225 w 534992"/>
              <a:gd name="connsiteY38" fmla="*/ 0 h 486356"/>
              <a:gd name="connsiteX39" fmla="*/ 393949 w 534992"/>
              <a:gd name="connsiteY39" fmla="*/ 145907 h 486356"/>
              <a:gd name="connsiteX40" fmla="*/ 369631 w 534992"/>
              <a:gd name="connsiteY40" fmla="*/ 170225 h 486356"/>
              <a:gd name="connsiteX41" fmla="*/ 393949 w 534992"/>
              <a:gd name="connsiteY41" fmla="*/ 194543 h 486356"/>
              <a:gd name="connsiteX42" fmla="*/ 418267 w 534992"/>
              <a:gd name="connsiteY42" fmla="*/ 170225 h 486356"/>
              <a:gd name="connsiteX43" fmla="*/ 393949 w 534992"/>
              <a:gd name="connsiteY43" fmla="*/ 145907 h 486356"/>
              <a:gd name="connsiteX44" fmla="*/ 170225 w 534992"/>
              <a:gd name="connsiteY44" fmla="*/ 48636 h 486356"/>
              <a:gd name="connsiteX45" fmla="*/ 121589 w 534992"/>
              <a:gd name="connsiteY45" fmla="*/ 97271 h 486356"/>
              <a:gd name="connsiteX46" fmla="*/ 170225 w 534992"/>
              <a:gd name="connsiteY46" fmla="*/ 145907 h 486356"/>
              <a:gd name="connsiteX47" fmla="*/ 218861 w 534992"/>
              <a:gd name="connsiteY47" fmla="*/ 97271 h 486356"/>
              <a:gd name="connsiteX48" fmla="*/ 170225 w 534992"/>
              <a:gd name="connsiteY48" fmla="*/ 48636 h 48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34992" h="486356">
                <a:moveTo>
                  <a:pt x="243178" y="218861"/>
                </a:moveTo>
                <a:cubicBezTo>
                  <a:pt x="296678" y="218861"/>
                  <a:pt x="340450" y="262633"/>
                  <a:pt x="340450" y="316132"/>
                </a:cubicBezTo>
                <a:lnTo>
                  <a:pt x="340450" y="437721"/>
                </a:lnTo>
                <a:cubicBezTo>
                  <a:pt x="340450" y="464471"/>
                  <a:pt x="318564" y="486357"/>
                  <a:pt x="291814" y="486357"/>
                </a:cubicBezTo>
                <a:lnTo>
                  <a:pt x="48636" y="486357"/>
                </a:lnTo>
                <a:cubicBezTo>
                  <a:pt x="21886" y="486357"/>
                  <a:pt x="0" y="464471"/>
                  <a:pt x="0" y="437721"/>
                </a:cubicBezTo>
                <a:lnTo>
                  <a:pt x="0" y="316132"/>
                </a:lnTo>
                <a:cubicBezTo>
                  <a:pt x="0" y="262633"/>
                  <a:pt x="43772" y="218861"/>
                  <a:pt x="97271" y="218861"/>
                </a:cubicBezTo>
                <a:lnTo>
                  <a:pt x="243178" y="218861"/>
                </a:lnTo>
                <a:close/>
                <a:moveTo>
                  <a:pt x="376926" y="267496"/>
                </a:moveTo>
                <a:lnTo>
                  <a:pt x="437721" y="267496"/>
                </a:lnTo>
                <a:cubicBezTo>
                  <a:pt x="491220" y="267496"/>
                  <a:pt x="534992" y="311268"/>
                  <a:pt x="534992" y="364768"/>
                </a:cubicBezTo>
                <a:lnTo>
                  <a:pt x="534992" y="437721"/>
                </a:lnTo>
                <a:cubicBezTo>
                  <a:pt x="534992" y="464471"/>
                  <a:pt x="513106" y="486357"/>
                  <a:pt x="486357" y="486357"/>
                </a:cubicBezTo>
                <a:lnTo>
                  <a:pt x="389085" y="486357"/>
                </a:lnTo>
                <a:lnTo>
                  <a:pt x="389085" y="437721"/>
                </a:lnTo>
                <a:lnTo>
                  <a:pt x="486357" y="437721"/>
                </a:lnTo>
                <a:lnTo>
                  <a:pt x="486357" y="364768"/>
                </a:lnTo>
                <a:cubicBezTo>
                  <a:pt x="486357" y="338018"/>
                  <a:pt x="466902" y="318564"/>
                  <a:pt x="440153" y="316132"/>
                </a:cubicBezTo>
                <a:lnTo>
                  <a:pt x="389085" y="316132"/>
                </a:lnTo>
                <a:cubicBezTo>
                  <a:pt x="389085" y="299109"/>
                  <a:pt x="384222" y="282087"/>
                  <a:pt x="376926" y="267496"/>
                </a:cubicBezTo>
                <a:close/>
                <a:moveTo>
                  <a:pt x="243178" y="267496"/>
                </a:moveTo>
                <a:lnTo>
                  <a:pt x="97271" y="267496"/>
                </a:lnTo>
                <a:cubicBezTo>
                  <a:pt x="70522" y="267496"/>
                  <a:pt x="51067" y="286950"/>
                  <a:pt x="48636" y="313700"/>
                </a:cubicBezTo>
                <a:lnTo>
                  <a:pt x="48636" y="437721"/>
                </a:lnTo>
                <a:lnTo>
                  <a:pt x="291814" y="437721"/>
                </a:lnTo>
                <a:lnTo>
                  <a:pt x="291814" y="316132"/>
                </a:lnTo>
                <a:cubicBezTo>
                  <a:pt x="291814" y="289382"/>
                  <a:pt x="272360" y="269928"/>
                  <a:pt x="245610" y="267496"/>
                </a:cubicBezTo>
                <a:lnTo>
                  <a:pt x="243178" y="267496"/>
                </a:lnTo>
                <a:close/>
                <a:moveTo>
                  <a:pt x="393949" y="97271"/>
                </a:moveTo>
                <a:cubicBezTo>
                  <a:pt x="435289" y="97271"/>
                  <a:pt x="466902" y="128885"/>
                  <a:pt x="466902" y="170225"/>
                </a:cubicBezTo>
                <a:cubicBezTo>
                  <a:pt x="466902" y="211565"/>
                  <a:pt x="435289" y="243178"/>
                  <a:pt x="393949" y="243178"/>
                </a:cubicBezTo>
                <a:cubicBezTo>
                  <a:pt x="352609" y="243178"/>
                  <a:pt x="320995" y="211565"/>
                  <a:pt x="320995" y="170225"/>
                </a:cubicBezTo>
                <a:cubicBezTo>
                  <a:pt x="320995" y="128885"/>
                  <a:pt x="355040" y="97271"/>
                  <a:pt x="393949" y="97271"/>
                </a:cubicBezTo>
                <a:close/>
                <a:moveTo>
                  <a:pt x="170225" y="0"/>
                </a:moveTo>
                <a:cubicBezTo>
                  <a:pt x="223724" y="0"/>
                  <a:pt x="267496" y="43772"/>
                  <a:pt x="267496" y="97271"/>
                </a:cubicBezTo>
                <a:cubicBezTo>
                  <a:pt x="267496" y="150771"/>
                  <a:pt x="223724" y="194543"/>
                  <a:pt x="170225" y="194543"/>
                </a:cubicBezTo>
                <a:cubicBezTo>
                  <a:pt x="116726" y="194543"/>
                  <a:pt x="72954" y="150771"/>
                  <a:pt x="72954" y="97271"/>
                </a:cubicBezTo>
                <a:cubicBezTo>
                  <a:pt x="72954" y="43772"/>
                  <a:pt x="116726" y="0"/>
                  <a:pt x="170225" y="0"/>
                </a:cubicBezTo>
                <a:close/>
                <a:moveTo>
                  <a:pt x="393949" y="145907"/>
                </a:moveTo>
                <a:cubicBezTo>
                  <a:pt x="379358" y="145907"/>
                  <a:pt x="369631" y="155634"/>
                  <a:pt x="369631" y="170225"/>
                </a:cubicBezTo>
                <a:cubicBezTo>
                  <a:pt x="369631" y="184816"/>
                  <a:pt x="379358" y="194543"/>
                  <a:pt x="393949" y="194543"/>
                </a:cubicBezTo>
                <a:cubicBezTo>
                  <a:pt x="408540" y="194543"/>
                  <a:pt x="418267" y="184816"/>
                  <a:pt x="418267" y="170225"/>
                </a:cubicBezTo>
                <a:cubicBezTo>
                  <a:pt x="418267" y="155634"/>
                  <a:pt x="408540" y="145907"/>
                  <a:pt x="393949" y="145907"/>
                </a:cubicBezTo>
                <a:close/>
                <a:moveTo>
                  <a:pt x="170225" y="48636"/>
                </a:moveTo>
                <a:cubicBezTo>
                  <a:pt x="143475" y="48636"/>
                  <a:pt x="121589" y="70522"/>
                  <a:pt x="121589" y="97271"/>
                </a:cubicBezTo>
                <a:cubicBezTo>
                  <a:pt x="121589" y="124021"/>
                  <a:pt x="143475" y="145907"/>
                  <a:pt x="170225" y="145907"/>
                </a:cubicBezTo>
                <a:cubicBezTo>
                  <a:pt x="196974" y="145907"/>
                  <a:pt x="218861" y="124021"/>
                  <a:pt x="218861" y="97271"/>
                </a:cubicBezTo>
                <a:cubicBezTo>
                  <a:pt x="218861" y="70522"/>
                  <a:pt x="196974" y="48636"/>
                  <a:pt x="170225" y="48636"/>
                </a:cubicBezTo>
                <a:close/>
              </a:path>
            </a:pathLst>
          </a:custGeom>
          <a:solidFill>
            <a:schemeClr val="accent1"/>
          </a:solidFill>
          <a:ln w="567" cap="flat">
            <a:noFill/>
            <a:prstDash val="solid"/>
            <a:miter/>
          </a:ln>
        </p:spPr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5624EFC3-CE5B-3A52-865C-45C8F9AD6799}"/>
              </a:ext>
            </a:extLst>
          </p:cNvPr>
          <p:cNvSpPr txBox="1"/>
          <p:nvPr/>
        </p:nvSpPr>
        <p:spPr>
          <a:xfrm>
            <a:off x="4052749" y="3149875"/>
            <a:ext cx="12818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400" b="1"/>
            </a:lvl1pPr>
          </a:lstStyle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05EFA37-F3F5-B36C-E3BF-374B1A3A5913}"/>
              </a:ext>
            </a:extLst>
          </p:cNvPr>
          <p:cNvSpPr txBox="1"/>
          <p:nvPr/>
        </p:nvSpPr>
        <p:spPr>
          <a:xfrm>
            <a:off x="4172683" y="3410367"/>
            <a:ext cx="1127297" cy="713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z="1400" dirty="0"/>
              <a:t>   </a:t>
            </a:r>
            <a:r>
              <a:rPr lang="zh-CN" altLang="en-US" sz="2000" dirty="0"/>
              <a:t>有较强的交互性</a:t>
            </a:r>
            <a:endParaRPr lang="en-US" altLang="zh-CN" sz="2000" dirty="0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76CD3C8A-D8F8-BD86-5847-405B49B41835}"/>
              </a:ext>
            </a:extLst>
          </p:cNvPr>
          <p:cNvSpPr/>
          <p:nvPr/>
        </p:nvSpPr>
        <p:spPr>
          <a:xfrm>
            <a:off x="7150350" y="2513223"/>
            <a:ext cx="423810" cy="370328"/>
          </a:xfrm>
          <a:custGeom>
            <a:avLst/>
            <a:gdLst>
              <a:gd name="connsiteX0" fmla="*/ 42720 w 498145"/>
              <a:gd name="connsiteY0" fmla="*/ 42744 h 435284"/>
              <a:gd name="connsiteX1" fmla="*/ 249063 w 498145"/>
              <a:gd name="connsiteY1" fmla="*/ 42726 h 435284"/>
              <a:gd name="connsiteX2" fmla="*/ 249081 w 498145"/>
              <a:gd name="connsiteY2" fmla="*/ 42744 h 435284"/>
              <a:gd name="connsiteX3" fmla="*/ 455424 w 498145"/>
              <a:gd name="connsiteY3" fmla="*/ 42772 h 435284"/>
              <a:gd name="connsiteX4" fmla="*/ 459673 w 498145"/>
              <a:gd name="connsiteY4" fmla="*/ 244655 h 435284"/>
              <a:gd name="connsiteX5" fmla="*/ 455418 w 498145"/>
              <a:gd name="connsiteY5" fmla="*/ 249105 h 435284"/>
              <a:gd name="connsiteX6" fmla="*/ 283466 w 498145"/>
              <a:gd name="connsiteY6" fmla="*/ 421032 h 435284"/>
              <a:gd name="connsiteX7" fmla="*/ 214685 w 498145"/>
              <a:gd name="connsiteY7" fmla="*/ 421046 h 435284"/>
              <a:gd name="connsiteX8" fmla="*/ 214671 w 498145"/>
              <a:gd name="connsiteY8" fmla="*/ 421032 h 435284"/>
              <a:gd name="connsiteX9" fmla="*/ 42744 w 498145"/>
              <a:gd name="connsiteY9" fmla="*/ 249105 h 435284"/>
              <a:gd name="connsiteX10" fmla="*/ 42726 w 498145"/>
              <a:gd name="connsiteY10" fmla="*/ 42761 h 435284"/>
              <a:gd name="connsiteX11" fmla="*/ 42744 w 498145"/>
              <a:gd name="connsiteY11" fmla="*/ 42744 h 435284"/>
              <a:gd name="connsiteX12" fmla="*/ 77129 w 498145"/>
              <a:gd name="connsiteY12" fmla="*/ 77154 h 435284"/>
              <a:gd name="connsiteX13" fmla="*/ 73457 w 498145"/>
              <a:gd name="connsiteY13" fmla="*/ 210829 h 435284"/>
              <a:gd name="connsiteX14" fmla="*/ 77105 w 498145"/>
              <a:gd name="connsiteY14" fmla="*/ 214720 h 435284"/>
              <a:gd name="connsiteX15" fmla="*/ 249081 w 498145"/>
              <a:gd name="connsiteY15" fmla="*/ 386647 h 435284"/>
              <a:gd name="connsiteX16" fmla="*/ 386622 w 498145"/>
              <a:gd name="connsiteY16" fmla="*/ 249105 h 435284"/>
              <a:gd name="connsiteX17" fmla="*/ 335069 w 498145"/>
              <a:gd name="connsiteY17" fmla="*/ 197503 h 435284"/>
              <a:gd name="connsiteX18" fmla="*/ 292050 w 498145"/>
              <a:gd name="connsiteY18" fmla="*/ 240497 h 435284"/>
              <a:gd name="connsiteX19" fmla="*/ 178875 w 498145"/>
              <a:gd name="connsiteY19" fmla="*/ 246916 h 435284"/>
              <a:gd name="connsiteX20" fmla="*/ 175082 w 498145"/>
              <a:gd name="connsiteY20" fmla="*/ 243707 h 435284"/>
              <a:gd name="connsiteX21" fmla="*/ 171677 w 498145"/>
              <a:gd name="connsiteY21" fmla="*/ 240497 h 435284"/>
              <a:gd name="connsiteX22" fmla="*/ 165209 w 498145"/>
              <a:gd name="connsiteY22" fmla="*/ 127492 h 435284"/>
              <a:gd name="connsiteX23" fmla="*/ 168418 w 498145"/>
              <a:gd name="connsiteY23" fmla="*/ 123601 h 435284"/>
              <a:gd name="connsiteX24" fmla="*/ 171701 w 498145"/>
              <a:gd name="connsiteY24" fmla="*/ 120123 h 435284"/>
              <a:gd name="connsiteX25" fmla="*/ 214671 w 498145"/>
              <a:gd name="connsiteY25" fmla="*/ 77154 h 435284"/>
              <a:gd name="connsiteX26" fmla="*/ 84668 w 498145"/>
              <a:gd name="connsiteY26" fmla="*/ 70345 h 435284"/>
              <a:gd name="connsiteX27" fmla="*/ 80631 w 498145"/>
              <a:gd name="connsiteY27" fmla="*/ 73798 h 435284"/>
              <a:gd name="connsiteX28" fmla="*/ 77129 w 498145"/>
              <a:gd name="connsiteY28" fmla="*/ 77154 h 435284"/>
              <a:gd name="connsiteX29" fmla="*/ 206622 w 498145"/>
              <a:gd name="connsiteY29" fmla="*/ 153949 h 435284"/>
              <a:gd name="connsiteX30" fmla="*/ 204433 w 498145"/>
              <a:gd name="connsiteY30" fmla="*/ 156284 h 435284"/>
              <a:gd name="connsiteX31" fmla="*/ 207821 w 498145"/>
              <a:gd name="connsiteY31" fmla="*/ 207758 h 435284"/>
              <a:gd name="connsiteX32" fmla="*/ 254893 w 498145"/>
              <a:gd name="connsiteY32" fmla="*/ 208616 h 435284"/>
              <a:gd name="connsiteX33" fmla="*/ 257665 w 498145"/>
              <a:gd name="connsiteY33" fmla="*/ 206111 h 435284"/>
              <a:gd name="connsiteX34" fmla="*/ 317852 w 498145"/>
              <a:gd name="connsiteY34" fmla="*/ 145924 h 435284"/>
              <a:gd name="connsiteX35" fmla="*/ 352237 w 498145"/>
              <a:gd name="connsiteY35" fmla="*/ 145924 h 435284"/>
              <a:gd name="connsiteX36" fmla="*/ 421032 w 498145"/>
              <a:gd name="connsiteY36" fmla="*/ 214695 h 435284"/>
              <a:gd name="connsiteX37" fmla="*/ 424364 w 498145"/>
              <a:gd name="connsiteY37" fmla="*/ 211194 h 435284"/>
              <a:gd name="connsiteX38" fmla="*/ 427841 w 498145"/>
              <a:gd name="connsiteY38" fmla="*/ 84692 h 435284"/>
              <a:gd name="connsiteX39" fmla="*/ 424364 w 498145"/>
              <a:gd name="connsiteY39" fmla="*/ 80655 h 435284"/>
              <a:gd name="connsiteX40" fmla="*/ 421032 w 498145"/>
              <a:gd name="connsiteY40" fmla="*/ 77154 h 435284"/>
              <a:gd name="connsiteX41" fmla="*/ 287333 w 498145"/>
              <a:gd name="connsiteY41" fmla="*/ 73482 h 435284"/>
              <a:gd name="connsiteX42" fmla="*/ 283442 w 498145"/>
              <a:gd name="connsiteY42" fmla="*/ 77129 h 435284"/>
              <a:gd name="connsiteX43" fmla="*/ 206622 w 498145"/>
              <a:gd name="connsiteY43" fmla="*/ 153974 h 43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8145" h="435284">
                <a:moveTo>
                  <a:pt x="42720" y="42744"/>
                </a:moveTo>
                <a:cubicBezTo>
                  <a:pt x="99695" y="-14241"/>
                  <a:pt x="192078" y="-14249"/>
                  <a:pt x="249063" y="42726"/>
                </a:cubicBezTo>
                <a:cubicBezTo>
                  <a:pt x="249069" y="42732"/>
                  <a:pt x="249075" y="42738"/>
                  <a:pt x="249081" y="42744"/>
                </a:cubicBezTo>
                <a:cubicBezTo>
                  <a:pt x="306069" y="-14228"/>
                  <a:pt x="398452" y="-14216"/>
                  <a:pt x="455424" y="42772"/>
                </a:cubicBezTo>
                <a:cubicBezTo>
                  <a:pt x="510698" y="98061"/>
                  <a:pt x="512571" y="187090"/>
                  <a:pt x="459673" y="244655"/>
                </a:cubicBezTo>
                <a:lnTo>
                  <a:pt x="455418" y="249105"/>
                </a:lnTo>
                <a:lnTo>
                  <a:pt x="283466" y="421032"/>
                </a:lnTo>
                <a:cubicBezTo>
                  <a:pt x="264477" y="440029"/>
                  <a:pt x="233682" y="440036"/>
                  <a:pt x="214685" y="421046"/>
                </a:cubicBezTo>
                <a:cubicBezTo>
                  <a:pt x="214680" y="421041"/>
                  <a:pt x="214676" y="421037"/>
                  <a:pt x="214671" y="421032"/>
                </a:cubicBezTo>
                <a:lnTo>
                  <a:pt x="42744" y="249105"/>
                </a:lnTo>
                <a:cubicBezTo>
                  <a:pt x="-14241" y="192130"/>
                  <a:pt x="-14249" y="99746"/>
                  <a:pt x="42726" y="42761"/>
                </a:cubicBezTo>
                <a:cubicBezTo>
                  <a:pt x="42732" y="42756"/>
                  <a:pt x="42738" y="42750"/>
                  <a:pt x="42744" y="42744"/>
                </a:cubicBezTo>
                <a:close/>
                <a:moveTo>
                  <a:pt x="77129" y="77154"/>
                </a:moveTo>
                <a:cubicBezTo>
                  <a:pt x="40614" y="113672"/>
                  <a:pt x="39002" y="172360"/>
                  <a:pt x="73457" y="210829"/>
                </a:cubicBezTo>
                <a:lnTo>
                  <a:pt x="77105" y="214720"/>
                </a:lnTo>
                <a:lnTo>
                  <a:pt x="249081" y="386647"/>
                </a:lnTo>
                <a:lnTo>
                  <a:pt x="386622" y="249105"/>
                </a:lnTo>
                <a:lnTo>
                  <a:pt x="335069" y="197503"/>
                </a:lnTo>
                <a:lnTo>
                  <a:pt x="292050" y="240497"/>
                </a:lnTo>
                <a:cubicBezTo>
                  <a:pt x="261445" y="271102"/>
                  <a:pt x="212745" y="273864"/>
                  <a:pt x="178875" y="246916"/>
                </a:cubicBezTo>
                <a:lnTo>
                  <a:pt x="175082" y="243707"/>
                </a:lnTo>
                <a:lnTo>
                  <a:pt x="171677" y="240497"/>
                </a:lnTo>
                <a:cubicBezTo>
                  <a:pt x="141200" y="209908"/>
                  <a:pt x="138421" y="161358"/>
                  <a:pt x="165209" y="127492"/>
                </a:cubicBezTo>
                <a:lnTo>
                  <a:pt x="168418" y="123601"/>
                </a:lnTo>
                <a:lnTo>
                  <a:pt x="171701" y="120123"/>
                </a:lnTo>
                <a:lnTo>
                  <a:pt x="214671" y="77154"/>
                </a:lnTo>
                <a:cubicBezTo>
                  <a:pt x="179466" y="41947"/>
                  <a:pt x="123359" y="39008"/>
                  <a:pt x="84668" y="70345"/>
                </a:cubicBezTo>
                <a:lnTo>
                  <a:pt x="80631" y="73798"/>
                </a:lnTo>
                <a:lnTo>
                  <a:pt x="77129" y="77154"/>
                </a:lnTo>
                <a:close/>
                <a:moveTo>
                  <a:pt x="206622" y="153949"/>
                </a:moveTo>
                <a:lnTo>
                  <a:pt x="204433" y="156284"/>
                </a:lnTo>
                <a:cubicBezTo>
                  <a:pt x="191155" y="171434"/>
                  <a:pt x="192672" y="194480"/>
                  <a:pt x="207821" y="207758"/>
                </a:cubicBezTo>
                <a:cubicBezTo>
                  <a:pt x="221203" y="219487"/>
                  <a:pt x="241093" y="219849"/>
                  <a:pt x="254893" y="208616"/>
                </a:cubicBezTo>
                <a:lnTo>
                  <a:pt x="257665" y="206111"/>
                </a:lnTo>
                <a:lnTo>
                  <a:pt x="317852" y="145924"/>
                </a:lnTo>
                <a:cubicBezTo>
                  <a:pt x="327348" y="136431"/>
                  <a:pt x="342741" y="136431"/>
                  <a:pt x="352237" y="145924"/>
                </a:cubicBezTo>
                <a:lnTo>
                  <a:pt x="421032" y="214695"/>
                </a:lnTo>
                <a:lnTo>
                  <a:pt x="424364" y="211194"/>
                </a:lnTo>
                <a:cubicBezTo>
                  <a:pt x="456543" y="175647"/>
                  <a:pt x="458019" y="121953"/>
                  <a:pt x="427841" y="84692"/>
                </a:cubicBezTo>
                <a:lnTo>
                  <a:pt x="424364" y="80655"/>
                </a:lnTo>
                <a:lnTo>
                  <a:pt x="421032" y="77154"/>
                </a:lnTo>
                <a:cubicBezTo>
                  <a:pt x="384510" y="40624"/>
                  <a:pt x="325805" y="39011"/>
                  <a:pt x="287333" y="73482"/>
                </a:cubicBezTo>
                <a:lnTo>
                  <a:pt x="283442" y="77129"/>
                </a:lnTo>
                <a:lnTo>
                  <a:pt x="206622" y="153974"/>
                </a:lnTo>
                <a:close/>
              </a:path>
            </a:pathLst>
          </a:custGeom>
          <a:solidFill>
            <a:schemeClr val="accent1"/>
          </a:solidFill>
          <a:ln w="567" cap="flat">
            <a:noFill/>
            <a:prstDash val="solid"/>
            <a:miter/>
          </a:ln>
        </p:spPr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CA05D05-03FF-31AC-3B3E-ACEAE133F6D2}"/>
              </a:ext>
            </a:extLst>
          </p:cNvPr>
          <p:cNvSpPr txBox="1"/>
          <p:nvPr/>
        </p:nvSpPr>
        <p:spPr>
          <a:xfrm>
            <a:off x="6576975" y="3373777"/>
            <a:ext cx="155303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400" b="1"/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视觉体验</a:t>
            </a:r>
            <a:endParaRPr lang="en-US" altLang="zh-CN" sz="2000" dirty="0">
              <a:solidFill>
                <a:schemeClr val="accent1"/>
              </a:solidFill>
            </a:endParaRPr>
          </a:p>
          <a:p>
            <a:r>
              <a:rPr lang="zh-CN" altLang="en-US" sz="2000" dirty="0">
                <a:solidFill>
                  <a:schemeClr val="accent1"/>
                </a:solidFill>
              </a:rPr>
              <a:t>好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734EF36-6F85-8748-BE55-E484050A65CA}"/>
              </a:ext>
            </a:extLst>
          </p:cNvPr>
          <p:cNvSpPr txBox="1"/>
          <p:nvPr/>
        </p:nvSpPr>
        <p:spPr>
          <a:xfrm>
            <a:off x="9364219" y="3147323"/>
            <a:ext cx="12425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400" b="1"/>
            </a:lvl1pPr>
          </a:lstStyle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84EA15F-0635-1DC8-45C7-6C9D84FB42BB}"/>
              </a:ext>
            </a:extLst>
          </p:cNvPr>
          <p:cNvSpPr txBox="1"/>
          <p:nvPr/>
        </p:nvSpPr>
        <p:spPr>
          <a:xfrm>
            <a:off x="9364219" y="3384534"/>
            <a:ext cx="1158020" cy="713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r>
              <a:rPr lang="zh-CN" altLang="en-US" sz="2000" dirty="0"/>
              <a:t>令人影响深刻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747926" y="2121588"/>
            <a:ext cx="4154984" cy="367793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39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23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08974" y="3426553"/>
            <a:ext cx="2840703" cy="6949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980" y="3596199"/>
            <a:ext cx="1800173" cy="3693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PART FRUR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03298" y="2736503"/>
            <a:ext cx="4838700" cy="1384935"/>
            <a:chOff x="1905370" y="1971973"/>
            <a:chExt cx="4838700" cy="1384935"/>
          </a:xfrm>
        </p:grpSpPr>
        <p:sp>
          <p:nvSpPr>
            <p:cNvPr id="10" name="文本框 9"/>
            <p:cNvSpPr txBox="1"/>
            <p:nvPr/>
          </p:nvSpPr>
          <p:spPr>
            <a:xfrm>
              <a:off x="3470178" y="1971973"/>
              <a:ext cx="1692771" cy="1015663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/>
              <a:r>
                <a:rPr kumimoji="1" lang="zh-CN" altLang="en-US" sz="6600" dirty="0">
                  <a:solidFill>
                    <a:schemeClr val="bg1"/>
                  </a:solidFill>
                  <a:latin typeface="+mj-ea"/>
                  <a:ea typeface="+mj-ea"/>
                  <a:sym typeface="+mn-ea"/>
                </a:rPr>
                <a:t>小结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05370" y="3080048"/>
              <a:ext cx="4838700" cy="27686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dist"/>
              <a:r>
                <a:rPr kumimoji="1" lang="en-US" altLang="zh-CN" dirty="0">
                  <a:solidFill>
                    <a:schemeClr val="bg1"/>
                  </a:solidFill>
                  <a:latin typeface="OPPOSans L" panose="00020600040101010101" charset="-122"/>
                  <a:ea typeface="OPPOSans L" panose="00020600040101010101" charset="-122"/>
                  <a:sym typeface="+mn-ea"/>
                </a:rPr>
                <a:t>Review plan for examination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15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157"/>
  <p:tag name="KSO_WM_SLIDE_LAYOUT" val="a_b"/>
  <p:tag name="KSO_WM_SLIDE_LAYOUT_CNT" val="1_1"/>
  <p:tag name="KSO_WM_TEMPLATE_MASTER_THUMB_INDEX" val="12"/>
  <p:tag name="KSO_WM_TEMPLATE_THUMBS_INDEX" val="1、4、7、8、9、10、13、16、19、20、21、22、23、24、25、26、27、28、29、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157_1*b*1"/>
  <p:tag name="KSO_WM_TEMPLATE_CATEGORY" val="custom"/>
  <p:tag name="KSO_WM_TEMPLATE_INDEX" val="20203157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15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157"/>
  <p:tag name="KSO_WM_SLIDE_LAYOUT" val="a_b"/>
  <p:tag name="KSO_WM_SLIDE_LAYOUT_CNT" val="1_1"/>
  <p:tag name="KSO_WM_TEMPLATE_MASTER_THUMB_INDEX" val="12"/>
  <p:tag name="KSO_WM_TEMPLATE_THUMBS_INDEX" val="1、4、7、8、9、10、13、16、19、20、21、22、23、24、25、26、27、28、29、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3157"/>
  <p:tag name="KSO_WM_SLIDE_ID" val="custom20203157_18"/>
  <p:tag name="KSO_WM_TEMPLATE_SUBCATEGORY" val="0"/>
  <p:tag name="KSO_WM_SLIDE_ITEM_CNT" val="6"/>
  <p:tag name="KSO_WM_SLIDE_INDEX" val="18"/>
  <p:tag name="KSO_WM_DIAGRAM_GROUP_CODE" val="q1-1"/>
  <p:tag name="KSO_WM_SLIDE_DIAGTYPE" val="q"/>
  <p:tag name="KSO_WM_TAG_VERSION" val="1.0"/>
  <p:tag name="KSO_WM_SLIDE_LAYOUT" val="a_q"/>
  <p:tag name="KSO_WM_SLIDE_LAYOUT_CNT" val="1_1"/>
  <p:tag name="KSO_WM_SLIDE_TYPE" val="text"/>
  <p:tag name="KSO_WM_SLIDE_SUBTYPE" val="diag"/>
  <p:tag name="KSO_WM_SLIDE_SIZE" val="811.45*312.75"/>
  <p:tag name="KSO_WM_SLIDE_POSITION" val="75.1*152.5"/>
  <p:tag name="KSO_WM_TEMPLATE_MASTER_TYPE" val="1"/>
  <p:tag name="KSO_WM_TEMPLATE_COLOR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15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157"/>
  <p:tag name="KSO_WM_SLIDE_LAYOUT" val="a_b"/>
  <p:tag name="KSO_WM_SLIDE_LAYOUT_CNT" val="1_1"/>
  <p:tag name="KSO_WM_TEMPLATE_MASTER_THUMB_INDEX" val="12"/>
  <p:tag name="KSO_WM_TEMPLATE_THUMBS_INDEX" val="1、4、7、8、9、10、13、16、19、20、21、22、23、24、25、26、27、28、29、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heme/theme1.xml><?xml version="1.0" encoding="utf-8"?>
<a:theme xmlns:a="http://schemas.openxmlformats.org/drawingml/2006/main" name="2_Office 主题​​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oppo">
      <a:majorFont>
        <a:latin typeface="OPPOSans H"/>
        <a:ea typeface="OPPOSans H"/>
        <a:cs typeface=""/>
      </a:majorFont>
      <a:minorFont>
        <a:latin typeface="OPPOSans B"/>
        <a:ea typeface="OPPOSans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565</TotalTime>
  <Words>348</Words>
  <Application>Microsoft Office PowerPoint</Application>
  <PresentationFormat>宽屏</PresentationFormat>
  <Paragraphs>75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Calibri</vt:lpstr>
      <vt:lpstr>OPPOSans L</vt:lpstr>
      <vt:lpstr>微软雅黑</vt:lpstr>
      <vt:lpstr>微软雅黑 Light</vt:lpstr>
      <vt:lpstr>OPPOSans B</vt:lpstr>
      <vt:lpstr>2_Office 主题​​</vt:lpstr>
      <vt:lpstr>PowerPoint 演示文稿</vt:lpstr>
      <vt:lpstr>PowerPoint 演示文稿</vt:lpstr>
      <vt:lpstr>PowerPoint 演示文稿</vt:lpstr>
      <vt:lpstr>01 制作目的：</vt:lpstr>
      <vt:lpstr>PowerPoint 演示文稿</vt:lpstr>
      <vt:lpstr>PowerPoint 演示文稿</vt:lpstr>
      <vt:lpstr>PowerPoint 演示文稿</vt:lpstr>
      <vt:lpstr>03 网页制作的优点</vt:lpstr>
      <vt:lpstr>PowerPoint 演示文稿</vt:lpstr>
      <vt:lpstr>04 近现代史网页制作小结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zhu</dc:creator>
  <cp:lastModifiedBy>2 1</cp:lastModifiedBy>
  <cp:revision>50</cp:revision>
  <dcterms:created xsi:type="dcterms:W3CDTF">2022-01-18T08:04:00Z</dcterms:created>
  <dcterms:modified xsi:type="dcterms:W3CDTF">2024-04-25T10:30:44Z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4FB6AD33C85749DA99FB34DB2BCF1DBE</vt:lpwstr>
  </property>
  <property fmtid="{D5CDD505-2E9C-101B-9397-08002B2CF9AE}" pid="3" name="KSOProductBuildVer">
    <vt:lpwstr>2052-11.1.0.11751</vt:lpwstr>
  </property>
</Properties>
</file>