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59" r:id="rId9"/>
    <p:sldId id="261" r:id="rId10"/>
    <p:sldId id="262" r:id="rId11"/>
    <p:sldId id="263" r:id="rId12"/>
    <p:sldId id="264" r:id="rId13"/>
    <p:sldId id="2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193EEC-40B8-4FC6-A931-339C421FBBE3}" v="7" dt="2022-10-15T10:15:18.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4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夏 英华" userId="fd9ba902-ee73-4a47-b376-49e954103c72" providerId="ADAL" clId="{97193EEC-40B8-4FC6-A931-339C421FBBE3}"/>
    <pc:docChg chg="undo redo custSel addSld delSld modSld sldOrd">
      <pc:chgData name="夏 英华" userId="fd9ba902-ee73-4a47-b376-49e954103c72" providerId="ADAL" clId="{97193EEC-40B8-4FC6-A931-339C421FBBE3}" dt="2022-10-15T10:54:48.956" v="1898" actId="20577"/>
      <pc:docMkLst>
        <pc:docMk/>
      </pc:docMkLst>
      <pc:sldChg chg="modSp mod">
        <pc:chgData name="夏 英华" userId="fd9ba902-ee73-4a47-b376-49e954103c72" providerId="ADAL" clId="{97193EEC-40B8-4FC6-A931-339C421FBBE3}" dt="2022-10-15T10:52:38.336" v="1888"/>
        <pc:sldMkLst>
          <pc:docMk/>
          <pc:sldMk cId="3399892347" sldId="257"/>
        </pc:sldMkLst>
        <pc:spChg chg="mod">
          <ac:chgData name="夏 英华" userId="fd9ba902-ee73-4a47-b376-49e954103c72" providerId="ADAL" clId="{97193EEC-40B8-4FC6-A931-339C421FBBE3}" dt="2022-10-15T10:52:38.336" v="1888"/>
          <ac:spMkLst>
            <pc:docMk/>
            <pc:sldMk cId="3399892347" sldId="257"/>
            <ac:spMk id="3" creationId="{0D1F5AFB-57A4-0199-1254-CFE9C954AB21}"/>
          </ac:spMkLst>
        </pc:spChg>
      </pc:sldChg>
      <pc:sldChg chg="modSp mod">
        <pc:chgData name="夏 英华" userId="fd9ba902-ee73-4a47-b376-49e954103c72" providerId="ADAL" clId="{97193EEC-40B8-4FC6-A931-339C421FBBE3}" dt="2022-10-15T10:54:48.956" v="1898" actId="20577"/>
        <pc:sldMkLst>
          <pc:docMk/>
          <pc:sldMk cId="3741064419" sldId="258"/>
        </pc:sldMkLst>
        <pc:spChg chg="mod">
          <ac:chgData name="夏 英华" userId="fd9ba902-ee73-4a47-b376-49e954103c72" providerId="ADAL" clId="{97193EEC-40B8-4FC6-A931-339C421FBBE3}" dt="2022-10-15T10:54:48.956" v="1898" actId="20577"/>
          <ac:spMkLst>
            <pc:docMk/>
            <pc:sldMk cId="3741064419" sldId="258"/>
            <ac:spMk id="3" creationId="{50166B10-7AF5-90D1-E631-57F47857F257}"/>
          </ac:spMkLst>
        </pc:spChg>
      </pc:sldChg>
      <pc:sldChg chg="addSp delSp modSp new mod modClrScheme chgLayout">
        <pc:chgData name="夏 英华" userId="fd9ba902-ee73-4a47-b376-49e954103c72" providerId="ADAL" clId="{97193EEC-40B8-4FC6-A931-339C421FBBE3}" dt="2022-10-15T10:12:18.661" v="1706" actId="108"/>
        <pc:sldMkLst>
          <pc:docMk/>
          <pc:sldMk cId="3020191912" sldId="259"/>
        </pc:sldMkLst>
        <pc:spChg chg="mod ord">
          <ac:chgData name="夏 英华" userId="fd9ba902-ee73-4a47-b376-49e954103c72" providerId="ADAL" clId="{97193EEC-40B8-4FC6-A931-339C421FBBE3}" dt="2022-10-15T10:12:18.661" v="1706" actId="108"/>
          <ac:spMkLst>
            <pc:docMk/>
            <pc:sldMk cId="3020191912" sldId="259"/>
            <ac:spMk id="2" creationId="{BD134702-48AC-37CE-7B26-760F48F11C2B}"/>
          </ac:spMkLst>
        </pc:spChg>
        <pc:spChg chg="mod ord">
          <ac:chgData name="夏 英华" userId="fd9ba902-ee73-4a47-b376-49e954103c72" providerId="ADAL" clId="{97193EEC-40B8-4FC6-A931-339C421FBBE3}" dt="2022-10-15T10:11:11.822" v="1702" actId="108"/>
          <ac:spMkLst>
            <pc:docMk/>
            <pc:sldMk cId="3020191912" sldId="259"/>
            <ac:spMk id="3" creationId="{01712AE5-CDED-12DC-E1DA-D502B8D78B94}"/>
          </ac:spMkLst>
        </pc:spChg>
        <pc:spChg chg="add del mod ord">
          <ac:chgData name="夏 英华" userId="fd9ba902-ee73-4a47-b376-49e954103c72" providerId="ADAL" clId="{97193EEC-40B8-4FC6-A931-339C421FBBE3}" dt="2022-10-15T09:36:46.545" v="508" actId="700"/>
          <ac:spMkLst>
            <pc:docMk/>
            <pc:sldMk cId="3020191912" sldId="259"/>
            <ac:spMk id="4" creationId="{ABDF3346-9BFC-A54E-92E9-669956C1DB33}"/>
          </ac:spMkLst>
        </pc:spChg>
        <pc:spChg chg="add del mod ord">
          <ac:chgData name="夏 英华" userId="fd9ba902-ee73-4a47-b376-49e954103c72" providerId="ADAL" clId="{97193EEC-40B8-4FC6-A931-339C421FBBE3}" dt="2022-10-15T09:38:51.390" v="555" actId="700"/>
          <ac:spMkLst>
            <pc:docMk/>
            <pc:sldMk cId="3020191912" sldId="259"/>
            <ac:spMk id="5" creationId="{F0CDD635-54FF-A9FF-2952-3553537DAFE2}"/>
          </ac:spMkLst>
        </pc:spChg>
        <pc:spChg chg="add del mod">
          <ac:chgData name="夏 英华" userId="fd9ba902-ee73-4a47-b376-49e954103c72" providerId="ADAL" clId="{97193EEC-40B8-4FC6-A931-339C421FBBE3}" dt="2022-10-15T09:38:49.471" v="545"/>
          <ac:spMkLst>
            <pc:docMk/>
            <pc:sldMk cId="3020191912" sldId="259"/>
            <ac:spMk id="6" creationId="{8B4E553A-DBAD-E81F-2BF1-4C3F2FA16550}"/>
          </ac:spMkLst>
        </pc:spChg>
      </pc:sldChg>
      <pc:sldChg chg="modSp new del mod">
        <pc:chgData name="夏 英华" userId="fd9ba902-ee73-4a47-b376-49e954103c72" providerId="ADAL" clId="{97193EEC-40B8-4FC6-A931-339C421FBBE3}" dt="2022-10-15T09:25:53.029" v="31" actId="2696"/>
        <pc:sldMkLst>
          <pc:docMk/>
          <pc:sldMk cId="3816642013" sldId="259"/>
        </pc:sldMkLst>
        <pc:spChg chg="mod">
          <ac:chgData name="夏 英华" userId="fd9ba902-ee73-4a47-b376-49e954103c72" providerId="ADAL" clId="{97193EEC-40B8-4FC6-A931-339C421FBBE3}" dt="2022-10-15T08:54:21.585" v="29"/>
          <ac:spMkLst>
            <pc:docMk/>
            <pc:sldMk cId="3816642013" sldId="259"/>
            <ac:spMk id="2" creationId="{03A6470A-43B4-B6AE-DC47-C3CB6563D58C}"/>
          </ac:spMkLst>
        </pc:spChg>
        <pc:spChg chg="mod">
          <ac:chgData name="夏 英华" userId="fd9ba902-ee73-4a47-b376-49e954103c72" providerId="ADAL" clId="{97193EEC-40B8-4FC6-A931-339C421FBBE3}" dt="2022-10-15T08:54:22.717" v="30" actId="5793"/>
          <ac:spMkLst>
            <pc:docMk/>
            <pc:sldMk cId="3816642013" sldId="259"/>
            <ac:spMk id="3" creationId="{1C3B7A40-A8CD-AA43-B10F-6C16B0E4E4CF}"/>
          </ac:spMkLst>
        </pc:spChg>
      </pc:sldChg>
      <pc:sldChg chg="modSp new mod ord">
        <pc:chgData name="夏 英华" userId="fd9ba902-ee73-4a47-b376-49e954103c72" providerId="ADAL" clId="{97193EEC-40B8-4FC6-A931-339C421FBBE3}" dt="2022-10-15T10:19:04.942" v="1827" actId="33524"/>
        <pc:sldMkLst>
          <pc:docMk/>
          <pc:sldMk cId="3417946712" sldId="260"/>
        </pc:sldMkLst>
        <pc:spChg chg="mod">
          <ac:chgData name="夏 英华" userId="fd9ba902-ee73-4a47-b376-49e954103c72" providerId="ADAL" clId="{97193EEC-40B8-4FC6-A931-339C421FBBE3}" dt="2022-10-15T10:18:00.475" v="1776"/>
          <ac:spMkLst>
            <pc:docMk/>
            <pc:sldMk cId="3417946712" sldId="260"/>
            <ac:spMk id="2" creationId="{DFC9B473-3707-305A-1AEE-CD915621B654}"/>
          </ac:spMkLst>
        </pc:spChg>
        <pc:spChg chg="mod">
          <ac:chgData name="夏 英华" userId="fd9ba902-ee73-4a47-b376-49e954103c72" providerId="ADAL" clId="{97193EEC-40B8-4FC6-A931-339C421FBBE3}" dt="2022-10-15T10:19:04.942" v="1827" actId="33524"/>
          <ac:spMkLst>
            <pc:docMk/>
            <pc:sldMk cId="3417946712" sldId="260"/>
            <ac:spMk id="3" creationId="{5E29C70A-3ED8-AAAA-E77F-440A55C437E0}"/>
          </ac:spMkLst>
        </pc:spChg>
      </pc:sldChg>
      <pc:sldChg chg="modSp new mod">
        <pc:chgData name="夏 英华" userId="fd9ba902-ee73-4a47-b376-49e954103c72" providerId="ADAL" clId="{97193EEC-40B8-4FC6-A931-339C421FBBE3}" dt="2022-10-15T10:12:23.917" v="1707" actId="108"/>
        <pc:sldMkLst>
          <pc:docMk/>
          <pc:sldMk cId="1136802077" sldId="261"/>
        </pc:sldMkLst>
        <pc:spChg chg="mod">
          <ac:chgData name="夏 英华" userId="fd9ba902-ee73-4a47-b376-49e954103c72" providerId="ADAL" clId="{97193EEC-40B8-4FC6-A931-339C421FBBE3}" dt="2022-10-15T10:12:23.917" v="1707" actId="108"/>
          <ac:spMkLst>
            <pc:docMk/>
            <pc:sldMk cId="1136802077" sldId="261"/>
            <ac:spMk id="2" creationId="{3FC9511C-4CE7-6482-2629-C2B96D7AC96E}"/>
          </ac:spMkLst>
        </pc:spChg>
        <pc:spChg chg="mod">
          <ac:chgData name="夏 英华" userId="fd9ba902-ee73-4a47-b376-49e954103c72" providerId="ADAL" clId="{97193EEC-40B8-4FC6-A931-339C421FBBE3}" dt="2022-10-15T10:11:19.571" v="1703" actId="108"/>
          <ac:spMkLst>
            <pc:docMk/>
            <pc:sldMk cId="1136802077" sldId="261"/>
            <ac:spMk id="3" creationId="{8C32C00F-28BB-D1D9-1282-46121F0525DF}"/>
          </ac:spMkLst>
        </pc:spChg>
      </pc:sldChg>
      <pc:sldChg chg="addSp delSp modSp new mod">
        <pc:chgData name="夏 英华" userId="fd9ba902-ee73-4a47-b376-49e954103c72" providerId="ADAL" clId="{97193EEC-40B8-4FC6-A931-339C421FBBE3}" dt="2022-10-15T10:12:28.195" v="1708" actId="108"/>
        <pc:sldMkLst>
          <pc:docMk/>
          <pc:sldMk cId="1211907812" sldId="262"/>
        </pc:sldMkLst>
        <pc:spChg chg="add del mod">
          <ac:chgData name="夏 英华" userId="fd9ba902-ee73-4a47-b376-49e954103c72" providerId="ADAL" clId="{97193EEC-40B8-4FC6-A931-339C421FBBE3}" dt="2022-10-15T10:12:28.195" v="1708" actId="108"/>
          <ac:spMkLst>
            <pc:docMk/>
            <pc:sldMk cId="1211907812" sldId="262"/>
            <ac:spMk id="2" creationId="{71BB81A3-BBEB-BE7D-9E8A-5D099E2935E1}"/>
          </ac:spMkLst>
        </pc:spChg>
        <pc:spChg chg="mod">
          <ac:chgData name="夏 英华" userId="fd9ba902-ee73-4a47-b376-49e954103c72" providerId="ADAL" clId="{97193EEC-40B8-4FC6-A931-339C421FBBE3}" dt="2022-10-15T10:09:00.024" v="1584" actId="14100"/>
          <ac:spMkLst>
            <pc:docMk/>
            <pc:sldMk cId="1211907812" sldId="262"/>
            <ac:spMk id="3" creationId="{4564A11B-1185-E3AC-DBF7-9B984050E2B4}"/>
          </ac:spMkLst>
        </pc:spChg>
        <pc:spChg chg="add del mod">
          <ac:chgData name="夏 英华" userId="fd9ba902-ee73-4a47-b376-49e954103c72" providerId="ADAL" clId="{97193EEC-40B8-4FC6-A931-339C421FBBE3}" dt="2022-10-15T10:09:06.270" v="1586" actId="21"/>
          <ac:spMkLst>
            <pc:docMk/>
            <pc:sldMk cId="1211907812" sldId="262"/>
            <ac:spMk id="5" creationId="{45ABE643-DA2A-FF26-79B5-7F8C2B9AFD30}"/>
          </ac:spMkLst>
        </pc:spChg>
        <pc:spChg chg="add mod">
          <ac:chgData name="夏 英华" userId="fd9ba902-ee73-4a47-b376-49e954103c72" providerId="ADAL" clId="{97193EEC-40B8-4FC6-A931-339C421FBBE3}" dt="2022-10-15T10:11:45.802" v="1705" actId="108"/>
          <ac:spMkLst>
            <pc:docMk/>
            <pc:sldMk cId="1211907812" sldId="262"/>
            <ac:spMk id="6" creationId="{1DEB3D30-AE89-FB5A-1076-33E095F8AD9C}"/>
          </ac:spMkLst>
        </pc:spChg>
      </pc:sldChg>
      <pc:sldChg chg="modSp new mod">
        <pc:chgData name="夏 英华" userId="fd9ba902-ee73-4a47-b376-49e954103c72" providerId="ADAL" clId="{97193EEC-40B8-4FC6-A931-339C421FBBE3}" dt="2022-10-15T10:19:43.865" v="1829" actId="5793"/>
        <pc:sldMkLst>
          <pc:docMk/>
          <pc:sldMk cId="446316411" sldId="263"/>
        </pc:sldMkLst>
        <pc:spChg chg="mod">
          <ac:chgData name="夏 英华" userId="fd9ba902-ee73-4a47-b376-49e954103c72" providerId="ADAL" clId="{97193EEC-40B8-4FC6-A931-339C421FBBE3}" dt="2022-10-15T10:19:28.761" v="1828"/>
          <ac:spMkLst>
            <pc:docMk/>
            <pc:sldMk cId="446316411" sldId="263"/>
            <ac:spMk id="2" creationId="{ABA1E1DF-CE81-28CC-771C-FFC480CA1F4D}"/>
          </ac:spMkLst>
        </pc:spChg>
        <pc:spChg chg="mod">
          <ac:chgData name="夏 英华" userId="fd9ba902-ee73-4a47-b376-49e954103c72" providerId="ADAL" clId="{97193EEC-40B8-4FC6-A931-339C421FBBE3}" dt="2022-10-15T10:19:43.865" v="1829" actId="5793"/>
          <ac:spMkLst>
            <pc:docMk/>
            <pc:sldMk cId="446316411" sldId="263"/>
            <ac:spMk id="3" creationId="{D87EA904-A5CF-0A2D-62E9-3F52A9A3A87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28FE1-34C7-8377-D090-871BB7BEFA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4D242BD-854F-FBCD-A03B-9D8BF42AB3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DFFA46-D13D-31A7-6F1F-B45D516D41BB}"/>
              </a:ext>
            </a:extLst>
          </p:cNvPr>
          <p:cNvSpPr>
            <a:spLocks noGrp="1"/>
          </p:cNvSpPr>
          <p:nvPr>
            <p:ph type="dt" sz="half" idx="10"/>
          </p:nvPr>
        </p:nvSpPr>
        <p:spPr/>
        <p:txBody>
          <a:bodyPr/>
          <a:lstStyle/>
          <a:p>
            <a:fld id="{EB99E2D4-0E58-42B2-9A73-9E8DB6E5113D}"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89701E95-D94A-6CD8-ADF2-70588891B4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29813-5127-0784-34FB-4CC007C25B76}"/>
              </a:ext>
            </a:extLst>
          </p:cNvPr>
          <p:cNvSpPr>
            <a:spLocks noGrp="1"/>
          </p:cNvSpPr>
          <p:nvPr>
            <p:ph type="sldNum" sz="quarter" idx="12"/>
          </p:nvPr>
        </p:nvSpPr>
        <p:spPr/>
        <p:txBody>
          <a:bodyPr/>
          <a:lstStyle/>
          <a:p>
            <a:fld id="{640525B8-C952-437E-9164-640FE7F57BA2}" type="slidenum">
              <a:rPr lang="zh-CN" altLang="en-US" smtClean="0"/>
              <a:t>‹#›</a:t>
            </a:fld>
            <a:endParaRPr lang="zh-CN" altLang="en-US"/>
          </a:p>
        </p:txBody>
      </p:sp>
    </p:spTree>
    <p:extLst>
      <p:ext uri="{BB962C8B-B14F-4D97-AF65-F5344CB8AC3E}">
        <p14:creationId xmlns:p14="http://schemas.microsoft.com/office/powerpoint/2010/main" val="306237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2EA9D-F62B-82E8-BDD6-EF687E6BD9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985D7C-AD74-13A5-29A2-ADBB5B1E3B7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10EE71-6CB9-8C6D-57C0-E75D00C22253}"/>
              </a:ext>
            </a:extLst>
          </p:cNvPr>
          <p:cNvSpPr>
            <a:spLocks noGrp="1"/>
          </p:cNvSpPr>
          <p:nvPr>
            <p:ph type="dt" sz="half" idx="10"/>
          </p:nvPr>
        </p:nvSpPr>
        <p:spPr/>
        <p:txBody>
          <a:bodyPr/>
          <a:lstStyle/>
          <a:p>
            <a:fld id="{EB99E2D4-0E58-42B2-9A73-9E8DB6E5113D}"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19B0624C-4D5C-A00D-D291-C417E4E182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3AF061-E21D-A508-11A6-D30C8BB6FDE1}"/>
              </a:ext>
            </a:extLst>
          </p:cNvPr>
          <p:cNvSpPr>
            <a:spLocks noGrp="1"/>
          </p:cNvSpPr>
          <p:nvPr>
            <p:ph type="sldNum" sz="quarter" idx="12"/>
          </p:nvPr>
        </p:nvSpPr>
        <p:spPr/>
        <p:txBody>
          <a:bodyPr/>
          <a:lstStyle/>
          <a:p>
            <a:fld id="{640525B8-C952-437E-9164-640FE7F57BA2}" type="slidenum">
              <a:rPr lang="zh-CN" altLang="en-US" smtClean="0"/>
              <a:t>‹#›</a:t>
            </a:fld>
            <a:endParaRPr lang="zh-CN" altLang="en-US"/>
          </a:p>
        </p:txBody>
      </p:sp>
    </p:spTree>
    <p:extLst>
      <p:ext uri="{BB962C8B-B14F-4D97-AF65-F5344CB8AC3E}">
        <p14:creationId xmlns:p14="http://schemas.microsoft.com/office/powerpoint/2010/main" val="423389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C5D5168-DDC9-9869-CEFA-42427BDF460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E0EEF78-D229-5A78-A551-35F1E174242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7A87C9-93CA-3AEE-781C-994762AF0552}"/>
              </a:ext>
            </a:extLst>
          </p:cNvPr>
          <p:cNvSpPr>
            <a:spLocks noGrp="1"/>
          </p:cNvSpPr>
          <p:nvPr>
            <p:ph type="dt" sz="half" idx="10"/>
          </p:nvPr>
        </p:nvSpPr>
        <p:spPr/>
        <p:txBody>
          <a:bodyPr/>
          <a:lstStyle/>
          <a:p>
            <a:fld id="{EB99E2D4-0E58-42B2-9A73-9E8DB6E5113D}"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BDB5CDE8-3CBE-2019-941A-08F9505A53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42F040-99A9-622C-2684-FA4C2A1916E1}"/>
              </a:ext>
            </a:extLst>
          </p:cNvPr>
          <p:cNvSpPr>
            <a:spLocks noGrp="1"/>
          </p:cNvSpPr>
          <p:nvPr>
            <p:ph type="sldNum" sz="quarter" idx="12"/>
          </p:nvPr>
        </p:nvSpPr>
        <p:spPr/>
        <p:txBody>
          <a:bodyPr/>
          <a:lstStyle/>
          <a:p>
            <a:fld id="{640525B8-C952-437E-9164-640FE7F57BA2}" type="slidenum">
              <a:rPr lang="zh-CN" altLang="en-US" smtClean="0"/>
              <a:t>‹#›</a:t>
            </a:fld>
            <a:endParaRPr lang="zh-CN" altLang="en-US"/>
          </a:p>
        </p:txBody>
      </p:sp>
    </p:spTree>
    <p:extLst>
      <p:ext uri="{BB962C8B-B14F-4D97-AF65-F5344CB8AC3E}">
        <p14:creationId xmlns:p14="http://schemas.microsoft.com/office/powerpoint/2010/main" val="126597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4691A-31C2-AD71-EFB6-3FDA415F8E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B8E5AD-D651-0A72-2CA3-CC6D64F7B4F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32350D-7710-8AB3-92CC-EC4ECD6F46BD}"/>
              </a:ext>
            </a:extLst>
          </p:cNvPr>
          <p:cNvSpPr>
            <a:spLocks noGrp="1"/>
          </p:cNvSpPr>
          <p:nvPr>
            <p:ph type="dt" sz="half" idx="10"/>
          </p:nvPr>
        </p:nvSpPr>
        <p:spPr/>
        <p:txBody>
          <a:bodyPr/>
          <a:lstStyle/>
          <a:p>
            <a:fld id="{EB99E2D4-0E58-42B2-9A73-9E8DB6E5113D}"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F03E7F86-041B-2BEB-3401-3933EF21FD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31F92D-69DB-BFF3-464D-A0A8AF5C8422}"/>
              </a:ext>
            </a:extLst>
          </p:cNvPr>
          <p:cNvSpPr>
            <a:spLocks noGrp="1"/>
          </p:cNvSpPr>
          <p:nvPr>
            <p:ph type="sldNum" sz="quarter" idx="12"/>
          </p:nvPr>
        </p:nvSpPr>
        <p:spPr/>
        <p:txBody>
          <a:bodyPr/>
          <a:lstStyle/>
          <a:p>
            <a:fld id="{640525B8-C952-437E-9164-640FE7F57BA2}" type="slidenum">
              <a:rPr lang="zh-CN" altLang="en-US" smtClean="0"/>
              <a:t>‹#›</a:t>
            </a:fld>
            <a:endParaRPr lang="zh-CN" altLang="en-US"/>
          </a:p>
        </p:txBody>
      </p:sp>
    </p:spTree>
    <p:extLst>
      <p:ext uri="{BB962C8B-B14F-4D97-AF65-F5344CB8AC3E}">
        <p14:creationId xmlns:p14="http://schemas.microsoft.com/office/powerpoint/2010/main" val="319432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75A52-FC6A-DAB8-F55C-8F250799041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BDC31EA-6143-36D8-98FD-585F902A67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CF7529-41CC-824E-9F59-B44A1000C91D}"/>
              </a:ext>
            </a:extLst>
          </p:cNvPr>
          <p:cNvSpPr>
            <a:spLocks noGrp="1"/>
          </p:cNvSpPr>
          <p:nvPr>
            <p:ph type="dt" sz="half" idx="10"/>
          </p:nvPr>
        </p:nvSpPr>
        <p:spPr/>
        <p:txBody>
          <a:bodyPr/>
          <a:lstStyle/>
          <a:p>
            <a:fld id="{EB99E2D4-0E58-42B2-9A73-9E8DB6E5113D}"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C7E54860-0564-6B6A-006B-5F1422B0D2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4B808F-E3E8-8BF6-69C3-5B6DDAADA234}"/>
              </a:ext>
            </a:extLst>
          </p:cNvPr>
          <p:cNvSpPr>
            <a:spLocks noGrp="1"/>
          </p:cNvSpPr>
          <p:nvPr>
            <p:ph type="sldNum" sz="quarter" idx="12"/>
          </p:nvPr>
        </p:nvSpPr>
        <p:spPr/>
        <p:txBody>
          <a:bodyPr/>
          <a:lstStyle/>
          <a:p>
            <a:fld id="{640525B8-C952-437E-9164-640FE7F57BA2}" type="slidenum">
              <a:rPr lang="zh-CN" altLang="en-US" smtClean="0"/>
              <a:t>‹#›</a:t>
            </a:fld>
            <a:endParaRPr lang="zh-CN" altLang="en-US"/>
          </a:p>
        </p:txBody>
      </p:sp>
    </p:spTree>
    <p:extLst>
      <p:ext uri="{BB962C8B-B14F-4D97-AF65-F5344CB8AC3E}">
        <p14:creationId xmlns:p14="http://schemas.microsoft.com/office/powerpoint/2010/main" val="40627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32345-9CA2-6CD0-27DA-CFE8633561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5202F7-75CC-B8F7-BE64-BE7923749F4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D68CE23-24DD-1E81-4011-8DAE49A9495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C497F2-61AC-C79D-0B50-BA1B05F53F78}"/>
              </a:ext>
            </a:extLst>
          </p:cNvPr>
          <p:cNvSpPr>
            <a:spLocks noGrp="1"/>
          </p:cNvSpPr>
          <p:nvPr>
            <p:ph type="dt" sz="half" idx="10"/>
          </p:nvPr>
        </p:nvSpPr>
        <p:spPr/>
        <p:txBody>
          <a:bodyPr/>
          <a:lstStyle/>
          <a:p>
            <a:fld id="{EB99E2D4-0E58-42B2-9A73-9E8DB6E5113D}"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89DB619A-DAE8-CFA1-4ABA-222EEB114E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609E32-3860-F562-A0F7-E797D11CEE61}"/>
              </a:ext>
            </a:extLst>
          </p:cNvPr>
          <p:cNvSpPr>
            <a:spLocks noGrp="1"/>
          </p:cNvSpPr>
          <p:nvPr>
            <p:ph type="sldNum" sz="quarter" idx="12"/>
          </p:nvPr>
        </p:nvSpPr>
        <p:spPr/>
        <p:txBody>
          <a:bodyPr/>
          <a:lstStyle/>
          <a:p>
            <a:fld id="{640525B8-C952-437E-9164-640FE7F57BA2}" type="slidenum">
              <a:rPr lang="zh-CN" altLang="en-US" smtClean="0"/>
              <a:t>‹#›</a:t>
            </a:fld>
            <a:endParaRPr lang="zh-CN" altLang="en-US"/>
          </a:p>
        </p:txBody>
      </p:sp>
    </p:spTree>
    <p:extLst>
      <p:ext uri="{BB962C8B-B14F-4D97-AF65-F5344CB8AC3E}">
        <p14:creationId xmlns:p14="http://schemas.microsoft.com/office/powerpoint/2010/main" val="33050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E0F62-8077-BA8E-AD9B-488AAABBC18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A8AA977-F567-145A-EF70-FF5867F484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85C65D4-237C-B295-EB38-BCD92C37C56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677EE0A-F48B-FF79-C544-D98128765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7D85FE8-B716-B572-5EB1-FC5F18BADE8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735453-97F6-F5FF-ABA5-94732538ACA3}"/>
              </a:ext>
            </a:extLst>
          </p:cNvPr>
          <p:cNvSpPr>
            <a:spLocks noGrp="1"/>
          </p:cNvSpPr>
          <p:nvPr>
            <p:ph type="dt" sz="half" idx="10"/>
          </p:nvPr>
        </p:nvSpPr>
        <p:spPr/>
        <p:txBody>
          <a:bodyPr/>
          <a:lstStyle/>
          <a:p>
            <a:fld id="{EB99E2D4-0E58-42B2-9A73-9E8DB6E5113D}" type="datetimeFigureOut">
              <a:rPr lang="zh-CN" altLang="en-US" smtClean="0"/>
              <a:t>2022/10/23</a:t>
            </a:fld>
            <a:endParaRPr lang="zh-CN" altLang="en-US"/>
          </a:p>
        </p:txBody>
      </p:sp>
      <p:sp>
        <p:nvSpPr>
          <p:cNvPr id="8" name="页脚占位符 7">
            <a:extLst>
              <a:ext uri="{FF2B5EF4-FFF2-40B4-BE49-F238E27FC236}">
                <a16:creationId xmlns:a16="http://schemas.microsoft.com/office/drawing/2014/main" id="{0295393E-DAF9-354C-C221-5C1A389E5E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20D063-9E67-815D-5FC2-4D57D0DFEB1D}"/>
              </a:ext>
            </a:extLst>
          </p:cNvPr>
          <p:cNvSpPr>
            <a:spLocks noGrp="1"/>
          </p:cNvSpPr>
          <p:nvPr>
            <p:ph type="sldNum" sz="quarter" idx="12"/>
          </p:nvPr>
        </p:nvSpPr>
        <p:spPr/>
        <p:txBody>
          <a:bodyPr/>
          <a:lstStyle/>
          <a:p>
            <a:fld id="{640525B8-C952-437E-9164-640FE7F57BA2}" type="slidenum">
              <a:rPr lang="zh-CN" altLang="en-US" smtClean="0"/>
              <a:t>‹#›</a:t>
            </a:fld>
            <a:endParaRPr lang="zh-CN" altLang="en-US"/>
          </a:p>
        </p:txBody>
      </p:sp>
    </p:spTree>
    <p:extLst>
      <p:ext uri="{BB962C8B-B14F-4D97-AF65-F5344CB8AC3E}">
        <p14:creationId xmlns:p14="http://schemas.microsoft.com/office/powerpoint/2010/main" val="394646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2AA96-D846-09ED-2643-96BA8295C9F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D17704-1D29-3C0F-456F-9CAD1A373650}"/>
              </a:ext>
            </a:extLst>
          </p:cNvPr>
          <p:cNvSpPr>
            <a:spLocks noGrp="1"/>
          </p:cNvSpPr>
          <p:nvPr>
            <p:ph type="dt" sz="half" idx="10"/>
          </p:nvPr>
        </p:nvSpPr>
        <p:spPr/>
        <p:txBody>
          <a:bodyPr/>
          <a:lstStyle/>
          <a:p>
            <a:fld id="{EB99E2D4-0E58-42B2-9A73-9E8DB6E5113D}" type="datetimeFigureOut">
              <a:rPr lang="zh-CN" altLang="en-US" smtClean="0"/>
              <a:t>2022/10/23</a:t>
            </a:fld>
            <a:endParaRPr lang="zh-CN" altLang="en-US"/>
          </a:p>
        </p:txBody>
      </p:sp>
      <p:sp>
        <p:nvSpPr>
          <p:cNvPr id="4" name="页脚占位符 3">
            <a:extLst>
              <a:ext uri="{FF2B5EF4-FFF2-40B4-BE49-F238E27FC236}">
                <a16:creationId xmlns:a16="http://schemas.microsoft.com/office/drawing/2014/main" id="{E3CC7401-BD16-FFCB-441C-DF36D6182F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4B88C2D-EDDC-8E3A-F59F-457953A9B6A4}"/>
              </a:ext>
            </a:extLst>
          </p:cNvPr>
          <p:cNvSpPr>
            <a:spLocks noGrp="1"/>
          </p:cNvSpPr>
          <p:nvPr>
            <p:ph type="sldNum" sz="quarter" idx="12"/>
          </p:nvPr>
        </p:nvSpPr>
        <p:spPr/>
        <p:txBody>
          <a:bodyPr/>
          <a:lstStyle/>
          <a:p>
            <a:fld id="{640525B8-C952-437E-9164-640FE7F57BA2}" type="slidenum">
              <a:rPr lang="zh-CN" altLang="en-US" smtClean="0"/>
              <a:t>‹#›</a:t>
            </a:fld>
            <a:endParaRPr lang="zh-CN" altLang="en-US"/>
          </a:p>
        </p:txBody>
      </p:sp>
    </p:spTree>
    <p:extLst>
      <p:ext uri="{BB962C8B-B14F-4D97-AF65-F5344CB8AC3E}">
        <p14:creationId xmlns:p14="http://schemas.microsoft.com/office/powerpoint/2010/main" val="52260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A2F740-25B1-93E0-8840-C1B073A71AE2}"/>
              </a:ext>
            </a:extLst>
          </p:cNvPr>
          <p:cNvSpPr>
            <a:spLocks noGrp="1"/>
          </p:cNvSpPr>
          <p:nvPr>
            <p:ph type="dt" sz="half" idx="10"/>
          </p:nvPr>
        </p:nvSpPr>
        <p:spPr/>
        <p:txBody>
          <a:bodyPr/>
          <a:lstStyle/>
          <a:p>
            <a:fld id="{EB99E2D4-0E58-42B2-9A73-9E8DB6E5113D}" type="datetimeFigureOut">
              <a:rPr lang="zh-CN" altLang="en-US" smtClean="0"/>
              <a:t>2022/10/23</a:t>
            </a:fld>
            <a:endParaRPr lang="zh-CN" altLang="en-US"/>
          </a:p>
        </p:txBody>
      </p:sp>
      <p:sp>
        <p:nvSpPr>
          <p:cNvPr id="3" name="页脚占位符 2">
            <a:extLst>
              <a:ext uri="{FF2B5EF4-FFF2-40B4-BE49-F238E27FC236}">
                <a16:creationId xmlns:a16="http://schemas.microsoft.com/office/drawing/2014/main" id="{5412BB10-5F25-0C30-661B-989ACB5471E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09C7A04-F5F2-7040-228F-90E7F64158D2}"/>
              </a:ext>
            </a:extLst>
          </p:cNvPr>
          <p:cNvSpPr>
            <a:spLocks noGrp="1"/>
          </p:cNvSpPr>
          <p:nvPr>
            <p:ph type="sldNum" sz="quarter" idx="12"/>
          </p:nvPr>
        </p:nvSpPr>
        <p:spPr/>
        <p:txBody>
          <a:bodyPr/>
          <a:lstStyle/>
          <a:p>
            <a:fld id="{640525B8-C952-437E-9164-640FE7F57BA2}" type="slidenum">
              <a:rPr lang="zh-CN" altLang="en-US" smtClean="0"/>
              <a:t>‹#›</a:t>
            </a:fld>
            <a:endParaRPr lang="zh-CN" altLang="en-US"/>
          </a:p>
        </p:txBody>
      </p:sp>
    </p:spTree>
    <p:extLst>
      <p:ext uri="{BB962C8B-B14F-4D97-AF65-F5344CB8AC3E}">
        <p14:creationId xmlns:p14="http://schemas.microsoft.com/office/powerpoint/2010/main" val="97929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FF427-3717-394F-DEDE-F2E67386ED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F17AF2-58F5-DBD1-45C4-3762874ED8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6C3AB59-31FF-7D2C-002B-B7C4DCC44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F2F441-510C-9EED-70B9-8E6B70CE488E}"/>
              </a:ext>
            </a:extLst>
          </p:cNvPr>
          <p:cNvSpPr>
            <a:spLocks noGrp="1"/>
          </p:cNvSpPr>
          <p:nvPr>
            <p:ph type="dt" sz="half" idx="10"/>
          </p:nvPr>
        </p:nvSpPr>
        <p:spPr/>
        <p:txBody>
          <a:bodyPr/>
          <a:lstStyle/>
          <a:p>
            <a:fld id="{EB99E2D4-0E58-42B2-9A73-9E8DB6E5113D}"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F3647346-1377-89B3-4B12-FAF87D6571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130E03-3985-0666-4A7D-7808E0A0DD75}"/>
              </a:ext>
            </a:extLst>
          </p:cNvPr>
          <p:cNvSpPr>
            <a:spLocks noGrp="1"/>
          </p:cNvSpPr>
          <p:nvPr>
            <p:ph type="sldNum" sz="quarter" idx="12"/>
          </p:nvPr>
        </p:nvSpPr>
        <p:spPr/>
        <p:txBody>
          <a:bodyPr/>
          <a:lstStyle/>
          <a:p>
            <a:fld id="{640525B8-C952-437E-9164-640FE7F57BA2}" type="slidenum">
              <a:rPr lang="zh-CN" altLang="en-US" smtClean="0"/>
              <a:t>‹#›</a:t>
            </a:fld>
            <a:endParaRPr lang="zh-CN" altLang="en-US"/>
          </a:p>
        </p:txBody>
      </p:sp>
    </p:spTree>
    <p:extLst>
      <p:ext uri="{BB962C8B-B14F-4D97-AF65-F5344CB8AC3E}">
        <p14:creationId xmlns:p14="http://schemas.microsoft.com/office/powerpoint/2010/main" val="8714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43CD5-77CC-7F62-A5A4-4DD9F0424B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02E940D-6CAA-9E37-7E05-744CBCA57A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3A2801-8140-A842-231C-DDBFEBDC4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3E6361-5B7B-A9DD-4B1E-C27C86B157E4}"/>
              </a:ext>
            </a:extLst>
          </p:cNvPr>
          <p:cNvSpPr>
            <a:spLocks noGrp="1"/>
          </p:cNvSpPr>
          <p:nvPr>
            <p:ph type="dt" sz="half" idx="10"/>
          </p:nvPr>
        </p:nvSpPr>
        <p:spPr/>
        <p:txBody>
          <a:bodyPr/>
          <a:lstStyle/>
          <a:p>
            <a:fld id="{EB99E2D4-0E58-42B2-9A73-9E8DB6E5113D}"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2D43EAD5-B7D2-3492-98C6-798715F085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2E3C51-A133-E01E-FB76-26E45C3B3AEC}"/>
              </a:ext>
            </a:extLst>
          </p:cNvPr>
          <p:cNvSpPr>
            <a:spLocks noGrp="1"/>
          </p:cNvSpPr>
          <p:nvPr>
            <p:ph type="sldNum" sz="quarter" idx="12"/>
          </p:nvPr>
        </p:nvSpPr>
        <p:spPr/>
        <p:txBody>
          <a:bodyPr/>
          <a:lstStyle/>
          <a:p>
            <a:fld id="{640525B8-C952-437E-9164-640FE7F57BA2}" type="slidenum">
              <a:rPr lang="zh-CN" altLang="en-US" smtClean="0"/>
              <a:t>‹#›</a:t>
            </a:fld>
            <a:endParaRPr lang="zh-CN" altLang="en-US"/>
          </a:p>
        </p:txBody>
      </p:sp>
    </p:spTree>
    <p:extLst>
      <p:ext uri="{BB962C8B-B14F-4D97-AF65-F5344CB8AC3E}">
        <p14:creationId xmlns:p14="http://schemas.microsoft.com/office/powerpoint/2010/main" val="403181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3CFDC3-6ADD-8FCD-69E5-C1DD0D319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6C859FB-AEDC-719D-E10F-0BCE019969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8BD1D4-800E-FE5A-5FB4-864A659842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E2D4-0E58-42B2-9A73-9E8DB6E5113D}"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0F01454F-48DF-FC9C-E616-9DA1240B79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288BFB7-CFD0-70C9-2FA2-5CC9031498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525B8-C952-437E-9164-640FE7F57BA2}" type="slidenum">
              <a:rPr lang="zh-CN" altLang="en-US" smtClean="0"/>
              <a:t>‹#›</a:t>
            </a:fld>
            <a:endParaRPr lang="zh-CN" altLang="en-US"/>
          </a:p>
        </p:txBody>
      </p:sp>
    </p:spTree>
    <p:extLst>
      <p:ext uri="{BB962C8B-B14F-4D97-AF65-F5344CB8AC3E}">
        <p14:creationId xmlns:p14="http://schemas.microsoft.com/office/powerpoint/2010/main" val="1921852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1B180-484E-7D8B-20CD-CAA3A8EC1521}"/>
              </a:ext>
            </a:extLst>
          </p:cNvPr>
          <p:cNvSpPr>
            <a:spLocks noGrp="1"/>
          </p:cNvSpPr>
          <p:nvPr>
            <p:ph type="ctrTitle"/>
          </p:nvPr>
        </p:nvSpPr>
        <p:spPr/>
        <p:txBody>
          <a:bodyPr/>
          <a:lstStyle/>
          <a:p>
            <a:r>
              <a:rPr lang="en-US" altLang="zh-CN" dirty="0"/>
              <a:t>How to Submit A Flight Log</a:t>
            </a:r>
            <a:endParaRPr lang="zh-CN" altLang="en-US" dirty="0"/>
          </a:p>
        </p:txBody>
      </p:sp>
      <p:sp>
        <p:nvSpPr>
          <p:cNvPr id="3" name="副标题 2">
            <a:extLst>
              <a:ext uri="{FF2B5EF4-FFF2-40B4-BE49-F238E27FC236}">
                <a16:creationId xmlns:a16="http://schemas.microsoft.com/office/drawing/2014/main" id="{285ADEF6-37E6-E1D9-F64B-A6D1063BB415}"/>
              </a:ext>
            </a:extLst>
          </p:cNvPr>
          <p:cNvSpPr>
            <a:spLocks noGrp="1"/>
          </p:cNvSpPr>
          <p:nvPr>
            <p:ph type="subTitle" idx="1"/>
          </p:nvPr>
        </p:nvSpPr>
        <p:spPr/>
        <p:txBody>
          <a:bodyPr/>
          <a:lstStyle/>
          <a:p>
            <a:r>
              <a:rPr lang="en-US" altLang="zh-CN" dirty="0"/>
              <a:t>——XiaHuaXH</a:t>
            </a:r>
            <a:endParaRPr lang="zh-CN" altLang="en-US" dirty="0"/>
          </a:p>
        </p:txBody>
      </p:sp>
    </p:spTree>
    <p:extLst>
      <p:ext uri="{BB962C8B-B14F-4D97-AF65-F5344CB8AC3E}">
        <p14:creationId xmlns:p14="http://schemas.microsoft.com/office/powerpoint/2010/main" val="1016683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8328A-E0E3-98D1-6D23-B442F9116F54}"/>
              </a:ext>
            </a:extLst>
          </p:cNvPr>
          <p:cNvSpPr>
            <a:spLocks noGrp="1"/>
          </p:cNvSpPr>
          <p:nvPr>
            <p:ph type="title"/>
          </p:nvPr>
        </p:nvSpPr>
        <p:spPr>
          <a:xfrm>
            <a:off x="838200" y="365125"/>
            <a:ext cx="10515600" cy="5857545"/>
          </a:xfrm>
        </p:spPr>
        <p:txBody>
          <a:bodyPr/>
          <a:lstStyle/>
          <a:p>
            <a:pPr algn="ctr"/>
            <a:r>
              <a:rPr lang="en-US" altLang="zh-CN" dirty="0">
                <a:solidFill>
                  <a:srgbClr val="333333"/>
                </a:solidFill>
                <a:latin typeface="PingFang SC"/>
              </a:rPr>
              <a:t>Thanks</a:t>
            </a:r>
            <a:endParaRPr lang="zh-CN" altLang="en-US" dirty="0">
              <a:solidFill>
                <a:srgbClr val="333333"/>
              </a:solidFill>
              <a:latin typeface="PingFang SC"/>
            </a:endParaRPr>
          </a:p>
        </p:txBody>
      </p:sp>
    </p:spTree>
    <p:extLst>
      <p:ext uri="{BB962C8B-B14F-4D97-AF65-F5344CB8AC3E}">
        <p14:creationId xmlns:p14="http://schemas.microsoft.com/office/powerpoint/2010/main" val="168009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61B28-CDE4-AEF1-4DE4-C55442D8E5C4}"/>
              </a:ext>
            </a:extLst>
          </p:cNvPr>
          <p:cNvSpPr>
            <a:spLocks noGrp="1"/>
          </p:cNvSpPr>
          <p:nvPr>
            <p:ph type="title"/>
          </p:nvPr>
        </p:nvSpPr>
        <p:spPr>
          <a:xfrm>
            <a:off x="4220760" y="286390"/>
            <a:ext cx="2997530" cy="1325563"/>
          </a:xfrm>
        </p:spPr>
        <p:txBody>
          <a:bodyPr/>
          <a:lstStyle/>
          <a:p>
            <a:pPr algn="ctr"/>
            <a:r>
              <a:rPr lang="en-US" altLang="zh-CN" dirty="0">
                <a:solidFill>
                  <a:srgbClr val="333333"/>
                </a:solidFill>
                <a:latin typeface="PingFang SC"/>
              </a:rPr>
              <a:t>Check List</a:t>
            </a:r>
            <a:endParaRPr lang="zh-CN" altLang="en-US" dirty="0">
              <a:solidFill>
                <a:srgbClr val="333333"/>
              </a:solidFill>
              <a:latin typeface="PingFang SC"/>
            </a:endParaRPr>
          </a:p>
        </p:txBody>
      </p:sp>
      <p:sp>
        <p:nvSpPr>
          <p:cNvPr id="3" name="内容占位符 2">
            <a:extLst>
              <a:ext uri="{FF2B5EF4-FFF2-40B4-BE49-F238E27FC236}">
                <a16:creationId xmlns:a16="http://schemas.microsoft.com/office/drawing/2014/main" id="{0D1F5AFB-57A4-0199-1254-CFE9C954AB21}"/>
              </a:ext>
            </a:extLst>
          </p:cNvPr>
          <p:cNvSpPr>
            <a:spLocks noGrp="1"/>
          </p:cNvSpPr>
          <p:nvPr>
            <p:ph idx="1"/>
          </p:nvPr>
        </p:nvSpPr>
        <p:spPr>
          <a:xfrm>
            <a:off x="3275539" y="1690688"/>
            <a:ext cx="4775011" cy="2881312"/>
          </a:xfrm>
        </p:spPr>
        <p:txBody>
          <a:bodyPr>
            <a:normAutofit fontScale="92500"/>
          </a:bodyPr>
          <a:lstStyle/>
          <a:p>
            <a:pPr marL="0" indent="0">
              <a:buNone/>
            </a:pPr>
            <a:r>
              <a:rPr lang="en-US" altLang="zh-CN" dirty="0"/>
              <a:t>Introduce </a:t>
            </a:r>
            <a:r>
              <a:rPr lang="zh-CN" altLang="en-US" dirty="0"/>
              <a:t>⋯⋯⋯⋯⋯⋯⋯⋯⋯⋯⋯⋯⋯⋯⋯⋯⋯⋯</a:t>
            </a:r>
            <a:endParaRPr lang="en-US" altLang="zh-CN" dirty="0"/>
          </a:p>
          <a:p>
            <a:pPr marL="0" indent="0">
              <a:buNone/>
            </a:pPr>
            <a:r>
              <a:rPr lang="en-US" altLang="zh-CN" dirty="0"/>
              <a:t>Content</a:t>
            </a:r>
            <a:r>
              <a:rPr lang="zh-CN" altLang="en-US" dirty="0"/>
              <a:t>  ⋯⋯⋯⋯⋯⋯⋯⋯⋯⋯⋯⋯⋯⋯⋯⋯⋯⋯⋯</a:t>
            </a:r>
            <a:endParaRPr lang="en-US" altLang="zh-CN" dirty="0"/>
          </a:p>
          <a:p>
            <a:pPr marL="0" indent="0">
              <a:buNone/>
            </a:pPr>
            <a:r>
              <a:rPr lang="en-US" altLang="zh-CN" dirty="0"/>
              <a:t>Display </a:t>
            </a:r>
            <a:r>
              <a:rPr lang="zh-CN" altLang="en-US" dirty="0"/>
              <a:t>⋯⋯⋯⋯⋯⋯⋯⋯⋯⋯⋯⋯⋯⋯⋯⋯⋯⋯⋯⋯</a:t>
            </a:r>
            <a:endParaRPr lang="en-US" altLang="zh-CN" dirty="0"/>
          </a:p>
          <a:p>
            <a:pPr marL="0" indent="0">
              <a:buNone/>
            </a:pPr>
            <a:r>
              <a:rPr lang="en-US" altLang="zh-CN" dirty="0"/>
              <a:t>Way  </a:t>
            </a:r>
            <a:r>
              <a:rPr lang="zh-CN" altLang="en-US" dirty="0"/>
              <a:t>⋯⋯⋯⋯⋯⋯⋯⋯⋯⋯⋯⋯⋯⋯⋯⋯⋯⋯⋯⋯⋯⋯</a:t>
            </a:r>
            <a:endParaRPr lang="en-US" altLang="zh-CN" dirty="0"/>
          </a:p>
          <a:p>
            <a:pPr marL="0" indent="0">
              <a:buNone/>
            </a:pPr>
            <a:r>
              <a:rPr lang="en-US" altLang="zh-CN" dirty="0"/>
              <a:t>Precautions</a:t>
            </a:r>
            <a:r>
              <a:rPr lang="zh-CN" altLang="en-US" dirty="0"/>
              <a:t>⋯⋯⋯⋯⋯⋯⋯⋯⋯⋯⋯⋯⋯⋯⋯⋯⋯</a:t>
            </a:r>
            <a:endParaRPr lang="en-US" altLang="zh-CN" dirty="0"/>
          </a:p>
        </p:txBody>
      </p:sp>
      <p:sp>
        <p:nvSpPr>
          <p:cNvPr id="4" name="内容占位符 2">
            <a:extLst>
              <a:ext uri="{FF2B5EF4-FFF2-40B4-BE49-F238E27FC236}">
                <a16:creationId xmlns:a16="http://schemas.microsoft.com/office/drawing/2014/main" id="{1FD46ACF-0232-A6A5-F3C1-922D2F128549}"/>
              </a:ext>
            </a:extLst>
          </p:cNvPr>
          <p:cNvSpPr txBox="1">
            <a:spLocks/>
          </p:cNvSpPr>
          <p:nvPr/>
        </p:nvSpPr>
        <p:spPr>
          <a:xfrm>
            <a:off x="2454232" y="1675722"/>
            <a:ext cx="821307" cy="3047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CR</a:t>
            </a:r>
          </a:p>
          <a:p>
            <a:pPr marL="0" indent="0">
              <a:buFont typeface="Arial" panose="020B0604020202020204" pitchFamily="34" charset="0"/>
              <a:buNone/>
            </a:pPr>
            <a:r>
              <a:rPr lang="en-US" altLang="zh-CN" dirty="0"/>
              <a:t>F</a:t>
            </a:r>
          </a:p>
          <a:p>
            <a:pPr marL="0" indent="0">
              <a:buFont typeface="Arial" panose="020B0604020202020204" pitchFamily="34" charset="0"/>
              <a:buNone/>
            </a:pPr>
            <a:r>
              <a:rPr lang="en-US" altLang="zh-CN" dirty="0"/>
              <a:t>F</a:t>
            </a:r>
          </a:p>
          <a:p>
            <a:pPr marL="0" indent="0">
              <a:buFont typeface="Arial" panose="020B0604020202020204" pitchFamily="34" charset="0"/>
              <a:buNone/>
            </a:pPr>
            <a:r>
              <a:rPr lang="en-US" altLang="zh-CN" dirty="0"/>
              <a:t>C    </a:t>
            </a:r>
          </a:p>
          <a:p>
            <a:pPr marL="0" indent="0">
              <a:buFont typeface="Arial" panose="020B0604020202020204" pitchFamily="34" charset="0"/>
              <a:buNone/>
            </a:pPr>
            <a:r>
              <a:rPr lang="en-US" altLang="zh-CN" dirty="0"/>
              <a:t>C</a:t>
            </a:r>
          </a:p>
        </p:txBody>
      </p:sp>
      <p:sp>
        <p:nvSpPr>
          <p:cNvPr id="6" name="内容占位符 2">
            <a:extLst>
              <a:ext uri="{FF2B5EF4-FFF2-40B4-BE49-F238E27FC236}">
                <a16:creationId xmlns:a16="http://schemas.microsoft.com/office/drawing/2014/main" id="{AD8996C0-2E14-6B81-978C-08A206EB4551}"/>
              </a:ext>
            </a:extLst>
          </p:cNvPr>
          <p:cNvSpPr txBox="1">
            <a:spLocks/>
          </p:cNvSpPr>
          <p:nvPr/>
        </p:nvSpPr>
        <p:spPr>
          <a:xfrm>
            <a:off x="8050550" y="1611953"/>
            <a:ext cx="1030043" cy="2530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   tell</a:t>
            </a:r>
          </a:p>
          <a:p>
            <a:pPr marL="0" indent="0">
              <a:buFont typeface="Arial" panose="020B0604020202020204" pitchFamily="34" charset="0"/>
              <a:buNone/>
            </a:pPr>
            <a:r>
              <a:rPr lang="en-US" altLang="zh-CN" dirty="0"/>
              <a:t>show</a:t>
            </a:r>
          </a:p>
          <a:p>
            <a:pPr marL="0" indent="0">
              <a:buFont typeface="Arial" panose="020B0604020202020204" pitchFamily="34" charset="0"/>
              <a:buNone/>
            </a:pPr>
            <a:r>
              <a:rPr lang="en-US" altLang="zh-CN" dirty="0"/>
              <a:t>show</a:t>
            </a:r>
          </a:p>
          <a:p>
            <a:pPr marL="0" indent="0">
              <a:buFont typeface="Arial" panose="020B0604020202020204" pitchFamily="34" charset="0"/>
              <a:buNone/>
            </a:pPr>
            <a:r>
              <a:rPr lang="en-US" altLang="zh-CN" dirty="0"/>
              <a:t>   tell</a:t>
            </a:r>
          </a:p>
          <a:p>
            <a:pPr marL="0" indent="0">
              <a:buFont typeface="Arial" panose="020B0604020202020204" pitchFamily="34" charset="0"/>
              <a:buNone/>
            </a:pPr>
            <a:r>
              <a:rPr lang="en-US" altLang="zh-CN" dirty="0"/>
              <a:t>   tell</a:t>
            </a:r>
          </a:p>
        </p:txBody>
      </p:sp>
    </p:spTree>
    <p:extLst>
      <p:ext uri="{BB962C8B-B14F-4D97-AF65-F5344CB8AC3E}">
        <p14:creationId xmlns:p14="http://schemas.microsoft.com/office/powerpoint/2010/main" val="3399892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524C1-E82B-192A-D369-AA480672414F}"/>
              </a:ext>
            </a:extLst>
          </p:cNvPr>
          <p:cNvSpPr>
            <a:spLocks noGrp="1"/>
          </p:cNvSpPr>
          <p:nvPr>
            <p:ph type="title"/>
          </p:nvPr>
        </p:nvSpPr>
        <p:spPr/>
        <p:txBody>
          <a:bodyPr/>
          <a:lstStyle/>
          <a:p>
            <a:pPr algn="ctr"/>
            <a:r>
              <a:rPr lang="en-US" altLang="zh-CN" dirty="0">
                <a:solidFill>
                  <a:srgbClr val="333333"/>
                </a:solidFill>
                <a:latin typeface="PingFang SC"/>
              </a:rPr>
              <a:t>Introduce</a:t>
            </a:r>
            <a:endParaRPr lang="zh-CN" altLang="en-US" dirty="0">
              <a:solidFill>
                <a:srgbClr val="333333"/>
              </a:solidFill>
              <a:latin typeface="PingFang SC"/>
            </a:endParaRPr>
          </a:p>
        </p:txBody>
      </p:sp>
      <p:sp>
        <p:nvSpPr>
          <p:cNvPr id="3" name="内容占位符 2">
            <a:extLst>
              <a:ext uri="{FF2B5EF4-FFF2-40B4-BE49-F238E27FC236}">
                <a16:creationId xmlns:a16="http://schemas.microsoft.com/office/drawing/2014/main" id="{50166B10-7AF5-90D1-E631-57F47857F257}"/>
              </a:ext>
            </a:extLst>
          </p:cNvPr>
          <p:cNvSpPr>
            <a:spLocks noGrp="1"/>
          </p:cNvSpPr>
          <p:nvPr>
            <p:ph idx="1"/>
          </p:nvPr>
        </p:nvSpPr>
        <p:spPr>
          <a:xfrm>
            <a:off x="838200" y="1825624"/>
            <a:ext cx="10515600" cy="2793877"/>
          </a:xfrm>
        </p:spPr>
        <p:txBody>
          <a:bodyPr/>
          <a:lstStyle/>
          <a:p>
            <a:pPr marL="0" indent="0">
              <a:buNone/>
            </a:pPr>
            <a:r>
              <a:rPr lang="en-US" altLang="zh-CN" dirty="0"/>
              <a:t>We call people who interested in fly "flying friends ". As the name suggests, they have a wide range of interests(</a:t>
            </a:r>
            <a:r>
              <a:rPr lang="zh-CN" altLang="en-US" dirty="0"/>
              <a:t>广泛的爱好</a:t>
            </a:r>
            <a:r>
              <a:rPr lang="en-US" altLang="zh-CN" dirty="0"/>
              <a:t>) in flying, such as airplanes. They usually use things like photographing airplanes and learning about fly to express(</a:t>
            </a:r>
            <a:r>
              <a:rPr lang="zh-CN" altLang="en-US" dirty="0"/>
              <a:t>表达</a:t>
            </a:r>
            <a:r>
              <a:rPr lang="en-US" altLang="zh-CN" dirty="0"/>
              <a:t>) the hobby.</a:t>
            </a:r>
          </a:p>
          <a:p>
            <a:pPr marL="0" indent="0">
              <a:buNone/>
            </a:pPr>
            <a:r>
              <a:rPr lang="en-US" altLang="zh-CN" dirty="0"/>
              <a:t>The Flight Log records parameters(</a:t>
            </a:r>
            <a:r>
              <a:rPr lang="zh-CN" altLang="en-US" dirty="0"/>
              <a:t>参数</a:t>
            </a:r>
            <a:r>
              <a:rPr lang="en-US" altLang="zh-CN" dirty="0"/>
              <a:t>) of the flight, it’s a way for "flying friends" to know about flight information.</a:t>
            </a:r>
          </a:p>
        </p:txBody>
      </p:sp>
    </p:spTree>
    <p:extLst>
      <p:ext uri="{BB962C8B-B14F-4D97-AF65-F5344CB8AC3E}">
        <p14:creationId xmlns:p14="http://schemas.microsoft.com/office/powerpoint/2010/main" val="374106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9B473-3707-305A-1AEE-CD915621B654}"/>
              </a:ext>
            </a:extLst>
          </p:cNvPr>
          <p:cNvSpPr>
            <a:spLocks noGrp="1"/>
          </p:cNvSpPr>
          <p:nvPr>
            <p:ph type="title"/>
          </p:nvPr>
        </p:nvSpPr>
        <p:spPr/>
        <p:txBody>
          <a:bodyPr/>
          <a:lstStyle/>
          <a:p>
            <a:pPr algn="ctr"/>
            <a:r>
              <a:rPr lang="en-US" altLang="zh-CN" dirty="0">
                <a:solidFill>
                  <a:srgbClr val="333333"/>
                </a:solidFill>
                <a:latin typeface="PingFang SC"/>
              </a:rPr>
              <a:t>Content</a:t>
            </a:r>
            <a:endParaRPr lang="zh-CN" altLang="en-US" dirty="0">
              <a:solidFill>
                <a:srgbClr val="333333"/>
              </a:solidFill>
              <a:latin typeface="PingFang SC"/>
            </a:endParaRPr>
          </a:p>
        </p:txBody>
      </p:sp>
      <p:sp>
        <p:nvSpPr>
          <p:cNvPr id="3" name="内容占位符 2">
            <a:extLst>
              <a:ext uri="{FF2B5EF4-FFF2-40B4-BE49-F238E27FC236}">
                <a16:creationId xmlns:a16="http://schemas.microsoft.com/office/drawing/2014/main" id="{5E29C70A-3ED8-AAAA-E77F-440A55C437E0}"/>
              </a:ext>
            </a:extLst>
          </p:cNvPr>
          <p:cNvSpPr>
            <a:spLocks noGrp="1"/>
          </p:cNvSpPr>
          <p:nvPr>
            <p:ph idx="1"/>
          </p:nvPr>
        </p:nvSpPr>
        <p:spPr/>
        <p:txBody>
          <a:bodyPr>
            <a:normAutofit/>
          </a:bodyPr>
          <a:lstStyle/>
          <a:p>
            <a:pPr marL="0" indent="0">
              <a:buNone/>
            </a:pPr>
            <a:r>
              <a:rPr lang="en-US" altLang="zh-CN" dirty="0"/>
              <a:t>First, make yourselves Flight Log. Of course, you can buy it online. Your flight log should have the following:</a:t>
            </a:r>
          </a:p>
        </p:txBody>
      </p:sp>
    </p:spTree>
    <p:extLst>
      <p:ext uri="{BB962C8B-B14F-4D97-AF65-F5344CB8AC3E}">
        <p14:creationId xmlns:p14="http://schemas.microsoft.com/office/powerpoint/2010/main" val="3417946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34702-48AC-37CE-7B26-760F48F11C2B}"/>
              </a:ext>
            </a:extLst>
          </p:cNvPr>
          <p:cNvSpPr>
            <a:spLocks noGrp="1"/>
          </p:cNvSpPr>
          <p:nvPr>
            <p:ph type="title"/>
          </p:nvPr>
        </p:nvSpPr>
        <p:spPr/>
        <p:txBody>
          <a:bodyPr>
            <a:normAutofit/>
          </a:bodyPr>
          <a:lstStyle/>
          <a:p>
            <a:pPr algn="ctr"/>
            <a:r>
              <a:rPr lang="en-US" altLang="zh-CN" dirty="0">
                <a:solidFill>
                  <a:srgbClr val="333333"/>
                </a:solidFill>
                <a:latin typeface="PingFang SC"/>
              </a:rPr>
              <a:t>Flight Information</a:t>
            </a:r>
            <a:endParaRPr lang="zh-CN" altLang="en-US" dirty="0">
              <a:solidFill>
                <a:srgbClr val="333333"/>
              </a:solidFill>
              <a:latin typeface="PingFang SC"/>
            </a:endParaRPr>
          </a:p>
        </p:txBody>
      </p:sp>
      <p:sp>
        <p:nvSpPr>
          <p:cNvPr id="3" name="内容占位符 2">
            <a:extLst>
              <a:ext uri="{FF2B5EF4-FFF2-40B4-BE49-F238E27FC236}">
                <a16:creationId xmlns:a16="http://schemas.microsoft.com/office/drawing/2014/main" id="{01712AE5-CDED-12DC-E1DA-D502B8D78B94}"/>
              </a:ext>
            </a:extLst>
          </p:cNvPr>
          <p:cNvSpPr>
            <a:spLocks noGrp="1"/>
          </p:cNvSpPr>
          <p:nvPr>
            <p:ph idx="1"/>
          </p:nvPr>
        </p:nvSpPr>
        <p:spPr>
          <a:xfrm>
            <a:off x="690465" y="1825625"/>
            <a:ext cx="11501535" cy="4351338"/>
          </a:xfrm>
        </p:spPr>
        <p:txBody>
          <a:bodyPr>
            <a:normAutofit/>
          </a:bodyPr>
          <a:lstStyle/>
          <a:p>
            <a:pPr marL="0" indent="0" algn="ctr">
              <a:buNone/>
            </a:pPr>
            <a:r>
              <a:rPr lang="en-US" altLang="zh-CN" dirty="0"/>
              <a:t>DATE(</a:t>
            </a:r>
            <a:r>
              <a:rPr lang="zh-CN" altLang="en-US" dirty="0"/>
              <a:t>日期</a:t>
            </a:r>
            <a:r>
              <a:rPr lang="en-US" altLang="zh-CN" dirty="0"/>
              <a:t>) AIRLINE(</a:t>
            </a:r>
            <a:r>
              <a:rPr lang="zh-CN" altLang="en-US" dirty="0"/>
              <a:t>航司</a:t>
            </a:r>
            <a:r>
              <a:rPr lang="en-US" altLang="zh-CN" dirty="0"/>
              <a:t>) FLIGHT NO. </a:t>
            </a:r>
            <a:r>
              <a:rPr lang="zh-CN" altLang="en-US" dirty="0"/>
              <a:t>（航班号）</a:t>
            </a:r>
            <a:endParaRPr lang="en-US" altLang="zh-CN" dirty="0"/>
          </a:p>
          <a:p>
            <a:pPr marL="0" indent="0" algn="ctr">
              <a:buNone/>
            </a:pPr>
            <a:r>
              <a:rPr lang="en-US" altLang="zh-CN" dirty="0"/>
              <a:t>AIRCRAFT TYPE(</a:t>
            </a:r>
            <a:r>
              <a:rPr lang="zh-CN" altLang="en-US" dirty="0"/>
              <a:t>机型</a:t>
            </a:r>
            <a:r>
              <a:rPr lang="en-US" altLang="zh-CN" dirty="0"/>
              <a:t>) REGO(</a:t>
            </a:r>
            <a:r>
              <a:rPr lang="zh-CN" altLang="en-US" dirty="0"/>
              <a:t>注册号</a:t>
            </a:r>
            <a:r>
              <a:rPr lang="en-US" altLang="zh-CN" dirty="0"/>
              <a:t>) SEAT(</a:t>
            </a:r>
            <a:r>
              <a:rPr lang="zh-CN" altLang="en-US" dirty="0"/>
              <a:t>座位</a:t>
            </a:r>
            <a:r>
              <a:rPr lang="en-US" altLang="zh-CN" dirty="0"/>
              <a:t>) </a:t>
            </a:r>
          </a:p>
          <a:p>
            <a:pPr marL="0" indent="0" algn="ctr">
              <a:buNone/>
            </a:pPr>
            <a:r>
              <a:rPr lang="en-US" altLang="zh-CN" dirty="0"/>
              <a:t>DEP&amp;ARR(</a:t>
            </a:r>
            <a:r>
              <a:rPr lang="zh-CN" altLang="en-US" dirty="0"/>
              <a:t>起飞</a:t>
            </a:r>
            <a:r>
              <a:rPr lang="en-US" altLang="zh-CN" dirty="0"/>
              <a:t>&amp;</a:t>
            </a:r>
            <a:r>
              <a:rPr lang="zh-CN" altLang="en-US" dirty="0"/>
              <a:t>降落</a:t>
            </a:r>
            <a:r>
              <a:rPr lang="en-US" altLang="zh-CN" dirty="0"/>
              <a:t>)DISTANCE FLOWN</a:t>
            </a:r>
            <a:r>
              <a:rPr lang="zh-CN" altLang="en-US" dirty="0"/>
              <a:t>（飞行距离）</a:t>
            </a:r>
            <a:r>
              <a:rPr lang="en-US" altLang="zh-CN" dirty="0"/>
              <a:t> </a:t>
            </a:r>
          </a:p>
          <a:p>
            <a:pPr marL="0" indent="0" algn="ctr">
              <a:buNone/>
            </a:pPr>
            <a:r>
              <a:rPr lang="en-US" altLang="zh-CN" dirty="0"/>
              <a:t>EMBARK VIA </a:t>
            </a:r>
            <a:r>
              <a:rPr lang="zh-CN" altLang="en-US" dirty="0"/>
              <a:t>（登机方式）</a:t>
            </a:r>
            <a:r>
              <a:rPr lang="en-US" altLang="zh-CN" dirty="0"/>
              <a:t>FLIGHT TIME(</a:t>
            </a:r>
            <a:r>
              <a:rPr lang="zh-CN" altLang="en-US" dirty="0"/>
              <a:t>飞行时间</a:t>
            </a:r>
            <a:r>
              <a:rPr lang="en-US" altLang="zh-CN" dirty="0"/>
              <a:t>) </a:t>
            </a:r>
          </a:p>
          <a:p>
            <a:pPr marL="0" indent="0" algn="ctr">
              <a:buNone/>
            </a:pPr>
            <a:r>
              <a:rPr lang="en-US" altLang="zh-CN" dirty="0"/>
              <a:t>DISEMBARK VIA(</a:t>
            </a:r>
            <a:r>
              <a:rPr lang="zh-CN" altLang="en-US" dirty="0"/>
              <a:t>下机方式</a:t>
            </a:r>
            <a:r>
              <a:rPr lang="en-US" altLang="zh-CN" dirty="0"/>
              <a:t>)</a:t>
            </a:r>
          </a:p>
        </p:txBody>
      </p:sp>
    </p:spTree>
    <p:extLst>
      <p:ext uri="{BB962C8B-B14F-4D97-AF65-F5344CB8AC3E}">
        <p14:creationId xmlns:p14="http://schemas.microsoft.com/office/powerpoint/2010/main" val="302019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9511C-4CE7-6482-2629-C2B96D7AC96E}"/>
              </a:ext>
            </a:extLst>
          </p:cNvPr>
          <p:cNvSpPr>
            <a:spLocks noGrp="1"/>
          </p:cNvSpPr>
          <p:nvPr>
            <p:ph type="title"/>
          </p:nvPr>
        </p:nvSpPr>
        <p:spPr/>
        <p:txBody>
          <a:bodyPr/>
          <a:lstStyle/>
          <a:p>
            <a:pPr algn="ctr"/>
            <a:r>
              <a:rPr lang="en-US" altLang="zh-CN" dirty="0">
                <a:solidFill>
                  <a:srgbClr val="333333"/>
                </a:solidFill>
                <a:latin typeface="PingFang SC"/>
              </a:rPr>
              <a:t>Flighting Information</a:t>
            </a:r>
            <a:endParaRPr lang="zh-CN" altLang="en-US" dirty="0">
              <a:solidFill>
                <a:srgbClr val="333333"/>
              </a:solidFill>
              <a:latin typeface="PingFang SC"/>
            </a:endParaRPr>
          </a:p>
        </p:txBody>
      </p:sp>
      <p:sp>
        <p:nvSpPr>
          <p:cNvPr id="3" name="内容占位符 2">
            <a:extLst>
              <a:ext uri="{FF2B5EF4-FFF2-40B4-BE49-F238E27FC236}">
                <a16:creationId xmlns:a16="http://schemas.microsoft.com/office/drawing/2014/main" id="{8C32C00F-28BB-D1D9-1282-46121F0525DF}"/>
              </a:ext>
            </a:extLst>
          </p:cNvPr>
          <p:cNvSpPr>
            <a:spLocks noGrp="1"/>
          </p:cNvSpPr>
          <p:nvPr>
            <p:ph idx="1"/>
          </p:nvPr>
        </p:nvSpPr>
        <p:spPr/>
        <p:txBody>
          <a:bodyPr/>
          <a:lstStyle/>
          <a:p>
            <a:pPr marL="0" indent="0" algn="ctr">
              <a:buNone/>
            </a:pPr>
            <a:r>
              <a:rPr lang="en-US" altLang="zh-CN" dirty="0"/>
              <a:t>V1 (Critical Engine Failure Velocity,</a:t>
            </a:r>
            <a:r>
              <a:rPr lang="zh-CN" altLang="en-US" dirty="0"/>
              <a:t>失速速度</a:t>
            </a:r>
            <a:r>
              <a:rPr lang="en-US" altLang="zh-CN" dirty="0"/>
              <a:t>)</a:t>
            </a:r>
          </a:p>
          <a:p>
            <a:pPr marL="0" indent="0" algn="ctr">
              <a:buNone/>
            </a:pPr>
            <a:r>
              <a:rPr lang="en-US" altLang="zh-CN" dirty="0"/>
              <a:t>V/r(VR Rotation Speed,</a:t>
            </a:r>
            <a:r>
              <a:rPr lang="zh-CN" altLang="en-US" dirty="0"/>
              <a:t>抬轮速</a:t>
            </a:r>
            <a:r>
              <a:rPr lang="en-US" altLang="zh-CN" dirty="0"/>
              <a:t>)</a:t>
            </a:r>
          </a:p>
          <a:p>
            <a:pPr marL="0" indent="0" algn="ctr">
              <a:buNone/>
            </a:pPr>
            <a:r>
              <a:rPr lang="en-US" altLang="zh-CN" dirty="0"/>
              <a:t>V2(Takeoff Climb Velocity,</a:t>
            </a:r>
            <a:r>
              <a:rPr lang="zh-CN" altLang="en-US" dirty="0"/>
              <a:t>起飞爬升速度</a:t>
            </a:r>
            <a:r>
              <a:rPr lang="en-US" altLang="zh-CN" dirty="0"/>
              <a:t>) CRZALT(</a:t>
            </a:r>
            <a:r>
              <a:rPr lang="zh-CN" altLang="en-US" dirty="0"/>
              <a:t>巡航高</a:t>
            </a:r>
            <a:r>
              <a:rPr lang="en-US" altLang="zh-CN" dirty="0"/>
              <a:t>) </a:t>
            </a:r>
          </a:p>
          <a:p>
            <a:pPr marL="0" indent="0" algn="ctr">
              <a:buNone/>
            </a:pPr>
            <a:r>
              <a:rPr lang="en-US" altLang="zh-CN" dirty="0"/>
              <a:t>FUEL ONBOARD(</a:t>
            </a:r>
            <a:r>
              <a:rPr lang="zh-CN" altLang="en-US" dirty="0"/>
              <a:t>总油量</a:t>
            </a:r>
            <a:r>
              <a:rPr lang="en-US" altLang="zh-CN" dirty="0"/>
              <a:t>) PAYLOAD(</a:t>
            </a:r>
            <a:r>
              <a:rPr lang="zh-CN" altLang="en-US" dirty="0"/>
              <a:t>业载</a:t>
            </a:r>
            <a:r>
              <a:rPr lang="en-US" altLang="zh-CN" dirty="0"/>
              <a:t>) TRIP FUEL(</a:t>
            </a:r>
            <a:r>
              <a:rPr lang="zh-CN" altLang="en-US" dirty="0"/>
              <a:t>航程油</a:t>
            </a:r>
            <a:r>
              <a:rPr lang="en-US" altLang="zh-CN" dirty="0"/>
              <a:t>) </a:t>
            </a:r>
          </a:p>
          <a:p>
            <a:pPr marL="0" indent="0" algn="ctr">
              <a:buNone/>
            </a:pPr>
            <a:r>
              <a:rPr lang="en-US" altLang="zh-CN" dirty="0"/>
              <a:t>TAKE-OFF WEIGHT(</a:t>
            </a:r>
            <a:r>
              <a:rPr lang="zh-CN" altLang="en-US" dirty="0"/>
              <a:t>起飞重</a:t>
            </a:r>
            <a:r>
              <a:rPr lang="en-US" altLang="zh-CN" dirty="0"/>
              <a:t>)</a:t>
            </a:r>
            <a:endParaRPr lang="zh-CN" altLang="en-US" dirty="0"/>
          </a:p>
        </p:txBody>
      </p:sp>
    </p:spTree>
    <p:extLst>
      <p:ext uri="{BB962C8B-B14F-4D97-AF65-F5344CB8AC3E}">
        <p14:creationId xmlns:p14="http://schemas.microsoft.com/office/powerpoint/2010/main" val="113680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B81A3-BBEB-BE7D-9E8A-5D099E2935E1}"/>
              </a:ext>
            </a:extLst>
          </p:cNvPr>
          <p:cNvSpPr>
            <a:spLocks noGrp="1"/>
          </p:cNvSpPr>
          <p:nvPr>
            <p:ph type="title"/>
          </p:nvPr>
        </p:nvSpPr>
        <p:spPr/>
        <p:txBody>
          <a:bodyPr/>
          <a:lstStyle/>
          <a:p>
            <a:pPr algn="ctr"/>
            <a:r>
              <a:rPr lang="en-US" altLang="zh-CN" dirty="0">
                <a:solidFill>
                  <a:srgbClr val="333333"/>
                </a:solidFill>
                <a:latin typeface="PingFang SC"/>
              </a:rPr>
              <a:t>DEPARTURE INOF&amp;ARRIVAL INFO</a:t>
            </a:r>
            <a:endParaRPr lang="zh-CN" altLang="en-US" dirty="0">
              <a:solidFill>
                <a:srgbClr val="333333"/>
              </a:solidFill>
              <a:latin typeface="PingFang SC"/>
            </a:endParaRPr>
          </a:p>
        </p:txBody>
      </p:sp>
      <p:sp>
        <p:nvSpPr>
          <p:cNvPr id="3" name="内容占位符 2">
            <a:extLst>
              <a:ext uri="{FF2B5EF4-FFF2-40B4-BE49-F238E27FC236}">
                <a16:creationId xmlns:a16="http://schemas.microsoft.com/office/drawing/2014/main" id="{4564A11B-1185-E3AC-DBF7-9B984050E2B4}"/>
              </a:ext>
            </a:extLst>
          </p:cNvPr>
          <p:cNvSpPr>
            <a:spLocks noGrp="1"/>
          </p:cNvSpPr>
          <p:nvPr>
            <p:ph idx="1"/>
          </p:nvPr>
        </p:nvSpPr>
        <p:spPr>
          <a:xfrm>
            <a:off x="838200" y="1825625"/>
            <a:ext cx="10515600" cy="1325563"/>
          </a:xfrm>
        </p:spPr>
        <p:txBody>
          <a:bodyPr>
            <a:normAutofit fontScale="92500" lnSpcReduction="10000"/>
          </a:bodyPr>
          <a:lstStyle/>
          <a:p>
            <a:pPr marL="0" indent="0" algn="ctr">
              <a:buNone/>
            </a:pPr>
            <a:r>
              <a:rPr lang="en-US" altLang="zh-CN" dirty="0"/>
              <a:t>PARKING BAY(</a:t>
            </a:r>
            <a:r>
              <a:rPr lang="zh-CN" altLang="en-US" dirty="0"/>
              <a:t>离</a:t>
            </a:r>
            <a:r>
              <a:rPr lang="en-US" altLang="zh-CN" dirty="0"/>
              <a:t>/</a:t>
            </a:r>
            <a:r>
              <a:rPr lang="zh-CN" altLang="en-US" dirty="0"/>
              <a:t>到港停机位</a:t>
            </a:r>
            <a:r>
              <a:rPr lang="en-US" altLang="zh-CN" dirty="0"/>
              <a:t>) </a:t>
            </a:r>
          </a:p>
          <a:p>
            <a:pPr marL="0" indent="0" algn="ctr">
              <a:buNone/>
            </a:pPr>
            <a:r>
              <a:rPr lang="en-US" altLang="zh-CN" dirty="0"/>
              <a:t>OFF/ON CHOCKS(</a:t>
            </a:r>
            <a:r>
              <a:rPr lang="zh-CN" altLang="en-US" dirty="0"/>
              <a:t>出发</a:t>
            </a:r>
            <a:r>
              <a:rPr lang="en-US" altLang="zh-CN" dirty="0"/>
              <a:t>/</a:t>
            </a:r>
            <a:r>
              <a:rPr lang="zh-CN" altLang="en-US" dirty="0"/>
              <a:t>到达时间</a:t>
            </a:r>
            <a:r>
              <a:rPr lang="en-US" altLang="zh-CN" dirty="0"/>
              <a:t>)</a:t>
            </a:r>
          </a:p>
          <a:p>
            <a:pPr marL="0" indent="0" algn="ctr">
              <a:buNone/>
            </a:pPr>
            <a:r>
              <a:rPr lang="en-US" altLang="zh-CN" dirty="0"/>
              <a:t>TAKEOFF/LANDING</a:t>
            </a:r>
            <a:r>
              <a:rPr lang="zh-CN" altLang="en-US" dirty="0"/>
              <a:t> </a:t>
            </a:r>
            <a:r>
              <a:rPr lang="en-US" altLang="zh-CN" dirty="0"/>
              <a:t>RWY(</a:t>
            </a:r>
            <a:r>
              <a:rPr lang="zh-CN" altLang="en-US" dirty="0"/>
              <a:t>起飞</a:t>
            </a:r>
            <a:r>
              <a:rPr lang="en-US" altLang="zh-CN" dirty="0"/>
              <a:t>/</a:t>
            </a:r>
            <a:r>
              <a:rPr lang="zh-CN" altLang="en-US" dirty="0"/>
              <a:t>着陆跑道</a:t>
            </a:r>
            <a:r>
              <a:rPr lang="en-US" altLang="zh-CN" dirty="0"/>
              <a:t>)</a:t>
            </a:r>
            <a:endParaRPr lang="zh-CN" altLang="en-US" dirty="0"/>
          </a:p>
        </p:txBody>
      </p:sp>
      <p:sp>
        <p:nvSpPr>
          <p:cNvPr id="6" name="标题 1">
            <a:extLst>
              <a:ext uri="{FF2B5EF4-FFF2-40B4-BE49-F238E27FC236}">
                <a16:creationId xmlns:a16="http://schemas.microsoft.com/office/drawing/2014/main" id="{1DEB3D30-AE89-FB5A-1076-33E095F8AD9C}"/>
              </a:ext>
            </a:extLst>
          </p:cNvPr>
          <p:cNvSpPr txBox="1">
            <a:spLocks/>
          </p:cNvSpPr>
          <p:nvPr/>
        </p:nvSpPr>
        <p:spPr>
          <a:xfrm>
            <a:off x="838200" y="2766218"/>
            <a:ext cx="10515600" cy="30187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t>REMARK(</a:t>
            </a:r>
            <a:r>
              <a:rPr lang="zh-CN" altLang="en-US" dirty="0"/>
              <a:t>备注</a:t>
            </a:r>
            <a:r>
              <a:rPr lang="en-US" altLang="zh-CN" dirty="0"/>
              <a:t>)</a:t>
            </a:r>
          </a:p>
          <a:p>
            <a:pPr algn="ctr"/>
            <a:r>
              <a:rPr lang="en-US" altLang="zh-CN" dirty="0"/>
              <a:t>AUTOGRAPH(</a:t>
            </a:r>
            <a:r>
              <a:rPr lang="zh-CN" altLang="en-US" dirty="0"/>
              <a:t>签名处</a:t>
            </a:r>
            <a:r>
              <a:rPr lang="en-US" altLang="zh-CN" dirty="0"/>
              <a:t>)</a:t>
            </a:r>
          </a:p>
          <a:p>
            <a:pPr algn="ctr"/>
            <a:r>
              <a:rPr lang="en-US" altLang="zh-CN" dirty="0"/>
              <a:t>MESSAGEOFFICE(</a:t>
            </a:r>
            <a:r>
              <a:rPr lang="zh-CN" altLang="en-US" dirty="0"/>
              <a:t>留言处</a:t>
            </a:r>
            <a:r>
              <a:rPr lang="en-US" altLang="zh-CN" dirty="0"/>
              <a:t>)</a:t>
            </a:r>
            <a:endParaRPr lang="zh-CN" altLang="en-US" dirty="0"/>
          </a:p>
        </p:txBody>
      </p:sp>
    </p:spTree>
    <p:extLst>
      <p:ext uri="{BB962C8B-B14F-4D97-AF65-F5344CB8AC3E}">
        <p14:creationId xmlns:p14="http://schemas.microsoft.com/office/powerpoint/2010/main" val="121190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1E1DF-CE81-28CC-771C-FFC480CA1F4D}"/>
              </a:ext>
            </a:extLst>
          </p:cNvPr>
          <p:cNvSpPr>
            <a:spLocks noGrp="1"/>
          </p:cNvSpPr>
          <p:nvPr>
            <p:ph type="title"/>
          </p:nvPr>
        </p:nvSpPr>
        <p:spPr/>
        <p:txBody>
          <a:bodyPr/>
          <a:lstStyle/>
          <a:p>
            <a:pPr algn="ctr"/>
            <a:r>
              <a:rPr lang="en-US" altLang="zh-CN" dirty="0">
                <a:solidFill>
                  <a:srgbClr val="333333"/>
                </a:solidFill>
                <a:latin typeface="PingFang SC"/>
              </a:rPr>
              <a:t>Way to Submit</a:t>
            </a:r>
            <a:endParaRPr lang="zh-CN" altLang="en-US" dirty="0">
              <a:solidFill>
                <a:srgbClr val="333333"/>
              </a:solidFill>
              <a:latin typeface="PingFang SC"/>
            </a:endParaRPr>
          </a:p>
        </p:txBody>
      </p:sp>
      <p:sp>
        <p:nvSpPr>
          <p:cNvPr id="3" name="内容占位符 2">
            <a:extLst>
              <a:ext uri="{FF2B5EF4-FFF2-40B4-BE49-F238E27FC236}">
                <a16:creationId xmlns:a16="http://schemas.microsoft.com/office/drawing/2014/main" id="{D87EA904-A5CF-0A2D-62E9-3F52A9A3A870}"/>
              </a:ext>
            </a:extLst>
          </p:cNvPr>
          <p:cNvSpPr>
            <a:spLocks noGrp="1"/>
          </p:cNvSpPr>
          <p:nvPr>
            <p:ph idx="1"/>
          </p:nvPr>
        </p:nvSpPr>
        <p:spPr>
          <a:xfrm>
            <a:off x="838200" y="1825625"/>
            <a:ext cx="10515600" cy="2520744"/>
          </a:xfrm>
        </p:spPr>
        <p:txBody>
          <a:bodyPr/>
          <a:lstStyle/>
          <a:p>
            <a:pPr marL="0" indent="0">
              <a:buNone/>
            </a:pPr>
            <a:r>
              <a:rPr lang="en-US" altLang="zh-CN" dirty="0"/>
              <a:t>You can submit your Flight Log when you take the plane or give it to your friend for their help. Fill in some information you can such as date, airline, flight NO., aircraft type and so on. Make sure you are the last one to board so as not to block the passengers behind. Then, ask the crew to submit it. And then, Be the last one to get off the plane to get it back.</a:t>
            </a:r>
            <a:endParaRPr lang="zh-CN" altLang="en-US" dirty="0"/>
          </a:p>
        </p:txBody>
      </p:sp>
    </p:spTree>
    <p:extLst>
      <p:ext uri="{BB962C8B-B14F-4D97-AF65-F5344CB8AC3E}">
        <p14:creationId xmlns:p14="http://schemas.microsoft.com/office/powerpoint/2010/main" val="44631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486A2-7AAC-50E6-4A91-D59DCFA5C528}"/>
              </a:ext>
            </a:extLst>
          </p:cNvPr>
          <p:cNvSpPr>
            <a:spLocks noGrp="1"/>
          </p:cNvSpPr>
          <p:nvPr>
            <p:ph type="title"/>
          </p:nvPr>
        </p:nvSpPr>
        <p:spPr/>
        <p:txBody>
          <a:bodyPr/>
          <a:lstStyle/>
          <a:p>
            <a:pPr algn="ctr"/>
            <a:r>
              <a:rPr lang="en-US" altLang="zh-CN" dirty="0">
                <a:solidFill>
                  <a:srgbClr val="333333"/>
                </a:solidFill>
                <a:latin typeface="PingFang SC"/>
              </a:rPr>
              <a:t>Precautions</a:t>
            </a:r>
            <a:endParaRPr lang="zh-CN" altLang="en-US" dirty="0">
              <a:solidFill>
                <a:srgbClr val="333333"/>
              </a:solidFill>
              <a:latin typeface="PingFang SC"/>
            </a:endParaRPr>
          </a:p>
        </p:txBody>
      </p:sp>
      <p:sp>
        <p:nvSpPr>
          <p:cNvPr id="3" name="内容占位符 2">
            <a:extLst>
              <a:ext uri="{FF2B5EF4-FFF2-40B4-BE49-F238E27FC236}">
                <a16:creationId xmlns:a16="http://schemas.microsoft.com/office/drawing/2014/main" id="{DB618512-9B17-08A3-80A0-8C833505FFE2}"/>
              </a:ext>
            </a:extLst>
          </p:cNvPr>
          <p:cNvSpPr>
            <a:spLocks noGrp="1"/>
          </p:cNvSpPr>
          <p:nvPr>
            <p:ph idx="1"/>
          </p:nvPr>
        </p:nvSpPr>
        <p:spPr>
          <a:xfrm>
            <a:off x="838200" y="1825625"/>
            <a:ext cx="10515600" cy="3898281"/>
          </a:xfrm>
        </p:spPr>
        <p:txBody>
          <a:bodyPr/>
          <a:lstStyle/>
          <a:p>
            <a:pPr marL="0" indent="0">
              <a:buNone/>
            </a:pPr>
            <a:r>
              <a:rPr lang="en-US" altLang="zh-CN" dirty="0"/>
              <a:t>Remember, it’s not their duty to fill in your Flight Log, so please keep seriously and PROFESSIONAL. </a:t>
            </a:r>
            <a:r>
              <a:rPr lang="en-US" altLang="zh-CN"/>
              <a:t>Speak your </a:t>
            </a:r>
            <a:r>
              <a:rPr lang="en-US" altLang="zh-CN" dirty="0"/>
              <a:t>needs politely. Show the level of flying friends. And you can help flight service such as stuff(</a:t>
            </a:r>
            <a:r>
              <a:rPr lang="zh-CN" altLang="en-US" dirty="0"/>
              <a:t>传递</a:t>
            </a:r>
            <a:r>
              <a:rPr lang="en-US" altLang="zh-CN" dirty="0"/>
              <a:t>) items. In some flight, CAPT(captain,</a:t>
            </a:r>
            <a:r>
              <a:rPr lang="zh-CN" altLang="en-US" dirty="0"/>
              <a:t>机长</a:t>
            </a:r>
            <a:r>
              <a:rPr lang="en-US" altLang="zh-CN" dirty="0"/>
              <a:t>) and FO(first office,</a:t>
            </a:r>
            <a:r>
              <a:rPr lang="zh-CN" altLang="en-US" dirty="0"/>
              <a:t>副驾驶</a:t>
            </a:r>
            <a:r>
              <a:rPr lang="en-US" altLang="zh-CN" dirty="0"/>
              <a:t>) can’t fill in your Flight Log, you should understand and support them.</a:t>
            </a:r>
          </a:p>
          <a:p>
            <a:pPr marL="0" indent="0">
              <a:buNone/>
            </a:pPr>
            <a:r>
              <a:rPr lang="en-US" altLang="zh-CN" dirty="0"/>
              <a:t>Also, you should pay attention to some data. For example, air routes are confidential(</a:t>
            </a:r>
            <a:r>
              <a:rPr lang="zh-CN" altLang="en-US" dirty="0"/>
              <a:t>涉密的</a:t>
            </a:r>
            <a:r>
              <a:rPr lang="en-US" altLang="zh-CN" dirty="0"/>
              <a:t>) in China.</a:t>
            </a:r>
            <a:endParaRPr lang="zh-CN" altLang="en-US" dirty="0"/>
          </a:p>
        </p:txBody>
      </p:sp>
    </p:spTree>
    <p:extLst>
      <p:ext uri="{BB962C8B-B14F-4D97-AF65-F5344CB8AC3E}">
        <p14:creationId xmlns:p14="http://schemas.microsoft.com/office/powerpoint/2010/main" val="26045065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1FEE324D4C1E499E9E40B1FD5E3A9C" ma:contentTypeVersion="2" ma:contentTypeDescription="Create a new document." ma:contentTypeScope="" ma:versionID="c0c275c2a520996ce35868f8357250f5">
  <xsd:schema xmlns:xsd="http://www.w3.org/2001/XMLSchema" xmlns:xs="http://www.w3.org/2001/XMLSchema" xmlns:p="http://schemas.microsoft.com/office/2006/metadata/properties" xmlns:ns3="f972e797-47cf-4e6d-8b0d-2ead9a83f38f" targetNamespace="http://schemas.microsoft.com/office/2006/metadata/properties" ma:root="true" ma:fieldsID="0f60a4fed836c8fc6cb222d86722da43" ns3:_="">
    <xsd:import namespace="f972e797-47cf-4e6d-8b0d-2ead9a83f38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72e797-47cf-4e6d-8b0d-2ead9a83f3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CAEADF-9217-4E3F-AF74-F0F5A829CF8E}">
  <ds:schemaRefs>
    <ds:schemaRef ds:uri="http://schemas.microsoft.com/sharepoint/v3/contenttype/forms"/>
  </ds:schemaRefs>
</ds:datastoreItem>
</file>

<file path=customXml/itemProps2.xml><?xml version="1.0" encoding="utf-8"?>
<ds:datastoreItem xmlns:ds="http://schemas.openxmlformats.org/officeDocument/2006/customXml" ds:itemID="{68302E93-E34E-41BF-8E9A-1F3DDCEBDF98}">
  <ds:schemaRefs>
    <ds:schemaRef ds:uri="http://purl.org/dc/elements/1.1/"/>
    <ds:schemaRef ds:uri="http://schemas.openxmlformats.org/package/2006/metadata/core-properties"/>
    <ds:schemaRef ds:uri="http://www.w3.org/XML/1998/namespace"/>
    <ds:schemaRef ds:uri="http://purl.org/dc/terms/"/>
    <ds:schemaRef ds:uri="http://purl.org/dc/dcmitype/"/>
    <ds:schemaRef ds:uri="http://schemas.microsoft.com/office/2006/documentManagement/types"/>
    <ds:schemaRef ds:uri="f972e797-47cf-4e6d-8b0d-2ead9a83f38f"/>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095A334-AF71-4AA2-9727-FF061BB863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72e797-47cf-4e6d-8b0d-2ead9a83f3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245</TotalTime>
  <Words>511</Words>
  <Application>Microsoft Office PowerPoint</Application>
  <PresentationFormat>宽屏</PresentationFormat>
  <Paragraphs>48</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PingFang SC</vt:lpstr>
      <vt:lpstr>等线</vt:lpstr>
      <vt:lpstr>等线 Light</vt:lpstr>
      <vt:lpstr>Arial</vt:lpstr>
      <vt:lpstr>Office 主题​​</vt:lpstr>
      <vt:lpstr>How to Submit A Flight Log</vt:lpstr>
      <vt:lpstr>Check List</vt:lpstr>
      <vt:lpstr>Introduce</vt:lpstr>
      <vt:lpstr>Content</vt:lpstr>
      <vt:lpstr>Flight Information</vt:lpstr>
      <vt:lpstr>Flighting Information</vt:lpstr>
      <vt:lpstr>DEPARTURE INOF&amp;ARRIVAL INFO</vt:lpstr>
      <vt:lpstr>Way to Submit</vt:lpstr>
      <vt:lpstr>Precautions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Submit A Flight Log</dc:title>
  <dc:creator>夏 英华</dc:creator>
  <cp:lastModifiedBy>夏 英华</cp:lastModifiedBy>
  <cp:revision>101</cp:revision>
  <dcterms:created xsi:type="dcterms:W3CDTF">2022-10-15T08:23:03Z</dcterms:created>
  <dcterms:modified xsi:type="dcterms:W3CDTF">2022-10-23T13:38:22Z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2022-10-15T08:23:53Z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fef1034d-af0e-4dfe-bf19-5acdc267b089</vt:lpwstr>
  </property>
  <property fmtid="{D5CDD505-2E9C-101B-9397-08002B2CF9AE}" pid="7" name="MSIP_Label_defa4170-0d19-0005-0004-bc88714345d2_ActionId">
    <vt:lpwstr>310eccc9-30cb-4bad-8c36-5e644e6b5656</vt:lpwstr>
  </property>
  <property fmtid="{D5CDD505-2E9C-101B-9397-08002B2CF9AE}" pid="8" name="MSIP_Label_defa4170-0d19-0005-0004-bc88714345d2_ContentBits">
    <vt:lpwstr>0</vt:lpwstr>
  </property>
  <property fmtid="{D5CDD505-2E9C-101B-9397-08002B2CF9AE}" pid="9" name="ContentTypeId">
    <vt:lpwstr>0x010100D41FEE324D4C1E499E9E40B1FD5E3A9C</vt:lpwstr>
  </property>
</Properties>
</file>