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76" r:id="rId2"/>
    <p:sldId id="338" r:id="rId3"/>
    <p:sldId id="658" r:id="rId4"/>
    <p:sldId id="1297" r:id="rId5"/>
    <p:sldId id="1239" r:id="rId6"/>
    <p:sldId id="257" r:id="rId7"/>
    <p:sldId id="1047" r:id="rId8"/>
    <p:sldId id="1240" r:id="rId9"/>
    <p:sldId id="1241" r:id="rId10"/>
    <p:sldId id="1242" r:id="rId11"/>
    <p:sldId id="1244" r:id="rId12"/>
    <p:sldId id="1243" r:id="rId13"/>
    <p:sldId id="1051" r:id="rId14"/>
    <p:sldId id="1318" r:id="rId15"/>
    <p:sldId id="1250" r:id="rId16"/>
    <p:sldId id="1251" r:id="rId17"/>
    <p:sldId id="1252" r:id="rId18"/>
    <p:sldId id="1265" r:id="rId19"/>
    <p:sldId id="280" r:id="rId20"/>
    <p:sldId id="278" r:id="rId21"/>
    <p:sldId id="279" r:id="rId22"/>
    <p:sldId id="1255" r:id="rId23"/>
    <p:sldId id="1264" r:id="rId24"/>
    <p:sldId id="1266" r:id="rId25"/>
    <p:sldId id="1267" r:id="rId26"/>
    <p:sldId id="1268" r:id="rId27"/>
    <p:sldId id="1256" r:id="rId28"/>
    <p:sldId id="1261" r:id="rId29"/>
    <p:sldId id="1262" r:id="rId30"/>
    <p:sldId id="1263" r:id="rId31"/>
    <p:sldId id="1319" r:id="rId32"/>
    <p:sldId id="1326" r:id="rId33"/>
    <p:sldId id="1327" r:id="rId34"/>
    <p:sldId id="1330" r:id="rId35"/>
    <p:sldId id="1323" r:id="rId36"/>
    <p:sldId id="1329" r:id="rId37"/>
    <p:sldId id="1321" r:id="rId38"/>
    <p:sldId id="1322" r:id="rId39"/>
    <p:sldId id="1328" r:id="rId40"/>
    <p:sldId id="1324" r:id="rId41"/>
    <p:sldId id="1325" r:id="rId42"/>
    <p:sldId id="133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000"/>
  </p:normalViewPr>
  <p:slideViewPr>
    <p:cSldViewPr snapToGrid="0" snapToObjects="1">
      <p:cViewPr varScale="1">
        <p:scale>
          <a:sx n="115" d="100"/>
          <a:sy n="115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F5679-41F0-4311-B2F9-887669FBBBB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13F76-5703-4972-8DAD-D9D5E0E7B6A0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1325DE44-5D0F-40C7-A83E-7EC4851E60EC}" type="parTrans" cxnId="{1D778D59-D1B5-414B-83B2-64CFCCB98F7B}">
      <dgm:prSet/>
      <dgm:spPr/>
      <dgm:t>
        <a:bodyPr/>
        <a:lstStyle/>
        <a:p>
          <a:endParaRPr lang="en-US"/>
        </a:p>
      </dgm:t>
    </dgm:pt>
    <dgm:pt modelId="{6ED3EB1D-4D6F-40F5-967A-DD6C146135B3}" type="sibTrans" cxnId="{1D778D59-D1B5-414B-83B2-64CFCCB98F7B}">
      <dgm:prSet/>
      <dgm:spPr/>
      <dgm:t>
        <a:bodyPr/>
        <a:lstStyle/>
        <a:p>
          <a:endParaRPr lang="en-US"/>
        </a:p>
      </dgm:t>
    </dgm:pt>
    <dgm:pt modelId="{B4CCEB42-ECF1-4306-B72E-980F5A9DF957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B36AB666-EA44-40EB-8088-4D7504D2F942}" type="parTrans" cxnId="{CD48C839-0650-4474-A2AD-E4C432573E6F}">
      <dgm:prSet/>
      <dgm:spPr/>
      <dgm:t>
        <a:bodyPr/>
        <a:lstStyle/>
        <a:p>
          <a:endParaRPr lang="en-US"/>
        </a:p>
      </dgm:t>
    </dgm:pt>
    <dgm:pt modelId="{92D62F49-3724-4083-A6CC-F6ED551A1CC4}" type="sibTrans" cxnId="{CD48C839-0650-4474-A2AD-E4C432573E6F}">
      <dgm:prSet/>
      <dgm:spPr/>
      <dgm:t>
        <a:bodyPr/>
        <a:lstStyle/>
        <a:p>
          <a:endParaRPr lang="en-US"/>
        </a:p>
      </dgm:t>
    </dgm:pt>
    <dgm:pt modelId="{235AF2B6-46D7-4B89-A047-F43EE57C9761}">
      <dgm:prSet phldrT="[Text]"/>
      <dgm:spPr/>
      <dgm:t>
        <a:bodyPr/>
        <a:lstStyle/>
        <a:p>
          <a:r>
            <a:rPr lang="en-US" dirty="0"/>
            <a:t>limitations parameters of </a:t>
          </a:r>
          <a:r>
            <a:rPr lang="en-US" dirty="0" err="1"/>
            <a:t>Bnetwork</a:t>
          </a:r>
          <a:endParaRPr lang="en-US" dirty="0"/>
        </a:p>
      </dgm:t>
    </dgm:pt>
    <dgm:pt modelId="{4502988D-5C52-4A76-BCB0-851CB8757AD6}" type="parTrans" cxnId="{8315276A-108F-478F-8F43-A8D8996F95C8}">
      <dgm:prSet/>
      <dgm:spPr/>
      <dgm:t>
        <a:bodyPr/>
        <a:lstStyle/>
        <a:p>
          <a:endParaRPr lang="en-US"/>
        </a:p>
      </dgm:t>
    </dgm:pt>
    <dgm:pt modelId="{BA68E612-8CE7-4073-9208-481B0DC785F7}" type="sibTrans" cxnId="{8315276A-108F-478F-8F43-A8D8996F95C8}">
      <dgm:prSet/>
      <dgm:spPr/>
      <dgm:t>
        <a:bodyPr/>
        <a:lstStyle/>
        <a:p>
          <a:endParaRPr lang="en-US"/>
        </a:p>
      </dgm:t>
    </dgm:pt>
    <dgm:pt modelId="{53C0A357-A3EF-4EDC-8233-3BE340067F66}">
      <dgm:prSet/>
      <dgm:spPr/>
      <dgm:t>
        <a:bodyPr/>
        <a:lstStyle/>
        <a:p>
          <a:r>
            <a:rPr lang="en-US" dirty="0"/>
            <a:t>1.we will list all possible </a:t>
          </a:r>
          <a:r>
            <a:rPr lang="en-US" dirty="0" err="1"/>
            <a:t>Bnetwork</a:t>
          </a:r>
          <a:r>
            <a:rPr lang="en-US" dirty="0"/>
            <a:t> if the features of dataset are less than a certain number, what is the smallest number of features  to support all possible </a:t>
          </a:r>
          <a:r>
            <a:rPr lang="en-US" dirty="0" err="1"/>
            <a:t>Bnetwork</a:t>
          </a:r>
          <a:r>
            <a:rPr lang="en-US" dirty="0"/>
            <a:t>?</a:t>
          </a:r>
        </a:p>
        <a:p>
          <a:endParaRPr lang="en-US" dirty="0"/>
        </a:p>
      </dgm:t>
    </dgm:pt>
    <dgm:pt modelId="{673E7513-6293-4A00-8AD5-F0169DBB1E0A}" type="parTrans" cxnId="{C5CED4C6-836F-4FD3-8BA9-8825ADC9144E}">
      <dgm:prSet/>
      <dgm:spPr/>
      <dgm:t>
        <a:bodyPr/>
        <a:lstStyle/>
        <a:p>
          <a:endParaRPr lang="en-US"/>
        </a:p>
      </dgm:t>
    </dgm:pt>
    <dgm:pt modelId="{F6CCD928-36AC-404E-AA9A-7FB8BEE1F70E}" type="sibTrans" cxnId="{C5CED4C6-836F-4FD3-8BA9-8825ADC9144E}">
      <dgm:prSet/>
      <dgm:spPr/>
      <dgm:t>
        <a:bodyPr/>
        <a:lstStyle/>
        <a:p>
          <a:endParaRPr lang="en-US"/>
        </a:p>
      </dgm:t>
    </dgm:pt>
    <dgm:pt modelId="{274C3A61-942F-4BE4-ADF8-B2C6AA3E2673}">
      <dgm:prSet/>
      <dgm:spPr/>
      <dgm:t>
        <a:bodyPr/>
        <a:lstStyle/>
        <a:p>
          <a:r>
            <a:rPr lang="en-US" dirty="0"/>
            <a:t>2.What kind of  data structure we can use to present the </a:t>
          </a:r>
          <a:r>
            <a:rPr lang="en-US" dirty="0" err="1"/>
            <a:t>Bnetwork</a:t>
          </a:r>
          <a:r>
            <a:rPr lang="en-US" dirty="0"/>
            <a:t>? Matrix and adjacent table  </a:t>
          </a:r>
        </a:p>
      </dgm:t>
    </dgm:pt>
    <dgm:pt modelId="{CB76444A-8600-4CB5-9B3A-EF44555E9809}" type="parTrans" cxnId="{0AA52ACA-3336-4A71-8F4E-DF53C257106D}">
      <dgm:prSet/>
      <dgm:spPr/>
      <dgm:t>
        <a:bodyPr/>
        <a:lstStyle/>
        <a:p>
          <a:endParaRPr lang="en-US"/>
        </a:p>
      </dgm:t>
    </dgm:pt>
    <dgm:pt modelId="{2FD63E63-74A4-4A87-B48C-2BCB3CD19A0E}" type="sibTrans" cxnId="{0AA52ACA-3336-4A71-8F4E-DF53C257106D}">
      <dgm:prSet/>
      <dgm:spPr/>
      <dgm:t>
        <a:bodyPr/>
        <a:lstStyle/>
        <a:p>
          <a:endParaRPr lang="en-US"/>
        </a:p>
      </dgm:t>
    </dgm:pt>
    <dgm:pt modelId="{92325DDA-FC00-4AB4-9BDB-D4987D38706D}">
      <dgm:prSet/>
      <dgm:spPr/>
      <dgm:t>
        <a:bodyPr/>
        <a:lstStyle/>
        <a:p>
          <a:r>
            <a:rPr lang="en-US" dirty="0"/>
            <a:t>3.Design algorithm to generate possible </a:t>
          </a:r>
          <a:r>
            <a:rPr lang="en-US" dirty="0" err="1"/>
            <a:t>Bnetwork</a:t>
          </a:r>
          <a:endParaRPr lang="en-US" dirty="0"/>
        </a:p>
      </dgm:t>
    </dgm:pt>
    <dgm:pt modelId="{41F2CF48-A9A5-4219-87DD-ACC2FBF87B0E}" type="parTrans" cxnId="{016B6806-2718-4346-861D-E2E08E5C7036}">
      <dgm:prSet/>
      <dgm:spPr/>
      <dgm:t>
        <a:bodyPr/>
        <a:lstStyle/>
        <a:p>
          <a:endParaRPr lang="en-US"/>
        </a:p>
      </dgm:t>
    </dgm:pt>
    <dgm:pt modelId="{96E2817A-BE85-42A0-B1F6-BB38DEA564A4}" type="sibTrans" cxnId="{016B6806-2718-4346-861D-E2E08E5C7036}">
      <dgm:prSet/>
      <dgm:spPr/>
      <dgm:t>
        <a:bodyPr/>
        <a:lstStyle/>
        <a:p>
          <a:endParaRPr lang="en-US"/>
        </a:p>
      </dgm:t>
    </dgm:pt>
    <dgm:pt modelId="{6EF4A7C4-7B58-4B15-981A-2B05643F884D}">
      <dgm:prSet/>
      <dgm:spPr/>
      <dgm:t>
        <a:bodyPr/>
        <a:lstStyle/>
        <a:p>
          <a:r>
            <a:rPr lang="en-US" dirty="0"/>
            <a:t>1. Number of single  features, default </a:t>
          </a:r>
          <a:r>
            <a:rPr lang="en-US" dirty="0" err="1"/>
            <a:t>n_feature</a:t>
          </a:r>
          <a:r>
            <a:rPr lang="en-US" dirty="0"/>
            <a:t> / 2, determined by </a:t>
          </a:r>
          <a:r>
            <a:rPr lang="en-US" dirty="0" err="1"/>
            <a:t>Bdeu</a:t>
          </a:r>
          <a:r>
            <a:rPr lang="en-US" dirty="0"/>
            <a:t> score</a:t>
          </a:r>
        </a:p>
      </dgm:t>
    </dgm:pt>
    <dgm:pt modelId="{412396A3-7843-4A68-AE99-94F8D949B798}" type="parTrans" cxnId="{CBB9ABFF-7B8E-444F-9D50-50DF625003A3}">
      <dgm:prSet/>
      <dgm:spPr/>
      <dgm:t>
        <a:bodyPr/>
        <a:lstStyle/>
        <a:p>
          <a:endParaRPr lang="en-US"/>
        </a:p>
      </dgm:t>
    </dgm:pt>
    <dgm:pt modelId="{874523AC-A61E-4EA2-ACB4-C1BBDEC9AA99}" type="sibTrans" cxnId="{CBB9ABFF-7B8E-444F-9D50-50DF625003A3}">
      <dgm:prSet/>
      <dgm:spPr/>
      <dgm:t>
        <a:bodyPr/>
        <a:lstStyle/>
        <a:p>
          <a:endParaRPr lang="en-US"/>
        </a:p>
      </dgm:t>
    </dgm:pt>
    <dgm:pt modelId="{87A586A4-930E-49AC-9381-9A01928760F1}">
      <dgm:prSet/>
      <dgm:spPr/>
      <dgm:t>
        <a:bodyPr/>
        <a:lstStyle/>
        <a:p>
          <a:r>
            <a:rPr lang="en-US" dirty="0"/>
            <a:t>2.The total numbers of </a:t>
          </a:r>
          <a:r>
            <a:rPr lang="en-US" dirty="0" err="1"/>
            <a:t>Bnetwork</a:t>
          </a:r>
          <a:r>
            <a:rPr lang="en-US" dirty="0"/>
            <a:t> you want  to generate  based on feature chose by </a:t>
          </a:r>
          <a:r>
            <a:rPr lang="en-US" dirty="0" err="1"/>
            <a:t>Bdeu</a:t>
          </a:r>
          <a:r>
            <a:rPr lang="en-US" dirty="0"/>
            <a:t> </a:t>
          </a:r>
        </a:p>
      </dgm:t>
    </dgm:pt>
    <dgm:pt modelId="{C2FA71AE-3388-42C3-B4E9-69DADB9303F3}" type="parTrans" cxnId="{F9689E36-C031-4310-89A5-4C654324A130}">
      <dgm:prSet/>
      <dgm:spPr/>
      <dgm:t>
        <a:bodyPr/>
        <a:lstStyle/>
        <a:p>
          <a:endParaRPr lang="en-US"/>
        </a:p>
      </dgm:t>
    </dgm:pt>
    <dgm:pt modelId="{F532C254-77C2-4C64-8C2F-42D30D1CB104}" type="sibTrans" cxnId="{F9689E36-C031-4310-89A5-4C654324A130}">
      <dgm:prSet/>
      <dgm:spPr/>
      <dgm:t>
        <a:bodyPr/>
        <a:lstStyle/>
        <a:p>
          <a:endParaRPr lang="en-US"/>
        </a:p>
      </dgm:t>
    </dgm:pt>
    <dgm:pt modelId="{FCC20BA3-CE57-4EE0-9E41-82F6FEA097A6}">
      <dgm:prSet/>
      <dgm:spPr/>
      <dgm:t>
        <a:bodyPr/>
        <a:lstStyle/>
        <a:p>
          <a:r>
            <a:rPr lang="en-US" dirty="0"/>
            <a:t>3.How many layers you want  to use for </a:t>
          </a:r>
          <a:r>
            <a:rPr lang="en-US"/>
            <a:t>Bnetwork </a:t>
          </a:r>
          <a:endParaRPr lang="en-US" dirty="0"/>
        </a:p>
      </dgm:t>
    </dgm:pt>
    <dgm:pt modelId="{B6BD12F3-237D-413E-9066-7AE241381E08}" type="parTrans" cxnId="{34071F0C-592D-4879-B6E8-B52067203C66}">
      <dgm:prSet/>
      <dgm:spPr/>
      <dgm:t>
        <a:bodyPr/>
        <a:lstStyle/>
        <a:p>
          <a:endParaRPr lang="en-US"/>
        </a:p>
      </dgm:t>
    </dgm:pt>
    <dgm:pt modelId="{AE8C9551-5DD5-41C7-9D26-D8BE04100AF1}" type="sibTrans" cxnId="{34071F0C-592D-4879-B6E8-B52067203C66}">
      <dgm:prSet/>
      <dgm:spPr/>
      <dgm:t>
        <a:bodyPr/>
        <a:lstStyle/>
        <a:p>
          <a:endParaRPr lang="en-US"/>
        </a:p>
      </dgm:t>
    </dgm:pt>
    <dgm:pt modelId="{4F87CB3C-95FA-4857-B43A-4D03FFD57893}" type="pres">
      <dgm:prSet presAssocID="{1FBF5679-41F0-4311-B2F9-887669FBBBB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D0CEFA-7E57-4C4E-AED6-DDF53F7E513D}" type="pres">
      <dgm:prSet presAssocID="{FC813F76-5703-4972-8DAD-D9D5E0E7B6A0}" presName="root1" presStyleCnt="0"/>
      <dgm:spPr/>
    </dgm:pt>
    <dgm:pt modelId="{4F1E80B3-BF3B-43CB-A32F-219E2F75FDED}" type="pres">
      <dgm:prSet presAssocID="{FC813F76-5703-4972-8DAD-D9D5E0E7B6A0}" presName="LevelOneTextNode" presStyleLbl="node0" presStyleIdx="0" presStyleCnt="1" custAng="5400000" custScaleX="35472" custScaleY="24798" custLinFactX="-188599" custLinFactNeighborX="-200000" custLinFactNeighborY="-527">
        <dgm:presLayoutVars>
          <dgm:chPref val="3"/>
        </dgm:presLayoutVars>
      </dgm:prSet>
      <dgm:spPr/>
    </dgm:pt>
    <dgm:pt modelId="{9CAB65A2-7494-4C62-BE33-89748CC8BDF5}" type="pres">
      <dgm:prSet presAssocID="{FC813F76-5703-4972-8DAD-D9D5E0E7B6A0}" presName="level2hierChild" presStyleCnt="0"/>
      <dgm:spPr/>
    </dgm:pt>
    <dgm:pt modelId="{36ACBB6C-FA3E-4AE8-842D-8D3A8DB7512A}" type="pres">
      <dgm:prSet presAssocID="{B36AB666-EA44-40EB-8088-4D7504D2F942}" presName="conn2-1" presStyleLbl="parChTrans1D2" presStyleIdx="0" presStyleCnt="2"/>
      <dgm:spPr/>
    </dgm:pt>
    <dgm:pt modelId="{7AAFD445-561F-47C2-AE93-A50A0F061822}" type="pres">
      <dgm:prSet presAssocID="{B36AB666-EA44-40EB-8088-4D7504D2F942}" presName="connTx" presStyleLbl="parChTrans1D2" presStyleIdx="0" presStyleCnt="2"/>
      <dgm:spPr/>
    </dgm:pt>
    <dgm:pt modelId="{3F973599-99F9-42E4-8C23-BFAF98F0BA55}" type="pres">
      <dgm:prSet presAssocID="{B4CCEB42-ECF1-4306-B72E-980F5A9DF957}" presName="root2" presStyleCnt="0"/>
      <dgm:spPr/>
    </dgm:pt>
    <dgm:pt modelId="{F3528378-642B-4AB8-831D-926167370663}" type="pres">
      <dgm:prSet presAssocID="{B4CCEB42-ECF1-4306-B72E-980F5A9DF957}" presName="LevelTwoTextNode" presStyleLbl="node2" presStyleIdx="0" presStyleCnt="2" custScaleX="30231" custScaleY="59307">
        <dgm:presLayoutVars>
          <dgm:chPref val="3"/>
        </dgm:presLayoutVars>
      </dgm:prSet>
      <dgm:spPr/>
    </dgm:pt>
    <dgm:pt modelId="{20CD0FE5-395E-4499-8F50-004E3F703FEB}" type="pres">
      <dgm:prSet presAssocID="{B4CCEB42-ECF1-4306-B72E-980F5A9DF957}" presName="level3hierChild" presStyleCnt="0"/>
      <dgm:spPr/>
    </dgm:pt>
    <dgm:pt modelId="{5B89F586-403D-4C05-9730-62F979A3DE94}" type="pres">
      <dgm:prSet presAssocID="{673E7513-6293-4A00-8AD5-F0169DBB1E0A}" presName="conn2-1" presStyleLbl="parChTrans1D3" presStyleIdx="0" presStyleCnt="6"/>
      <dgm:spPr/>
    </dgm:pt>
    <dgm:pt modelId="{53448727-BE8B-4F1A-8A5A-8C7BC6C9FDD4}" type="pres">
      <dgm:prSet presAssocID="{673E7513-6293-4A00-8AD5-F0169DBB1E0A}" presName="connTx" presStyleLbl="parChTrans1D3" presStyleIdx="0" presStyleCnt="6"/>
      <dgm:spPr/>
    </dgm:pt>
    <dgm:pt modelId="{D04EAFE2-E9CF-4DCA-840C-0B2204FCADEC}" type="pres">
      <dgm:prSet presAssocID="{53C0A357-A3EF-4EDC-8233-3BE340067F66}" presName="root2" presStyleCnt="0"/>
      <dgm:spPr/>
    </dgm:pt>
    <dgm:pt modelId="{D483AA14-77D8-4C78-9A06-352424FE2E1D}" type="pres">
      <dgm:prSet presAssocID="{53C0A357-A3EF-4EDC-8233-3BE340067F66}" presName="LevelTwoTextNode" presStyleLbl="node3" presStyleIdx="0" presStyleCnt="6" custScaleX="147859" custScaleY="136130">
        <dgm:presLayoutVars>
          <dgm:chPref val="3"/>
        </dgm:presLayoutVars>
      </dgm:prSet>
      <dgm:spPr/>
    </dgm:pt>
    <dgm:pt modelId="{9243DD3B-07B9-4802-AEEC-16E55C88EDF5}" type="pres">
      <dgm:prSet presAssocID="{53C0A357-A3EF-4EDC-8233-3BE340067F66}" presName="level3hierChild" presStyleCnt="0"/>
      <dgm:spPr/>
    </dgm:pt>
    <dgm:pt modelId="{0D51E551-C9E8-430A-BAD3-8FAF540080D7}" type="pres">
      <dgm:prSet presAssocID="{CB76444A-8600-4CB5-9B3A-EF44555E9809}" presName="conn2-1" presStyleLbl="parChTrans1D3" presStyleIdx="1" presStyleCnt="6"/>
      <dgm:spPr/>
    </dgm:pt>
    <dgm:pt modelId="{76C17091-1939-49C3-9C83-DB63A693127F}" type="pres">
      <dgm:prSet presAssocID="{CB76444A-8600-4CB5-9B3A-EF44555E9809}" presName="connTx" presStyleLbl="parChTrans1D3" presStyleIdx="1" presStyleCnt="6"/>
      <dgm:spPr/>
    </dgm:pt>
    <dgm:pt modelId="{5B889296-8B43-404E-991E-A19BCFDB2DE9}" type="pres">
      <dgm:prSet presAssocID="{274C3A61-942F-4BE4-ADF8-B2C6AA3E2673}" presName="root2" presStyleCnt="0"/>
      <dgm:spPr/>
    </dgm:pt>
    <dgm:pt modelId="{BAE8B225-4E58-476F-8CFA-535DEF736E56}" type="pres">
      <dgm:prSet presAssocID="{274C3A61-942F-4BE4-ADF8-B2C6AA3E2673}" presName="LevelTwoTextNode" presStyleLbl="node3" presStyleIdx="1" presStyleCnt="6">
        <dgm:presLayoutVars>
          <dgm:chPref val="3"/>
        </dgm:presLayoutVars>
      </dgm:prSet>
      <dgm:spPr/>
    </dgm:pt>
    <dgm:pt modelId="{0AE890F6-9AC5-4679-A286-64975677DF15}" type="pres">
      <dgm:prSet presAssocID="{274C3A61-942F-4BE4-ADF8-B2C6AA3E2673}" presName="level3hierChild" presStyleCnt="0"/>
      <dgm:spPr/>
    </dgm:pt>
    <dgm:pt modelId="{2DCA650E-0CB0-4B9E-9E76-E6D47870732A}" type="pres">
      <dgm:prSet presAssocID="{41F2CF48-A9A5-4219-87DD-ACC2FBF87B0E}" presName="conn2-1" presStyleLbl="parChTrans1D3" presStyleIdx="2" presStyleCnt="6"/>
      <dgm:spPr/>
    </dgm:pt>
    <dgm:pt modelId="{70A89C34-0F4D-48F8-8529-DBD7A2D2349E}" type="pres">
      <dgm:prSet presAssocID="{41F2CF48-A9A5-4219-87DD-ACC2FBF87B0E}" presName="connTx" presStyleLbl="parChTrans1D3" presStyleIdx="2" presStyleCnt="6"/>
      <dgm:spPr/>
    </dgm:pt>
    <dgm:pt modelId="{3D8FD5B1-A788-4A65-8008-616A2250A217}" type="pres">
      <dgm:prSet presAssocID="{92325DDA-FC00-4AB4-9BDB-D4987D38706D}" presName="root2" presStyleCnt="0"/>
      <dgm:spPr/>
    </dgm:pt>
    <dgm:pt modelId="{22EE78EC-D9BB-4C45-B766-83361AED1580}" type="pres">
      <dgm:prSet presAssocID="{92325DDA-FC00-4AB4-9BDB-D4987D38706D}" presName="LevelTwoTextNode" presStyleLbl="node3" presStyleIdx="2" presStyleCnt="6">
        <dgm:presLayoutVars>
          <dgm:chPref val="3"/>
        </dgm:presLayoutVars>
      </dgm:prSet>
      <dgm:spPr/>
    </dgm:pt>
    <dgm:pt modelId="{1B7A7380-61D0-44C9-86E3-830608DFBF29}" type="pres">
      <dgm:prSet presAssocID="{92325DDA-FC00-4AB4-9BDB-D4987D38706D}" presName="level3hierChild" presStyleCnt="0"/>
      <dgm:spPr/>
    </dgm:pt>
    <dgm:pt modelId="{464D3453-0D34-40B5-9CE4-A03BD77074D0}" type="pres">
      <dgm:prSet presAssocID="{4502988D-5C52-4A76-BCB0-851CB8757AD6}" presName="conn2-1" presStyleLbl="parChTrans1D2" presStyleIdx="1" presStyleCnt="2"/>
      <dgm:spPr/>
    </dgm:pt>
    <dgm:pt modelId="{E408F3AB-2779-489E-995A-14BA93424E3A}" type="pres">
      <dgm:prSet presAssocID="{4502988D-5C52-4A76-BCB0-851CB8757AD6}" presName="connTx" presStyleLbl="parChTrans1D2" presStyleIdx="1" presStyleCnt="2"/>
      <dgm:spPr/>
    </dgm:pt>
    <dgm:pt modelId="{87EC5BA0-68BA-4F9E-8FFE-7AC40CA0BCB3}" type="pres">
      <dgm:prSet presAssocID="{235AF2B6-46D7-4B89-A047-F43EE57C9761}" presName="root2" presStyleCnt="0"/>
      <dgm:spPr/>
    </dgm:pt>
    <dgm:pt modelId="{A3447474-5D7F-46D2-9A81-89443C300948}" type="pres">
      <dgm:prSet presAssocID="{235AF2B6-46D7-4B89-A047-F43EE57C9761}" presName="LevelTwoTextNode" presStyleLbl="node2" presStyleIdx="1" presStyleCnt="2" custFlipHor="1" custScaleX="60529" custScaleY="51526">
        <dgm:presLayoutVars>
          <dgm:chPref val="3"/>
        </dgm:presLayoutVars>
      </dgm:prSet>
      <dgm:spPr/>
    </dgm:pt>
    <dgm:pt modelId="{EEAFF8FF-490D-482C-BB60-81E3CBB2E4B9}" type="pres">
      <dgm:prSet presAssocID="{235AF2B6-46D7-4B89-A047-F43EE57C9761}" presName="level3hierChild" presStyleCnt="0"/>
      <dgm:spPr/>
    </dgm:pt>
    <dgm:pt modelId="{22F41E4A-DC65-4756-9E56-B57D3CD4F4B9}" type="pres">
      <dgm:prSet presAssocID="{412396A3-7843-4A68-AE99-94F8D949B798}" presName="conn2-1" presStyleLbl="parChTrans1D3" presStyleIdx="3" presStyleCnt="6"/>
      <dgm:spPr/>
    </dgm:pt>
    <dgm:pt modelId="{E944778D-DF3A-4AD9-8F46-BFD86E90E650}" type="pres">
      <dgm:prSet presAssocID="{412396A3-7843-4A68-AE99-94F8D949B798}" presName="connTx" presStyleLbl="parChTrans1D3" presStyleIdx="3" presStyleCnt="6"/>
      <dgm:spPr/>
    </dgm:pt>
    <dgm:pt modelId="{D46B985E-42B4-4533-8048-81A41A87617F}" type="pres">
      <dgm:prSet presAssocID="{6EF4A7C4-7B58-4B15-981A-2B05643F884D}" presName="root2" presStyleCnt="0"/>
      <dgm:spPr/>
    </dgm:pt>
    <dgm:pt modelId="{57500B55-138D-4896-97EF-400131397D99}" type="pres">
      <dgm:prSet presAssocID="{6EF4A7C4-7B58-4B15-981A-2B05643F884D}" presName="LevelTwoTextNode" presStyleLbl="node3" presStyleIdx="3" presStyleCnt="6">
        <dgm:presLayoutVars>
          <dgm:chPref val="3"/>
        </dgm:presLayoutVars>
      </dgm:prSet>
      <dgm:spPr/>
    </dgm:pt>
    <dgm:pt modelId="{90D60CAF-DCF9-49A1-9677-DEEB94FA8F7F}" type="pres">
      <dgm:prSet presAssocID="{6EF4A7C4-7B58-4B15-981A-2B05643F884D}" presName="level3hierChild" presStyleCnt="0"/>
      <dgm:spPr/>
    </dgm:pt>
    <dgm:pt modelId="{513CB9A7-7FCA-4730-80D1-18F009F6824A}" type="pres">
      <dgm:prSet presAssocID="{C2FA71AE-3388-42C3-B4E9-69DADB9303F3}" presName="conn2-1" presStyleLbl="parChTrans1D3" presStyleIdx="4" presStyleCnt="6"/>
      <dgm:spPr/>
    </dgm:pt>
    <dgm:pt modelId="{57DB70DB-0744-48A6-8B40-CCA62062B697}" type="pres">
      <dgm:prSet presAssocID="{C2FA71AE-3388-42C3-B4E9-69DADB9303F3}" presName="connTx" presStyleLbl="parChTrans1D3" presStyleIdx="4" presStyleCnt="6"/>
      <dgm:spPr/>
    </dgm:pt>
    <dgm:pt modelId="{396C5543-7D92-4980-8AC0-1FD39B8B3A9E}" type="pres">
      <dgm:prSet presAssocID="{87A586A4-930E-49AC-9381-9A01928760F1}" presName="root2" presStyleCnt="0"/>
      <dgm:spPr/>
    </dgm:pt>
    <dgm:pt modelId="{A898C141-22CD-4D94-B866-E491DEC9921B}" type="pres">
      <dgm:prSet presAssocID="{87A586A4-930E-49AC-9381-9A01928760F1}" presName="LevelTwoTextNode" presStyleLbl="node3" presStyleIdx="4" presStyleCnt="6">
        <dgm:presLayoutVars>
          <dgm:chPref val="3"/>
        </dgm:presLayoutVars>
      </dgm:prSet>
      <dgm:spPr/>
    </dgm:pt>
    <dgm:pt modelId="{1CD4B7B0-74F2-44D4-8DC5-CE0B4702F049}" type="pres">
      <dgm:prSet presAssocID="{87A586A4-930E-49AC-9381-9A01928760F1}" presName="level3hierChild" presStyleCnt="0"/>
      <dgm:spPr/>
    </dgm:pt>
    <dgm:pt modelId="{21F2F4F7-78FB-4446-9329-CA7ABA733CA6}" type="pres">
      <dgm:prSet presAssocID="{B6BD12F3-237D-413E-9066-7AE241381E08}" presName="conn2-1" presStyleLbl="parChTrans1D3" presStyleIdx="5" presStyleCnt="6"/>
      <dgm:spPr/>
    </dgm:pt>
    <dgm:pt modelId="{6B3ADFE8-41A3-4752-8B57-595354751C98}" type="pres">
      <dgm:prSet presAssocID="{B6BD12F3-237D-413E-9066-7AE241381E08}" presName="connTx" presStyleLbl="parChTrans1D3" presStyleIdx="5" presStyleCnt="6"/>
      <dgm:spPr/>
    </dgm:pt>
    <dgm:pt modelId="{80467C44-1BAE-4778-9402-36F861EAB59C}" type="pres">
      <dgm:prSet presAssocID="{FCC20BA3-CE57-4EE0-9E41-82F6FEA097A6}" presName="root2" presStyleCnt="0"/>
      <dgm:spPr/>
    </dgm:pt>
    <dgm:pt modelId="{A787F73E-DF43-48EE-8DD2-7BA7835B01E3}" type="pres">
      <dgm:prSet presAssocID="{FCC20BA3-CE57-4EE0-9E41-82F6FEA097A6}" presName="LevelTwoTextNode" presStyleLbl="node3" presStyleIdx="5" presStyleCnt="6">
        <dgm:presLayoutVars>
          <dgm:chPref val="3"/>
        </dgm:presLayoutVars>
      </dgm:prSet>
      <dgm:spPr/>
    </dgm:pt>
    <dgm:pt modelId="{ABC6E6B8-6E52-471E-A9D2-945C285828B8}" type="pres">
      <dgm:prSet presAssocID="{FCC20BA3-CE57-4EE0-9E41-82F6FEA097A6}" presName="level3hierChild" presStyleCnt="0"/>
      <dgm:spPr/>
    </dgm:pt>
  </dgm:ptLst>
  <dgm:cxnLst>
    <dgm:cxn modelId="{5A019E00-D631-4E21-9945-D7CC57328D5E}" type="presOf" srcId="{412396A3-7843-4A68-AE99-94F8D949B798}" destId="{22F41E4A-DC65-4756-9E56-B57D3CD4F4B9}" srcOrd="0" destOrd="0" presId="urn:microsoft.com/office/officeart/2008/layout/HorizontalMultiLevelHierarchy"/>
    <dgm:cxn modelId="{016B6806-2718-4346-861D-E2E08E5C7036}" srcId="{B4CCEB42-ECF1-4306-B72E-980F5A9DF957}" destId="{92325DDA-FC00-4AB4-9BDB-D4987D38706D}" srcOrd="2" destOrd="0" parTransId="{41F2CF48-A9A5-4219-87DD-ACC2FBF87B0E}" sibTransId="{96E2817A-BE85-42A0-B1F6-BB38DEA564A4}"/>
    <dgm:cxn modelId="{34071F0C-592D-4879-B6E8-B52067203C66}" srcId="{235AF2B6-46D7-4B89-A047-F43EE57C9761}" destId="{FCC20BA3-CE57-4EE0-9E41-82F6FEA097A6}" srcOrd="2" destOrd="0" parTransId="{B6BD12F3-237D-413E-9066-7AE241381E08}" sibTransId="{AE8C9551-5DD5-41C7-9D26-D8BE04100AF1}"/>
    <dgm:cxn modelId="{BC955410-F31D-4390-9549-7432E347D487}" type="presOf" srcId="{FCC20BA3-CE57-4EE0-9E41-82F6FEA097A6}" destId="{A787F73E-DF43-48EE-8DD2-7BA7835B01E3}" srcOrd="0" destOrd="0" presId="urn:microsoft.com/office/officeart/2008/layout/HorizontalMultiLevelHierarchy"/>
    <dgm:cxn modelId="{5988C319-1CB5-4DA3-A956-2562E67A4257}" type="presOf" srcId="{CB76444A-8600-4CB5-9B3A-EF44555E9809}" destId="{76C17091-1939-49C3-9C83-DB63A693127F}" srcOrd="1" destOrd="0" presId="urn:microsoft.com/office/officeart/2008/layout/HorizontalMultiLevelHierarchy"/>
    <dgm:cxn modelId="{B8F54830-6F15-4FC6-B6D8-D6BD7BB0BFD3}" type="presOf" srcId="{FC813F76-5703-4972-8DAD-D9D5E0E7B6A0}" destId="{4F1E80B3-BF3B-43CB-A32F-219E2F75FDED}" srcOrd="0" destOrd="0" presId="urn:microsoft.com/office/officeart/2008/layout/HorizontalMultiLevelHierarchy"/>
    <dgm:cxn modelId="{F9689E36-C031-4310-89A5-4C654324A130}" srcId="{235AF2B6-46D7-4B89-A047-F43EE57C9761}" destId="{87A586A4-930E-49AC-9381-9A01928760F1}" srcOrd="1" destOrd="0" parTransId="{C2FA71AE-3388-42C3-B4E9-69DADB9303F3}" sibTransId="{F532C254-77C2-4C64-8C2F-42D30D1CB104}"/>
    <dgm:cxn modelId="{CD48C839-0650-4474-A2AD-E4C432573E6F}" srcId="{FC813F76-5703-4972-8DAD-D9D5E0E7B6A0}" destId="{B4CCEB42-ECF1-4306-B72E-980F5A9DF957}" srcOrd="0" destOrd="0" parTransId="{B36AB666-EA44-40EB-8088-4D7504D2F942}" sibTransId="{92D62F49-3724-4083-A6CC-F6ED551A1CC4}"/>
    <dgm:cxn modelId="{88086E48-3630-4744-BFE1-47E12613F6F8}" type="presOf" srcId="{C2FA71AE-3388-42C3-B4E9-69DADB9303F3}" destId="{57DB70DB-0744-48A6-8B40-CCA62062B697}" srcOrd="1" destOrd="0" presId="urn:microsoft.com/office/officeart/2008/layout/HorizontalMultiLevelHierarchy"/>
    <dgm:cxn modelId="{EC20BC48-8793-427E-889A-1AEBDB56473C}" type="presOf" srcId="{673E7513-6293-4A00-8AD5-F0169DBB1E0A}" destId="{53448727-BE8B-4F1A-8A5A-8C7BC6C9FDD4}" srcOrd="1" destOrd="0" presId="urn:microsoft.com/office/officeart/2008/layout/HorizontalMultiLevelHierarchy"/>
    <dgm:cxn modelId="{897AD453-C1FD-48B1-A26D-460B5933A8FA}" type="presOf" srcId="{274C3A61-942F-4BE4-ADF8-B2C6AA3E2673}" destId="{BAE8B225-4E58-476F-8CFA-535DEF736E56}" srcOrd="0" destOrd="0" presId="urn:microsoft.com/office/officeart/2008/layout/HorizontalMultiLevelHierarchy"/>
    <dgm:cxn modelId="{1D778D59-D1B5-414B-83B2-64CFCCB98F7B}" srcId="{1FBF5679-41F0-4311-B2F9-887669FBBBBF}" destId="{FC813F76-5703-4972-8DAD-D9D5E0E7B6A0}" srcOrd="0" destOrd="0" parTransId="{1325DE44-5D0F-40C7-A83E-7EC4851E60EC}" sibTransId="{6ED3EB1D-4D6F-40F5-967A-DD6C146135B3}"/>
    <dgm:cxn modelId="{C45C505A-5588-431A-BE14-9E1BC5696FB1}" type="presOf" srcId="{4502988D-5C52-4A76-BCB0-851CB8757AD6}" destId="{464D3453-0D34-40B5-9CE4-A03BD77074D0}" srcOrd="0" destOrd="0" presId="urn:microsoft.com/office/officeart/2008/layout/HorizontalMultiLevelHierarchy"/>
    <dgm:cxn modelId="{10E2D05A-176E-429B-9FED-DEB6B7F9EF4F}" type="presOf" srcId="{673E7513-6293-4A00-8AD5-F0169DBB1E0A}" destId="{5B89F586-403D-4C05-9730-62F979A3DE94}" srcOrd="0" destOrd="0" presId="urn:microsoft.com/office/officeart/2008/layout/HorizontalMultiLevelHierarchy"/>
    <dgm:cxn modelId="{7608FA61-4842-4DE3-9216-B8310E9AF694}" type="presOf" srcId="{87A586A4-930E-49AC-9381-9A01928760F1}" destId="{A898C141-22CD-4D94-B866-E491DEC9921B}" srcOrd="0" destOrd="0" presId="urn:microsoft.com/office/officeart/2008/layout/HorizontalMultiLevelHierarchy"/>
    <dgm:cxn modelId="{8315276A-108F-478F-8F43-A8D8996F95C8}" srcId="{FC813F76-5703-4972-8DAD-D9D5E0E7B6A0}" destId="{235AF2B6-46D7-4B89-A047-F43EE57C9761}" srcOrd="1" destOrd="0" parTransId="{4502988D-5C52-4A76-BCB0-851CB8757AD6}" sibTransId="{BA68E612-8CE7-4073-9208-481B0DC785F7}"/>
    <dgm:cxn modelId="{4B4F656D-CEEC-47DE-A1A8-E6C4E5B9E7C2}" type="presOf" srcId="{41F2CF48-A9A5-4219-87DD-ACC2FBF87B0E}" destId="{70A89C34-0F4D-48F8-8529-DBD7A2D2349E}" srcOrd="1" destOrd="0" presId="urn:microsoft.com/office/officeart/2008/layout/HorizontalMultiLevelHierarchy"/>
    <dgm:cxn modelId="{FC076578-8FCF-48D7-8E9E-A16EBF0A39DE}" type="presOf" srcId="{B6BD12F3-237D-413E-9066-7AE241381E08}" destId="{6B3ADFE8-41A3-4752-8B57-595354751C98}" srcOrd="1" destOrd="0" presId="urn:microsoft.com/office/officeart/2008/layout/HorizontalMultiLevelHierarchy"/>
    <dgm:cxn modelId="{831F9C80-970E-41F9-AC50-BEBB81E3A12E}" type="presOf" srcId="{B36AB666-EA44-40EB-8088-4D7504D2F942}" destId="{7AAFD445-561F-47C2-AE93-A50A0F061822}" srcOrd="1" destOrd="0" presId="urn:microsoft.com/office/officeart/2008/layout/HorizontalMultiLevelHierarchy"/>
    <dgm:cxn modelId="{6430F889-F547-4585-9CC2-261393D09687}" type="presOf" srcId="{6EF4A7C4-7B58-4B15-981A-2B05643F884D}" destId="{57500B55-138D-4896-97EF-400131397D99}" srcOrd="0" destOrd="0" presId="urn:microsoft.com/office/officeart/2008/layout/HorizontalMultiLevelHierarchy"/>
    <dgm:cxn modelId="{C5D57D8B-95F2-4854-92DD-C2FB4963F9CC}" type="presOf" srcId="{B36AB666-EA44-40EB-8088-4D7504D2F942}" destId="{36ACBB6C-FA3E-4AE8-842D-8D3A8DB7512A}" srcOrd="0" destOrd="0" presId="urn:microsoft.com/office/officeart/2008/layout/HorizontalMultiLevelHierarchy"/>
    <dgm:cxn modelId="{C99B0990-A2D2-4DAE-BECC-43307BD61E7F}" type="presOf" srcId="{4502988D-5C52-4A76-BCB0-851CB8757AD6}" destId="{E408F3AB-2779-489E-995A-14BA93424E3A}" srcOrd="1" destOrd="0" presId="urn:microsoft.com/office/officeart/2008/layout/HorizontalMultiLevelHierarchy"/>
    <dgm:cxn modelId="{D8C0C99D-AD4C-4882-ADD8-A09FE3DADC6C}" type="presOf" srcId="{53C0A357-A3EF-4EDC-8233-3BE340067F66}" destId="{D483AA14-77D8-4C78-9A06-352424FE2E1D}" srcOrd="0" destOrd="0" presId="urn:microsoft.com/office/officeart/2008/layout/HorizontalMultiLevelHierarchy"/>
    <dgm:cxn modelId="{18EAE7A4-0017-434B-9179-AF1D59572E3B}" type="presOf" srcId="{412396A3-7843-4A68-AE99-94F8D949B798}" destId="{E944778D-DF3A-4AD9-8F46-BFD86E90E650}" srcOrd="1" destOrd="0" presId="urn:microsoft.com/office/officeart/2008/layout/HorizontalMultiLevelHierarchy"/>
    <dgm:cxn modelId="{B2050EB1-D4CC-4A28-8BE5-792B44837918}" type="presOf" srcId="{235AF2B6-46D7-4B89-A047-F43EE57C9761}" destId="{A3447474-5D7F-46D2-9A81-89443C300948}" srcOrd="0" destOrd="0" presId="urn:microsoft.com/office/officeart/2008/layout/HorizontalMultiLevelHierarchy"/>
    <dgm:cxn modelId="{E01373B8-F794-42AC-B91F-E3F3908F1E57}" type="presOf" srcId="{C2FA71AE-3388-42C3-B4E9-69DADB9303F3}" destId="{513CB9A7-7FCA-4730-80D1-18F009F6824A}" srcOrd="0" destOrd="0" presId="urn:microsoft.com/office/officeart/2008/layout/HorizontalMultiLevelHierarchy"/>
    <dgm:cxn modelId="{DCE9BBBD-65E1-431D-AB46-FF37109572D5}" type="presOf" srcId="{1FBF5679-41F0-4311-B2F9-887669FBBBBF}" destId="{4F87CB3C-95FA-4857-B43A-4D03FFD57893}" srcOrd="0" destOrd="0" presId="urn:microsoft.com/office/officeart/2008/layout/HorizontalMultiLevelHierarchy"/>
    <dgm:cxn modelId="{C5CED4C6-836F-4FD3-8BA9-8825ADC9144E}" srcId="{B4CCEB42-ECF1-4306-B72E-980F5A9DF957}" destId="{53C0A357-A3EF-4EDC-8233-3BE340067F66}" srcOrd="0" destOrd="0" parTransId="{673E7513-6293-4A00-8AD5-F0169DBB1E0A}" sibTransId="{F6CCD928-36AC-404E-AA9A-7FB8BEE1F70E}"/>
    <dgm:cxn modelId="{8B05D3C7-4195-4DAE-800A-8A3E95BA27D8}" type="presOf" srcId="{92325DDA-FC00-4AB4-9BDB-D4987D38706D}" destId="{22EE78EC-D9BB-4C45-B766-83361AED1580}" srcOrd="0" destOrd="0" presId="urn:microsoft.com/office/officeart/2008/layout/HorizontalMultiLevelHierarchy"/>
    <dgm:cxn modelId="{0AA52ACA-3336-4A71-8F4E-DF53C257106D}" srcId="{B4CCEB42-ECF1-4306-B72E-980F5A9DF957}" destId="{274C3A61-942F-4BE4-ADF8-B2C6AA3E2673}" srcOrd="1" destOrd="0" parTransId="{CB76444A-8600-4CB5-9B3A-EF44555E9809}" sibTransId="{2FD63E63-74A4-4A87-B48C-2BCB3CD19A0E}"/>
    <dgm:cxn modelId="{677C77CD-7687-4EFF-A520-096CF8AF3A7F}" type="presOf" srcId="{41F2CF48-A9A5-4219-87DD-ACC2FBF87B0E}" destId="{2DCA650E-0CB0-4B9E-9E76-E6D47870732A}" srcOrd="0" destOrd="0" presId="urn:microsoft.com/office/officeart/2008/layout/HorizontalMultiLevelHierarchy"/>
    <dgm:cxn modelId="{3346F4D9-A870-45E4-9024-C94AA9C91722}" type="presOf" srcId="{B6BD12F3-237D-413E-9066-7AE241381E08}" destId="{21F2F4F7-78FB-4446-9329-CA7ABA733CA6}" srcOrd="0" destOrd="0" presId="urn:microsoft.com/office/officeart/2008/layout/HorizontalMultiLevelHierarchy"/>
    <dgm:cxn modelId="{F055E8EF-9892-4820-8E44-3AFFAACFBDBF}" type="presOf" srcId="{B4CCEB42-ECF1-4306-B72E-980F5A9DF957}" destId="{F3528378-642B-4AB8-831D-926167370663}" srcOrd="0" destOrd="0" presId="urn:microsoft.com/office/officeart/2008/layout/HorizontalMultiLevelHierarchy"/>
    <dgm:cxn modelId="{E7629BF6-DC87-4113-989A-77DAD42BEAD6}" type="presOf" srcId="{CB76444A-8600-4CB5-9B3A-EF44555E9809}" destId="{0D51E551-C9E8-430A-BAD3-8FAF540080D7}" srcOrd="0" destOrd="0" presId="urn:microsoft.com/office/officeart/2008/layout/HorizontalMultiLevelHierarchy"/>
    <dgm:cxn modelId="{CBB9ABFF-7B8E-444F-9D50-50DF625003A3}" srcId="{235AF2B6-46D7-4B89-A047-F43EE57C9761}" destId="{6EF4A7C4-7B58-4B15-981A-2B05643F884D}" srcOrd="0" destOrd="0" parTransId="{412396A3-7843-4A68-AE99-94F8D949B798}" sibTransId="{874523AC-A61E-4EA2-ACB4-C1BBDEC9AA99}"/>
    <dgm:cxn modelId="{272112A4-F335-46B4-9C83-CE4D6C746A1F}" type="presParOf" srcId="{4F87CB3C-95FA-4857-B43A-4D03FFD57893}" destId="{30D0CEFA-7E57-4C4E-AED6-DDF53F7E513D}" srcOrd="0" destOrd="0" presId="urn:microsoft.com/office/officeart/2008/layout/HorizontalMultiLevelHierarchy"/>
    <dgm:cxn modelId="{A8B2B362-B0B4-4D16-91D6-20F766690483}" type="presParOf" srcId="{30D0CEFA-7E57-4C4E-AED6-DDF53F7E513D}" destId="{4F1E80B3-BF3B-43CB-A32F-219E2F75FDED}" srcOrd="0" destOrd="0" presId="urn:microsoft.com/office/officeart/2008/layout/HorizontalMultiLevelHierarchy"/>
    <dgm:cxn modelId="{A7AE6645-F7E8-439D-B564-78BC9AC3DBED}" type="presParOf" srcId="{30D0CEFA-7E57-4C4E-AED6-DDF53F7E513D}" destId="{9CAB65A2-7494-4C62-BE33-89748CC8BDF5}" srcOrd="1" destOrd="0" presId="urn:microsoft.com/office/officeart/2008/layout/HorizontalMultiLevelHierarchy"/>
    <dgm:cxn modelId="{05412B23-BEAF-436E-BC9D-C5C34834DE10}" type="presParOf" srcId="{9CAB65A2-7494-4C62-BE33-89748CC8BDF5}" destId="{36ACBB6C-FA3E-4AE8-842D-8D3A8DB7512A}" srcOrd="0" destOrd="0" presId="urn:microsoft.com/office/officeart/2008/layout/HorizontalMultiLevelHierarchy"/>
    <dgm:cxn modelId="{15977B11-81DC-4E58-BFAC-F68DFFEB8A58}" type="presParOf" srcId="{36ACBB6C-FA3E-4AE8-842D-8D3A8DB7512A}" destId="{7AAFD445-561F-47C2-AE93-A50A0F061822}" srcOrd="0" destOrd="0" presId="urn:microsoft.com/office/officeart/2008/layout/HorizontalMultiLevelHierarchy"/>
    <dgm:cxn modelId="{13627F95-6267-4225-901E-464CF641C8D0}" type="presParOf" srcId="{9CAB65A2-7494-4C62-BE33-89748CC8BDF5}" destId="{3F973599-99F9-42E4-8C23-BFAF98F0BA55}" srcOrd="1" destOrd="0" presId="urn:microsoft.com/office/officeart/2008/layout/HorizontalMultiLevelHierarchy"/>
    <dgm:cxn modelId="{A2D137BC-2BD6-4DE1-967A-21BBA4235450}" type="presParOf" srcId="{3F973599-99F9-42E4-8C23-BFAF98F0BA55}" destId="{F3528378-642B-4AB8-831D-926167370663}" srcOrd="0" destOrd="0" presId="urn:microsoft.com/office/officeart/2008/layout/HorizontalMultiLevelHierarchy"/>
    <dgm:cxn modelId="{BD4E5C85-7846-4D02-ABE0-B35D4B949FAE}" type="presParOf" srcId="{3F973599-99F9-42E4-8C23-BFAF98F0BA55}" destId="{20CD0FE5-395E-4499-8F50-004E3F703FEB}" srcOrd="1" destOrd="0" presId="urn:microsoft.com/office/officeart/2008/layout/HorizontalMultiLevelHierarchy"/>
    <dgm:cxn modelId="{DF1B9799-F299-44EF-813C-BA75D23C8224}" type="presParOf" srcId="{20CD0FE5-395E-4499-8F50-004E3F703FEB}" destId="{5B89F586-403D-4C05-9730-62F979A3DE94}" srcOrd="0" destOrd="0" presId="urn:microsoft.com/office/officeart/2008/layout/HorizontalMultiLevelHierarchy"/>
    <dgm:cxn modelId="{115C1EEF-5D99-48D5-8594-596E06478F58}" type="presParOf" srcId="{5B89F586-403D-4C05-9730-62F979A3DE94}" destId="{53448727-BE8B-4F1A-8A5A-8C7BC6C9FDD4}" srcOrd="0" destOrd="0" presId="urn:microsoft.com/office/officeart/2008/layout/HorizontalMultiLevelHierarchy"/>
    <dgm:cxn modelId="{0092D836-71B1-42A8-B19E-E5DE56A3A522}" type="presParOf" srcId="{20CD0FE5-395E-4499-8F50-004E3F703FEB}" destId="{D04EAFE2-E9CF-4DCA-840C-0B2204FCADEC}" srcOrd="1" destOrd="0" presId="urn:microsoft.com/office/officeart/2008/layout/HorizontalMultiLevelHierarchy"/>
    <dgm:cxn modelId="{CEEE7C8C-5C1B-4459-8142-223C51F990E5}" type="presParOf" srcId="{D04EAFE2-E9CF-4DCA-840C-0B2204FCADEC}" destId="{D483AA14-77D8-4C78-9A06-352424FE2E1D}" srcOrd="0" destOrd="0" presId="urn:microsoft.com/office/officeart/2008/layout/HorizontalMultiLevelHierarchy"/>
    <dgm:cxn modelId="{B0ADBC44-3F36-46F6-862F-12AA4091BF6A}" type="presParOf" srcId="{D04EAFE2-E9CF-4DCA-840C-0B2204FCADEC}" destId="{9243DD3B-07B9-4802-AEEC-16E55C88EDF5}" srcOrd="1" destOrd="0" presId="urn:microsoft.com/office/officeart/2008/layout/HorizontalMultiLevelHierarchy"/>
    <dgm:cxn modelId="{1CD103FF-B116-41A7-9261-E1475CDFC846}" type="presParOf" srcId="{20CD0FE5-395E-4499-8F50-004E3F703FEB}" destId="{0D51E551-C9E8-430A-BAD3-8FAF540080D7}" srcOrd="2" destOrd="0" presId="urn:microsoft.com/office/officeart/2008/layout/HorizontalMultiLevelHierarchy"/>
    <dgm:cxn modelId="{859804BF-55AD-4F89-908D-0AAEF9F777EB}" type="presParOf" srcId="{0D51E551-C9E8-430A-BAD3-8FAF540080D7}" destId="{76C17091-1939-49C3-9C83-DB63A693127F}" srcOrd="0" destOrd="0" presId="urn:microsoft.com/office/officeart/2008/layout/HorizontalMultiLevelHierarchy"/>
    <dgm:cxn modelId="{93956760-2B6A-4A5F-92CB-00CD1BC3C1D6}" type="presParOf" srcId="{20CD0FE5-395E-4499-8F50-004E3F703FEB}" destId="{5B889296-8B43-404E-991E-A19BCFDB2DE9}" srcOrd="3" destOrd="0" presId="urn:microsoft.com/office/officeart/2008/layout/HorizontalMultiLevelHierarchy"/>
    <dgm:cxn modelId="{233E2E40-C4A0-4792-AA76-02972EA1D233}" type="presParOf" srcId="{5B889296-8B43-404E-991E-A19BCFDB2DE9}" destId="{BAE8B225-4E58-476F-8CFA-535DEF736E56}" srcOrd="0" destOrd="0" presId="urn:microsoft.com/office/officeart/2008/layout/HorizontalMultiLevelHierarchy"/>
    <dgm:cxn modelId="{2218C652-3440-4279-B60B-237BE69A0C44}" type="presParOf" srcId="{5B889296-8B43-404E-991E-A19BCFDB2DE9}" destId="{0AE890F6-9AC5-4679-A286-64975677DF15}" srcOrd="1" destOrd="0" presId="urn:microsoft.com/office/officeart/2008/layout/HorizontalMultiLevelHierarchy"/>
    <dgm:cxn modelId="{42CA5BF8-3423-4249-A840-104ED545E89B}" type="presParOf" srcId="{20CD0FE5-395E-4499-8F50-004E3F703FEB}" destId="{2DCA650E-0CB0-4B9E-9E76-E6D47870732A}" srcOrd="4" destOrd="0" presId="urn:microsoft.com/office/officeart/2008/layout/HorizontalMultiLevelHierarchy"/>
    <dgm:cxn modelId="{D6BC61B0-9AA4-45D1-9A45-4B8FC538F83E}" type="presParOf" srcId="{2DCA650E-0CB0-4B9E-9E76-E6D47870732A}" destId="{70A89C34-0F4D-48F8-8529-DBD7A2D2349E}" srcOrd="0" destOrd="0" presId="urn:microsoft.com/office/officeart/2008/layout/HorizontalMultiLevelHierarchy"/>
    <dgm:cxn modelId="{6C908C67-80F7-4E41-B5E7-302FC703D38A}" type="presParOf" srcId="{20CD0FE5-395E-4499-8F50-004E3F703FEB}" destId="{3D8FD5B1-A788-4A65-8008-616A2250A217}" srcOrd="5" destOrd="0" presId="urn:microsoft.com/office/officeart/2008/layout/HorizontalMultiLevelHierarchy"/>
    <dgm:cxn modelId="{0B499500-CEF4-4608-91A7-1C913037F135}" type="presParOf" srcId="{3D8FD5B1-A788-4A65-8008-616A2250A217}" destId="{22EE78EC-D9BB-4C45-B766-83361AED1580}" srcOrd="0" destOrd="0" presId="urn:microsoft.com/office/officeart/2008/layout/HorizontalMultiLevelHierarchy"/>
    <dgm:cxn modelId="{8EAB7EA0-14E9-4895-8B02-0802884BE491}" type="presParOf" srcId="{3D8FD5B1-A788-4A65-8008-616A2250A217}" destId="{1B7A7380-61D0-44C9-86E3-830608DFBF29}" srcOrd="1" destOrd="0" presId="urn:microsoft.com/office/officeart/2008/layout/HorizontalMultiLevelHierarchy"/>
    <dgm:cxn modelId="{AD83AA7D-B499-426B-8188-F75D5460F79E}" type="presParOf" srcId="{9CAB65A2-7494-4C62-BE33-89748CC8BDF5}" destId="{464D3453-0D34-40B5-9CE4-A03BD77074D0}" srcOrd="2" destOrd="0" presId="urn:microsoft.com/office/officeart/2008/layout/HorizontalMultiLevelHierarchy"/>
    <dgm:cxn modelId="{8F8472B1-4E82-4A41-B35D-CA13C6E3664A}" type="presParOf" srcId="{464D3453-0D34-40B5-9CE4-A03BD77074D0}" destId="{E408F3AB-2779-489E-995A-14BA93424E3A}" srcOrd="0" destOrd="0" presId="urn:microsoft.com/office/officeart/2008/layout/HorizontalMultiLevelHierarchy"/>
    <dgm:cxn modelId="{94E4E699-33D1-498D-B356-9BAEA29EF1DD}" type="presParOf" srcId="{9CAB65A2-7494-4C62-BE33-89748CC8BDF5}" destId="{87EC5BA0-68BA-4F9E-8FFE-7AC40CA0BCB3}" srcOrd="3" destOrd="0" presId="urn:microsoft.com/office/officeart/2008/layout/HorizontalMultiLevelHierarchy"/>
    <dgm:cxn modelId="{F941AACF-78BC-4AB1-BD2D-E8554BEC6984}" type="presParOf" srcId="{87EC5BA0-68BA-4F9E-8FFE-7AC40CA0BCB3}" destId="{A3447474-5D7F-46D2-9A81-89443C300948}" srcOrd="0" destOrd="0" presId="urn:microsoft.com/office/officeart/2008/layout/HorizontalMultiLevelHierarchy"/>
    <dgm:cxn modelId="{3C10756D-FB12-4F2D-8A8B-DC23F5F27F2C}" type="presParOf" srcId="{87EC5BA0-68BA-4F9E-8FFE-7AC40CA0BCB3}" destId="{EEAFF8FF-490D-482C-BB60-81E3CBB2E4B9}" srcOrd="1" destOrd="0" presId="urn:microsoft.com/office/officeart/2008/layout/HorizontalMultiLevelHierarchy"/>
    <dgm:cxn modelId="{BAF7249F-8264-4FF8-9E1D-9DA6BEA081EB}" type="presParOf" srcId="{EEAFF8FF-490D-482C-BB60-81E3CBB2E4B9}" destId="{22F41E4A-DC65-4756-9E56-B57D3CD4F4B9}" srcOrd="0" destOrd="0" presId="urn:microsoft.com/office/officeart/2008/layout/HorizontalMultiLevelHierarchy"/>
    <dgm:cxn modelId="{A6EAAEE4-134F-42E6-B967-FF13597F89C1}" type="presParOf" srcId="{22F41E4A-DC65-4756-9E56-B57D3CD4F4B9}" destId="{E944778D-DF3A-4AD9-8F46-BFD86E90E650}" srcOrd="0" destOrd="0" presId="urn:microsoft.com/office/officeart/2008/layout/HorizontalMultiLevelHierarchy"/>
    <dgm:cxn modelId="{E0F5A5E5-6265-43C6-BEEF-8F4015F13E32}" type="presParOf" srcId="{EEAFF8FF-490D-482C-BB60-81E3CBB2E4B9}" destId="{D46B985E-42B4-4533-8048-81A41A87617F}" srcOrd="1" destOrd="0" presId="urn:microsoft.com/office/officeart/2008/layout/HorizontalMultiLevelHierarchy"/>
    <dgm:cxn modelId="{5C5D39AB-C15E-4323-9912-0A1FED08DDB6}" type="presParOf" srcId="{D46B985E-42B4-4533-8048-81A41A87617F}" destId="{57500B55-138D-4896-97EF-400131397D99}" srcOrd="0" destOrd="0" presId="urn:microsoft.com/office/officeart/2008/layout/HorizontalMultiLevelHierarchy"/>
    <dgm:cxn modelId="{6492672D-6F1F-41AB-A67B-2A7952FB2737}" type="presParOf" srcId="{D46B985E-42B4-4533-8048-81A41A87617F}" destId="{90D60CAF-DCF9-49A1-9677-DEEB94FA8F7F}" srcOrd="1" destOrd="0" presId="urn:microsoft.com/office/officeart/2008/layout/HorizontalMultiLevelHierarchy"/>
    <dgm:cxn modelId="{8E18FC62-760B-4AEE-B64D-A786714842FF}" type="presParOf" srcId="{EEAFF8FF-490D-482C-BB60-81E3CBB2E4B9}" destId="{513CB9A7-7FCA-4730-80D1-18F009F6824A}" srcOrd="2" destOrd="0" presId="urn:microsoft.com/office/officeart/2008/layout/HorizontalMultiLevelHierarchy"/>
    <dgm:cxn modelId="{A3570805-19D6-479B-B7A8-8805C572597D}" type="presParOf" srcId="{513CB9A7-7FCA-4730-80D1-18F009F6824A}" destId="{57DB70DB-0744-48A6-8B40-CCA62062B697}" srcOrd="0" destOrd="0" presId="urn:microsoft.com/office/officeart/2008/layout/HorizontalMultiLevelHierarchy"/>
    <dgm:cxn modelId="{5CD4DE7E-162A-4453-BBFE-A004AB9EB9DD}" type="presParOf" srcId="{EEAFF8FF-490D-482C-BB60-81E3CBB2E4B9}" destId="{396C5543-7D92-4980-8AC0-1FD39B8B3A9E}" srcOrd="3" destOrd="0" presId="urn:microsoft.com/office/officeart/2008/layout/HorizontalMultiLevelHierarchy"/>
    <dgm:cxn modelId="{F07CA258-839F-4C2F-B0E0-D76DB45A4F82}" type="presParOf" srcId="{396C5543-7D92-4980-8AC0-1FD39B8B3A9E}" destId="{A898C141-22CD-4D94-B866-E491DEC9921B}" srcOrd="0" destOrd="0" presId="urn:microsoft.com/office/officeart/2008/layout/HorizontalMultiLevelHierarchy"/>
    <dgm:cxn modelId="{91F1000E-CD4C-4739-80E0-E644AA1C48C1}" type="presParOf" srcId="{396C5543-7D92-4980-8AC0-1FD39B8B3A9E}" destId="{1CD4B7B0-74F2-44D4-8DC5-CE0B4702F049}" srcOrd="1" destOrd="0" presId="urn:microsoft.com/office/officeart/2008/layout/HorizontalMultiLevelHierarchy"/>
    <dgm:cxn modelId="{8695626B-DE4A-4617-A7BD-404D459FD4A2}" type="presParOf" srcId="{EEAFF8FF-490D-482C-BB60-81E3CBB2E4B9}" destId="{21F2F4F7-78FB-4446-9329-CA7ABA733CA6}" srcOrd="4" destOrd="0" presId="urn:microsoft.com/office/officeart/2008/layout/HorizontalMultiLevelHierarchy"/>
    <dgm:cxn modelId="{AD2E666D-CD41-4372-8D82-8E6210BDA8A8}" type="presParOf" srcId="{21F2F4F7-78FB-4446-9329-CA7ABA733CA6}" destId="{6B3ADFE8-41A3-4752-8B57-595354751C98}" srcOrd="0" destOrd="0" presId="urn:microsoft.com/office/officeart/2008/layout/HorizontalMultiLevelHierarchy"/>
    <dgm:cxn modelId="{21AB8F1D-9F37-478A-ABE6-56226F5FAB46}" type="presParOf" srcId="{EEAFF8FF-490D-482C-BB60-81E3CBB2E4B9}" destId="{80467C44-1BAE-4778-9402-36F861EAB59C}" srcOrd="5" destOrd="0" presId="urn:microsoft.com/office/officeart/2008/layout/HorizontalMultiLevelHierarchy"/>
    <dgm:cxn modelId="{099BCF3C-A54E-487E-AE3D-8D34B468119A}" type="presParOf" srcId="{80467C44-1BAE-4778-9402-36F861EAB59C}" destId="{A787F73E-DF43-48EE-8DD2-7BA7835B01E3}" srcOrd="0" destOrd="0" presId="urn:microsoft.com/office/officeart/2008/layout/HorizontalMultiLevelHierarchy"/>
    <dgm:cxn modelId="{8BF8BF10-35F0-4826-B7D0-63C0B94CCB11}" type="presParOf" srcId="{80467C44-1BAE-4778-9402-36F861EAB59C}" destId="{ABC6E6B8-6E52-471E-A9D2-945C285828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2F4F7-78FB-4446-9329-CA7ABA733CA6}">
      <dsp:nvSpPr>
        <dsp:cNvPr id="0" name=""/>
        <dsp:cNvSpPr/>
      </dsp:nvSpPr>
      <dsp:spPr>
        <a:xfrm>
          <a:off x="3219418" y="4516846"/>
          <a:ext cx="505487" cy="963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743" y="0"/>
              </a:lnTo>
              <a:lnTo>
                <a:pt x="252743" y="963199"/>
              </a:lnTo>
              <a:lnTo>
                <a:pt x="505487" y="963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4967" y="4971251"/>
        <a:ext cx="54389" cy="54389"/>
      </dsp:txXfrm>
    </dsp:sp>
    <dsp:sp modelId="{513CB9A7-7FCA-4730-80D1-18F009F6824A}">
      <dsp:nvSpPr>
        <dsp:cNvPr id="0" name=""/>
        <dsp:cNvSpPr/>
      </dsp:nvSpPr>
      <dsp:spPr>
        <a:xfrm>
          <a:off x="3219418" y="4471126"/>
          <a:ext cx="505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4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9524" y="4504209"/>
        <a:ext cx="25274" cy="25274"/>
      </dsp:txXfrm>
    </dsp:sp>
    <dsp:sp modelId="{22F41E4A-DC65-4756-9E56-B57D3CD4F4B9}">
      <dsp:nvSpPr>
        <dsp:cNvPr id="0" name=""/>
        <dsp:cNvSpPr/>
      </dsp:nvSpPr>
      <dsp:spPr>
        <a:xfrm>
          <a:off x="3219418" y="3553647"/>
          <a:ext cx="505487" cy="963199"/>
        </a:xfrm>
        <a:custGeom>
          <a:avLst/>
          <a:gdLst/>
          <a:ahLst/>
          <a:cxnLst/>
          <a:rect l="0" t="0" r="0" b="0"/>
          <a:pathLst>
            <a:path>
              <a:moveTo>
                <a:pt x="0" y="963199"/>
              </a:moveTo>
              <a:lnTo>
                <a:pt x="252743" y="963199"/>
              </a:lnTo>
              <a:lnTo>
                <a:pt x="252743" y="0"/>
              </a:lnTo>
              <a:lnTo>
                <a:pt x="5054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4967" y="4008052"/>
        <a:ext cx="54389" cy="54389"/>
      </dsp:txXfrm>
    </dsp:sp>
    <dsp:sp modelId="{464D3453-0D34-40B5-9CE4-A03BD77074D0}">
      <dsp:nvSpPr>
        <dsp:cNvPr id="0" name=""/>
        <dsp:cNvSpPr/>
      </dsp:nvSpPr>
      <dsp:spPr>
        <a:xfrm>
          <a:off x="639517" y="2966084"/>
          <a:ext cx="1050069" cy="1550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5034" y="0"/>
              </a:lnTo>
              <a:lnTo>
                <a:pt x="525034" y="1550761"/>
              </a:lnTo>
              <a:lnTo>
                <a:pt x="1050069" y="15507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17731" y="3694644"/>
        <a:ext cx="93641" cy="93641"/>
      </dsp:txXfrm>
    </dsp:sp>
    <dsp:sp modelId="{2DCA650E-0CB0-4B9E-9E76-E6D47870732A}">
      <dsp:nvSpPr>
        <dsp:cNvPr id="0" name=""/>
        <dsp:cNvSpPr/>
      </dsp:nvSpPr>
      <dsp:spPr>
        <a:xfrm>
          <a:off x="2453655" y="1488047"/>
          <a:ext cx="505487" cy="1102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743" y="0"/>
              </a:lnTo>
              <a:lnTo>
                <a:pt x="252743" y="1102400"/>
              </a:lnTo>
              <a:lnTo>
                <a:pt x="505487" y="11024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6080" y="2008928"/>
        <a:ext cx="60638" cy="60638"/>
      </dsp:txXfrm>
    </dsp:sp>
    <dsp:sp modelId="{0D51E551-C9E8-430A-BAD3-8FAF540080D7}">
      <dsp:nvSpPr>
        <dsp:cNvPr id="0" name=""/>
        <dsp:cNvSpPr/>
      </dsp:nvSpPr>
      <dsp:spPr>
        <a:xfrm>
          <a:off x="2453655" y="1488047"/>
          <a:ext cx="505487" cy="139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743" y="0"/>
              </a:lnTo>
              <a:lnTo>
                <a:pt x="252743" y="139201"/>
              </a:lnTo>
              <a:lnTo>
                <a:pt x="505487" y="1392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93291" y="1544540"/>
        <a:ext cx="26215" cy="26215"/>
      </dsp:txXfrm>
    </dsp:sp>
    <dsp:sp modelId="{5B89F586-403D-4C05-9730-62F979A3DE94}">
      <dsp:nvSpPr>
        <dsp:cNvPr id="0" name=""/>
        <dsp:cNvSpPr/>
      </dsp:nvSpPr>
      <dsp:spPr>
        <a:xfrm>
          <a:off x="2453655" y="524847"/>
          <a:ext cx="505487" cy="963199"/>
        </a:xfrm>
        <a:custGeom>
          <a:avLst/>
          <a:gdLst/>
          <a:ahLst/>
          <a:cxnLst/>
          <a:rect l="0" t="0" r="0" b="0"/>
          <a:pathLst>
            <a:path>
              <a:moveTo>
                <a:pt x="0" y="963199"/>
              </a:moveTo>
              <a:lnTo>
                <a:pt x="252743" y="963199"/>
              </a:lnTo>
              <a:lnTo>
                <a:pt x="252743" y="0"/>
              </a:lnTo>
              <a:lnTo>
                <a:pt x="5054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9204" y="979252"/>
        <a:ext cx="54389" cy="54389"/>
      </dsp:txXfrm>
    </dsp:sp>
    <dsp:sp modelId="{36ACBB6C-FA3E-4AE8-842D-8D3A8DB7512A}">
      <dsp:nvSpPr>
        <dsp:cNvPr id="0" name=""/>
        <dsp:cNvSpPr/>
      </dsp:nvSpPr>
      <dsp:spPr>
        <a:xfrm>
          <a:off x="639517" y="1488047"/>
          <a:ext cx="1050069" cy="1478037"/>
        </a:xfrm>
        <a:custGeom>
          <a:avLst/>
          <a:gdLst/>
          <a:ahLst/>
          <a:cxnLst/>
          <a:rect l="0" t="0" r="0" b="0"/>
          <a:pathLst>
            <a:path>
              <a:moveTo>
                <a:pt x="0" y="1478037"/>
              </a:moveTo>
              <a:lnTo>
                <a:pt x="525034" y="1478037"/>
              </a:lnTo>
              <a:lnTo>
                <a:pt x="525034" y="0"/>
              </a:lnTo>
              <a:lnTo>
                <a:pt x="105006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119225" y="2181738"/>
        <a:ext cx="90653" cy="90653"/>
      </dsp:txXfrm>
    </dsp:sp>
    <dsp:sp modelId="{4F1E80B3-BF3B-43CB-A32F-219E2F75FDED}">
      <dsp:nvSpPr>
        <dsp:cNvPr id="0" name=""/>
        <dsp:cNvSpPr/>
      </dsp:nvSpPr>
      <dsp:spPr>
        <a:xfrm>
          <a:off x="0" y="2829418"/>
          <a:ext cx="1005701" cy="273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</a:t>
          </a:r>
        </a:p>
      </dsp:txBody>
      <dsp:txXfrm>
        <a:off x="0" y="2829418"/>
        <a:ext cx="1005701" cy="273332"/>
      </dsp:txXfrm>
    </dsp:sp>
    <dsp:sp modelId="{F3528378-642B-4AB8-831D-926167370663}">
      <dsp:nvSpPr>
        <dsp:cNvPr id="0" name=""/>
        <dsp:cNvSpPr/>
      </dsp:nvSpPr>
      <dsp:spPr>
        <a:xfrm>
          <a:off x="1689586" y="1259549"/>
          <a:ext cx="764068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dataset</a:t>
          </a:r>
        </a:p>
      </dsp:txBody>
      <dsp:txXfrm>
        <a:off x="1689586" y="1259549"/>
        <a:ext cx="764068" cy="456995"/>
      </dsp:txXfrm>
    </dsp:sp>
    <dsp:sp modelId="{D483AA14-77D8-4C78-9A06-352424FE2E1D}">
      <dsp:nvSpPr>
        <dsp:cNvPr id="0" name=""/>
        <dsp:cNvSpPr/>
      </dsp:nvSpPr>
      <dsp:spPr>
        <a:xfrm>
          <a:off x="2959142" y="366"/>
          <a:ext cx="3737040" cy="1048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1.we will list all possible </a:t>
          </a:r>
          <a:r>
            <a:rPr lang="en-US" sz="1200" kern="1200" dirty="0" err="1"/>
            <a:t>Bnetwork</a:t>
          </a:r>
          <a:r>
            <a:rPr lang="en-US" sz="1200" kern="1200" dirty="0"/>
            <a:t> if the features of dataset are less than a certain number, what is the smallest number of features  to support all possible </a:t>
          </a:r>
          <a:r>
            <a:rPr lang="en-US" sz="1200" kern="1200" dirty="0" err="1"/>
            <a:t>Bnetwork</a:t>
          </a:r>
          <a:r>
            <a:rPr lang="en-US" sz="1200" kern="1200" dirty="0"/>
            <a:t>?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959142" y="366"/>
        <a:ext cx="3737040" cy="1048962"/>
      </dsp:txXfrm>
    </dsp:sp>
    <dsp:sp modelId="{BAE8B225-4E58-476F-8CFA-535DEF736E56}">
      <dsp:nvSpPr>
        <dsp:cNvPr id="0" name=""/>
        <dsp:cNvSpPr/>
      </dsp:nvSpPr>
      <dsp:spPr>
        <a:xfrm>
          <a:off x="2959142" y="1241968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2.What kind of  data structure we can use to present the </a:t>
          </a:r>
          <a:r>
            <a:rPr lang="en-US" sz="1200" kern="1200" dirty="0" err="1"/>
            <a:t>Bnetwork</a:t>
          </a:r>
          <a:r>
            <a:rPr lang="en-US" sz="1200" kern="1200" dirty="0"/>
            <a:t>? Matrix and adjacent table  </a:t>
          </a:r>
        </a:p>
      </dsp:txBody>
      <dsp:txXfrm>
        <a:off x="2959142" y="1241968"/>
        <a:ext cx="2527435" cy="770559"/>
      </dsp:txXfrm>
    </dsp:sp>
    <dsp:sp modelId="{22EE78EC-D9BB-4C45-B766-83361AED1580}">
      <dsp:nvSpPr>
        <dsp:cNvPr id="0" name=""/>
        <dsp:cNvSpPr/>
      </dsp:nvSpPr>
      <dsp:spPr>
        <a:xfrm>
          <a:off x="2959142" y="2205168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3.Design algorithm to generate possible </a:t>
          </a:r>
          <a:r>
            <a:rPr lang="en-US" sz="1200" kern="1200" dirty="0" err="1"/>
            <a:t>Bnetwork</a:t>
          </a:r>
          <a:endParaRPr lang="en-US" sz="1200" kern="1200" dirty="0"/>
        </a:p>
      </dsp:txBody>
      <dsp:txXfrm>
        <a:off x="2959142" y="2205168"/>
        <a:ext cx="2527435" cy="770559"/>
      </dsp:txXfrm>
    </dsp:sp>
    <dsp:sp modelId="{A3447474-5D7F-46D2-9A81-89443C300948}">
      <dsp:nvSpPr>
        <dsp:cNvPr id="0" name=""/>
        <dsp:cNvSpPr/>
      </dsp:nvSpPr>
      <dsp:spPr>
        <a:xfrm flipH="1">
          <a:off x="1689586" y="4318327"/>
          <a:ext cx="1529831" cy="397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limitations parameters of </a:t>
          </a:r>
          <a:r>
            <a:rPr lang="en-US" sz="1200" kern="1200" dirty="0" err="1"/>
            <a:t>Bnetwork</a:t>
          </a:r>
          <a:endParaRPr lang="en-US" sz="1200" kern="1200" dirty="0"/>
        </a:p>
      </dsp:txBody>
      <dsp:txXfrm>
        <a:off x="1689586" y="4318327"/>
        <a:ext cx="1529831" cy="397038"/>
      </dsp:txXfrm>
    </dsp:sp>
    <dsp:sp modelId="{57500B55-138D-4896-97EF-400131397D99}">
      <dsp:nvSpPr>
        <dsp:cNvPr id="0" name=""/>
        <dsp:cNvSpPr/>
      </dsp:nvSpPr>
      <dsp:spPr>
        <a:xfrm>
          <a:off x="3724905" y="3168367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Number of single  features, default </a:t>
          </a:r>
          <a:r>
            <a:rPr lang="en-US" sz="1200" kern="1200" dirty="0" err="1"/>
            <a:t>n_feature</a:t>
          </a:r>
          <a:r>
            <a:rPr lang="en-US" sz="1200" kern="1200" dirty="0"/>
            <a:t> / 2, determined by </a:t>
          </a:r>
          <a:r>
            <a:rPr lang="en-US" sz="1200" kern="1200" dirty="0" err="1"/>
            <a:t>Bdeu</a:t>
          </a:r>
          <a:r>
            <a:rPr lang="en-US" sz="1200" kern="1200" dirty="0"/>
            <a:t> score</a:t>
          </a:r>
        </a:p>
      </dsp:txBody>
      <dsp:txXfrm>
        <a:off x="3724905" y="3168367"/>
        <a:ext cx="2527435" cy="770559"/>
      </dsp:txXfrm>
    </dsp:sp>
    <dsp:sp modelId="{A898C141-22CD-4D94-B866-E491DEC9921B}">
      <dsp:nvSpPr>
        <dsp:cNvPr id="0" name=""/>
        <dsp:cNvSpPr/>
      </dsp:nvSpPr>
      <dsp:spPr>
        <a:xfrm>
          <a:off x="3724905" y="4131566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2.The total numbers of </a:t>
          </a:r>
          <a:r>
            <a:rPr lang="en-US" sz="1200" kern="1200" dirty="0" err="1"/>
            <a:t>Bnetwork</a:t>
          </a:r>
          <a:r>
            <a:rPr lang="en-US" sz="1200" kern="1200" dirty="0"/>
            <a:t> you want  to generate  based on feature chose by </a:t>
          </a:r>
          <a:r>
            <a:rPr lang="en-US" sz="1200" kern="1200" dirty="0" err="1"/>
            <a:t>Bdeu</a:t>
          </a:r>
          <a:r>
            <a:rPr lang="en-US" sz="1200" kern="1200" dirty="0"/>
            <a:t> </a:t>
          </a:r>
        </a:p>
      </dsp:txBody>
      <dsp:txXfrm>
        <a:off x="3724905" y="4131566"/>
        <a:ext cx="2527435" cy="770559"/>
      </dsp:txXfrm>
    </dsp:sp>
    <dsp:sp modelId="{A787F73E-DF43-48EE-8DD2-7BA7835B01E3}">
      <dsp:nvSpPr>
        <dsp:cNvPr id="0" name=""/>
        <dsp:cNvSpPr/>
      </dsp:nvSpPr>
      <dsp:spPr>
        <a:xfrm>
          <a:off x="3724905" y="5094766"/>
          <a:ext cx="2527435" cy="770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3.How many layers you want  to use for </a:t>
          </a:r>
          <a:r>
            <a:rPr lang="en-US" sz="1200" kern="1200"/>
            <a:t>Bnetwork </a:t>
          </a:r>
          <a:endParaRPr lang="en-US" sz="1200" kern="1200" dirty="0"/>
        </a:p>
      </dsp:txBody>
      <dsp:txXfrm>
        <a:off x="3724905" y="5094766"/>
        <a:ext cx="2527435" cy="770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C345-B093-054F-AEA4-262A3ABB51FE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01210-FD83-1C42-A5DD-D3269E47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2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E7545C-AC0E-4C05-8883-6C8F00F45D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E7545C-AC0E-4C05-8883-6C8F00F45D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010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4A0A-C75B-B448-B131-95076EE38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529DA-7315-714E-8E42-5F6E30A2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92" indent="0" algn="ctr">
              <a:buNone/>
              <a:defRPr sz="1600"/>
            </a:lvl5pPr>
            <a:lvl6pPr marL="2285990" indent="0" algn="ctr">
              <a:buNone/>
              <a:defRPr sz="1600"/>
            </a:lvl6pPr>
            <a:lvl7pPr marL="2743186" indent="0" algn="ctr">
              <a:buNone/>
              <a:defRPr sz="1600"/>
            </a:lvl7pPr>
            <a:lvl8pPr marL="3200384" indent="0" algn="ctr">
              <a:buNone/>
              <a:defRPr sz="1600"/>
            </a:lvl8pPr>
            <a:lvl9pPr marL="36575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FF7D-8D1C-A04E-9EA5-29D7FCEA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776F-40E8-D443-9752-8A319A42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DFBA-EC4C-5F48-8EF6-552737AF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5A6E-C95E-B54E-8F80-56F689E7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C3849-75A0-DE4D-86F5-CBB11760B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2578-C1AD-ED4E-B202-07F748DA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5DF12-9305-8746-BB49-AD11F5BA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D8AD-2E37-8940-97A8-E434B207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5638A-B4B2-2C4B-8043-C2D9B6D8B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2D32D-F674-6043-948B-62DDDB271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6383-40BB-E949-B2B6-11E243F8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5171-38F1-E245-8770-B5367A4E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5B6A-AD44-0E4C-81D2-3047F63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F18E-2B2B-6C42-9C7D-F0068624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ECD1-1626-E941-99AA-1088B65E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559E-3398-3641-866B-48EA7D65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1C73-5F4F-0843-B199-C3B0D3DD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3A41-0ABA-F241-81C8-1F26FB09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B509-58FE-644C-9EB7-AE9C4D98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90110-0168-2143-AEED-9F787CC6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30157-434C-E74D-A8A2-15CCA91F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DE8FB-035A-604B-AA57-F1314D98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75A5-4A19-BC43-98A2-B9E855F0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ABB3-BE1C-BF44-9B09-E165314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935B-94A4-DF4B-9ADE-EF87F48F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EA735-0DE1-E14B-818A-376516E7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6C66F-F2F6-0746-BE7A-FA433F90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A5689-749E-354E-A5B2-5CE35710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8166-918F-3946-940F-ED896BE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7CB1-FF5D-3641-BCA0-81DFE17F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B4721-2C87-DD4A-8460-4F1E1444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92" indent="0">
              <a:buNone/>
              <a:defRPr sz="1600" b="1"/>
            </a:lvl5pPr>
            <a:lvl6pPr marL="2285990" indent="0">
              <a:buNone/>
              <a:defRPr sz="1600" b="1"/>
            </a:lvl6pPr>
            <a:lvl7pPr marL="2743186" indent="0">
              <a:buNone/>
              <a:defRPr sz="1600" b="1"/>
            </a:lvl7pPr>
            <a:lvl8pPr marL="3200384" indent="0">
              <a:buNone/>
              <a:defRPr sz="1600" b="1"/>
            </a:lvl8pPr>
            <a:lvl9pPr marL="36575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E765-549C-9D47-A2CC-69EC975A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C4777-81B0-324B-8DCA-0F1134B00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92" indent="0">
              <a:buNone/>
              <a:defRPr sz="1600" b="1"/>
            </a:lvl5pPr>
            <a:lvl6pPr marL="2285990" indent="0">
              <a:buNone/>
              <a:defRPr sz="1600" b="1"/>
            </a:lvl6pPr>
            <a:lvl7pPr marL="2743186" indent="0">
              <a:buNone/>
              <a:defRPr sz="1600" b="1"/>
            </a:lvl7pPr>
            <a:lvl8pPr marL="3200384" indent="0">
              <a:buNone/>
              <a:defRPr sz="1600" b="1"/>
            </a:lvl8pPr>
            <a:lvl9pPr marL="36575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61927-0BE8-9D42-8FFA-5A3CBCED2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2A977-D88C-9644-AF95-DE7E8DB3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10CBA-58C8-C34F-AD3D-802124C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0DC2E-8689-0D4E-A127-F6CD4862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8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D1A0-1B23-F843-9C68-4B6BF399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2C928-32CB-B34C-8DFB-C6D84F9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F43DB-63F7-9A4D-86A2-DF19ECC3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1A098-0003-E845-B4F8-325B7E1D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5A006-35F0-0F49-8FD7-53A7C527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86BA6-F172-4844-8D40-40D011FE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E6D3-FEBA-7F47-AA45-A4FE236B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3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1FC0-CD0A-5645-AA8D-231BDCF8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CF79-B0DE-9440-8BE1-EC1EF09C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8527-7565-F342-8337-9C65E958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2" indent="0">
              <a:buNone/>
              <a:defRPr sz="1000"/>
            </a:lvl4pPr>
            <a:lvl5pPr marL="1828792" indent="0">
              <a:buNone/>
              <a:defRPr sz="1000"/>
            </a:lvl5pPr>
            <a:lvl6pPr marL="2285990" indent="0">
              <a:buNone/>
              <a:defRPr sz="1000"/>
            </a:lvl6pPr>
            <a:lvl7pPr marL="2743186" indent="0">
              <a:buNone/>
              <a:defRPr sz="1000"/>
            </a:lvl7pPr>
            <a:lvl8pPr marL="3200384" indent="0">
              <a:buNone/>
              <a:defRPr sz="1000"/>
            </a:lvl8pPr>
            <a:lvl9pPr marL="365758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4F51E-E099-7041-96AD-183D329E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66717-BA51-9E4A-A015-6760D9D2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90CA-CB14-7947-9068-56BFD13E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29D5-7450-444A-98A3-B413F88A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F6B75-1D65-C74B-A1E4-66FC6171A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2" indent="0">
              <a:buNone/>
              <a:defRPr sz="2000"/>
            </a:lvl4pPr>
            <a:lvl5pPr marL="1828792" indent="0">
              <a:buNone/>
              <a:defRPr sz="2000"/>
            </a:lvl5pPr>
            <a:lvl6pPr marL="2285990" indent="0">
              <a:buNone/>
              <a:defRPr sz="2000"/>
            </a:lvl6pPr>
            <a:lvl7pPr marL="2743186" indent="0">
              <a:buNone/>
              <a:defRPr sz="2000"/>
            </a:lvl7pPr>
            <a:lvl8pPr marL="3200384" indent="0">
              <a:buNone/>
              <a:defRPr sz="2000"/>
            </a:lvl8pPr>
            <a:lvl9pPr marL="365758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A57B4-C98D-FC42-8C9D-FA7129B1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2" indent="0">
              <a:buNone/>
              <a:defRPr sz="1000"/>
            </a:lvl4pPr>
            <a:lvl5pPr marL="1828792" indent="0">
              <a:buNone/>
              <a:defRPr sz="1000"/>
            </a:lvl5pPr>
            <a:lvl6pPr marL="2285990" indent="0">
              <a:buNone/>
              <a:defRPr sz="1000"/>
            </a:lvl6pPr>
            <a:lvl7pPr marL="2743186" indent="0">
              <a:buNone/>
              <a:defRPr sz="1000"/>
            </a:lvl7pPr>
            <a:lvl8pPr marL="3200384" indent="0">
              <a:buNone/>
              <a:defRPr sz="1000"/>
            </a:lvl8pPr>
            <a:lvl9pPr marL="365758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6CF88-5B1D-984A-B361-291DA9D2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B765-6453-4C46-B31A-9768133F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EE51-2F82-3447-B25B-FE4AA405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4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F1BD6-B760-B148-8210-7D92543F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34B7-C4BF-1747-823A-577FBB2B1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37BE-9C22-7740-8500-377F5C4C9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A1F8B-7CEF-3E43-B4EE-83E029EB6154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DCDE-4DAD-D04F-B1A5-2ECD1C073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294C-6538-E04E-B009-953E4E60A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C91E-3EEB-1C49-A419-C5CFE4BE3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8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4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2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0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8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4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4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2" indent="-228600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4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2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1.png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7.emf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3CE1EE3C-FCF8-D241-8F8E-4E16DC955DF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057400" y="4212930"/>
            <a:ext cx="8077200" cy="1470025"/>
          </a:xfrm>
        </p:spPr>
        <p:txBody>
          <a:bodyPr>
            <a:normAutofit/>
          </a:bodyPr>
          <a:lstStyle/>
          <a:p>
            <a:pPr algn="ctr"/>
            <a:br>
              <a:rPr lang="en-US" altLang="en-US" sz="4000" dirty="0">
                <a:latin typeface="Garamond" panose="02020404030301010803" pitchFamily="18" charset="0"/>
              </a:rPr>
            </a:br>
            <a:r>
              <a:rPr lang="en-US" altLang="en-US" sz="4000" dirty="0">
                <a:latin typeface="Garamond" panose="02020404030301010803" pitchFamily="18" charset="0"/>
              </a:rPr>
              <a:t>About </a:t>
            </a:r>
            <a:r>
              <a:rPr lang="en-US" altLang="en-US" sz="4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MBIL </a:t>
            </a:r>
            <a:endParaRPr lang="en-US" altLang="en-US" sz="4000" b="1" dirty="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666FAFF-553B-0941-9EBB-AC3F272CC42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736695" y="5772122"/>
            <a:ext cx="6400800" cy="838200"/>
          </a:xfrm>
        </p:spPr>
        <p:txBody>
          <a:bodyPr/>
          <a:lstStyle/>
          <a:p>
            <a:pPr marL="0" indent="0" algn="ctr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Xia Jiang, PhD</a:t>
            </a: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3E3D7E4F-41FE-F647-B3FB-33381986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3"/>
            <a:ext cx="609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Department of Biomedical Informatics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FFFF"/>
                </a:solidFill>
              </a:rPr>
              <a:t>University of Pittsburgh School of Medicine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1800" i="1">
                <a:solidFill>
                  <a:srgbClr val="FFFFFF"/>
                </a:solidFill>
              </a:rPr>
            </a:br>
            <a:r>
              <a:rPr lang="en-US" altLang="en-US" sz="1800" i="1">
                <a:solidFill>
                  <a:srgbClr val="FFFFFF"/>
                </a:solidFill>
              </a:rPr>
              <a:t>http://www.dbmi.pitt.edu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3DBD2C-11B8-364E-B0E0-9BA8CE58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07" y="152403"/>
            <a:ext cx="8984793" cy="41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782766"/>
            <a:ext cx="10066867" cy="2017834"/>
          </a:xfrm>
          <a:ln>
            <a:noFill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/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blipFill>
                <a:blip r:embed="rId2"/>
                <a:stretch>
                  <a:fillRect l="-36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7397159" y="4243416"/>
            <a:ext cx="2426882" cy="2221794"/>
            <a:chOff x="7514754" y="4306029"/>
            <a:chExt cx="2426882" cy="2221794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266584" y="4306029"/>
              <a:ext cx="1675052" cy="1873243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can be treated as a constant in our comparison.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514754" y="575838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1A8F28B2-4E27-1448-9184-8AFDA4D647C9}"/>
              </a:ext>
            </a:extLst>
          </p:cNvPr>
          <p:cNvSpPr/>
          <p:nvPr/>
        </p:nvSpPr>
        <p:spPr>
          <a:xfrm>
            <a:off x="4043012" y="4926612"/>
            <a:ext cx="1950541" cy="769157"/>
          </a:xfrm>
          <a:prstGeom prst="wedgeEllipseCallout">
            <a:avLst>
              <a:gd name="adj1" fmla="val 36969"/>
              <a:gd name="adj2" fmla="val -1456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AACFF-6F19-9645-97D8-3288F0E65A99}"/>
              </a:ext>
            </a:extLst>
          </p:cNvPr>
          <p:cNvSpPr txBox="1"/>
          <p:nvPr/>
        </p:nvSpPr>
        <p:spPr>
          <a:xfrm>
            <a:off x="4328160" y="5001869"/>
            <a:ext cx="165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Normalization Constant</a:t>
            </a:r>
          </a:p>
        </p:txBody>
      </p:sp>
    </p:spTree>
    <p:extLst>
      <p:ext uri="{BB962C8B-B14F-4D97-AF65-F5344CB8AC3E}">
        <p14:creationId xmlns:p14="http://schemas.microsoft.com/office/powerpoint/2010/main" val="347405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782766"/>
            <a:ext cx="10066867" cy="2017834"/>
          </a:xfrm>
          <a:ln>
            <a:noFill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/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 strike="sngStrike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blipFill>
                <a:blip r:embed="rId2"/>
                <a:stretch>
                  <a:fillRect l="-36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7397158" y="2910840"/>
            <a:ext cx="4200481" cy="3554370"/>
            <a:chOff x="7514754" y="4306029"/>
            <a:chExt cx="2426882" cy="2221794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266584" y="4306029"/>
              <a:ext cx="1675052" cy="1873243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When we have no prior knowledge about the DAG structures, we can assume that P(G</a:t>
              </a:r>
              <a:r>
                <a:rPr lang="en-US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and P(G</a:t>
              </a:r>
              <a:r>
                <a:rPr lang="en-US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are equal.  In that case, can you think of a principle that we previously covered that allows us to make this assumption?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514754" y="575838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4443C8-A3C0-5146-B352-4C5268375263}"/>
              </a:ext>
            </a:extLst>
          </p:cNvPr>
          <p:cNvGrpSpPr/>
          <p:nvPr/>
        </p:nvGrpSpPr>
        <p:grpSpPr>
          <a:xfrm>
            <a:off x="6922915" y="1745948"/>
            <a:ext cx="2249761" cy="1609888"/>
            <a:chOff x="5063912" y="2286000"/>
            <a:chExt cx="1687407" cy="129367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57DFDF-6A22-3949-B9B7-8BE7E380E204}"/>
                </a:ext>
              </a:extLst>
            </p:cNvPr>
            <p:cNvGrpSpPr/>
            <p:nvPr/>
          </p:nvGrpSpPr>
          <p:grpSpPr>
            <a:xfrm>
              <a:off x="5063912" y="2286000"/>
              <a:ext cx="1687407" cy="812633"/>
              <a:chOff x="5063912" y="2286000"/>
              <a:chExt cx="1687407" cy="812633"/>
            </a:xfrm>
          </p:grpSpPr>
          <p:sp>
            <p:nvSpPr>
              <p:cNvPr id="15" name="Oval Callout 14">
                <a:extLst>
                  <a:ext uri="{FF2B5EF4-FFF2-40B4-BE49-F238E27FC236}">
                    <a16:creationId xmlns:a16="http://schemas.microsoft.com/office/drawing/2014/main" id="{3C52E301-97FF-0B43-90E0-689C533D7D73}"/>
                  </a:ext>
                </a:extLst>
              </p:cNvPr>
              <p:cNvSpPr/>
              <p:nvPr/>
            </p:nvSpPr>
            <p:spPr>
              <a:xfrm>
                <a:off x="5063912" y="2286000"/>
                <a:ext cx="1687407" cy="812633"/>
              </a:xfrm>
              <a:prstGeom prst="wedgeEllipseCallout">
                <a:avLst>
                  <a:gd name="adj1" fmla="val -50186"/>
                  <a:gd name="adj2" fmla="val 8510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643F6D-CAC1-254B-8CC9-DDB750C58E8C}"/>
                  </a:ext>
                </a:extLst>
              </p:cNvPr>
              <p:cNvSpPr txBox="1"/>
              <p:nvPr/>
            </p:nvSpPr>
            <p:spPr>
              <a:xfrm>
                <a:off x="5562600" y="262128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EFF5B5-391F-1049-BF83-D79E89C764CD}"/>
                </a:ext>
              </a:extLst>
            </p:cNvPr>
            <p:cNvSpPr txBox="1"/>
            <p:nvPr/>
          </p:nvSpPr>
          <p:spPr>
            <a:xfrm>
              <a:off x="5279618" y="2379350"/>
              <a:ext cx="13973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Prior Probability of the DAG structure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0F08B-2580-9549-9E04-5E5CCCD20F2D}"/>
              </a:ext>
            </a:extLst>
          </p:cNvPr>
          <p:cNvSpPr/>
          <p:nvPr/>
        </p:nvSpPr>
        <p:spPr>
          <a:xfrm>
            <a:off x="6406564" y="3176703"/>
            <a:ext cx="883914" cy="5118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17431-D9A8-0F4E-B877-BC4A2E93C87D}"/>
              </a:ext>
            </a:extLst>
          </p:cNvPr>
          <p:cNvSpPr/>
          <p:nvPr/>
        </p:nvSpPr>
        <p:spPr>
          <a:xfrm>
            <a:off x="2987046" y="3176703"/>
            <a:ext cx="883914" cy="51182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51384-FB51-AA43-B5BA-AA00D46B4194}"/>
              </a:ext>
            </a:extLst>
          </p:cNvPr>
          <p:cNvGrpSpPr/>
          <p:nvPr/>
        </p:nvGrpSpPr>
        <p:grpSpPr>
          <a:xfrm>
            <a:off x="1767840" y="5235242"/>
            <a:ext cx="2693113" cy="1084865"/>
            <a:chOff x="3854695" y="2379349"/>
            <a:chExt cx="2019938" cy="8717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8D600E-C535-7A4B-8C05-99457FA32CCC}"/>
                </a:ext>
              </a:extLst>
            </p:cNvPr>
            <p:cNvGrpSpPr/>
            <p:nvPr/>
          </p:nvGrpSpPr>
          <p:grpSpPr>
            <a:xfrm>
              <a:off x="3854695" y="2379349"/>
              <a:ext cx="2019938" cy="871779"/>
              <a:chOff x="3854695" y="2379349"/>
              <a:chExt cx="2019938" cy="871779"/>
            </a:xfrm>
          </p:grpSpPr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78FC4FC-EF43-224D-902A-6C9D7079D2A7}"/>
                  </a:ext>
                </a:extLst>
              </p:cNvPr>
              <p:cNvSpPr/>
              <p:nvPr/>
            </p:nvSpPr>
            <p:spPr>
              <a:xfrm>
                <a:off x="3854695" y="2379349"/>
                <a:ext cx="2019938" cy="871779"/>
              </a:xfrm>
              <a:prstGeom prst="wedgeEllipseCallout">
                <a:avLst>
                  <a:gd name="adj1" fmla="val 47360"/>
                  <a:gd name="adj2" fmla="val -19369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CD1212-BD50-8D4D-9BE1-F9A544E431C3}"/>
                  </a:ext>
                </a:extLst>
              </p:cNvPr>
              <p:cNvSpPr txBox="1"/>
              <p:nvPr/>
            </p:nvSpPr>
            <p:spPr>
              <a:xfrm>
                <a:off x="5562600" y="262128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81818F-9C33-DF47-A289-FC90E74587CE}"/>
                </a:ext>
              </a:extLst>
            </p:cNvPr>
            <p:cNvSpPr txBox="1"/>
            <p:nvPr/>
          </p:nvSpPr>
          <p:spPr>
            <a:xfrm>
              <a:off x="4257576" y="2444252"/>
              <a:ext cx="1397389" cy="74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 </a:t>
              </a:r>
              <a:r>
                <a:rPr lang="en-US" i="1" dirty="0"/>
                <a:t>P</a:t>
              </a:r>
              <a:r>
                <a:rPr lang="en-US" dirty="0"/>
                <a:t>(</a:t>
              </a:r>
              <a:r>
                <a:rPr lang="en-US" i="1" dirty="0" err="1"/>
                <a:t>Data</a:t>
              </a:r>
              <a:r>
                <a:rPr lang="en-US" dirty="0" err="1"/>
                <a:t>|</a:t>
              </a:r>
              <a:r>
                <a:rPr lang="en-US" i="1" dirty="0" err="1"/>
                <a:t>G</a:t>
              </a:r>
              <a:r>
                <a:rPr lang="en-US" dirty="0"/>
                <a:t>) is used as the score criterion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97900-F4F2-5C47-8FD5-4B52AA92A581}"/>
              </a:ext>
            </a:extLst>
          </p:cNvPr>
          <p:cNvSpPr/>
          <p:nvPr/>
        </p:nvSpPr>
        <p:spPr>
          <a:xfrm>
            <a:off x="944880" y="3176703"/>
            <a:ext cx="1828800" cy="5793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05363-DF8D-7146-834F-6767B0A4A705}"/>
              </a:ext>
            </a:extLst>
          </p:cNvPr>
          <p:cNvSpPr/>
          <p:nvPr/>
        </p:nvSpPr>
        <p:spPr>
          <a:xfrm>
            <a:off x="4357959" y="3176702"/>
            <a:ext cx="1828800" cy="5793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4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1996440" cy="58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8267273" y="4345606"/>
            <a:ext cx="3162926" cy="1946269"/>
            <a:chOff x="7888037" y="4773459"/>
            <a:chExt cx="2053599" cy="1914238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540628" y="4773459"/>
              <a:ext cx="1401008" cy="1405811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should be IID!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888037" y="5918256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pic>
        <p:nvPicPr>
          <p:cNvPr id="11" name="Picture 6" descr="j0295149">
            <a:extLst>
              <a:ext uri="{FF2B5EF4-FFF2-40B4-BE49-F238E27FC236}">
                <a16:creationId xmlns:a16="http://schemas.microsoft.com/office/drawing/2014/main" id="{65507926-0280-BC4C-8110-986434C4A8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6718" y="574644"/>
            <a:ext cx="1350963" cy="1905000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6D42086-01C9-4D48-AB04-20D0BDB9F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30870"/>
              </p:ext>
            </p:extLst>
          </p:nvPr>
        </p:nvGraphicFramePr>
        <p:xfrm>
          <a:off x="2872519" y="1858063"/>
          <a:ext cx="1157957" cy="428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57">
                  <a:extLst>
                    <a:ext uri="{9D8B030D-6E8A-4147-A177-3AD203B41FA5}">
                      <a16:colId xmlns:a16="http://schemas.microsoft.com/office/drawing/2014/main" val="1369774075"/>
                    </a:ext>
                  </a:extLst>
                </a:gridCol>
              </a:tblGrid>
              <a:tr h="64392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84631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11439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02970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4006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308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484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8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8F78995-9CD3-E440-B2D5-A4A8EBDB2137}"/>
              </a:ext>
            </a:extLst>
          </p:cNvPr>
          <p:cNvSpPr txBox="1"/>
          <p:nvPr/>
        </p:nvSpPr>
        <p:spPr>
          <a:xfrm>
            <a:off x="4575952" y="326708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𝜃,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=𝜃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(1-𝜃)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graphicFrame>
        <p:nvGraphicFramePr>
          <p:cNvPr id="27" name="Table 19">
            <a:extLst>
              <a:ext uri="{FF2B5EF4-FFF2-40B4-BE49-F238E27FC236}">
                <a16:creationId xmlns:a16="http://schemas.microsoft.com/office/drawing/2014/main" id="{4D0C6DDE-C95A-2644-B8BB-744D96C1B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70105"/>
              </p:ext>
            </p:extLst>
          </p:nvPr>
        </p:nvGraphicFramePr>
        <p:xfrm>
          <a:off x="6069919" y="2265663"/>
          <a:ext cx="2117688" cy="80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688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55185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 = 𝜃=0.5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4063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 1-𝜃=0.5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1276-B95D-614D-AE01-DE88D8E956DD}"/>
              </a:ext>
            </a:extLst>
          </p:cNvPr>
          <p:cNvGrpSpPr/>
          <p:nvPr/>
        </p:nvGrpSpPr>
        <p:grpSpPr>
          <a:xfrm>
            <a:off x="5015439" y="1528638"/>
            <a:ext cx="1809671" cy="1597742"/>
            <a:chOff x="8862281" y="2985674"/>
            <a:chExt cx="1809671" cy="15977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B48705-68B2-CE4D-8A95-A1DF8F1D009F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2FBA5E55-34EA-2B4A-A0A1-A48A508AD698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35C89-C92C-5D42-9657-12D670BBB585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1</a:t>
              </a:r>
            </a:p>
          </p:txBody>
        </p:sp>
      </p:grpSp>
      <p:graphicFrame>
        <p:nvGraphicFramePr>
          <p:cNvPr id="32" name="Table 19">
            <a:extLst>
              <a:ext uri="{FF2B5EF4-FFF2-40B4-BE49-F238E27FC236}">
                <a16:creationId xmlns:a16="http://schemas.microsoft.com/office/drawing/2014/main" id="{5436FF16-C5DF-624F-A5DA-D024FB7C0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11234"/>
              </p:ext>
            </p:extLst>
          </p:nvPr>
        </p:nvGraphicFramePr>
        <p:xfrm>
          <a:off x="6096000" y="4628843"/>
          <a:ext cx="2091607" cy="81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07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85734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P(HEAD)=𝜃=0.4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2610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(TAIL)=1-𝜃= 0.6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4678E69-8D01-4E46-B77A-68655F4281A7}"/>
              </a:ext>
            </a:extLst>
          </p:cNvPr>
          <p:cNvGrpSpPr/>
          <p:nvPr/>
        </p:nvGrpSpPr>
        <p:grpSpPr>
          <a:xfrm>
            <a:off x="5015439" y="3932407"/>
            <a:ext cx="1809671" cy="1597742"/>
            <a:chOff x="8862281" y="2985674"/>
            <a:chExt cx="1809671" cy="159774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1B6521-88CE-1848-A7FB-ADB732A37433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5557AEB7-2579-7D46-A81E-D8AC356EFEAC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0E3572-F471-5945-BF07-08EB418432BB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DA3FF7-D380-9444-9329-F07CA6846A15}"/>
              </a:ext>
            </a:extLst>
          </p:cNvPr>
          <p:cNvSpPr txBox="1"/>
          <p:nvPr/>
        </p:nvSpPr>
        <p:spPr>
          <a:xfrm>
            <a:off x="4392251" y="5826156"/>
            <a:ext cx="3898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𝜃,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=(0.4)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D00180-4903-F545-BCB8-02708E6C4371}"/>
              </a:ext>
            </a:extLst>
          </p:cNvPr>
          <p:cNvSpPr txBox="1"/>
          <p:nvPr/>
        </p:nvSpPr>
        <p:spPr>
          <a:xfrm>
            <a:off x="8531029" y="2783808"/>
            <a:ext cx="2523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IID stands for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ndependently</a:t>
            </a:r>
            <a:r>
              <a:rPr lang="en-US" dirty="0"/>
              <a:t> obtained and following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dentical </a:t>
            </a:r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l-GR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sz="2000" b="1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r>
                  <a:rPr lang="en-US" sz="2000" b="1" dirty="0"/>
                  <a:t>    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blipFill>
                <a:blip r:embed="rId2"/>
                <a:stretch>
                  <a:fillRect l="-5719" t="-56818" b="-5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2477615" y="1727721"/>
            <a:ext cx="7504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one single multinomial variable X 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blipFill>
                <a:blip r:embed="rId3"/>
                <a:stretch>
                  <a:fillRect l="-7143" t="-26087" r="-918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63532-111C-9E44-B104-A8CB2DC3E2AD}"/>
              </a:ext>
            </a:extLst>
          </p:cNvPr>
          <p:cNvGrpSpPr/>
          <p:nvPr/>
        </p:nvGrpSpPr>
        <p:grpSpPr>
          <a:xfrm>
            <a:off x="9476931" y="3907159"/>
            <a:ext cx="2394492" cy="2357241"/>
            <a:chOff x="8039055" y="4773459"/>
            <a:chExt cx="1554677" cy="2318447"/>
          </a:xfrm>
        </p:grpSpPr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2EEA12D2-6A03-A740-BEA3-74A34AACD02D}"/>
                </a:ext>
              </a:extLst>
            </p:cNvPr>
            <p:cNvSpPr/>
            <p:nvPr/>
          </p:nvSpPr>
          <p:spPr>
            <a:xfrm>
              <a:off x="8540628" y="4773459"/>
              <a:ext cx="1053104" cy="1405966"/>
            </a:xfrm>
            <a:prstGeom prst="wedgeRectCallout">
              <a:avLst>
                <a:gd name="adj1" fmla="val -57661"/>
                <a:gd name="adj2" fmla="val 596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What is this based on?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704531-745A-0A4B-B103-994941D698D1}"/>
                </a:ext>
              </a:extLst>
            </p:cNvPr>
            <p:cNvSpPr txBox="1"/>
            <p:nvPr/>
          </p:nvSpPr>
          <p:spPr>
            <a:xfrm>
              <a:off x="8039055" y="6322465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4" name="Circular Arrow 13">
            <a:extLst>
              <a:ext uri="{FF2B5EF4-FFF2-40B4-BE49-F238E27FC236}">
                <a16:creationId xmlns:a16="http://schemas.microsoft.com/office/drawing/2014/main" id="{86B4238F-5C9C-BF40-834F-BE3A3B38BEA3}"/>
              </a:ext>
            </a:extLst>
          </p:cNvPr>
          <p:cNvSpPr/>
          <p:nvPr/>
        </p:nvSpPr>
        <p:spPr>
          <a:xfrm>
            <a:off x="2750687" y="4490376"/>
            <a:ext cx="1632664" cy="782317"/>
          </a:xfrm>
          <a:prstGeom prst="circular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4A37-E7B7-9640-875B-CAE93ABF060E}"/>
              </a:ext>
            </a:extLst>
          </p:cNvPr>
          <p:cNvSpPr/>
          <p:nvPr/>
        </p:nvSpPr>
        <p:spPr>
          <a:xfrm>
            <a:off x="5086379" y="4867598"/>
            <a:ext cx="170986" cy="5316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56C4F-A7E1-2143-9F7F-B78A0651101F}"/>
              </a:ext>
            </a:extLst>
          </p:cNvPr>
          <p:cNvSpPr/>
          <p:nvPr/>
        </p:nvSpPr>
        <p:spPr>
          <a:xfrm>
            <a:off x="3134916" y="4865809"/>
            <a:ext cx="170986" cy="5316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F5482A-1387-D641-82D7-27EA3C720D73}"/>
              </a:ext>
            </a:extLst>
          </p:cNvPr>
          <p:cNvSpPr/>
          <p:nvPr/>
        </p:nvSpPr>
        <p:spPr>
          <a:xfrm>
            <a:off x="4483592" y="2129489"/>
            <a:ext cx="3701403" cy="384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l-GR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sz="2000" b="1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r>
                  <a:rPr lang="en-US" sz="2000" b="1" dirty="0"/>
                  <a:t>    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142" y="4968304"/>
                <a:ext cx="8205529" cy="1110689"/>
              </a:xfrm>
              <a:prstGeom prst="rect">
                <a:avLst/>
              </a:prstGeom>
              <a:blipFill>
                <a:blip r:embed="rId2"/>
                <a:stretch>
                  <a:fillRect l="-5719" t="-56818" b="-5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2477615" y="1727721"/>
            <a:ext cx="7504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one single multinomial variable X 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98" y="3934549"/>
                <a:ext cx="1243289" cy="276999"/>
              </a:xfrm>
              <a:prstGeom prst="rect">
                <a:avLst/>
              </a:prstGeom>
              <a:blipFill>
                <a:blip r:embed="rId3"/>
                <a:stretch>
                  <a:fillRect l="-7143" t="-26087" r="-918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63532-111C-9E44-B104-A8CB2DC3E2AD}"/>
              </a:ext>
            </a:extLst>
          </p:cNvPr>
          <p:cNvGrpSpPr/>
          <p:nvPr/>
        </p:nvGrpSpPr>
        <p:grpSpPr>
          <a:xfrm>
            <a:off x="9476931" y="3907159"/>
            <a:ext cx="2394492" cy="2357241"/>
            <a:chOff x="8039055" y="4773459"/>
            <a:chExt cx="1554677" cy="2318447"/>
          </a:xfrm>
        </p:grpSpPr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2EEA12D2-6A03-A740-BEA3-74A34AACD02D}"/>
                </a:ext>
              </a:extLst>
            </p:cNvPr>
            <p:cNvSpPr/>
            <p:nvPr/>
          </p:nvSpPr>
          <p:spPr>
            <a:xfrm>
              <a:off x="8540628" y="4773459"/>
              <a:ext cx="1053104" cy="1405966"/>
            </a:xfrm>
            <a:prstGeom prst="wedgeRectCallout">
              <a:avLst>
                <a:gd name="adj1" fmla="val -57661"/>
                <a:gd name="adj2" fmla="val 596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What is this based on?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704531-745A-0A4B-B103-994941D698D1}"/>
                </a:ext>
              </a:extLst>
            </p:cNvPr>
            <p:cNvSpPr txBox="1"/>
            <p:nvPr/>
          </p:nvSpPr>
          <p:spPr>
            <a:xfrm>
              <a:off x="8039055" y="6322465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3" name="Circular Arrow 12">
            <a:extLst>
              <a:ext uri="{FF2B5EF4-FFF2-40B4-BE49-F238E27FC236}">
                <a16:creationId xmlns:a16="http://schemas.microsoft.com/office/drawing/2014/main" id="{46FBD6B1-6404-DA43-9ED3-05B151E2EF8D}"/>
              </a:ext>
            </a:extLst>
          </p:cNvPr>
          <p:cNvSpPr/>
          <p:nvPr/>
        </p:nvSpPr>
        <p:spPr>
          <a:xfrm>
            <a:off x="5279668" y="4490377"/>
            <a:ext cx="1632664" cy="78231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D0006-3DCB-3540-A64B-5F18E1D3F737}"/>
              </a:ext>
            </a:extLst>
          </p:cNvPr>
          <p:cNvSpPr/>
          <p:nvPr/>
        </p:nvSpPr>
        <p:spPr>
          <a:xfrm>
            <a:off x="4483592" y="2129489"/>
            <a:ext cx="3701403" cy="384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432FB9-9C35-5449-863E-274B7DAFC4E8}"/>
              </a:ext>
            </a:extLst>
          </p:cNvPr>
          <p:cNvSpPr/>
          <p:nvPr/>
        </p:nvSpPr>
        <p:spPr>
          <a:xfrm>
            <a:off x="5108682" y="4950457"/>
            <a:ext cx="170986" cy="531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F317A5-7ABE-CC4B-A6E2-0E7CFE1D362F}"/>
              </a:ext>
            </a:extLst>
          </p:cNvPr>
          <p:cNvSpPr/>
          <p:nvPr/>
        </p:nvSpPr>
        <p:spPr>
          <a:xfrm>
            <a:off x="7405528" y="4946200"/>
            <a:ext cx="170986" cy="531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EC8593-D728-8743-8575-1206E4C012A0}"/>
              </a:ext>
            </a:extLst>
          </p:cNvPr>
          <p:cNvSpPr/>
          <p:nvPr/>
        </p:nvSpPr>
        <p:spPr>
          <a:xfrm>
            <a:off x="8251847" y="4946200"/>
            <a:ext cx="170986" cy="5316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3320" y="3869881"/>
                <a:ext cx="8585358" cy="93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0" y="3869881"/>
                <a:ext cx="8585358" cy="938847"/>
              </a:xfrm>
              <a:prstGeom prst="rect">
                <a:avLst/>
              </a:prstGeom>
              <a:blipFill>
                <a:blip r:embed="rId2"/>
                <a:stretch>
                  <a:fillRect t="-161333" b="-2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2343707" y="1726042"/>
            <a:ext cx="7504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one single multinomial variable X 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ED33B235-C692-7F48-84BA-0F45932B29FB}"/>
                  </a:ext>
                </a:extLst>
              </p:cNvPr>
              <p:cNvSpPr/>
              <p:nvPr/>
            </p:nvSpPr>
            <p:spPr>
              <a:xfrm>
                <a:off x="8593785" y="3209259"/>
                <a:ext cx="2592729" cy="1148129"/>
              </a:xfrm>
              <a:prstGeom prst="wedgeEllipseCallout">
                <a:avLst>
                  <a:gd name="adj1" fmla="val -57057"/>
                  <a:gd name="adj2" fmla="val 4400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count of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in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Callout 4">
                <a:extLst>
                  <a:ext uri="{FF2B5EF4-FFF2-40B4-BE49-F238E27FC236}">
                    <a16:creationId xmlns:a16="http://schemas.microsoft.com/office/drawing/2014/main" id="{ED33B235-C692-7F48-84BA-0F45932B2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785" y="3209259"/>
                <a:ext cx="2592729" cy="1148129"/>
              </a:xfrm>
              <a:prstGeom prst="wedgeEllipseCallout">
                <a:avLst>
                  <a:gd name="adj1" fmla="val -57057"/>
                  <a:gd name="adj2" fmla="val 4400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EF510E-7E00-9F45-B5F9-9265B5ABCC7D}"/>
              </a:ext>
            </a:extLst>
          </p:cNvPr>
          <p:cNvGrpSpPr/>
          <p:nvPr/>
        </p:nvGrpSpPr>
        <p:grpSpPr>
          <a:xfrm>
            <a:off x="7122078" y="4712069"/>
            <a:ext cx="3266600" cy="1946269"/>
            <a:chOff x="7888037" y="4773459"/>
            <a:chExt cx="2053599" cy="1914238"/>
          </a:xfrm>
        </p:grpSpPr>
        <p:sp>
          <p:nvSpPr>
            <p:cNvPr id="9" name="Rectangular Callout 8">
              <a:extLst>
                <a:ext uri="{FF2B5EF4-FFF2-40B4-BE49-F238E27FC236}">
                  <a16:creationId xmlns:a16="http://schemas.microsoft.com/office/drawing/2014/main" id="{AEA693D0-1934-1E49-8811-ACDB0BAED4CA}"/>
                </a:ext>
              </a:extLst>
            </p:cNvPr>
            <p:cNvSpPr/>
            <p:nvPr/>
          </p:nvSpPr>
          <p:spPr>
            <a:xfrm>
              <a:off x="8540628" y="4773459"/>
              <a:ext cx="1401008" cy="1405811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True for IID Data and single multinomial variable !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027501-6115-544E-8A82-AF08A215FD9E}"/>
                </a:ext>
              </a:extLst>
            </p:cNvPr>
            <p:cNvSpPr txBox="1"/>
            <p:nvPr/>
          </p:nvSpPr>
          <p:spPr>
            <a:xfrm>
              <a:off x="7888037" y="5918256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82EE1-0059-5241-A135-F89922360952}"/>
              </a:ext>
            </a:extLst>
          </p:cNvPr>
          <p:cNvSpPr/>
          <p:nvPr/>
        </p:nvSpPr>
        <p:spPr>
          <a:xfrm>
            <a:off x="4363951" y="2158879"/>
            <a:ext cx="3701403" cy="3848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5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1996440" cy="58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3CA557-898B-0C41-8D81-C56261E9B9F2}"/>
              </a:ext>
            </a:extLst>
          </p:cNvPr>
          <p:cNvGrpSpPr/>
          <p:nvPr/>
        </p:nvGrpSpPr>
        <p:grpSpPr>
          <a:xfrm>
            <a:off x="7599974" y="4439358"/>
            <a:ext cx="3162926" cy="1946269"/>
            <a:chOff x="7888037" y="4773459"/>
            <a:chExt cx="2053599" cy="1914238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43BF0379-026C-A541-96CD-38EA69B3C025}"/>
                </a:ext>
              </a:extLst>
            </p:cNvPr>
            <p:cNvSpPr/>
            <p:nvPr/>
          </p:nvSpPr>
          <p:spPr>
            <a:xfrm>
              <a:off x="8540628" y="4773459"/>
              <a:ext cx="1401008" cy="1405811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 should be IID!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493D1-522E-DA4F-83D6-EA02F546F906}"/>
                </a:ext>
              </a:extLst>
            </p:cNvPr>
            <p:cNvSpPr txBox="1"/>
            <p:nvPr/>
          </p:nvSpPr>
          <p:spPr>
            <a:xfrm>
              <a:off x="7888037" y="5918256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pic>
        <p:nvPicPr>
          <p:cNvPr id="11" name="Picture 6" descr="j0295149">
            <a:extLst>
              <a:ext uri="{FF2B5EF4-FFF2-40B4-BE49-F238E27FC236}">
                <a16:creationId xmlns:a16="http://schemas.microsoft.com/office/drawing/2014/main" id="{65507926-0280-BC4C-8110-986434C4A8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06718" y="574644"/>
            <a:ext cx="1350963" cy="1905000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6D42086-01C9-4D48-AB04-20D0BDB9F23C}"/>
              </a:ext>
            </a:extLst>
          </p:cNvPr>
          <p:cNvGraphicFramePr>
            <a:graphicFrameLocks noGrp="1"/>
          </p:cNvGraphicFramePr>
          <p:nvPr/>
        </p:nvGraphicFramePr>
        <p:xfrm>
          <a:off x="2872519" y="1858063"/>
          <a:ext cx="1157957" cy="428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957">
                  <a:extLst>
                    <a:ext uri="{9D8B030D-6E8A-4147-A177-3AD203B41FA5}">
                      <a16:colId xmlns:a16="http://schemas.microsoft.com/office/drawing/2014/main" val="1369774075"/>
                    </a:ext>
                  </a:extLst>
                </a:gridCol>
              </a:tblGrid>
              <a:tr h="64392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84631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11439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02970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40066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308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648453"/>
                  </a:ext>
                </a:extLst>
              </a:tr>
              <a:tr h="606204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8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8F78995-9CD3-E440-B2D5-A4A8EBDB2137}"/>
              </a:ext>
            </a:extLst>
          </p:cNvPr>
          <p:cNvSpPr txBox="1"/>
          <p:nvPr/>
        </p:nvSpPr>
        <p:spPr>
          <a:xfrm>
            <a:off x="4575952" y="326708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𝜃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=𝜃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(1-𝜃)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graphicFrame>
        <p:nvGraphicFramePr>
          <p:cNvPr id="27" name="Table 19">
            <a:extLst>
              <a:ext uri="{FF2B5EF4-FFF2-40B4-BE49-F238E27FC236}">
                <a16:creationId xmlns:a16="http://schemas.microsoft.com/office/drawing/2014/main" id="{4D0C6DDE-C95A-2644-B8BB-744D96C1B15F}"/>
              </a:ext>
            </a:extLst>
          </p:cNvPr>
          <p:cNvGraphicFramePr>
            <a:graphicFrameLocks noGrp="1"/>
          </p:cNvGraphicFramePr>
          <p:nvPr/>
        </p:nvGraphicFramePr>
        <p:xfrm>
          <a:off x="6069919" y="2265663"/>
          <a:ext cx="2117688" cy="80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688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55185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 = 𝜃=0.5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4063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 1-𝜃=0.5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5EB21276-B95D-614D-AE01-DE88D8E956DD}"/>
              </a:ext>
            </a:extLst>
          </p:cNvPr>
          <p:cNvGrpSpPr/>
          <p:nvPr/>
        </p:nvGrpSpPr>
        <p:grpSpPr>
          <a:xfrm>
            <a:off x="5015439" y="1528638"/>
            <a:ext cx="1809671" cy="1597742"/>
            <a:chOff x="8862281" y="2985674"/>
            <a:chExt cx="1809671" cy="159774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1B48705-68B2-CE4D-8A95-A1DF8F1D009F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2FBA5E55-34EA-2B4A-A0A1-A48A508AD698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335C89-C92C-5D42-9657-12D670BBB585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1</a:t>
              </a:r>
            </a:p>
          </p:txBody>
        </p:sp>
      </p:grpSp>
      <p:graphicFrame>
        <p:nvGraphicFramePr>
          <p:cNvPr id="32" name="Table 19">
            <a:extLst>
              <a:ext uri="{FF2B5EF4-FFF2-40B4-BE49-F238E27FC236}">
                <a16:creationId xmlns:a16="http://schemas.microsoft.com/office/drawing/2014/main" id="{5436FF16-C5DF-624F-A5DA-D024FB7C0A6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628843"/>
          <a:ext cx="2091607" cy="81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07">
                  <a:extLst>
                    <a:ext uri="{9D8B030D-6E8A-4147-A177-3AD203B41FA5}">
                      <a16:colId xmlns:a16="http://schemas.microsoft.com/office/drawing/2014/main" val="2894724461"/>
                    </a:ext>
                  </a:extLst>
                </a:gridCol>
              </a:tblGrid>
              <a:tr h="385734">
                <a:tc>
                  <a:txBody>
                    <a:bodyPr/>
                    <a:lstStyle/>
                    <a:p>
                      <a:r>
                        <a:rPr lang="en-US" altLang="en-US" sz="18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P(HEAD)=𝜃=0.4</a:t>
                      </a:r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63099"/>
                  </a:ext>
                </a:extLst>
              </a:tr>
              <a:tr h="426103">
                <a:tc>
                  <a:txBody>
                    <a:bodyPr/>
                    <a:lstStyle/>
                    <a:p>
                      <a:r>
                        <a:rPr lang="en-US" altLang="en-US" sz="18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(TAIL)=1-𝜃= 0.6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32380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4678E69-8D01-4E46-B77A-68655F4281A7}"/>
              </a:ext>
            </a:extLst>
          </p:cNvPr>
          <p:cNvGrpSpPr/>
          <p:nvPr/>
        </p:nvGrpSpPr>
        <p:grpSpPr>
          <a:xfrm>
            <a:off x="5015439" y="3932407"/>
            <a:ext cx="1809671" cy="1597742"/>
            <a:chOff x="8862281" y="2985674"/>
            <a:chExt cx="1809671" cy="159774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1B6521-88CE-1848-A7FB-ADB732A37433}"/>
                </a:ext>
              </a:extLst>
            </p:cNvPr>
            <p:cNvSpPr/>
            <p:nvPr/>
          </p:nvSpPr>
          <p:spPr>
            <a:xfrm>
              <a:off x="8862281" y="366901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5557AEB7-2579-7D46-A81E-D8AC356EFEAC}"/>
                </a:ext>
              </a:extLst>
            </p:cNvPr>
            <p:cNvSpPr/>
            <p:nvPr/>
          </p:nvSpPr>
          <p:spPr>
            <a:xfrm rot="5400000">
              <a:off x="9823845" y="2816390"/>
              <a:ext cx="343743" cy="1352471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0E3572-F471-5945-BF07-08EB418432BB}"/>
                </a:ext>
              </a:extLst>
            </p:cNvPr>
            <p:cNvSpPr txBox="1"/>
            <p:nvPr/>
          </p:nvSpPr>
          <p:spPr>
            <a:xfrm>
              <a:off x="9840561" y="2985674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</a:t>
              </a:r>
              <a:r>
                <a:rPr lang="en-US" i="1" baseline="-25000" dirty="0"/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7DA3FF7-D380-9444-9329-F07CA6846A15}"/>
              </a:ext>
            </a:extLst>
          </p:cNvPr>
          <p:cNvSpPr txBox="1"/>
          <p:nvPr/>
        </p:nvSpPr>
        <p:spPr>
          <a:xfrm>
            <a:off x="4392251" y="5826156"/>
            <a:ext cx="3898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Data|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𝜃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,G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=(0.4)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(0.6)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30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D00180-4903-F545-BCB8-02708E6C4371}"/>
              </a:ext>
            </a:extLst>
          </p:cNvPr>
          <p:cNvSpPr txBox="1"/>
          <p:nvPr/>
        </p:nvSpPr>
        <p:spPr>
          <a:xfrm>
            <a:off x="8531029" y="2783808"/>
            <a:ext cx="2523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IID stands for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ndependently</a:t>
            </a:r>
            <a:r>
              <a:rPr lang="en-US" dirty="0"/>
              <a:t> obtained and following </a:t>
            </a: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dentical </a:t>
            </a:r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istribution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E37AE-FF64-B443-8F47-5ACAB7B96B11}"/>
              </a:ext>
            </a:extLst>
          </p:cNvPr>
          <p:cNvSpPr/>
          <p:nvPr/>
        </p:nvSpPr>
        <p:spPr>
          <a:xfrm>
            <a:off x="6631666" y="3262567"/>
            <a:ext cx="1227544" cy="450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3381" y="5158483"/>
                <a:ext cx="9398315" cy="140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𝐷𝑎𝑡𝑎</m:t>
                              </m:r>
                            </m:e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sz="20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l-GR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  <m:f>
                            <m:f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81" y="5158483"/>
                <a:ext cx="9398315" cy="1409360"/>
              </a:xfrm>
              <a:prstGeom prst="rect">
                <a:avLst/>
              </a:prstGeom>
              <a:blipFill>
                <a:blip r:embed="rId2"/>
                <a:stretch>
                  <a:fillRect l="-539" t="-86486" b="-85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1713382" y="1600907"/>
            <a:ext cx="95478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single multinomial variable 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/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blipFill>
                <a:blip r:embed="rId3"/>
                <a:stretch>
                  <a:fillRect t="-63265" b="-95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/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blipFill>
                <a:blip r:embed="rId4"/>
                <a:stretch>
                  <a:fillRect l="-14458" t="-160870" r="-3614" b="-2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blipFill>
                <a:blip r:embed="rId5"/>
                <a:stretch>
                  <a:fillRect l="-6061" t="-26087" r="-80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>
            <a:extLst>
              <a:ext uri="{FF2B5EF4-FFF2-40B4-BE49-F238E27FC236}">
                <a16:creationId xmlns:a16="http://schemas.microsoft.com/office/drawing/2014/main" id="{B82E0377-5FA6-0D40-B8E1-DADBFA1C8402}"/>
              </a:ext>
            </a:extLst>
          </p:cNvPr>
          <p:cNvSpPr/>
          <p:nvPr/>
        </p:nvSpPr>
        <p:spPr>
          <a:xfrm>
            <a:off x="6339787" y="3170567"/>
            <a:ext cx="1947996" cy="548404"/>
          </a:xfrm>
          <a:prstGeom prst="wedgeEllipseCallout">
            <a:avLst>
              <a:gd name="adj1" fmla="val -64502"/>
              <a:gd name="adj2" fmla="val 5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672EA211-5213-7541-A5E6-00397DD9A483}"/>
              </a:ext>
            </a:extLst>
          </p:cNvPr>
          <p:cNvSpPr/>
          <p:nvPr/>
        </p:nvSpPr>
        <p:spPr>
          <a:xfrm>
            <a:off x="1311488" y="3463687"/>
            <a:ext cx="1439849" cy="559834"/>
          </a:xfrm>
          <a:prstGeom prst="wedgeEllipseCallout">
            <a:avLst>
              <a:gd name="adj1" fmla="val 70006"/>
              <a:gd name="adj2" fmla="val 273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/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blipFill>
                <a:blip r:embed="rId6"/>
                <a:stretch>
                  <a:fillRect t="-149123" b="-2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/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count of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in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8988BF2-B930-794E-80EF-B7AB188CF994}"/>
              </a:ext>
            </a:extLst>
          </p:cNvPr>
          <p:cNvSpPr/>
          <p:nvPr/>
        </p:nvSpPr>
        <p:spPr>
          <a:xfrm>
            <a:off x="328234" y="4314572"/>
            <a:ext cx="1703178" cy="1606485"/>
          </a:xfrm>
          <a:prstGeom prst="wedgeRectCallout">
            <a:avLst>
              <a:gd name="adj1" fmla="val 79549"/>
              <a:gd name="adj2" fmla="val 289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when G contains a single multinomial variable and IID data!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0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A More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3381" y="5158483"/>
                <a:ext cx="9398315" cy="60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e>
                          <m:e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l-GR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81" y="5158483"/>
                <a:ext cx="9398315" cy="602088"/>
              </a:xfrm>
              <a:prstGeom prst="rect">
                <a:avLst/>
              </a:prstGeom>
              <a:blipFill>
                <a:blip r:embed="rId2"/>
                <a:stretch>
                  <a:fillRect t="-91667" b="-1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055727" y="3685215"/>
            <a:ext cx="61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E1AAC-7E4F-D346-94E6-EB1D5C2B7420}"/>
              </a:ext>
            </a:extLst>
          </p:cNvPr>
          <p:cNvSpPr txBox="1"/>
          <p:nvPr/>
        </p:nvSpPr>
        <p:spPr>
          <a:xfrm>
            <a:off x="1713382" y="1600907"/>
            <a:ext cx="95478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data  concerning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single multinomial variable 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r different values,  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assuming IID, how do we compute 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/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𝐷𝑖𝑟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520208-5621-E245-B4D6-BB09796C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62" y="3729959"/>
                <a:ext cx="6096000" cy="602088"/>
              </a:xfrm>
              <a:prstGeom prst="rect">
                <a:avLst/>
              </a:prstGeom>
              <a:blipFill>
                <a:blip r:embed="rId3"/>
                <a:stretch>
                  <a:fillRect t="-63265" b="-95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/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89C822-A594-7A4B-8BCC-E2A9AEF6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0" y="3344498"/>
                <a:ext cx="1044388" cy="276999"/>
              </a:xfrm>
              <a:prstGeom prst="rect">
                <a:avLst/>
              </a:prstGeom>
              <a:blipFill>
                <a:blip r:embed="rId4"/>
                <a:stretch>
                  <a:fillRect l="-14458" t="-160870" r="-3614" b="-2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/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F1D2B-D402-AB43-BC24-72AB35D30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23" y="3626479"/>
                <a:ext cx="1243289" cy="276999"/>
              </a:xfrm>
              <a:prstGeom prst="rect">
                <a:avLst/>
              </a:prstGeom>
              <a:blipFill>
                <a:blip r:embed="rId5"/>
                <a:stretch>
                  <a:fillRect l="-6061" t="-26087" r="-808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Callout 2">
            <a:extLst>
              <a:ext uri="{FF2B5EF4-FFF2-40B4-BE49-F238E27FC236}">
                <a16:creationId xmlns:a16="http://schemas.microsoft.com/office/drawing/2014/main" id="{B82E0377-5FA6-0D40-B8E1-DADBFA1C8402}"/>
              </a:ext>
            </a:extLst>
          </p:cNvPr>
          <p:cNvSpPr/>
          <p:nvPr/>
        </p:nvSpPr>
        <p:spPr>
          <a:xfrm>
            <a:off x="6339787" y="3170567"/>
            <a:ext cx="1947996" cy="548404"/>
          </a:xfrm>
          <a:prstGeom prst="wedgeEllipseCallout">
            <a:avLst>
              <a:gd name="adj1" fmla="val -64502"/>
              <a:gd name="adj2" fmla="val 598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672EA211-5213-7541-A5E6-00397DD9A483}"/>
              </a:ext>
            </a:extLst>
          </p:cNvPr>
          <p:cNvSpPr/>
          <p:nvPr/>
        </p:nvSpPr>
        <p:spPr>
          <a:xfrm>
            <a:off x="1311488" y="3463687"/>
            <a:ext cx="1439849" cy="559834"/>
          </a:xfrm>
          <a:prstGeom prst="wedgeEllipseCallout">
            <a:avLst>
              <a:gd name="adj1" fmla="val 70006"/>
              <a:gd name="adj2" fmla="val 273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/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7DA7A-EE60-0241-BDE5-26D4FC9D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21" y="4445722"/>
                <a:ext cx="8585358" cy="697114"/>
              </a:xfrm>
              <a:prstGeom prst="rect">
                <a:avLst/>
              </a:prstGeom>
              <a:blipFill>
                <a:blip r:embed="rId6"/>
                <a:stretch>
                  <a:fillRect t="-149123" b="-2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/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count of the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in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F9E16241-56AD-924A-8AB8-C6A8E21E2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16" y="3964790"/>
                <a:ext cx="2268291" cy="983737"/>
              </a:xfrm>
              <a:prstGeom prst="wedgeEllipseCallout">
                <a:avLst>
                  <a:gd name="adj1" fmla="val -62160"/>
                  <a:gd name="adj2" fmla="val 25181"/>
                </a:avLst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61DC8D-6746-174B-BBEE-996AB8D97BBC}"/>
                  </a:ext>
                </a:extLst>
              </p:cNvPr>
              <p:cNvSpPr txBox="1"/>
              <p:nvPr/>
            </p:nvSpPr>
            <p:spPr>
              <a:xfrm>
                <a:off x="1779342" y="5796518"/>
                <a:ext cx="93983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61DC8D-6746-174B-BBEE-996AB8D9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42" y="5796518"/>
                <a:ext cx="9398315" cy="461665"/>
              </a:xfrm>
              <a:prstGeom prst="rect">
                <a:avLst/>
              </a:prstGeom>
              <a:blipFill>
                <a:blip r:embed="rId8"/>
                <a:stretch>
                  <a:fillRect l="-810" t="-129730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21DA2D-043D-754D-BB72-3CC4F7236650}"/>
                  </a:ext>
                </a:extLst>
              </p:cNvPr>
              <p:cNvSpPr txBox="1"/>
              <p:nvPr/>
            </p:nvSpPr>
            <p:spPr>
              <a:xfrm>
                <a:off x="1779342" y="6218833"/>
                <a:ext cx="2276386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21DA2D-043D-754D-BB72-3CC4F723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42" y="6218833"/>
                <a:ext cx="2276386" cy="582660"/>
              </a:xfrm>
              <a:prstGeom prst="rect">
                <a:avLst/>
              </a:prstGeom>
              <a:blipFill>
                <a:blip r:embed="rId9"/>
                <a:stretch>
                  <a:fillRect l="-3333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D176EF-40F4-664E-9AC8-BB6F6E3CBB91}"/>
                  </a:ext>
                </a:extLst>
              </p:cNvPr>
              <p:cNvSpPr txBox="1"/>
              <p:nvPr/>
            </p:nvSpPr>
            <p:spPr>
              <a:xfrm>
                <a:off x="4702268" y="6268634"/>
                <a:ext cx="59962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!,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≥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𝑖𝑛𝑡𝑒𝑔𝑒𝑟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D176EF-40F4-664E-9AC8-BB6F6E3CB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68" y="6268634"/>
                <a:ext cx="5996212" cy="400110"/>
              </a:xfrm>
              <a:prstGeom prst="rect">
                <a:avLst/>
              </a:prstGeom>
              <a:blipFill>
                <a:blip r:embed="rId10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709BD40E-64D6-3A46-9BAA-C1EE3F3FD250}"/>
              </a:ext>
            </a:extLst>
          </p:cNvPr>
          <p:cNvSpPr/>
          <p:nvPr/>
        </p:nvSpPr>
        <p:spPr>
          <a:xfrm>
            <a:off x="121997" y="4023521"/>
            <a:ext cx="1439849" cy="1630147"/>
          </a:xfrm>
          <a:prstGeom prst="wedgeRectCallout">
            <a:avLst>
              <a:gd name="adj1" fmla="val 63532"/>
              <a:gd name="adj2" fmla="val 33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 when G contains a single multinomial variable and IID data!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A06632C7-9517-8143-862B-8207A86C2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6" y="447676"/>
            <a:ext cx="7756525" cy="708025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Bayesian score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B85154-02DE-584F-86C8-9501A338E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1870075"/>
          <a:ext cx="84709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06" name="Equation" r:id="rId3" imgW="117322600" imgH="11112500" progId="Equation.3">
                  <p:embed/>
                </p:oleObj>
              </mc:Choice>
              <mc:Fallback>
                <p:oleObj name="Equation" r:id="rId3" imgW="117322600" imgH="111125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CB85154-02DE-584F-86C8-9501A338E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870075"/>
                        <a:ext cx="84709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92BE800-2DCD-CF40-9EF7-159A729AD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07" y="2831841"/>
            <a:ext cx="1020921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4AF4F76-8F59-A140-A4CE-B7C246A04FDF}"/>
              </a:ext>
            </a:extLst>
          </p:cNvPr>
          <p:cNvGrpSpPr/>
          <p:nvPr/>
        </p:nvGrpSpPr>
        <p:grpSpPr>
          <a:xfrm>
            <a:off x="8997329" y="4949925"/>
            <a:ext cx="3039217" cy="1460399"/>
            <a:chOff x="8291508" y="4525918"/>
            <a:chExt cx="1973278" cy="1436364"/>
          </a:xfrm>
        </p:grpSpPr>
        <p:sp>
          <p:nvSpPr>
            <p:cNvPr id="8" name="Rectangular Callout 7">
              <a:extLst>
                <a:ext uri="{FF2B5EF4-FFF2-40B4-BE49-F238E27FC236}">
                  <a16:creationId xmlns:a16="http://schemas.microsoft.com/office/drawing/2014/main" id="{28547A72-A112-D747-BF78-145848D563FA}"/>
                </a:ext>
              </a:extLst>
            </p:cNvPr>
            <p:cNvSpPr/>
            <p:nvPr/>
          </p:nvSpPr>
          <p:spPr>
            <a:xfrm>
              <a:off x="8863778" y="4525918"/>
              <a:ext cx="1401008" cy="1319715"/>
            </a:xfrm>
            <a:prstGeom prst="wedgeRectCallout">
              <a:avLst>
                <a:gd name="adj1" fmla="val -66561"/>
                <a:gd name="adj2" fmla="val -105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Recall we have previously derived this for the single variable case.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7975D2-E34F-BA45-98B5-D2E4FFB11D10}"/>
                </a:ext>
              </a:extLst>
            </p:cNvPr>
            <p:cNvSpPr txBox="1"/>
            <p:nvPr/>
          </p:nvSpPr>
          <p:spPr>
            <a:xfrm>
              <a:off x="8291508" y="5192841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40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EEC3-25CC-C74A-B532-E1D33230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690" y="1455276"/>
            <a:ext cx="8686800" cy="6096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the following: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acyclic graph (DAG) 𝔾 whose nodes are random variables. 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joint probability distribution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variables in 𝔾.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conditionally independent of its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nondescendents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its parents.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say that 𝔾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satisfy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we call (𝔾,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network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Franklin Gothic Medium" panose="020B0603020102020204" pitchFamily="34" charset="0"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268C6F-4BDE-5A4A-BD44-B4ACDE95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Bayesian 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283429-5500-4649-9778-1B9656814F6C}"/>
              </a:ext>
            </a:extLst>
          </p:cNvPr>
          <p:cNvSpPr txBox="1">
            <a:spLocks/>
          </p:cNvSpPr>
          <p:nvPr/>
        </p:nvSpPr>
        <p:spPr>
          <a:xfrm>
            <a:off x="1636690" y="5270699"/>
            <a:ext cx="8558011" cy="102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BN is a probability based graphic model that represents conditional independent (dependent) relationships among variables.</a:t>
            </a:r>
          </a:p>
        </p:txBody>
      </p:sp>
    </p:spTree>
    <p:extLst>
      <p:ext uri="{BB962C8B-B14F-4D97-AF65-F5344CB8AC3E}">
        <p14:creationId xmlns:p14="http://schemas.microsoft.com/office/powerpoint/2010/main" val="67257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AC1B2B-AFA7-964E-B42E-CBAAD68DF5C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 Score </a:t>
            </a:r>
          </a:p>
        </p:txBody>
      </p:sp>
      <p:sp>
        <p:nvSpPr>
          <p:cNvPr id="25602" name="Rectangle 4">
            <a:extLst>
              <a:ext uri="{FF2B5EF4-FFF2-40B4-BE49-F238E27FC236}">
                <a16:creationId xmlns:a16="http://schemas.microsoft.com/office/drawing/2014/main" id="{FD6CA79A-8713-0340-8FDD-C67B69A5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1867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1789F0-0CBE-D948-B79A-3F15DF911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66" y="4082813"/>
            <a:ext cx="9481705" cy="94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4" name="Canvas 204">
            <a:extLst>
              <a:ext uri="{FF2B5EF4-FFF2-40B4-BE49-F238E27FC236}">
                <a16:creationId xmlns:a16="http://schemas.microsoft.com/office/drawing/2014/main" id="{2898AA0A-5AFF-4047-A88E-72ADB6033E3D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2967038"/>
            <a:ext cx="6826250" cy="747712"/>
            <a:chOff x="0" y="0"/>
            <a:chExt cx="5943600" cy="696595"/>
          </a:xfrm>
        </p:grpSpPr>
        <p:sp>
          <p:nvSpPr>
            <p:cNvPr id="25606" name="Rectangle 88">
              <a:extLst>
                <a:ext uri="{FF2B5EF4-FFF2-40B4-BE49-F238E27FC236}">
                  <a16:creationId xmlns:a16="http://schemas.microsoft.com/office/drawing/2014/main" id="{9EA11497-D7A6-2B49-955E-A815A1626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943600" cy="696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Garamond" panose="02020404030301010803" pitchFamily="18" charset="0"/>
              </a:endParaRPr>
            </a:p>
          </p:txBody>
        </p:sp>
        <p:cxnSp>
          <p:nvCxnSpPr>
            <p:cNvPr id="25607" name="Line 149">
              <a:extLst>
                <a:ext uri="{FF2B5EF4-FFF2-40B4-BE49-F238E27FC236}">
                  <a16:creationId xmlns:a16="http://schemas.microsoft.com/office/drawing/2014/main" id="{CE7D27A4-665F-D948-903E-1281CD7447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55060" y="301625"/>
              <a:ext cx="1198245" cy="0"/>
            </a:xfrm>
            <a:prstGeom prst="line">
              <a:avLst/>
            </a:prstGeom>
            <a:noFill/>
            <a:ln w="825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08" name="Rectangle 90">
              <a:extLst>
                <a:ext uri="{FF2B5EF4-FFF2-40B4-BE49-F238E27FC236}">
                  <a16:creationId xmlns:a16="http://schemas.microsoft.com/office/drawing/2014/main" id="{25EEE352-1912-F446-BEBA-582635C0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54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09" name="Rectangle 91">
              <a:extLst>
                <a:ext uri="{FF2B5EF4-FFF2-40B4-BE49-F238E27FC236}">
                  <a16:creationId xmlns:a16="http://schemas.microsoft.com/office/drawing/2014/main" id="{AC715471-05CF-764B-AAB0-C81B96459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015" y="172720"/>
              <a:ext cx="8932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0" name="Rectangle 92">
              <a:extLst>
                <a:ext uri="{FF2B5EF4-FFF2-40B4-BE49-F238E27FC236}">
                  <a16:creationId xmlns:a16="http://schemas.microsoft.com/office/drawing/2014/main" id="{DF6F70DD-42FA-D641-A062-3CA883657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85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1" name="Rectangle 93">
              <a:extLst>
                <a:ext uri="{FF2B5EF4-FFF2-40B4-BE49-F238E27FC236}">
                  <a16:creationId xmlns:a16="http://schemas.microsoft.com/office/drawing/2014/main" id="{67AFD566-3245-3D42-ACF9-BB753308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105" y="329565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2" name="Rectangle 94">
              <a:extLst>
                <a:ext uri="{FF2B5EF4-FFF2-40B4-BE49-F238E27FC236}">
                  <a16:creationId xmlns:a16="http://schemas.microsoft.com/office/drawing/2014/main" id="{ED1B3CF5-3F34-1B46-8A47-ECA59C2BB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315" y="329565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3" name="Rectangle 95">
              <a:extLst>
                <a:ext uri="{FF2B5EF4-FFF2-40B4-BE49-F238E27FC236}">
                  <a16:creationId xmlns:a16="http://schemas.microsoft.com/office/drawing/2014/main" id="{4E3B1C89-817B-4746-BEAC-7DCADFE9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675" y="3937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4" name="Rectangle 96">
              <a:extLst>
                <a:ext uri="{FF2B5EF4-FFF2-40B4-BE49-F238E27FC236}">
                  <a16:creationId xmlns:a16="http://schemas.microsoft.com/office/drawing/2014/main" id="{2DB2DA35-91A7-F945-90F9-F0CC059C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380" y="3937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5" name="Rectangle 97">
              <a:extLst>
                <a:ext uri="{FF2B5EF4-FFF2-40B4-BE49-F238E27FC236}">
                  <a16:creationId xmlns:a16="http://schemas.microsoft.com/office/drawing/2014/main" id="{B399DE48-F6F9-D845-BAC1-819C6E674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545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6" name="Rectangle 98">
              <a:extLst>
                <a:ext uri="{FF2B5EF4-FFF2-40B4-BE49-F238E27FC236}">
                  <a16:creationId xmlns:a16="http://schemas.microsoft.com/office/drawing/2014/main" id="{1FA3BF2C-5F2D-524E-ADF9-472063DB1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770" y="172720"/>
              <a:ext cx="36289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|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7" name="Rectangle 99">
              <a:extLst>
                <a:ext uri="{FF2B5EF4-FFF2-40B4-BE49-F238E27FC236}">
                  <a16:creationId xmlns:a16="http://schemas.microsoft.com/office/drawing/2014/main" id="{B91C8065-CFBD-C648-A723-4A0A95723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80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8" name="Rectangle 100">
              <a:extLst>
                <a:ext uri="{FF2B5EF4-FFF2-40B4-BE49-F238E27FC236}">
                  <a16:creationId xmlns:a16="http://schemas.microsoft.com/office/drawing/2014/main" id="{A7DF9F48-0CDD-7840-9E51-03231F1FA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510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19" name="Rectangle 101">
              <a:extLst>
                <a:ext uri="{FF2B5EF4-FFF2-40B4-BE49-F238E27FC236}">
                  <a16:creationId xmlns:a16="http://schemas.microsoft.com/office/drawing/2014/main" id="{7CE42936-8494-6D49-9A02-2E671C9D1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550" y="172720"/>
              <a:ext cx="5024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0" name="Rectangle 102">
              <a:extLst>
                <a:ext uri="{FF2B5EF4-FFF2-40B4-BE49-F238E27FC236}">
                  <a16:creationId xmlns:a16="http://schemas.microsoft.com/office/drawing/2014/main" id="{734E5C17-04B1-304E-BC1F-36D4181E8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55" y="172720"/>
              <a:ext cx="6001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1" name="Rectangle 103">
              <a:extLst>
                <a:ext uri="{FF2B5EF4-FFF2-40B4-BE49-F238E27FC236}">
                  <a16:creationId xmlns:a16="http://schemas.microsoft.com/office/drawing/2014/main" id="{FC8AEA5D-B407-984F-BB0D-B37DA6139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710" y="4432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2" name="Rectangle 104">
              <a:extLst>
                <a:ext uri="{FF2B5EF4-FFF2-40B4-BE49-F238E27FC236}">
                  <a16:creationId xmlns:a16="http://schemas.microsoft.com/office/drawing/2014/main" id="{CEB05670-064F-5745-B9C5-A64B8424C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430" y="447675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3" name="Rectangle 105">
              <a:extLst>
                <a:ext uri="{FF2B5EF4-FFF2-40B4-BE49-F238E27FC236}">
                  <a16:creationId xmlns:a16="http://schemas.microsoft.com/office/drawing/2014/main" id="{8A11D6A7-C415-E44C-8CF8-FF5B04538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395" y="4432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4" name="Rectangle 106">
              <a:extLst>
                <a:ext uri="{FF2B5EF4-FFF2-40B4-BE49-F238E27FC236}">
                  <a16:creationId xmlns:a16="http://schemas.microsoft.com/office/drawing/2014/main" id="{19223AB0-411D-4D45-90F3-21AB33BF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25" y="4432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5" name="Rectangle 107">
              <a:extLst>
                <a:ext uri="{FF2B5EF4-FFF2-40B4-BE49-F238E27FC236}">
                  <a16:creationId xmlns:a16="http://schemas.microsoft.com/office/drawing/2014/main" id="{409D360C-6714-F94C-8A86-7B816AE5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330" y="296545"/>
              <a:ext cx="100492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6" name="Rectangle 108">
              <a:extLst>
                <a:ext uri="{FF2B5EF4-FFF2-40B4-BE49-F238E27FC236}">
                  <a16:creationId xmlns:a16="http://schemas.microsoft.com/office/drawing/2014/main" id="{18233A2D-9DB2-024B-8925-02CB41CD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145" y="24130"/>
              <a:ext cx="39080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7" name="Rectangle 109">
              <a:extLst>
                <a:ext uri="{FF2B5EF4-FFF2-40B4-BE49-F238E27FC236}">
                  <a16:creationId xmlns:a16="http://schemas.microsoft.com/office/drawing/2014/main" id="{38765EF0-BF01-B74A-93EB-EE7AD2F65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615" y="443230"/>
              <a:ext cx="44663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8" name="Rectangle 110">
              <a:extLst>
                <a:ext uri="{FF2B5EF4-FFF2-40B4-BE49-F238E27FC236}">
                  <a16:creationId xmlns:a16="http://schemas.microsoft.com/office/drawing/2014/main" id="{DA86484B-D2A4-874C-B0BB-3E1E1A317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895" y="453390"/>
              <a:ext cx="100492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ijk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29" name="Rectangle 111">
              <a:extLst>
                <a:ext uri="{FF2B5EF4-FFF2-40B4-BE49-F238E27FC236}">
                  <a16:creationId xmlns:a16="http://schemas.microsoft.com/office/drawing/2014/main" id="{CA399B12-61E7-0E40-BE2A-6125CE4B5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335" y="319405"/>
              <a:ext cx="39080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0" name="Rectangle 112">
              <a:extLst>
                <a:ext uri="{FF2B5EF4-FFF2-40B4-BE49-F238E27FC236}">
                  <a16:creationId xmlns:a16="http://schemas.microsoft.com/office/drawing/2014/main" id="{F703AEB2-0652-2E45-BB5D-A442ADC46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335" y="447675"/>
              <a:ext cx="44663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1" name="Rectangle 113">
              <a:extLst>
                <a:ext uri="{FF2B5EF4-FFF2-40B4-BE49-F238E27FC236}">
                  <a16:creationId xmlns:a16="http://schemas.microsoft.com/office/drawing/2014/main" id="{E42D654E-D294-CC4F-A2D5-91887817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840" y="453390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2" name="Rectangle 114">
              <a:extLst>
                <a:ext uri="{FF2B5EF4-FFF2-40B4-BE49-F238E27FC236}">
                  <a16:creationId xmlns:a16="http://schemas.microsoft.com/office/drawing/2014/main" id="{6C57E443-FD5D-2C42-BF5D-FC5DC110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905" y="163195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3" name="Rectangle 115">
              <a:extLst>
                <a:ext uri="{FF2B5EF4-FFF2-40B4-BE49-F238E27FC236}">
                  <a16:creationId xmlns:a16="http://schemas.microsoft.com/office/drawing/2014/main" id="{EB0F0954-4C62-974D-AFE0-3A2C4CADB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035" y="24130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4" name="Rectangle 116">
              <a:extLst>
                <a:ext uri="{FF2B5EF4-FFF2-40B4-BE49-F238E27FC236}">
                  <a16:creationId xmlns:a16="http://schemas.microsoft.com/office/drawing/2014/main" id="{BF17B303-BDB2-AA4C-A95A-A676D4E0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795" y="443230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5" name="Rectangle 117">
              <a:extLst>
                <a:ext uri="{FF2B5EF4-FFF2-40B4-BE49-F238E27FC236}">
                  <a16:creationId xmlns:a16="http://schemas.microsoft.com/office/drawing/2014/main" id="{8200230D-B936-3C49-B29F-6B7EBB56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385" y="37465"/>
              <a:ext cx="50246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6" name="Rectangle 118">
              <a:extLst>
                <a:ext uri="{FF2B5EF4-FFF2-40B4-BE49-F238E27FC236}">
                  <a16:creationId xmlns:a16="http://schemas.microsoft.com/office/drawing/2014/main" id="{B9675F85-781A-A54D-A95A-813084CC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030" y="443230"/>
              <a:ext cx="27915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7" name="Rectangle 119">
              <a:extLst>
                <a:ext uri="{FF2B5EF4-FFF2-40B4-BE49-F238E27FC236}">
                  <a16:creationId xmlns:a16="http://schemas.microsoft.com/office/drawing/2014/main" id="{3DD86D1C-C4CE-494C-96C6-29D21B4F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10" y="296545"/>
              <a:ext cx="117241" cy="131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K2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8" name="Rectangle 120">
              <a:extLst>
                <a:ext uri="{FF2B5EF4-FFF2-40B4-BE49-F238E27FC236}">
                  <a16:creationId xmlns:a16="http://schemas.microsoft.com/office/drawing/2014/main" id="{07021B34-EF1F-5E47-8914-D0722F7B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145" y="172720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39" name="Rectangle 121">
              <a:extLst>
                <a:ext uri="{FF2B5EF4-FFF2-40B4-BE49-F238E27FC236}">
                  <a16:creationId xmlns:a16="http://schemas.microsoft.com/office/drawing/2014/main" id="{ABC5B0BB-1D80-9349-8C0C-E7465BFD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710" y="329565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0" name="Rectangle 122">
              <a:extLst>
                <a:ext uri="{FF2B5EF4-FFF2-40B4-BE49-F238E27FC236}">
                  <a16:creationId xmlns:a16="http://schemas.microsoft.com/office/drawing/2014/main" id="{4547CCA0-FD03-8B4B-93B9-5C8A9C79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705" y="329565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1" name="Rectangle 123">
              <a:extLst>
                <a:ext uri="{FF2B5EF4-FFF2-40B4-BE49-F238E27FC236}">
                  <a16:creationId xmlns:a16="http://schemas.microsoft.com/office/drawing/2014/main" id="{187078DF-7C50-004A-8683-6B395F7F4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135" y="39370"/>
              <a:ext cx="69786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2" name="Rectangle 124">
              <a:extLst>
                <a:ext uri="{FF2B5EF4-FFF2-40B4-BE49-F238E27FC236}">
                  <a16:creationId xmlns:a16="http://schemas.microsoft.com/office/drawing/2014/main" id="{AD153155-BE5B-2546-89D1-9C8DC687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75" y="172720"/>
              <a:ext cx="1284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3" name="Rectangle 125">
              <a:extLst>
                <a:ext uri="{FF2B5EF4-FFF2-40B4-BE49-F238E27FC236}">
                  <a16:creationId xmlns:a16="http://schemas.microsoft.com/office/drawing/2014/main" id="{98FD026F-1BD3-B942-BD78-B73985D48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905" y="172720"/>
              <a:ext cx="3573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4" name="Rectangle 126">
              <a:extLst>
                <a:ext uri="{FF2B5EF4-FFF2-40B4-BE49-F238E27FC236}">
                  <a16:creationId xmlns:a16="http://schemas.microsoft.com/office/drawing/2014/main" id="{A975906D-617D-A34E-952A-C0F451DA1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165" y="172720"/>
              <a:ext cx="10886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5" name="Rectangle 127">
              <a:extLst>
                <a:ext uri="{FF2B5EF4-FFF2-40B4-BE49-F238E27FC236}">
                  <a16:creationId xmlns:a16="http://schemas.microsoft.com/office/drawing/2014/main" id="{7DCC0C4C-5974-F149-A494-D664B2CEB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110" y="172720"/>
              <a:ext cx="3573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6" name="Rectangle 128">
              <a:extLst>
                <a:ext uri="{FF2B5EF4-FFF2-40B4-BE49-F238E27FC236}">
                  <a16:creationId xmlns:a16="http://schemas.microsoft.com/office/drawing/2014/main" id="{8DB02710-11E5-E542-8A56-F780F901F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" y="172720"/>
              <a:ext cx="128407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7" name="Rectangle 129">
              <a:extLst>
                <a:ext uri="{FF2B5EF4-FFF2-40B4-BE49-F238E27FC236}">
                  <a16:creationId xmlns:a16="http://schemas.microsoft.com/office/drawing/2014/main" id="{B6B320EF-A421-5E41-A65C-42EA5C75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" y="172720"/>
              <a:ext cx="381370" cy="2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score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8" name="Rectangle 130">
              <a:extLst>
                <a:ext uri="{FF2B5EF4-FFF2-40B4-BE49-F238E27FC236}">
                  <a16:creationId xmlns:a16="http://schemas.microsoft.com/office/drawing/2014/main" id="{DD4452CE-4369-6E4B-9903-56AC24E9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070" y="83820"/>
              <a:ext cx="22332" cy="10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7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49" name="Rectangle 131">
              <a:extLst>
                <a:ext uri="{FF2B5EF4-FFF2-40B4-BE49-F238E27FC236}">
                  <a16:creationId xmlns:a16="http://schemas.microsoft.com/office/drawing/2014/main" id="{56D3DFAB-AE03-DD40-AA73-D104F3D17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895" y="379095"/>
              <a:ext cx="22332" cy="10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7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0" name="Rectangle 132">
              <a:extLst>
                <a:ext uri="{FF2B5EF4-FFF2-40B4-BE49-F238E27FC236}">
                  <a16:creationId xmlns:a16="http://schemas.microsoft.com/office/drawing/2014/main" id="{D810F026-C203-E44E-85E2-AA8FD73A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090" y="83820"/>
              <a:ext cx="22332" cy="102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700" i="1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1" name="Rectangle 133">
              <a:extLst>
                <a:ext uri="{FF2B5EF4-FFF2-40B4-BE49-F238E27FC236}">
                  <a16:creationId xmlns:a16="http://schemas.microsoft.com/office/drawing/2014/main" id="{9CCC95BD-5F0F-1E49-8C37-1BA32342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149860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+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2" name="Rectangle 134">
              <a:extLst>
                <a:ext uri="{FF2B5EF4-FFF2-40B4-BE49-F238E27FC236}">
                  <a16:creationId xmlns:a16="http://schemas.microsoft.com/office/drawing/2014/main" id="{607D894C-5EEB-9941-8DA1-657FEEB27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1755" y="149860"/>
              <a:ext cx="10747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3" name="Rectangle 135">
              <a:extLst>
                <a:ext uri="{FF2B5EF4-FFF2-40B4-BE49-F238E27FC236}">
                  <a16:creationId xmlns:a16="http://schemas.microsoft.com/office/drawing/2014/main" id="{B7C646F9-90FF-354C-9A1A-79A8A5BFA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745" y="321310"/>
              <a:ext cx="12701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å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4" name="Rectangle 136">
              <a:extLst>
                <a:ext uri="{FF2B5EF4-FFF2-40B4-BE49-F238E27FC236}">
                  <a16:creationId xmlns:a16="http://schemas.microsoft.com/office/drawing/2014/main" id="{82AB5D8F-33AB-AC49-BC67-B0AB009A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710" y="306705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+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5" name="Rectangle 137">
              <a:extLst>
                <a:ext uri="{FF2B5EF4-FFF2-40B4-BE49-F238E27FC236}">
                  <a16:creationId xmlns:a16="http://schemas.microsoft.com/office/drawing/2014/main" id="{4E64EB97-9476-6044-B266-1BD64DEEB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855" y="306705"/>
              <a:ext cx="10747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6" name="Rectangle 138">
              <a:extLst>
                <a:ext uri="{FF2B5EF4-FFF2-40B4-BE49-F238E27FC236}">
                  <a16:creationId xmlns:a16="http://schemas.microsoft.com/office/drawing/2014/main" id="{1C0654A0-732A-804A-BB3B-CDE423766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285" y="16510"/>
              <a:ext cx="107472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G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7" name="Rectangle 139">
              <a:extLst>
                <a:ext uri="{FF2B5EF4-FFF2-40B4-BE49-F238E27FC236}">
                  <a16:creationId xmlns:a16="http://schemas.microsoft.com/office/drawing/2014/main" id="{C4651BFB-9E69-FA49-9A04-0FC756331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290" y="149860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8" name="Rectangle 140">
              <a:extLst>
                <a:ext uri="{FF2B5EF4-FFF2-40B4-BE49-F238E27FC236}">
                  <a16:creationId xmlns:a16="http://schemas.microsoft.com/office/drawing/2014/main" id="{67899426-B61B-204D-8ACD-989B21494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255" y="149860"/>
              <a:ext cx="97701" cy="23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59" name="Rectangle 141">
              <a:extLst>
                <a:ext uri="{FF2B5EF4-FFF2-40B4-BE49-F238E27FC236}">
                  <a16:creationId xmlns:a16="http://schemas.microsoft.com/office/drawing/2014/main" id="{07E2B5A0-5776-B34E-96ED-96DB1FF1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245" y="100330"/>
              <a:ext cx="220525" cy="34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Õ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0" name="Rectangle 142">
              <a:extLst>
                <a:ext uri="{FF2B5EF4-FFF2-40B4-BE49-F238E27FC236}">
                  <a16:creationId xmlns:a16="http://schemas.microsoft.com/office/drawing/2014/main" id="{C82C4AD6-8E7D-944E-9ED5-9970CB5DC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835" y="100330"/>
              <a:ext cx="220525" cy="34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Õ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1" name="Rectangle 143">
              <a:extLst>
                <a:ext uri="{FF2B5EF4-FFF2-40B4-BE49-F238E27FC236}">
                  <a16:creationId xmlns:a16="http://schemas.microsoft.com/office/drawing/2014/main" id="{9B778BDB-3BBE-CE4D-B57E-913C0D9B5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100330"/>
              <a:ext cx="220525" cy="348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Õ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2" name="Rectangle 144">
              <a:extLst>
                <a:ext uri="{FF2B5EF4-FFF2-40B4-BE49-F238E27FC236}">
                  <a16:creationId xmlns:a16="http://schemas.microsoft.com/office/drawing/2014/main" id="{11464E42-F845-8747-962E-682387D00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290" y="430530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3" name="Rectangle 145">
              <a:extLst>
                <a:ext uri="{FF2B5EF4-FFF2-40B4-BE49-F238E27FC236}">
                  <a16:creationId xmlns:a16="http://schemas.microsoft.com/office/drawing/2014/main" id="{CC72A226-8F65-2640-B027-5FF7E7EB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645" y="434975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4" name="Rectangle 146">
              <a:extLst>
                <a:ext uri="{FF2B5EF4-FFF2-40B4-BE49-F238E27FC236}">
                  <a16:creationId xmlns:a16="http://schemas.microsoft.com/office/drawing/2014/main" id="{1E3D5895-9769-434A-B364-2E9C2197F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610" y="430530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665" name="Rectangle 147">
              <a:extLst>
                <a:ext uri="{FF2B5EF4-FFF2-40B4-BE49-F238E27FC236}">
                  <a16:creationId xmlns:a16="http://schemas.microsoft.com/office/drawing/2014/main" id="{60AFFB6A-C5F6-4A44-A419-8C3735D52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940" y="430530"/>
              <a:ext cx="55829" cy="130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7000"/>
                </a:lnSpc>
                <a:spcBef>
                  <a:spcPct val="0"/>
                </a:spcBef>
                <a:spcAft>
                  <a:spcPts val="800"/>
                </a:spcAft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itchFamily="2" charset="2"/>
                  <a:ea typeface="Calibri" panose="020F0502020204030204" pitchFamily="34" charset="0"/>
                  <a:cs typeface="Symbol" pitchFamily="2" charset="2"/>
                </a:rPr>
                <a:t>=</a:t>
              </a:r>
              <a:endPara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49" name="Object 148">
            <a:extLst>
              <a:ext uri="{FF2B5EF4-FFF2-40B4-BE49-F238E27FC236}">
                <a16:creationId xmlns:a16="http://schemas.microsoft.com/office/drawing/2014/main" id="{72ED8BA7-D8CC-954C-A77B-29693AF1F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9351" y="1882776"/>
          <a:ext cx="76549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0" name="Equation" r:id="rId4" imgW="114985800" imgH="11112500" progId="Equation.3">
                  <p:embed/>
                </p:oleObj>
              </mc:Choice>
              <mc:Fallback>
                <p:oleObj name="Equation" r:id="rId4" imgW="114985800" imgH="11112500" progId="Equation.3">
                  <p:embed/>
                  <p:pic>
                    <p:nvPicPr>
                      <p:cNvPr id="149" name="Object 148">
                        <a:extLst>
                          <a:ext uri="{FF2B5EF4-FFF2-40B4-BE49-F238E27FC236}">
                            <a16:creationId xmlns:a16="http://schemas.microsoft.com/office/drawing/2014/main" id="{72ED8BA7-D8CC-954C-A77B-29693AF1F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1" y="1882776"/>
                        <a:ext cx="76549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6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FA149F8-D6F2-E048-9AB3-878B140B8CC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BDeu Score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1C77EA-D669-774E-8C3B-A8977E61E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1768476"/>
          <a:ext cx="88344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3" name="Equation" r:id="rId3" imgW="114985800" imgH="11112500" progId="Equation.3">
                  <p:embed/>
                </p:oleObj>
              </mc:Choice>
              <mc:Fallback>
                <p:oleObj name="Equation" r:id="rId3" imgW="114985800" imgH="11112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61C77EA-D669-774E-8C3B-A8977E61E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1768476"/>
                        <a:ext cx="88344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4">
            <a:extLst>
              <a:ext uri="{FF2B5EF4-FFF2-40B4-BE49-F238E27FC236}">
                <a16:creationId xmlns:a16="http://schemas.microsoft.com/office/drawing/2014/main" id="{BC4CE46C-C3AF-F94C-B3A5-607F90C3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4" y="41428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F4F7438-E949-C843-97E7-8E3636CF2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6" y="4635500"/>
          <a:ext cx="892651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4" name="Equation" r:id="rId5" imgW="114096800" imgH="10820400" progId="Equation.3">
                  <p:embed/>
                </p:oleObj>
              </mc:Choice>
              <mc:Fallback>
                <p:oleObj name="Equation" r:id="rId5" imgW="114096800" imgH="108204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F4F7438-E949-C843-97E7-8E3636CF2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6" y="4635500"/>
                        <a:ext cx="892651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EE0C7E4-9D1D-F04D-A662-A3C1BB9DB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4" y="3016251"/>
            <a:ext cx="8931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92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15793"/>
              </p:ext>
            </p:extLst>
          </p:nvPr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602480" y="1246753"/>
            <a:ext cx="7101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binary disease variable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binary symptom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Both variables have the values T (present) and F (absent). Suppose a physician, Dr. Roberts, believes that the following two causal Bayesian network structures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possible, with the prior probabilities shown. Use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with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𝜶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 to learn from the given data the most probable DAG structure, that is to obtain and compare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543483" y="4932363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4188658" y="4627256"/>
            <a:ext cx="2339521" cy="674083"/>
            <a:chOff x="3838135" y="5954816"/>
            <a:chExt cx="1409990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1207" y="6049964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237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41513" y="2225187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543483" y="4932363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4187371" y="4624428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C03715-0729-DC41-9B00-58949899C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152577"/>
              </p:ext>
            </p:extLst>
          </p:nvPr>
        </p:nvGraphicFramePr>
        <p:xfrm>
          <a:off x="3752262" y="1314831"/>
          <a:ext cx="7930378" cy="7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5" name="Equation" r:id="rId3" imgW="114096800" imgH="10820400" progId="Equation.3">
                  <p:embed/>
                </p:oleObj>
              </mc:Choice>
              <mc:Fallback>
                <p:oleObj name="Equation" r:id="rId3" imgW="114096800" imgH="108204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F4F7438-E949-C843-97E7-8E3636CF2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262" y="1314831"/>
                        <a:ext cx="7930378" cy="7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/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1!1!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2×3×2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8×7×6×5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/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/>
              <p:nvPr/>
            </p:nvSpPr>
            <p:spPr>
              <a:xfrm>
                <a:off x="5612128" y="3763749"/>
                <a:ext cx="5120641" cy="70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1!1!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2×3×2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8×7×6×5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28" y="3763749"/>
                <a:ext cx="5120641" cy="7023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90C94D6-9AB0-5F40-A967-09B121F56B71}"/>
              </a:ext>
            </a:extLst>
          </p:cNvPr>
          <p:cNvGrpSpPr/>
          <p:nvPr/>
        </p:nvGrpSpPr>
        <p:grpSpPr>
          <a:xfrm rot="2723595">
            <a:off x="3759190" y="2871087"/>
            <a:ext cx="1778936" cy="674082"/>
            <a:chOff x="2242252" y="6315402"/>
            <a:chExt cx="1319287" cy="6126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968FC-A92C-4B4A-8DF4-FAAFD9AC03FD}"/>
                </a:ext>
              </a:extLst>
            </p:cNvPr>
            <p:cNvSpPr txBox="1"/>
            <p:nvPr/>
          </p:nvSpPr>
          <p:spPr>
            <a:xfrm>
              <a:off x="2350375" y="6425633"/>
              <a:ext cx="1169363" cy="30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baseline="-25000" dirty="0"/>
                <a:t>Term for Node D</a:t>
              </a:r>
            </a:p>
          </p:txBody>
        </p:sp>
        <p:sp>
          <p:nvSpPr>
            <p:cNvPr id="33" name="Oval Callout 32">
              <a:extLst>
                <a:ext uri="{FF2B5EF4-FFF2-40B4-BE49-F238E27FC236}">
                  <a16:creationId xmlns:a16="http://schemas.microsoft.com/office/drawing/2014/main" id="{2D0C7ED6-73AB-6841-95BF-5337043D2A9E}"/>
                </a:ext>
              </a:extLst>
            </p:cNvPr>
            <p:cNvSpPr/>
            <p:nvPr/>
          </p:nvSpPr>
          <p:spPr>
            <a:xfrm>
              <a:off x="2242252" y="6315402"/>
              <a:ext cx="1319287" cy="612648"/>
            </a:xfrm>
            <a:prstGeom prst="wedgeEllipseCallout">
              <a:avLst>
                <a:gd name="adj1" fmla="val 35970"/>
                <a:gd name="adj2" fmla="val -12274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0CF4B-F4CA-4C4F-9AC2-B92C41550500}"/>
              </a:ext>
            </a:extLst>
          </p:cNvPr>
          <p:cNvGrpSpPr/>
          <p:nvPr/>
        </p:nvGrpSpPr>
        <p:grpSpPr>
          <a:xfrm rot="18667035">
            <a:off x="10286166" y="3640973"/>
            <a:ext cx="1571076" cy="674083"/>
            <a:chOff x="3838135" y="5954816"/>
            <a:chExt cx="946861" cy="612648"/>
          </a:xfrm>
        </p:grpSpPr>
        <p:sp>
          <p:nvSpPr>
            <p:cNvPr id="38" name="Oval Callout 37">
              <a:extLst>
                <a:ext uri="{FF2B5EF4-FFF2-40B4-BE49-F238E27FC236}">
                  <a16:creationId xmlns:a16="http://schemas.microsoft.com/office/drawing/2014/main" id="{8B8C5568-CAFB-E249-A6A3-5F90168AE9E8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69DF62-C640-B74F-B704-49C48F4618EC}"/>
                </a:ext>
              </a:extLst>
            </p:cNvPr>
            <p:cNvSpPr txBox="1"/>
            <p:nvPr/>
          </p:nvSpPr>
          <p:spPr>
            <a:xfrm>
              <a:off x="3853054" y="6054161"/>
              <a:ext cx="931942" cy="30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baseline="-25000" dirty="0"/>
                <a:t>Term for Node 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/>
              <p:nvPr/>
            </p:nvSpPr>
            <p:spPr>
              <a:xfrm>
                <a:off x="7258050" y="4964104"/>
                <a:ext cx="3579954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19600</m:t>
                        </m:r>
                      </m:den>
                    </m:f>
                  </m:oMath>
                </a14:m>
                <a:r>
                  <a:rPr lang="en-US" dirty="0"/>
                  <a:t>=4.5918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0" y="4964104"/>
                <a:ext cx="3579954" cy="485774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41513" y="2225187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543483" y="4932363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4187371" y="4624428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C03715-0729-DC41-9B00-58949899C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262" y="1314831"/>
          <a:ext cx="7930378" cy="7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5" name="Equation" r:id="rId3" imgW="114096800" imgH="10820400" progId="Equation.3">
                  <p:embed/>
                </p:oleObj>
              </mc:Choice>
              <mc:Fallback>
                <p:oleObj name="Equation" r:id="rId3" imgW="114096800" imgH="108204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0C03715-0729-DC41-9B00-58949899C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262" y="1314831"/>
                        <a:ext cx="7930378" cy="7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/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87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41513" y="2225187"/>
            <a:ext cx="710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402556" y="5379454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3982716" y="5109313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C03715-0729-DC41-9B00-58949899C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262" y="1314831"/>
          <a:ext cx="7930378" cy="75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0" name="Equation" r:id="rId3" imgW="114096800" imgH="10820400" progId="Equation.3">
                  <p:embed/>
                </p:oleObj>
              </mc:Choice>
              <mc:Fallback>
                <p:oleObj name="Equation" r:id="rId3" imgW="114096800" imgH="108204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0C03715-0729-DC41-9B00-58949899C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262" y="1314831"/>
                        <a:ext cx="7930378" cy="75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/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4!3!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1!1!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2×3×2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8×7×6×5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6C3D7-66B3-F449-9B17-D4B36FC4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129" y="2753160"/>
                <a:ext cx="5120641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/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CAE9C6-6129-014C-91FB-F4F703A7D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0" y="2225187"/>
                <a:ext cx="8120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/>
              <p:nvPr/>
            </p:nvSpPr>
            <p:spPr>
              <a:xfrm>
                <a:off x="5605840" y="3477683"/>
                <a:ext cx="5120641" cy="72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!0!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F97E77-4351-7049-9ACD-D13962DA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840" y="3477683"/>
                <a:ext cx="5120641" cy="7273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90C94D6-9AB0-5F40-A967-09B121F56B71}"/>
              </a:ext>
            </a:extLst>
          </p:cNvPr>
          <p:cNvGrpSpPr/>
          <p:nvPr/>
        </p:nvGrpSpPr>
        <p:grpSpPr>
          <a:xfrm rot="2723595">
            <a:off x="3759190" y="2871087"/>
            <a:ext cx="1778936" cy="674082"/>
            <a:chOff x="2242252" y="6315402"/>
            <a:chExt cx="1319287" cy="6126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5968FC-A92C-4B4A-8DF4-FAAFD9AC03FD}"/>
                </a:ext>
              </a:extLst>
            </p:cNvPr>
            <p:cNvSpPr txBox="1"/>
            <p:nvPr/>
          </p:nvSpPr>
          <p:spPr>
            <a:xfrm>
              <a:off x="2350375" y="6425633"/>
              <a:ext cx="1169363" cy="307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baseline="-25000" dirty="0"/>
                <a:t>Term for Node D</a:t>
              </a:r>
            </a:p>
          </p:txBody>
        </p:sp>
        <p:sp>
          <p:nvSpPr>
            <p:cNvPr id="33" name="Oval Callout 32">
              <a:extLst>
                <a:ext uri="{FF2B5EF4-FFF2-40B4-BE49-F238E27FC236}">
                  <a16:creationId xmlns:a16="http://schemas.microsoft.com/office/drawing/2014/main" id="{2D0C7ED6-73AB-6841-95BF-5337043D2A9E}"/>
                </a:ext>
              </a:extLst>
            </p:cNvPr>
            <p:cNvSpPr/>
            <p:nvPr/>
          </p:nvSpPr>
          <p:spPr>
            <a:xfrm>
              <a:off x="2242252" y="6315402"/>
              <a:ext cx="1319287" cy="612648"/>
            </a:xfrm>
            <a:prstGeom prst="wedgeEllipseCallout">
              <a:avLst>
                <a:gd name="adj1" fmla="val 35970"/>
                <a:gd name="adj2" fmla="val -12274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E0CF4B-F4CA-4C4F-9AC2-B92C41550500}"/>
              </a:ext>
            </a:extLst>
          </p:cNvPr>
          <p:cNvGrpSpPr/>
          <p:nvPr/>
        </p:nvGrpSpPr>
        <p:grpSpPr>
          <a:xfrm rot="20165551">
            <a:off x="9272764" y="3430608"/>
            <a:ext cx="1618399" cy="1065141"/>
            <a:chOff x="3838135" y="5954816"/>
            <a:chExt cx="914400" cy="612648"/>
          </a:xfrm>
        </p:grpSpPr>
        <p:sp>
          <p:nvSpPr>
            <p:cNvPr id="38" name="Oval Callout 37">
              <a:extLst>
                <a:ext uri="{FF2B5EF4-FFF2-40B4-BE49-F238E27FC236}">
                  <a16:creationId xmlns:a16="http://schemas.microsoft.com/office/drawing/2014/main" id="{8B8C5568-CAFB-E249-A6A3-5F90168AE9E8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63413"/>
                <a:gd name="adj2" fmla="val -5484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69DF62-C640-B74F-B704-49C48F4618EC}"/>
                </a:ext>
              </a:extLst>
            </p:cNvPr>
            <p:cNvSpPr txBox="1"/>
            <p:nvPr/>
          </p:nvSpPr>
          <p:spPr>
            <a:xfrm>
              <a:off x="3941825" y="5963308"/>
              <a:ext cx="764186" cy="47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baseline="-25000" dirty="0"/>
                <a:t>Term for Node E when j=1, </a:t>
              </a:r>
              <a:r>
                <a:rPr lang="en-US" sz="2400" b="1" i="1" baseline="-25000" dirty="0" err="1"/>
                <a:t>ie</a:t>
              </a:r>
              <a:r>
                <a:rPr lang="en-US" sz="2400" b="1" i="1" baseline="-25000" dirty="0"/>
                <a:t>, D=T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/>
              <p:nvPr/>
            </p:nvSpPr>
            <p:spPr>
              <a:xfrm>
                <a:off x="5597331" y="5835539"/>
                <a:ext cx="374185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r>
                  <a:rPr lang="en-US" dirty="0"/>
                  <a:t>=2.976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31" y="5835539"/>
                <a:ext cx="3741858" cy="485774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A231646-53E5-0B4E-8FDF-F9B6DA6A9470}"/>
              </a:ext>
            </a:extLst>
          </p:cNvPr>
          <p:cNvGrpSpPr/>
          <p:nvPr/>
        </p:nvGrpSpPr>
        <p:grpSpPr>
          <a:xfrm rot="19945964">
            <a:off x="9344845" y="4678604"/>
            <a:ext cx="1618399" cy="1065141"/>
            <a:chOff x="3838135" y="5954816"/>
            <a:chExt cx="914400" cy="612648"/>
          </a:xfrm>
        </p:grpSpPr>
        <p:sp>
          <p:nvSpPr>
            <p:cNvPr id="42" name="Oval Callout 41">
              <a:extLst>
                <a:ext uri="{FF2B5EF4-FFF2-40B4-BE49-F238E27FC236}">
                  <a16:creationId xmlns:a16="http://schemas.microsoft.com/office/drawing/2014/main" id="{C264B429-8C5A-7E4E-999D-6114E442B2EB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59993"/>
                <a:gd name="adj2" fmla="val -8025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D0E472-70DC-5B4A-8386-7F7A2FD82D21}"/>
                </a:ext>
              </a:extLst>
            </p:cNvPr>
            <p:cNvSpPr txBox="1"/>
            <p:nvPr/>
          </p:nvSpPr>
          <p:spPr>
            <a:xfrm>
              <a:off x="3941825" y="5963308"/>
              <a:ext cx="764186" cy="47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baseline="-25000" dirty="0"/>
                <a:t>Term for Node E when j=2, </a:t>
              </a:r>
              <a:r>
                <a:rPr lang="en-US" sz="2400" b="1" i="1" baseline="-25000" dirty="0" err="1"/>
                <a:t>ie</a:t>
              </a:r>
              <a:r>
                <a:rPr lang="en-US" sz="2400" b="1" i="1" baseline="-25000" dirty="0"/>
                <a:t>, D=F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437DC9-8EF6-CC4B-9492-5C1E755FFD62}"/>
                  </a:ext>
                </a:extLst>
              </p:cNvPr>
              <p:cNvSpPr txBox="1"/>
              <p:nvPr/>
            </p:nvSpPr>
            <p:spPr>
              <a:xfrm>
                <a:off x="5577113" y="4347216"/>
                <a:ext cx="5120641" cy="72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2×2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1!1!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!0!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437DC9-8EF6-CC4B-9492-5C1E755FF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13" y="4347216"/>
                <a:ext cx="5120641" cy="7273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DAC4F82-7FCE-2A49-BE79-925E81D8C804}"/>
              </a:ext>
            </a:extLst>
          </p:cNvPr>
          <p:cNvSpPr txBox="1"/>
          <p:nvPr/>
        </p:nvSpPr>
        <p:spPr>
          <a:xfrm>
            <a:off x="624649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EFA29-912C-6D47-8F7C-240F3CF22274}"/>
              </a:ext>
            </a:extLst>
          </p:cNvPr>
          <p:cNvGraphicFramePr>
            <a:graphicFrameLocks noGrp="1"/>
          </p:cNvGraphicFramePr>
          <p:nvPr/>
        </p:nvGraphicFramePr>
        <p:xfrm>
          <a:off x="1009061" y="1396861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973916780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3349468681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7644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14359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574871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80598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0240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203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4290061" y="2019425"/>
            <a:ext cx="7101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data</a:t>
            </a:r>
            <a:r>
              <a:rPr lang="en-US" dirty="0"/>
              <a:t>) and what is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| </a:t>
            </a:r>
            <a:r>
              <a:rPr lang="en-US" i="1" dirty="0"/>
              <a:t>data</a:t>
            </a:r>
            <a:r>
              <a:rPr lang="en-US" dirty="0"/>
              <a:t>), using the likelihoods that we just derived?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D747F-6BE7-AB4F-AA2E-BB0FD3B967E7}"/>
              </a:ext>
            </a:extLst>
          </p:cNvPr>
          <p:cNvGrpSpPr/>
          <p:nvPr/>
        </p:nvGrpSpPr>
        <p:grpSpPr>
          <a:xfrm>
            <a:off x="3358845" y="3946400"/>
            <a:ext cx="1466191" cy="2012984"/>
            <a:chOff x="7645227" y="2309050"/>
            <a:chExt cx="1961097" cy="30233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32914C-F901-A646-9BED-2D759C87FC45}"/>
                </a:ext>
              </a:extLst>
            </p:cNvPr>
            <p:cNvGrpSpPr/>
            <p:nvPr/>
          </p:nvGrpSpPr>
          <p:grpSpPr>
            <a:xfrm>
              <a:off x="7645227" y="2309050"/>
              <a:ext cx="1961097" cy="3023364"/>
              <a:chOff x="6227470" y="1831682"/>
              <a:chExt cx="1961097" cy="302336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A689AD6-6DEC-4640-A6B9-B08321BFFE02}"/>
                  </a:ext>
                </a:extLst>
              </p:cNvPr>
              <p:cNvSpPr/>
              <p:nvPr/>
            </p:nvSpPr>
            <p:spPr>
              <a:xfrm>
                <a:off x="7274167" y="1831682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E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C6240C3-A4D9-4240-87C0-D1F0C9D01D2F}"/>
                  </a:ext>
                </a:extLst>
              </p:cNvPr>
              <p:cNvSpPr/>
              <p:nvPr/>
            </p:nvSpPr>
            <p:spPr>
              <a:xfrm>
                <a:off x="6227470" y="394064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D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3381AEF-9B4E-9843-A574-12FC6F759C98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8102427" y="3089539"/>
              <a:ext cx="723409" cy="1328475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2488C0-7FBD-7247-9B92-926D74757237}"/>
              </a:ext>
            </a:extLst>
          </p:cNvPr>
          <p:cNvGrpSpPr/>
          <p:nvPr/>
        </p:nvGrpSpPr>
        <p:grpSpPr>
          <a:xfrm>
            <a:off x="859843" y="3946400"/>
            <a:ext cx="1466191" cy="2012984"/>
            <a:chOff x="6227470" y="1831682"/>
            <a:chExt cx="1961097" cy="30233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02EFED-02FB-2441-A849-4DFB9DDCC68F}"/>
                </a:ext>
              </a:extLst>
            </p:cNvPr>
            <p:cNvSpPr/>
            <p:nvPr/>
          </p:nvSpPr>
          <p:spPr>
            <a:xfrm>
              <a:off x="7274167" y="1831682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EF4C4A-63DE-9E4C-9A1F-72FBF1B8A2CF}"/>
                </a:ext>
              </a:extLst>
            </p:cNvPr>
            <p:cNvSpPr/>
            <p:nvPr/>
          </p:nvSpPr>
          <p:spPr>
            <a:xfrm>
              <a:off x="6227470" y="3940646"/>
              <a:ext cx="914400" cy="914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51E49F-38B8-6D4D-8322-1AD075818C63}"/>
              </a:ext>
            </a:extLst>
          </p:cNvPr>
          <p:cNvGrpSpPr/>
          <p:nvPr/>
        </p:nvGrpSpPr>
        <p:grpSpPr>
          <a:xfrm rot="19169824">
            <a:off x="1402556" y="5379454"/>
            <a:ext cx="1906923" cy="674082"/>
            <a:chOff x="2205669" y="6415879"/>
            <a:chExt cx="1414204" cy="6126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F06ADC-E0D4-994B-9A62-EC8D45827B65}"/>
                </a:ext>
              </a:extLst>
            </p:cNvPr>
            <p:cNvSpPr txBox="1"/>
            <p:nvPr/>
          </p:nvSpPr>
          <p:spPr>
            <a:xfrm>
              <a:off x="2232955" y="6522086"/>
              <a:ext cx="1386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1</a:t>
              </a:r>
              <a:r>
                <a:rPr lang="en-US" sz="2400" b="1" dirty="0"/>
                <a:t>)=0.3</a:t>
              </a:r>
              <a:endParaRPr lang="en-US" sz="2400" b="1" i="1" baseline="-25000" dirty="0"/>
            </a:p>
          </p:txBody>
        </p:sp>
        <p:sp>
          <p:nvSpPr>
            <p:cNvPr id="31" name="Oval Callout 30">
              <a:extLst>
                <a:ext uri="{FF2B5EF4-FFF2-40B4-BE49-F238E27FC236}">
                  <a16:creationId xmlns:a16="http://schemas.microsoft.com/office/drawing/2014/main" id="{8C3B7211-2D85-BA4F-8CA1-F88F6D50B8ED}"/>
                </a:ext>
              </a:extLst>
            </p:cNvPr>
            <p:cNvSpPr/>
            <p:nvPr/>
          </p:nvSpPr>
          <p:spPr>
            <a:xfrm>
              <a:off x="2205669" y="6415879"/>
              <a:ext cx="1319287" cy="612648"/>
            </a:xfrm>
            <a:prstGeom prst="wedgeEllipseCallout">
              <a:avLst>
                <a:gd name="adj1" fmla="val -30693"/>
                <a:gd name="adj2" fmla="val -747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3EE88-FD9B-7D43-BF7B-13DA8C82DBC3}"/>
              </a:ext>
            </a:extLst>
          </p:cNvPr>
          <p:cNvGrpSpPr/>
          <p:nvPr/>
        </p:nvGrpSpPr>
        <p:grpSpPr>
          <a:xfrm rot="18667035">
            <a:off x="3982716" y="5109313"/>
            <a:ext cx="2347033" cy="674083"/>
            <a:chOff x="3838135" y="5954816"/>
            <a:chExt cx="1414518" cy="612648"/>
          </a:xfrm>
        </p:grpSpPr>
        <p:sp>
          <p:nvSpPr>
            <p:cNvPr id="35" name="Oval Callout 34">
              <a:extLst>
                <a:ext uri="{FF2B5EF4-FFF2-40B4-BE49-F238E27FC236}">
                  <a16:creationId xmlns:a16="http://schemas.microsoft.com/office/drawing/2014/main" id="{4353E158-A4BE-0C48-9E0C-C8E0356931F2}"/>
                </a:ext>
              </a:extLst>
            </p:cNvPr>
            <p:cNvSpPr/>
            <p:nvPr/>
          </p:nvSpPr>
          <p:spPr>
            <a:xfrm>
              <a:off x="3838135" y="5954816"/>
              <a:ext cx="914400" cy="612648"/>
            </a:xfrm>
            <a:prstGeom prst="wedgeEllipseCallout">
              <a:avLst>
                <a:gd name="adj1" fmla="val -43992"/>
                <a:gd name="adj2" fmla="val -7553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7DB018-05EC-3B4F-9FD4-EDF5F3F62679}"/>
                </a:ext>
              </a:extLst>
            </p:cNvPr>
            <p:cNvSpPr txBox="1"/>
            <p:nvPr/>
          </p:nvSpPr>
          <p:spPr>
            <a:xfrm>
              <a:off x="3865736" y="6057791"/>
              <a:ext cx="1386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</a:t>
              </a:r>
              <a:r>
                <a:rPr lang="en-US" sz="2400" b="1" dirty="0"/>
                <a:t>(</a:t>
              </a:r>
              <a:r>
                <a:rPr lang="en-US" sz="2400" b="1" i="1" dirty="0"/>
                <a:t>G</a:t>
              </a:r>
              <a:r>
                <a:rPr lang="en-US" sz="2400" b="1" i="1" baseline="-25000" dirty="0"/>
                <a:t>2</a:t>
              </a:r>
              <a:r>
                <a:rPr lang="en-US" sz="2400" b="1" dirty="0"/>
                <a:t>)=0.7</a:t>
              </a:r>
              <a:endParaRPr lang="en-US" sz="2400" b="1" i="1" baseline="-25000" dirty="0"/>
            </a:p>
          </p:txBody>
        </p:sp>
      </p:grpSp>
      <p:sp>
        <p:nvSpPr>
          <p:cNvPr id="3" name="Rectangle 7">
            <a:extLst>
              <a:ext uri="{FF2B5EF4-FFF2-40B4-BE49-F238E27FC236}">
                <a16:creationId xmlns:a16="http://schemas.microsoft.com/office/drawing/2014/main" id="{0B8A0196-EBE6-DD41-9BC4-325FC34E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07860" cy="41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/>
              <p:nvPr/>
            </p:nvSpPr>
            <p:spPr>
              <a:xfrm>
                <a:off x="5630391" y="5588660"/>
                <a:ext cx="3741858" cy="48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</m:oMath>
                </a14:m>
                <a:r>
                  <a:rPr lang="en-US" dirty="0"/>
                  <a:t>=2.976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D2B0DB-8B0B-1142-8294-A3057843D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391" y="5588660"/>
                <a:ext cx="3741858" cy="485774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4">
            <a:extLst>
              <a:ext uri="{FF2B5EF4-FFF2-40B4-BE49-F238E27FC236}">
                <a16:creationId xmlns:a16="http://schemas.microsoft.com/office/drawing/2014/main" id="{8195026F-F60A-8743-BAE0-D27F43C4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59B88-FA91-7E45-BDDC-D22648FD77B0}"/>
                  </a:ext>
                </a:extLst>
              </p:cNvPr>
              <p:cNvSpPr txBox="1"/>
              <p:nvPr/>
            </p:nvSpPr>
            <p:spPr>
              <a:xfrm>
                <a:off x="4994871" y="3665212"/>
                <a:ext cx="6711774" cy="448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4.5918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4.5918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×0.3+</m:t>
                        </m:r>
                        <m:r>
                          <m:rPr>
                            <m:nor/>
                          </m:rPr>
                          <a:rPr lang="en-US" dirty="0"/>
                          <m:t> 2.976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×0.7</m:t>
                        </m:r>
                      </m:den>
                    </m:f>
                  </m:oMath>
                </a14:m>
                <a:r>
                  <a:rPr lang="en-US" dirty="0"/>
                  <a:t>=0.398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59B88-FA91-7E45-BDDC-D22648FD7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871" y="3665212"/>
                <a:ext cx="6711774" cy="448328"/>
              </a:xfrm>
              <a:prstGeom prst="rect">
                <a:avLst/>
              </a:prstGeom>
              <a:blipFill>
                <a:blip r:embed="rId3"/>
                <a:stretch>
                  <a:fillRect l="-132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DA48C0-A54B-554A-B5C2-9F646881C698}"/>
                  </a:ext>
                </a:extLst>
              </p:cNvPr>
              <p:cNvSpPr txBox="1"/>
              <p:nvPr/>
            </p:nvSpPr>
            <p:spPr>
              <a:xfrm>
                <a:off x="4994871" y="2880983"/>
                <a:ext cx="6526130" cy="569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𝐷𝑎𝑡𝑎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=4.5918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×0.3+</m:t>
                    </m:r>
                  </m:oMath>
                </a14:m>
                <a:r>
                  <a:rPr lang="en-US" dirty="0"/>
                  <a:t> 2.976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DA48C0-A54B-554A-B5C2-9F646881C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871" y="2880983"/>
                <a:ext cx="6526130" cy="569002"/>
              </a:xfrm>
              <a:prstGeom prst="rect">
                <a:avLst/>
              </a:prstGeom>
              <a:blipFill>
                <a:blip r:embed="rId4"/>
                <a:stretch>
                  <a:fillRect l="-1359" t="-80000" b="-7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C77810-FAEF-4846-895D-6FB63F0904C0}"/>
                  </a:ext>
                </a:extLst>
              </p:cNvPr>
              <p:cNvSpPr txBox="1"/>
              <p:nvPr/>
            </p:nvSpPr>
            <p:spPr>
              <a:xfrm>
                <a:off x="5636164" y="5084586"/>
                <a:ext cx="4236209" cy="485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19600</m:t>
                        </m:r>
                      </m:den>
                    </m:f>
                  </m:oMath>
                </a14:m>
                <a:r>
                  <a:rPr lang="en-US" dirty="0"/>
                  <a:t>=4.5918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C77810-FAEF-4846-895D-6FB63F09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64" y="5084586"/>
                <a:ext cx="4236209" cy="485774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6F719C-9546-264D-9710-CCBE5575CBAA}"/>
                  </a:ext>
                </a:extLst>
              </p:cNvPr>
              <p:cNvSpPr txBox="1"/>
              <p:nvPr/>
            </p:nvSpPr>
            <p:spPr>
              <a:xfrm>
                <a:off x="4940509" y="4370550"/>
                <a:ext cx="6707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</m:d>
                  </m:oMath>
                </a14:m>
                <a:r>
                  <a:rPr lang="en-US" dirty="0"/>
                  <a:t>=1-0.398=0.602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F6F719C-9546-264D-9710-CCBE5575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09" y="4370550"/>
                <a:ext cx="6707170" cy="369332"/>
              </a:xfrm>
              <a:prstGeom prst="rect">
                <a:avLst/>
              </a:prstGeom>
              <a:blipFill>
                <a:blip r:embed="rId6"/>
                <a:stretch>
                  <a:fillRect l="-75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BED96C7-05FB-2547-9F17-29DD80965ED6}"/>
              </a:ext>
            </a:extLst>
          </p:cNvPr>
          <p:cNvGrpSpPr/>
          <p:nvPr/>
        </p:nvGrpSpPr>
        <p:grpSpPr>
          <a:xfrm>
            <a:off x="9029997" y="4294704"/>
            <a:ext cx="3039217" cy="1460399"/>
            <a:chOff x="8291508" y="4525918"/>
            <a:chExt cx="1973278" cy="1436364"/>
          </a:xfrm>
        </p:grpSpPr>
        <p:sp>
          <p:nvSpPr>
            <p:cNvPr id="50" name="Rectangular Callout 49">
              <a:extLst>
                <a:ext uri="{FF2B5EF4-FFF2-40B4-BE49-F238E27FC236}">
                  <a16:creationId xmlns:a16="http://schemas.microsoft.com/office/drawing/2014/main" id="{C01C9FA2-9BD0-6C49-AFEE-51B362DE1E5F}"/>
                </a:ext>
              </a:extLst>
            </p:cNvPr>
            <p:cNvSpPr/>
            <p:nvPr/>
          </p:nvSpPr>
          <p:spPr>
            <a:xfrm>
              <a:off x="8863778" y="4525918"/>
              <a:ext cx="1401008" cy="1319715"/>
            </a:xfrm>
            <a:prstGeom prst="wedgeRectCallout">
              <a:avLst>
                <a:gd name="adj1" fmla="val -66561"/>
                <a:gd name="adj2" fmla="val -105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Thought about Bayesian priors?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7F89819-40F0-4A49-B0DB-ACE6098B06F2}"/>
                </a:ext>
              </a:extLst>
            </p:cNvPr>
            <p:cNvSpPr txBox="1"/>
            <p:nvPr/>
          </p:nvSpPr>
          <p:spPr>
            <a:xfrm>
              <a:off x="8291508" y="5192841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24FA7C2C-F215-D14C-AB72-55EB2DF2DE3B}"/>
              </a:ext>
            </a:extLst>
          </p:cNvPr>
          <p:cNvSpPr txBox="1">
            <a:spLocks/>
          </p:cNvSpPr>
          <p:nvPr/>
        </p:nvSpPr>
        <p:spPr>
          <a:xfrm>
            <a:off x="990600" y="5175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8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95682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D222E95-85AC-A244-A988-AA4181769407}"/>
              </a:ext>
            </a:extLst>
          </p:cNvPr>
          <p:cNvSpPr txBox="1"/>
          <p:nvPr/>
        </p:nvSpPr>
        <p:spPr>
          <a:xfrm>
            <a:off x="2164080" y="6033186"/>
            <a:ext cx="7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 Robinson  “Continuing Unlabeled Acyclic Digraphs,” in Little, C.H.C. (Ed):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Mathematics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Springer-Verlag, 1977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8EE4C5-0FB5-9F4A-8B93-F6580CE5900A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8EE4C5-0FB5-9F4A-8B93-F6580CE59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954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83921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CDCF24D-D20B-F148-9A02-8A5C671006AF}"/>
              </a:ext>
            </a:extLst>
          </p:cNvPr>
          <p:cNvSpPr txBox="1"/>
          <p:nvPr/>
        </p:nvSpPr>
        <p:spPr>
          <a:xfrm>
            <a:off x="2164080" y="6033186"/>
            <a:ext cx="7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 Robinson  “Continuing Unlabeled Acyclic Digraphs,” in Little, C.H.C. (Ed):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Mathematics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Springer-Verlag, 1977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84463-CD2A-2443-AEB0-556274C077A5}"/>
                  </a:ext>
                </a:extLst>
              </p:cNvPr>
              <p:cNvSpPr txBox="1"/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544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84463-CD2A-2443-AEB0-556274C07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blipFill>
                <a:blip r:embed="rId4"/>
                <a:stretch>
                  <a:fillRect t="-62500" b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82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53324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0AE303-D966-6B4A-AF2C-58E96C3CF01D}"/>
                  </a:ext>
                </a:extLst>
              </p:cNvPr>
              <p:cNvSpPr txBox="1"/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544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90AE303-D966-6B4A-AF2C-58E96C3C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blipFill>
                <a:blip r:embed="rId4"/>
                <a:stretch>
                  <a:fillRect t="-62500" b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CDCF24D-D20B-F148-9A02-8A5C671006AF}"/>
              </a:ext>
            </a:extLst>
          </p:cNvPr>
          <p:cNvSpPr txBox="1"/>
          <p:nvPr/>
        </p:nvSpPr>
        <p:spPr>
          <a:xfrm>
            <a:off x="2164080" y="6033186"/>
            <a:ext cx="74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RW, Robinson  “Continuing Unlabeled Acyclic Digraphs,” in Little, C.H.C. (Ed): </a:t>
            </a:r>
            <a:r>
              <a:rPr lang="en-US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in Mathematics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Springer-Verlag, 1977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/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=29000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blipFill>
                <a:blip r:embed="rId5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31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3F87-0AFE-47F1-834A-3107EEBF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2C0F-7C78-F846-BEE4-375F1C0BFEDC}"/>
              </a:ext>
            </a:extLst>
          </p:cNvPr>
          <p:cNvSpPr txBox="1">
            <a:spLocks/>
          </p:cNvSpPr>
          <p:nvPr/>
        </p:nvSpPr>
        <p:spPr>
          <a:xfrm>
            <a:off x="1454804" y="1472334"/>
            <a:ext cx="6196062" cy="2393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 joint probability distribution P of the random variables in some set V and a DAG G = (V, E). We say that (𝔾,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satisfies the Markov condition if for each variable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V, {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is independent of the set of all its other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nondescendents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the set of all its parents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𝔾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ND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PA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55259-5732-754E-BF87-A9056F817F89}"/>
              </a:ext>
            </a:extLst>
          </p:cNvPr>
          <p:cNvSpPr/>
          <p:nvPr/>
        </p:nvSpPr>
        <p:spPr>
          <a:xfrm>
            <a:off x="394887" y="5031723"/>
            <a:ext cx="8702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𝔾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}|Z)   ➱ 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{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}|Z)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3F2CA7-0A68-5244-A4F7-5FA77CAAA9AD}"/>
              </a:ext>
            </a:extLst>
          </p:cNvPr>
          <p:cNvGrpSpPr/>
          <p:nvPr/>
        </p:nvGrpSpPr>
        <p:grpSpPr>
          <a:xfrm>
            <a:off x="7437892" y="4151980"/>
            <a:ext cx="2843221" cy="1902068"/>
            <a:chOff x="7943837" y="4161871"/>
            <a:chExt cx="3028962" cy="2153322"/>
          </a:xfrm>
        </p:grpSpPr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B60D2790-015E-8847-9A5C-C775BF3C31DF}"/>
                </a:ext>
              </a:extLst>
            </p:cNvPr>
            <p:cNvSpPr/>
            <p:nvPr/>
          </p:nvSpPr>
          <p:spPr>
            <a:xfrm>
              <a:off x="8845249" y="4161871"/>
              <a:ext cx="2127550" cy="1596511"/>
            </a:xfrm>
            <a:prstGeom prst="wedgeRectCallout">
              <a:avLst>
                <a:gd name="adj1" fmla="val -57279"/>
                <a:gd name="adj2" fmla="val 3976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spent quite some time to discuss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({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}, {</a:t>
              </a:r>
              <a:r>
                <a:rPr lang="en-US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}|Z) in the first lecture !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77134C-AB02-9D4B-98DA-81813984D35A}"/>
                </a:ext>
              </a:extLst>
            </p:cNvPr>
            <p:cNvSpPr txBox="1"/>
            <p:nvPr/>
          </p:nvSpPr>
          <p:spPr>
            <a:xfrm>
              <a:off x="7943837" y="554575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66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F869-076E-ED49-9CE8-09E5C6FB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the DAG Search Space?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8DD9-2751-5848-9288-3F60A77EB312}"/>
              </a:ext>
            </a:extLst>
          </p:cNvPr>
          <p:cNvSpPr txBox="1"/>
          <p:nvPr/>
        </p:nvSpPr>
        <p:spPr>
          <a:xfrm>
            <a:off x="1120140" y="1383333"/>
            <a:ext cx="962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DAGs containing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can be computed using the following recurrence: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/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0649AC-7563-B349-B631-82E1CCD4D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91" y="2617470"/>
                <a:ext cx="4555679" cy="554383"/>
              </a:xfrm>
              <a:prstGeom prst="rect">
                <a:avLst/>
              </a:prstGeom>
              <a:blipFill>
                <a:blip r:embed="rId2"/>
                <a:stretch>
                  <a:fillRect t="-68889" b="-1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46F86-92D5-5841-BB4D-6757D3D74A8C}"/>
              </a:ext>
            </a:extLst>
          </p:cNvPr>
          <p:cNvGrpSpPr/>
          <p:nvPr/>
        </p:nvGrpSpPr>
        <p:grpSpPr>
          <a:xfrm>
            <a:off x="8334266" y="1976655"/>
            <a:ext cx="1809803" cy="1058183"/>
            <a:chOff x="8391498" y="2667000"/>
            <a:chExt cx="1809803" cy="1058183"/>
          </a:xfrm>
        </p:grpSpPr>
        <p:sp>
          <p:nvSpPr>
            <p:cNvPr id="25" name="Oval Callout 24">
              <a:extLst>
                <a:ext uri="{FF2B5EF4-FFF2-40B4-BE49-F238E27FC236}">
                  <a16:creationId xmlns:a16="http://schemas.microsoft.com/office/drawing/2014/main" id="{51970E26-3DAF-C448-926E-EE4F0752D5A8}"/>
                </a:ext>
              </a:extLst>
            </p:cNvPr>
            <p:cNvSpPr/>
            <p:nvPr/>
          </p:nvSpPr>
          <p:spPr>
            <a:xfrm>
              <a:off x="8391498" y="2667000"/>
              <a:ext cx="1809803" cy="1058183"/>
            </a:xfrm>
            <a:prstGeom prst="wedgeEllipseCallout">
              <a:avLst>
                <a:gd name="adj1" fmla="val -73344"/>
                <a:gd name="adj2" fmla="val 2959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022C05-AF0C-344E-B10A-2B7F3C124F31}"/>
                </a:ext>
              </a:extLst>
            </p:cNvPr>
            <p:cNvSpPr txBox="1"/>
            <p:nvPr/>
          </p:nvSpPr>
          <p:spPr>
            <a:xfrm>
              <a:off x="8923540" y="2676944"/>
              <a:ext cx="745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 </a:t>
              </a:r>
              <a:r>
                <a:rPr lang="en-US" dirty="0"/>
                <a:t>&gt; 2</a:t>
              </a:r>
            </a:p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0</a:t>
              </a:r>
              <a:r>
                <a:rPr lang="en-US" dirty="0"/>
                <a:t>)=1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9BFFDE-75CE-A244-A4EB-FD581051C527}"/>
                </a:ext>
              </a:extLst>
            </p:cNvPr>
            <p:cNvSpPr txBox="1"/>
            <p:nvPr/>
          </p:nvSpPr>
          <p:spPr>
            <a:xfrm>
              <a:off x="8927823" y="3232536"/>
              <a:ext cx="8029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/>
                <a:t>f</a:t>
              </a:r>
              <a:r>
                <a:rPr lang="en-US" dirty="0"/>
                <a:t>(</a:t>
              </a:r>
              <a:r>
                <a:rPr lang="en-US" i="1" dirty="0"/>
                <a:t>1</a:t>
              </a:r>
              <a:r>
                <a:rPr lang="en-US" dirty="0"/>
                <a:t>)=1</a:t>
              </a: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AA993B8-5A7B-EA4B-A9B3-D67671F42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4387"/>
              </p:ext>
            </p:extLst>
          </p:nvPr>
        </p:nvGraphicFramePr>
        <p:xfrm>
          <a:off x="2895600" y="3574993"/>
          <a:ext cx="257234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70">
                  <a:extLst>
                    <a:ext uri="{9D8B030D-6E8A-4147-A177-3AD203B41FA5}">
                      <a16:colId xmlns:a16="http://schemas.microsoft.com/office/drawing/2014/main" val="1172092651"/>
                    </a:ext>
                  </a:extLst>
                </a:gridCol>
                <a:gridCol w="1286170">
                  <a:extLst>
                    <a:ext uri="{9D8B030D-6E8A-4147-A177-3AD203B41FA5}">
                      <a16:colId xmlns:a16="http://schemas.microsoft.com/office/drawing/2014/main" val="4041370493"/>
                    </a:ext>
                  </a:extLst>
                </a:gridCol>
              </a:tblGrid>
              <a:tr h="359063"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f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(</a:t>
                      </a:r>
                      <a:r>
                        <a:rPr lang="en-US" sz="2000" b="1" i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n</a:t>
                      </a:r>
                      <a:r>
                        <a:rPr lang="en-US" sz="2000" b="1" i="0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504723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2820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9020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1537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31762"/>
                  </a:ext>
                </a:extLst>
              </a:tr>
              <a:tr h="359063"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29000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/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=25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876EC20-3599-F849-90CC-8F3145E4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3574993"/>
                <a:ext cx="4972870" cy="605487"/>
              </a:xfrm>
              <a:prstGeom prst="rect">
                <a:avLst/>
              </a:prstGeom>
              <a:blipFill>
                <a:blip r:embed="rId3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/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=29000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F035FB-28CE-C447-AF1B-3CBDB3B9B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936747"/>
                <a:ext cx="5795890" cy="611771"/>
              </a:xfrm>
              <a:prstGeom prst="rect">
                <a:avLst/>
              </a:prstGeom>
              <a:blipFill>
                <a:blip r:embed="rId4"/>
                <a:stretch>
                  <a:fillRect t="-59184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7AA2A1-82D0-464C-AF32-503DB7E16D10}"/>
                  </a:ext>
                </a:extLst>
              </p:cNvPr>
              <p:cNvSpPr txBox="1"/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544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7AA2A1-82D0-464C-AF32-503DB7E1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70" y="4229772"/>
                <a:ext cx="5795890" cy="604396"/>
              </a:xfrm>
              <a:prstGeom prst="rect">
                <a:avLst/>
              </a:prstGeom>
              <a:blipFill>
                <a:blip r:embed="rId5"/>
                <a:stretch>
                  <a:fillRect t="-62500" b="-1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45FCC3-E46A-B947-90A3-7E1FEE9BEBBE}"/>
              </a:ext>
            </a:extLst>
          </p:cNvPr>
          <p:cNvSpPr txBox="1"/>
          <p:nvPr/>
        </p:nvSpPr>
        <p:spPr>
          <a:xfrm>
            <a:off x="7791724" y="53484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C9454-E54C-A74B-B80E-86315E07107C}"/>
                  </a:ext>
                </a:extLst>
              </p:cNvPr>
              <p:cNvSpPr txBox="1"/>
              <p:nvPr/>
            </p:nvSpPr>
            <p:spPr>
              <a:xfrm>
                <a:off x="5796147" y="5707183"/>
                <a:ext cx="1392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CC9454-E54C-A74B-B80E-86315E07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47" y="5707183"/>
                <a:ext cx="1392369" cy="276999"/>
              </a:xfrm>
              <a:prstGeom prst="rect">
                <a:avLst/>
              </a:prstGeom>
              <a:blipFill>
                <a:blip r:embed="rId6"/>
                <a:stretch>
                  <a:fillRect l="-5455" t="-4348" r="-18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622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: A Score-based Approach to Learn A Causal DAG that Contains One Outcome/Effect Node and its Parents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stands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Blanket and Interactive risk factor Learner.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MBIL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single and interactive risk factors having a direct influence on a patient’s outcome.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does not merely find correlation, but rather identifies direct interactive risk factors.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7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Models Learned by MBIL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as follows.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AA98C0-8124-7143-A9FE-EE3DB5974F23}"/>
              </a:ext>
            </a:extLst>
          </p:cNvPr>
          <p:cNvGrpSpPr/>
          <p:nvPr/>
        </p:nvGrpSpPr>
        <p:grpSpPr>
          <a:xfrm>
            <a:off x="3667247" y="3223276"/>
            <a:ext cx="2285971" cy="2115701"/>
            <a:chOff x="1242640" y="3737945"/>
            <a:chExt cx="2285971" cy="21157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2C5DC12-05F1-F742-B1B4-7BA8C25E37D4}"/>
                </a:ext>
              </a:extLst>
            </p:cNvPr>
            <p:cNvGrpSpPr/>
            <p:nvPr/>
          </p:nvGrpSpPr>
          <p:grpSpPr>
            <a:xfrm>
              <a:off x="1242640" y="3737945"/>
              <a:ext cx="2285971" cy="2115701"/>
              <a:chOff x="1844632" y="3768159"/>
              <a:chExt cx="2285971" cy="21157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4A696E-73A0-A24F-8863-5037A1B2ED86}"/>
                  </a:ext>
                </a:extLst>
              </p:cNvPr>
              <p:cNvGrpSpPr/>
              <p:nvPr/>
            </p:nvGrpSpPr>
            <p:grpSpPr>
              <a:xfrm>
                <a:off x="1844632" y="3768159"/>
                <a:ext cx="1515923" cy="2115701"/>
                <a:chOff x="6854718" y="2056494"/>
                <a:chExt cx="2027617" cy="317763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4803F00-6EB5-4B4C-871A-ED7E979C1E0E}"/>
                    </a:ext>
                  </a:extLst>
                </p:cNvPr>
                <p:cNvGrpSpPr/>
                <p:nvPr/>
              </p:nvGrpSpPr>
              <p:grpSpPr>
                <a:xfrm>
                  <a:off x="6854718" y="2056494"/>
                  <a:ext cx="2027617" cy="3177638"/>
                  <a:chOff x="5436961" y="1579126"/>
                  <a:chExt cx="2027617" cy="317763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DE3FC39-0FDB-7E4F-814D-99A2BB83FB99}"/>
                      </a:ext>
                    </a:extLst>
                  </p:cNvPr>
                  <p:cNvSpPr/>
                  <p:nvPr/>
                </p:nvSpPr>
                <p:spPr>
                  <a:xfrm>
                    <a:off x="6550179" y="3842364"/>
                    <a:ext cx="914399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T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BBB08ED-64DC-3D44-9415-743D8B9A888C}"/>
                      </a:ext>
                    </a:extLst>
                  </p:cNvPr>
                  <p:cNvSpPr/>
                  <p:nvPr/>
                </p:nvSpPr>
                <p:spPr>
                  <a:xfrm>
                    <a:off x="5436961" y="1579126"/>
                    <a:ext cx="914400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X</a:t>
                    </a:r>
                  </a:p>
                </p:txBody>
              </p:sp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0F26AE0-0BA3-1A4E-B312-CD59A49D68D7}"/>
                    </a:ext>
                  </a:extLst>
                </p:cNvPr>
                <p:cNvCxnSpPr>
                  <a:cxnSpLocks/>
                  <a:stCxn id="12" idx="4"/>
                  <a:endCxn id="11" idx="1"/>
                </p:cNvCxnSpPr>
                <p:nvPr/>
              </p:nvCxnSpPr>
              <p:spPr>
                <a:xfrm>
                  <a:off x="7311918" y="2970894"/>
                  <a:ext cx="789929" cy="148274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16DB05A-323D-D742-82A9-F6136344B788}"/>
                  </a:ext>
                </a:extLst>
              </p:cNvPr>
              <p:cNvSpPr/>
              <p:nvPr/>
            </p:nvSpPr>
            <p:spPr>
              <a:xfrm>
                <a:off x="3446964" y="3780407"/>
                <a:ext cx="683639" cy="6088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Y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C94F74-025F-4846-A195-823E6F9E355E}"/>
                </a:ext>
              </a:extLst>
            </p:cNvPr>
            <p:cNvCxnSpPr>
              <a:cxnSpLocks/>
              <a:stCxn id="7" idx="4"/>
              <a:endCxn id="11" idx="7"/>
            </p:cNvCxnSpPr>
            <p:nvPr/>
          </p:nvCxnSpPr>
          <p:spPr>
            <a:xfrm flipH="1">
              <a:off x="2658446" y="4359009"/>
              <a:ext cx="528346" cy="97498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7A92B38-F072-5F4F-BC89-59F37314FDEC}"/>
              </a:ext>
            </a:extLst>
          </p:cNvPr>
          <p:cNvGrpSpPr/>
          <p:nvPr/>
        </p:nvGrpSpPr>
        <p:grpSpPr>
          <a:xfrm>
            <a:off x="6871910" y="3235524"/>
            <a:ext cx="3752127" cy="2125409"/>
            <a:chOff x="6324629" y="3517976"/>
            <a:chExt cx="3752127" cy="21254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2B2FDB-3F65-634D-A523-21EDAAD8657C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AB5CF10-6E1C-CA41-A634-030E0C680B67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83C8814-0150-4C45-9481-B99362CBDAB4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793130C8-5E60-244F-AEA5-1EA1525B9D6D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290AFC0-AAC7-D647-8C50-AECA9327E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938B0264-49F3-D44B-9A1B-12EF98477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p:txBody>
                </p:sp>
              </p:grp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325C499-30DD-4048-8C40-D3B26CCAED20}"/>
                      </a:ext>
                    </a:extLst>
                  </p:cNvPr>
                  <p:cNvCxnSpPr>
                    <a:cxnSpLocks/>
                    <a:stCxn id="36" idx="4"/>
                    <a:endCxn id="35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CBF3D79-9C33-4B47-8B85-E30EBFDF9EDC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Y</a:t>
                  </a:r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F466986-351D-AF47-89F5-65DEDC4C98E2}"/>
                  </a:ext>
                </a:extLst>
              </p:cNvPr>
              <p:cNvCxnSpPr>
                <a:cxnSpLocks/>
                <a:stCxn id="32" idx="4"/>
                <a:endCxn id="35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E57205-87DA-0742-B1F5-A6F8BA743E80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Z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41C8DC0-4A84-7E4C-81EC-42F38B4FB2DC}"/>
                </a:ext>
              </a:extLst>
            </p:cNvPr>
            <p:cNvCxnSpPr>
              <a:cxnSpLocks/>
              <a:stCxn id="37" idx="4"/>
              <a:endCxn id="35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CCD5D8-F17B-3748-8380-5254BC6EA3B9}"/>
              </a:ext>
            </a:extLst>
          </p:cNvPr>
          <p:cNvGrpSpPr/>
          <p:nvPr/>
        </p:nvGrpSpPr>
        <p:grpSpPr>
          <a:xfrm>
            <a:off x="1567961" y="3235524"/>
            <a:ext cx="697030" cy="2228822"/>
            <a:chOff x="6762798" y="2056494"/>
            <a:chExt cx="932310" cy="334753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E6B6214-51E4-4D4B-8CBF-ED5867D1DBCE}"/>
                </a:ext>
              </a:extLst>
            </p:cNvPr>
            <p:cNvGrpSpPr/>
            <p:nvPr/>
          </p:nvGrpSpPr>
          <p:grpSpPr>
            <a:xfrm>
              <a:off x="6762798" y="2056494"/>
              <a:ext cx="932310" cy="3347538"/>
              <a:chOff x="5345041" y="1579126"/>
              <a:chExt cx="932310" cy="3347538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D9A5EA3-7144-874D-A678-BFC52432E2B7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T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F03322-30C7-104C-A743-8806B1E954F2}"/>
                  </a:ext>
                </a:extLst>
              </p:cNvPr>
              <p:cNvSpPr/>
              <p:nvPr/>
            </p:nvSpPr>
            <p:spPr>
              <a:xfrm>
                <a:off x="534504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X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AF27479-0700-634B-9D3A-DA7988B23FC8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7219998" y="2989290"/>
              <a:ext cx="17911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759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FD3-EE20-0F42-BC5C-6619DEF9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807029"/>
            <a:ext cx="83058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V be a set of random variables,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their joint probability distribution,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 V, then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boundary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Markov blanket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none of its proper subsets is a Markov blanket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F1C00E-BF76-6A4C-9312-DC314C82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55171"/>
            <a:ext cx="8229600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Markov Boundary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0BC0A-D3E0-E741-BB64-7A6A032557E3}"/>
              </a:ext>
            </a:extLst>
          </p:cNvPr>
          <p:cNvSpPr txBox="1"/>
          <p:nvPr/>
        </p:nvSpPr>
        <p:spPr>
          <a:xfrm>
            <a:off x="1981200" y="3864429"/>
            <a:ext cx="736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Bayesian Network, for each variable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set of all variables V, the set of all parents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children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parents of children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Markov blanket and a Markov boundary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7AF0B8-E762-D848-8A24-5D9AD2157526}"/>
              </a:ext>
            </a:extLst>
          </p:cNvPr>
          <p:cNvSpPr/>
          <p:nvPr/>
        </p:nvSpPr>
        <p:spPr>
          <a:xfrm>
            <a:off x="6913756" y="4415882"/>
            <a:ext cx="1115122" cy="3345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BB499-52F7-6C47-9C6B-9CC2FBDBF85F}"/>
              </a:ext>
            </a:extLst>
          </p:cNvPr>
          <p:cNvSpPr/>
          <p:nvPr/>
        </p:nvSpPr>
        <p:spPr>
          <a:xfrm>
            <a:off x="1981199" y="4850780"/>
            <a:ext cx="1319561" cy="3122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167A3-F5B9-B34E-83FC-200D464EC3E6}"/>
              </a:ext>
            </a:extLst>
          </p:cNvPr>
          <p:cNvSpPr/>
          <p:nvPr/>
        </p:nvSpPr>
        <p:spPr>
          <a:xfrm>
            <a:off x="4672361" y="4850780"/>
            <a:ext cx="2720898" cy="334538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FD3-EE20-0F42-BC5C-6619DEF9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807029"/>
            <a:ext cx="8267700" cy="35650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(𝔾, P) represent a Bayesian network, then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blanket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node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set of variables such that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conditionally independent of all the other nodes given M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F1C00E-BF76-6A4C-9312-DC314C82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55171"/>
            <a:ext cx="8229600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40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Markov Blanket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A4735-2C86-5643-A044-C3359D3DEF23}"/>
              </a:ext>
            </a:extLst>
          </p:cNvPr>
          <p:cNvSpPr txBox="1"/>
          <p:nvPr/>
        </p:nvSpPr>
        <p:spPr>
          <a:xfrm>
            <a:off x="3021013" y="4432300"/>
            <a:ext cx="6650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𝔾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V-({X}∪ M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M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42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determine_single_predictors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of single-variable risk factors of a target T. The procedure does this by determining whether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the variable has an edge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parents. 	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7C5F94-FD5C-2346-8398-65BC3F57BE72}"/>
              </a:ext>
            </a:extLst>
          </p:cNvPr>
          <p:cNvGrpSpPr/>
          <p:nvPr/>
        </p:nvGrpSpPr>
        <p:grpSpPr>
          <a:xfrm>
            <a:off x="1187309" y="3737945"/>
            <a:ext cx="2517733" cy="2228822"/>
            <a:chOff x="1789301" y="3768159"/>
            <a:chExt cx="2517733" cy="22288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0674B9-0242-7545-BA51-0AB76E1C37FF}"/>
                </a:ext>
              </a:extLst>
            </p:cNvPr>
            <p:cNvGrpSpPr/>
            <p:nvPr/>
          </p:nvGrpSpPr>
          <p:grpSpPr>
            <a:xfrm>
              <a:off x="1789301" y="3768159"/>
              <a:ext cx="738972" cy="2228822"/>
              <a:chOff x="6780709" y="2056494"/>
              <a:chExt cx="988409" cy="334753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CA914F1-14A9-1145-8643-958808F39B06}"/>
                  </a:ext>
                </a:extLst>
              </p:cNvPr>
              <p:cNvGrpSpPr/>
              <p:nvPr/>
            </p:nvGrpSpPr>
            <p:grpSpPr>
              <a:xfrm>
                <a:off x="6780709" y="2056494"/>
                <a:ext cx="988409" cy="3347538"/>
                <a:chOff x="5362952" y="1579126"/>
                <a:chExt cx="988409" cy="334753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BDD29BC-9697-0549-A444-96E4AE95DB53}"/>
                    </a:ext>
                  </a:extLst>
                </p:cNvPr>
                <p:cNvSpPr/>
                <p:nvPr/>
              </p:nvSpPr>
              <p:spPr>
                <a:xfrm>
                  <a:off x="5362952" y="4012264"/>
                  <a:ext cx="914399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M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1248D63-8753-BC4A-BF66-B6A280CF74F7}"/>
                    </a:ext>
                  </a:extLst>
                </p:cNvPr>
                <p:cNvSpPr/>
                <p:nvPr/>
              </p:nvSpPr>
              <p:spPr>
                <a:xfrm>
                  <a:off x="5436961" y="1579126"/>
                  <a:ext cx="914400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</a:t>
                  </a:r>
                  <a:endParaRPr lang="en-US" i="1" dirty="0"/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BB1E960B-41B3-2D4B-867C-E2D702123667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7237909" y="2989290"/>
                <a:ext cx="0" cy="1500342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145A32-F4DD-BC4F-A596-CB1F96FC6652}"/>
                </a:ext>
              </a:extLst>
            </p:cNvPr>
            <p:cNvSpPr/>
            <p:nvPr/>
          </p:nvSpPr>
          <p:spPr>
            <a:xfrm>
              <a:off x="3623395" y="4541824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CEFB0D-FF47-FB41-8F65-73C1C248B39D}"/>
                </a:ext>
              </a:extLst>
            </p:cNvPr>
            <p:cNvSpPr txBox="1"/>
            <p:nvPr/>
          </p:nvSpPr>
          <p:spPr>
            <a:xfrm>
              <a:off x="2649373" y="4661566"/>
              <a:ext cx="79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B2238F-6A67-1A44-94AB-1404C8EF981C}"/>
              </a:ext>
            </a:extLst>
          </p:cNvPr>
          <p:cNvGrpSpPr/>
          <p:nvPr/>
        </p:nvGrpSpPr>
        <p:grpSpPr>
          <a:xfrm>
            <a:off x="4265549" y="3744069"/>
            <a:ext cx="2517733" cy="2228822"/>
            <a:chOff x="1789301" y="3768159"/>
            <a:chExt cx="2517733" cy="22288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3D0936-A3CE-3242-9E00-835BF633ADE6}"/>
                </a:ext>
              </a:extLst>
            </p:cNvPr>
            <p:cNvGrpSpPr/>
            <p:nvPr/>
          </p:nvGrpSpPr>
          <p:grpSpPr>
            <a:xfrm>
              <a:off x="1789301" y="3768159"/>
              <a:ext cx="738972" cy="2228822"/>
              <a:chOff x="6780709" y="2056494"/>
              <a:chExt cx="988409" cy="334753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58D62EE-C0C6-9A41-9276-E304F403FD11}"/>
                  </a:ext>
                </a:extLst>
              </p:cNvPr>
              <p:cNvGrpSpPr/>
              <p:nvPr/>
            </p:nvGrpSpPr>
            <p:grpSpPr>
              <a:xfrm>
                <a:off x="6780709" y="2056494"/>
                <a:ext cx="988409" cy="3347538"/>
                <a:chOff x="5362952" y="1579126"/>
                <a:chExt cx="988409" cy="3347538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7F8B79E-6BAC-5B4A-9807-0F5F27BBCDCF}"/>
                    </a:ext>
                  </a:extLst>
                </p:cNvPr>
                <p:cNvSpPr/>
                <p:nvPr/>
              </p:nvSpPr>
              <p:spPr>
                <a:xfrm>
                  <a:off x="5362952" y="4012264"/>
                  <a:ext cx="914399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M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93520FC-1A6D-954D-A271-0972EEDF77E9}"/>
                    </a:ext>
                  </a:extLst>
                </p:cNvPr>
                <p:cNvSpPr/>
                <p:nvPr/>
              </p:nvSpPr>
              <p:spPr>
                <a:xfrm>
                  <a:off x="5436961" y="1579126"/>
                  <a:ext cx="914400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2</a:t>
                  </a:r>
                  <a:endParaRPr lang="en-US" i="1" dirty="0"/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AAB004C-B61E-4845-8537-41E83AD2E504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>
                <a:off x="7237909" y="2989290"/>
                <a:ext cx="0" cy="1500342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A6BB3ED-D5BB-E747-B347-1FCC9B4D5944}"/>
                </a:ext>
              </a:extLst>
            </p:cNvPr>
            <p:cNvSpPr/>
            <p:nvPr/>
          </p:nvSpPr>
          <p:spPr>
            <a:xfrm>
              <a:off x="3623395" y="4541824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D62505-FC26-7F4D-AB43-C151A0FE32E8}"/>
                </a:ext>
              </a:extLst>
            </p:cNvPr>
            <p:cNvSpPr txBox="1"/>
            <p:nvPr/>
          </p:nvSpPr>
          <p:spPr>
            <a:xfrm>
              <a:off x="2649373" y="4661566"/>
              <a:ext cx="79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97A954-F652-4B44-96BE-6B5474727B0E}"/>
              </a:ext>
            </a:extLst>
          </p:cNvPr>
          <p:cNvGrpSpPr/>
          <p:nvPr/>
        </p:nvGrpSpPr>
        <p:grpSpPr>
          <a:xfrm>
            <a:off x="7343788" y="3744069"/>
            <a:ext cx="2517733" cy="2228822"/>
            <a:chOff x="1789301" y="3768159"/>
            <a:chExt cx="2517733" cy="222882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A20E56B-BCE2-B144-A5F5-52A7B8C05659}"/>
                </a:ext>
              </a:extLst>
            </p:cNvPr>
            <p:cNvGrpSpPr/>
            <p:nvPr/>
          </p:nvGrpSpPr>
          <p:grpSpPr>
            <a:xfrm>
              <a:off x="1789301" y="3768159"/>
              <a:ext cx="738972" cy="2228822"/>
              <a:chOff x="6780709" y="2056494"/>
              <a:chExt cx="988409" cy="334753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2AED1E3-D093-E749-A6A0-BDDD99E2FD9F}"/>
                  </a:ext>
                </a:extLst>
              </p:cNvPr>
              <p:cNvGrpSpPr/>
              <p:nvPr/>
            </p:nvGrpSpPr>
            <p:grpSpPr>
              <a:xfrm>
                <a:off x="6780709" y="2056494"/>
                <a:ext cx="988409" cy="3347538"/>
                <a:chOff x="5362952" y="1579126"/>
                <a:chExt cx="988409" cy="3347538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822AB05-6E37-E04F-9C3B-C33E2E3B9C58}"/>
                    </a:ext>
                  </a:extLst>
                </p:cNvPr>
                <p:cNvSpPr/>
                <p:nvPr/>
              </p:nvSpPr>
              <p:spPr>
                <a:xfrm>
                  <a:off x="5362952" y="4012264"/>
                  <a:ext cx="914399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M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A452186-E883-DC47-8EAB-AD1F86DC9730}"/>
                    </a:ext>
                  </a:extLst>
                </p:cNvPr>
                <p:cNvSpPr/>
                <p:nvPr/>
              </p:nvSpPr>
              <p:spPr>
                <a:xfrm>
                  <a:off x="5436961" y="1579126"/>
                  <a:ext cx="914400" cy="9144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3</a:t>
                  </a:r>
                  <a:endParaRPr lang="en-US" i="1" dirty="0"/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308C11B-FECC-B848-871A-BAB581ECFF90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7237909" y="2989290"/>
                <a:ext cx="0" cy="1500342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D5B797-EEEF-6C45-80F3-89E72D8BB3B4}"/>
                </a:ext>
              </a:extLst>
            </p:cNvPr>
            <p:cNvSpPr/>
            <p:nvPr/>
          </p:nvSpPr>
          <p:spPr>
            <a:xfrm>
              <a:off x="3623395" y="4541824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482E95-C6B7-0F44-AE78-E462312D89E7}"/>
                </a:ext>
              </a:extLst>
            </p:cNvPr>
            <p:cNvSpPr txBox="1"/>
            <p:nvPr/>
          </p:nvSpPr>
          <p:spPr>
            <a:xfrm>
              <a:off x="2649373" y="4661566"/>
              <a:ext cx="797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Versus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6DC4B-0AA4-2740-883F-3D253511F1EF}"/>
              </a:ext>
            </a:extLst>
          </p:cNvPr>
          <p:cNvSpPr txBox="1"/>
          <p:nvPr/>
        </p:nvSpPr>
        <p:spPr>
          <a:xfrm>
            <a:off x="10413372" y="4231243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328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determine_single_predictors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of single-variable risk factors of a target T. The procedure does this by determining whether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the variable has an edge to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model in which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parents. For example, we learned that,	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0674B9-0242-7545-BA51-0AB76E1C37FF}"/>
              </a:ext>
            </a:extLst>
          </p:cNvPr>
          <p:cNvGrpSpPr/>
          <p:nvPr/>
        </p:nvGrpSpPr>
        <p:grpSpPr>
          <a:xfrm>
            <a:off x="1187309" y="3737945"/>
            <a:ext cx="738972" cy="2228822"/>
            <a:chOff x="6780709" y="2056494"/>
            <a:chExt cx="988409" cy="334753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A914F1-14A9-1145-8643-958808F39B06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DD29BC-9697-0549-A444-96E4AE95DB53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48D63-8753-BC4A-BF66-B6A280CF74F7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i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B1E960B-41B3-2D4B-867C-E2D70212366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3D0936-A3CE-3242-9E00-835BF633ADE6}"/>
              </a:ext>
            </a:extLst>
          </p:cNvPr>
          <p:cNvGrpSpPr/>
          <p:nvPr/>
        </p:nvGrpSpPr>
        <p:grpSpPr>
          <a:xfrm>
            <a:off x="4265549" y="3744069"/>
            <a:ext cx="738972" cy="2228822"/>
            <a:chOff x="6780709" y="2056494"/>
            <a:chExt cx="988409" cy="33475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8D62EE-C0C6-9A41-9276-E304F403FD11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F8B79E-6BAC-5B4A-9807-0F5F27BBCDCF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93520FC-1A6D-954D-A271-0972EEDF77E9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10</a:t>
                </a:r>
                <a:endParaRPr lang="en-US" i="1" dirty="0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AAB004C-B61E-4845-8537-41E83AD2E504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20E56B-BCE2-B144-A5F5-52A7B8C05659}"/>
              </a:ext>
            </a:extLst>
          </p:cNvPr>
          <p:cNvGrpSpPr/>
          <p:nvPr/>
        </p:nvGrpSpPr>
        <p:grpSpPr>
          <a:xfrm>
            <a:off x="7343788" y="3744069"/>
            <a:ext cx="738972" cy="2228822"/>
            <a:chOff x="6780709" y="2056494"/>
            <a:chExt cx="988409" cy="33475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AED1E3-D093-E749-A6A0-BDDD99E2FD9F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822AB05-6E37-E04F-9C3B-C33E2E3B9C58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452186-E883-DC47-8EAB-AD1F86DC9730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15</a:t>
                </a:r>
                <a:endParaRPr lang="en-US" i="1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308C11B-FECC-B848-871A-BAB581ECFF90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086DC4B-0AA4-2740-883F-3D253511F1EF}"/>
              </a:ext>
            </a:extLst>
          </p:cNvPr>
          <p:cNvSpPr txBox="1"/>
          <p:nvPr/>
        </p:nvSpPr>
        <p:spPr>
          <a:xfrm>
            <a:off x="8837623" y="4508191"/>
            <a:ext cx="22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PA1={P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10</a:t>
            </a:r>
            <a:r>
              <a:rPr lang="en-US" sz="2400" dirty="0"/>
              <a:t>, P</a:t>
            </a:r>
            <a:r>
              <a:rPr lang="en-US" sz="2400" baseline="-25000" dirty="0"/>
              <a:t>15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3668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Exhaustive_IGain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learn interactive risk factors of   target T. Examples are as follows. These modes are included in one of my output files named as “…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learned_interactions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…”.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AA98C0-8124-7143-A9FE-EE3DB5974F23}"/>
              </a:ext>
            </a:extLst>
          </p:cNvPr>
          <p:cNvGrpSpPr/>
          <p:nvPr/>
        </p:nvGrpSpPr>
        <p:grpSpPr>
          <a:xfrm>
            <a:off x="2201645" y="3517976"/>
            <a:ext cx="2285971" cy="2115701"/>
            <a:chOff x="1242640" y="3737945"/>
            <a:chExt cx="2285971" cy="21157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2C5DC12-05F1-F742-B1B4-7BA8C25E37D4}"/>
                </a:ext>
              </a:extLst>
            </p:cNvPr>
            <p:cNvGrpSpPr/>
            <p:nvPr/>
          </p:nvGrpSpPr>
          <p:grpSpPr>
            <a:xfrm>
              <a:off x="1242640" y="3737945"/>
              <a:ext cx="2285971" cy="2115701"/>
              <a:chOff x="1844632" y="3768159"/>
              <a:chExt cx="2285971" cy="211570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4A696E-73A0-A24F-8863-5037A1B2ED86}"/>
                  </a:ext>
                </a:extLst>
              </p:cNvPr>
              <p:cNvGrpSpPr/>
              <p:nvPr/>
            </p:nvGrpSpPr>
            <p:grpSpPr>
              <a:xfrm>
                <a:off x="1844632" y="3768159"/>
                <a:ext cx="1515923" cy="2115701"/>
                <a:chOff x="6854718" y="2056494"/>
                <a:chExt cx="2027617" cy="317763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4803F00-6EB5-4B4C-871A-ED7E979C1E0E}"/>
                    </a:ext>
                  </a:extLst>
                </p:cNvPr>
                <p:cNvGrpSpPr/>
                <p:nvPr/>
              </p:nvGrpSpPr>
              <p:grpSpPr>
                <a:xfrm>
                  <a:off x="6854718" y="2056494"/>
                  <a:ext cx="2027617" cy="3177638"/>
                  <a:chOff x="5436961" y="1579126"/>
                  <a:chExt cx="2027617" cy="317763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DDE3FC39-0FDB-7E4F-814D-99A2BB83FB99}"/>
                      </a:ext>
                    </a:extLst>
                  </p:cNvPr>
                  <p:cNvSpPr/>
                  <p:nvPr/>
                </p:nvSpPr>
                <p:spPr>
                  <a:xfrm>
                    <a:off x="6550179" y="3842364"/>
                    <a:ext cx="914399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M</a:t>
                    </a:r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BBB08ED-64DC-3D44-9415-743D8B9A888C}"/>
                      </a:ext>
                    </a:extLst>
                  </p:cNvPr>
                  <p:cNvSpPr/>
                  <p:nvPr/>
                </p:nvSpPr>
                <p:spPr>
                  <a:xfrm>
                    <a:off x="5436961" y="1579126"/>
                    <a:ext cx="914400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P</a:t>
                    </a:r>
                    <a:r>
                      <a:rPr lang="en-US" i="1" baseline="-25000" dirty="0"/>
                      <a:t>2</a:t>
                    </a:r>
                    <a:endParaRPr lang="en-US" i="1" dirty="0"/>
                  </a:p>
                </p:txBody>
              </p:sp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0F26AE0-0BA3-1A4E-B312-CD59A49D68D7}"/>
                    </a:ext>
                  </a:extLst>
                </p:cNvPr>
                <p:cNvCxnSpPr>
                  <a:cxnSpLocks/>
                  <a:stCxn id="12" idx="4"/>
                  <a:endCxn id="11" idx="1"/>
                </p:cNvCxnSpPr>
                <p:nvPr/>
              </p:nvCxnSpPr>
              <p:spPr>
                <a:xfrm>
                  <a:off x="7311918" y="2970894"/>
                  <a:ext cx="789929" cy="148274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16DB05A-323D-D742-82A9-F6136344B788}"/>
                  </a:ext>
                </a:extLst>
              </p:cNvPr>
              <p:cNvSpPr/>
              <p:nvPr/>
            </p:nvSpPr>
            <p:spPr>
              <a:xfrm>
                <a:off x="3446964" y="3780407"/>
                <a:ext cx="683639" cy="6088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7</a:t>
                </a:r>
                <a:endParaRPr lang="en-US" i="1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C94F74-025F-4846-A195-823E6F9E355E}"/>
                </a:ext>
              </a:extLst>
            </p:cNvPr>
            <p:cNvCxnSpPr>
              <a:cxnSpLocks/>
              <a:stCxn id="7" idx="4"/>
              <a:endCxn id="11" idx="7"/>
            </p:cNvCxnSpPr>
            <p:nvPr/>
          </p:nvCxnSpPr>
          <p:spPr>
            <a:xfrm flipH="1">
              <a:off x="2658446" y="4359009"/>
              <a:ext cx="528346" cy="97498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E38450-100C-CE43-9061-8B57D65FEECB}"/>
              </a:ext>
            </a:extLst>
          </p:cNvPr>
          <p:cNvGrpSpPr/>
          <p:nvPr/>
        </p:nvGrpSpPr>
        <p:grpSpPr>
          <a:xfrm>
            <a:off x="6324629" y="3517976"/>
            <a:ext cx="3752127" cy="2125409"/>
            <a:chOff x="6324629" y="3517976"/>
            <a:chExt cx="3752127" cy="21254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2B2FDB-3F65-634D-A523-21EDAAD8657C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AB5CF10-6E1C-CA41-A634-030E0C680B67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83C8814-0150-4C45-9481-B99362CBDAB4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793130C8-5E60-244F-AEA5-1EA1525B9D6D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3290AFC0-AAC7-D647-8C50-AECA9327E2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938B0264-49F3-D44B-9A1B-12EF98477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1" baseline="-25000" dirty="0"/>
                        <a:t>8</a:t>
                      </a:r>
                      <a:endParaRPr lang="en-US" i="1" dirty="0"/>
                    </a:p>
                  </p:txBody>
                </p:sp>
              </p:grp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325C499-30DD-4048-8C40-D3B26CCAED20}"/>
                      </a:ext>
                    </a:extLst>
                  </p:cNvPr>
                  <p:cNvCxnSpPr>
                    <a:cxnSpLocks/>
                    <a:stCxn id="36" idx="4"/>
                    <a:endCxn id="35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CBF3D79-9C33-4B47-8B85-E30EBFDF9EDC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14</a:t>
                  </a:r>
                  <a:endParaRPr lang="en-US" i="1" dirty="0"/>
                </a:p>
              </p:txBody>
            </p:sp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F466986-351D-AF47-89F5-65DEDC4C98E2}"/>
                  </a:ext>
                </a:extLst>
              </p:cNvPr>
              <p:cNvCxnSpPr>
                <a:cxnSpLocks/>
                <a:stCxn id="32" idx="4"/>
                <a:endCxn id="35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E57205-87DA-0742-B1F5-A6F8BA743E80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baseline="-25000" dirty="0"/>
                <a:t>22</a:t>
              </a:r>
              <a:endParaRPr lang="en-US" i="1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41C8DC0-4A84-7E4C-81EC-42F38B4FB2DC}"/>
                </a:ext>
              </a:extLst>
            </p:cNvPr>
            <p:cNvCxnSpPr>
              <a:cxnSpLocks/>
              <a:stCxn id="37" idx="4"/>
              <a:endCxn id="35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94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transform_from_interactions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collapses each interaction to a single variable. The set of these new single variables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and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is the set of all candidate direct risk factors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we have n candidate predictors, we will create new predictors (n+1, n+2, , …) by transformation. For example,</a:t>
            </a: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BA7C4-3C2A-C14A-84BB-DCE0E9124B19}"/>
              </a:ext>
            </a:extLst>
          </p:cNvPr>
          <p:cNvGrpSpPr/>
          <p:nvPr/>
        </p:nvGrpSpPr>
        <p:grpSpPr>
          <a:xfrm>
            <a:off x="2689689" y="4190215"/>
            <a:ext cx="2285971" cy="2115701"/>
            <a:chOff x="1242640" y="3737945"/>
            <a:chExt cx="2285971" cy="21157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B797B0-2665-B747-B897-9D3225274877}"/>
                </a:ext>
              </a:extLst>
            </p:cNvPr>
            <p:cNvGrpSpPr/>
            <p:nvPr/>
          </p:nvGrpSpPr>
          <p:grpSpPr>
            <a:xfrm>
              <a:off x="1242640" y="3737945"/>
              <a:ext cx="2285971" cy="2115701"/>
              <a:chOff x="1844632" y="3768159"/>
              <a:chExt cx="2285971" cy="21157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0A3214C-8A7F-E34A-879B-3F3291778EFA}"/>
                  </a:ext>
                </a:extLst>
              </p:cNvPr>
              <p:cNvGrpSpPr/>
              <p:nvPr/>
            </p:nvGrpSpPr>
            <p:grpSpPr>
              <a:xfrm>
                <a:off x="1844632" y="3768159"/>
                <a:ext cx="1515923" cy="2115701"/>
                <a:chOff x="6854718" y="2056494"/>
                <a:chExt cx="2027617" cy="317763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742310C-2F2D-8E4F-9F75-B0AD7348F7FC}"/>
                    </a:ext>
                  </a:extLst>
                </p:cNvPr>
                <p:cNvGrpSpPr/>
                <p:nvPr/>
              </p:nvGrpSpPr>
              <p:grpSpPr>
                <a:xfrm>
                  <a:off x="6854718" y="2056494"/>
                  <a:ext cx="2027617" cy="3177638"/>
                  <a:chOff x="5436961" y="1579126"/>
                  <a:chExt cx="2027617" cy="3177638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FF4F69B-2DE3-424D-AA6F-BB69574B0E69}"/>
                      </a:ext>
                    </a:extLst>
                  </p:cNvPr>
                  <p:cNvSpPr/>
                  <p:nvPr/>
                </p:nvSpPr>
                <p:spPr>
                  <a:xfrm>
                    <a:off x="6550179" y="3842364"/>
                    <a:ext cx="914399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M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D928107D-269F-774E-99B3-3DC65A459B5C}"/>
                      </a:ext>
                    </a:extLst>
                  </p:cNvPr>
                  <p:cNvSpPr/>
                  <p:nvPr/>
                </p:nvSpPr>
                <p:spPr>
                  <a:xfrm>
                    <a:off x="5436961" y="1579126"/>
                    <a:ext cx="914400" cy="9144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i="1" dirty="0"/>
                      <a:t>P</a:t>
                    </a:r>
                    <a:r>
                      <a:rPr lang="en-US" i="1" baseline="-25000" dirty="0"/>
                      <a:t>2</a:t>
                    </a:r>
                    <a:endParaRPr lang="en-US" i="1" dirty="0"/>
                  </a:p>
                </p:txBody>
              </p: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FD7A1AB2-2A0E-984F-9EB2-21E2B310B4FD}"/>
                    </a:ext>
                  </a:extLst>
                </p:cNvPr>
                <p:cNvCxnSpPr>
                  <a:cxnSpLocks/>
                  <a:stCxn id="13" idx="4"/>
                  <a:endCxn id="12" idx="1"/>
                </p:cNvCxnSpPr>
                <p:nvPr/>
              </p:nvCxnSpPr>
              <p:spPr>
                <a:xfrm>
                  <a:off x="7311918" y="2970894"/>
                  <a:ext cx="789929" cy="1482749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A3ECA9-A6C9-7044-A168-08DE6F83600B}"/>
                  </a:ext>
                </a:extLst>
              </p:cNvPr>
              <p:cNvSpPr/>
              <p:nvPr/>
            </p:nvSpPr>
            <p:spPr>
              <a:xfrm>
                <a:off x="3446964" y="3780407"/>
                <a:ext cx="683639" cy="60881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7</a:t>
                </a:r>
                <a:endParaRPr lang="en-US" i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DEA6BB-F7CC-D544-8AA1-0126C8C9C566}"/>
                </a:ext>
              </a:extLst>
            </p:cNvPr>
            <p:cNvCxnSpPr>
              <a:cxnSpLocks/>
              <a:stCxn id="9" idx="4"/>
              <a:endCxn id="12" idx="7"/>
            </p:cNvCxnSpPr>
            <p:nvPr/>
          </p:nvCxnSpPr>
          <p:spPr>
            <a:xfrm flipH="1">
              <a:off x="2658446" y="4359009"/>
              <a:ext cx="528346" cy="97498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69C0FB-434C-D143-9250-BFFFA6406E21}"/>
              </a:ext>
            </a:extLst>
          </p:cNvPr>
          <p:cNvGrpSpPr/>
          <p:nvPr/>
        </p:nvGrpSpPr>
        <p:grpSpPr>
          <a:xfrm>
            <a:off x="7710341" y="4127529"/>
            <a:ext cx="852920" cy="2228823"/>
            <a:chOff x="6780709" y="2056492"/>
            <a:chExt cx="1140820" cy="33475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FBFB4C-3FCB-B242-B1EF-8146A0C58243}"/>
                </a:ext>
              </a:extLst>
            </p:cNvPr>
            <p:cNvGrpSpPr/>
            <p:nvPr/>
          </p:nvGrpSpPr>
          <p:grpSpPr>
            <a:xfrm>
              <a:off x="6780709" y="2056492"/>
              <a:ext cx="1140820" cy="3347540"/>
              <a:chOff x="5362952" y="1579124"/>
              <a:chExt cx="1140820" cy="334754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A31713A-C782-A747-88F1-2ABBCCE505D6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252B18-75AD-AA4F-98B6-D8FAB84E511E}"/>
                  </a:ext>
                </a:extLst>
              </p:cNvPr>
              <p:cNvSpPr/>
              <p:nvPr/>
            </p:nvSpPr>
            <p:spPr>
              <a:xfrm>
                <a:off x="5436960" y="1579124"/>
                <a:ext cx="1066812" cy="9901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32</a:t>
                </a:r>
                <a:endParaRPr lang="en-US" i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25760-8332-E14D-B7DE-17ACC545B82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D5C5D1-0C40-A242-A8C4-C55FC47F9C8F}"/>
              </a:ext>
            </a:extLst>
          </p:cNvPr>
          <p:cNvSpPr txBox="1"/>
          <p:nvPr/>
        </p:nvSpPr>
        <p:spPr>
          <a:xfrm>
            <a:off x="6010507" y="4811279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2112297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transform_from_interactions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collapses each interaction to a single variable. The set of these new single variables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and the set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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is the set of all candidate direct risk factors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we have n candidate predictors, we will create new predictors (n+1, n+2, , …) by transformation. For example,</a:t>
            </a:r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69C0FB-434C-D143-9250-BFFFA6406E21}"/>
              </a:ext>
            </a:extLst>
          </p:cNvPr>
          <p:cNvGrpSpPr/>
          <p:nvPr/>
        </p:nvGrpSpPr>
        <p:grpSpPr>
          <a:xfrm>
            <a:off x="7710341" y="4127529"/>
            <a:ext cx="852920" cy="2228823"/>
            <a:chOff x="6780709" y="2056492"/>
            <a:chExt cx="1140820" cy="33475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FBFB4C-3FCB-B242-B1EF-8146A0C58243}"/>
                </a:ext>
              </a:extLst>
            </p:cNvPr>
            <p:cNvGrpSpPr/>
            <p:nvPr/>
          </p:nvGrpSpPr>
          <p:grpSpPr>
            <a:xfrm>
              <a:off x="6780709" y="2056492"/>
              <a:ext cx="1140820" cy="3347540"/>
              <a:chOff x="5362952" y="1579124"/>
              <a:chExt cx="1140820" cy="334754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A31713A-C782-A747-88F1-2ABBCCE505D6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3252B18-75AD-AA4F-98B6-D8FAB84E511E}"/>
                  </a:ext>
                </a:extLst>
              </p:cNvPr>
              <p:cNvSpPr/>
              <p:nvPr/>
            </p:nvSpPr>
            <p:spPr>
              <a:xfrm>
                <a:off x="5436960" y="1579124"/>
                <a:ext cx="1066812" cy="99012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33</a:t>
                </a:r>
                <a:endParaRPr lang="en-US" i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25760-8332-E14D-B7DE-17ACC545B82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D5C5D1-0C40-A242-A8C4-C55FC47F9C8F}"/>
              </a:ext>
            </a:extLst>
          </p:cNvPr>
          <p:cNvSpPr txBox="1"/>
          <p:nvPr/>
        </p:nvSpPr>
        <p:spPr>
          <a:xfrm>
            <a:off x="6359308" y="4808757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⇒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BC477C-DCEA-C544-8B26-C3D30864A8E1}"/>
              </a:ext>
            </a:extLst>
          </p:cNvPr>
          <p:cNvGrpSpPr/>
          <p:nvPr/>
        </p:nvGrpSpPr>
        <p:grpSpPr>
          <a:xfrm>
            <a:off x="1926879" y="4195957"/>
            <a:ext cx="3752127" cy="2125409"/>
            <a:chOff x="6324629" y="3517976"/>
            <a:chExt cx="3752127" cy="21254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4574D4-FC1C-314B-96E2-D724D9F0292F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174CAE5-5D05-9E45-974B-DB6EB794EE86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8166F13-DFBE-5A40-B5D4-F99C98760202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FBA7D08B-A110-9442-BAA6-E30ABA3B9C4A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6F50C45-49AC-204C-B7C1-E7F8D777B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A1E1E10D-517B-E640-89E9-DD714DDEB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1" baseline="-25000" dirty="0"/>
                        <a:t>8</a:t>
                      </a:r>
                      <a:endParaRPr lang="en-US" i="1" dirty="0"/>
                    </a:p>
                  </p:txBody>
                </p: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7EB4B98B-AB25-BD45-8465-D3ED747C6DDF}"/>
                      </a:ext>
                    </a:extLst>
                  </p:cNvPr>
                  <p:cNvCxnSpPr>
                    <a:cxnSpLocks/>
                    <a:stCxn id="34" idx="4"/>
                    <a:endCxn id="33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A7FFF29-82ED-8143-B02E-680D5E1F089D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14</a:t>
                  </a:r>
                  <a:endParaRPr lang="en-US" i="1" dirty="0"/>
                </a:p>
              </p:txBody>
            </p: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2D3E754-CA58-2745-8BA0-6F115586EAAB}"/>
                  </a:ext>
                </a:extLst>
              </p:cNvPr>
              <p:cNvCxnSpPr>
                <a:cxnSpLocks/>
                <a:stCxn id="30" idx="4"/>
                <a:endCxn id="33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A8B3FF-B8DC-F643-9BF8-BCEA5FC8933B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baseline="-25000" dirty="0"/>
                <a:t>22</a:t>
              </a:r>
              <a:endParaRPr lang="en-US" i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F60AB8-BAC1-FA4C-8350-94F97CBB82A8}"/>
                </a:ext>
              </a:extLst>
            </p:cNvPr>
            <p:cNvCxnSpPr>
              <a:cxnSpLocks/>
              <a:stCxn id="25" idx="4"/>
              <a:endCxn id="33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9036159-B264-BC4B-A8DA-CD27D97DD749}"/>
              </a:ext>
            </a:extLst>
          </p:cNvPr>
          <p:cNvSpPr txBox="1"/>
          <p:nvPr/>
        </p:nvSpPr>
        <p:spPr>
          <a:xfrm>
            <a:off x="8837623" y="4508191"/>
            <a:ext cx="188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PA2={P</a:t>
            </a:r>
            <a:r>
              <a:rPr lang="en-US" sz="2400" baseline="-25000" dirty="0"/>
              <a:t>32</a:t>
            </a:r>
            <a:r>
              <a:rPr lang="en-US" sz="2400" dirty="0"/>
              <a:t>, P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37F797-EEB7-9A43-AF3D-0A9C844473C2}"/>
              </a:ext>
            </a:extLst>
          </p:cNvPr>
          <p:cNvSpPr txBox="1"/>
          <p:nvPr/>
        </p:nvSpPr>
        <p:spPr>
          <a:xfrm>
            <a:off x="8258961" y="5072408"/>
            <a:ext cx="306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PA={P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10</a:t>
            </a:r>
            <a:r>
              <a:rPr lang="en-US" sz="2400" dirty="0"/>
              <a:t>, P</a:t>
            </a:r>
            <a:r>
              <a:rPr lang="en-US" sz="2400" baseline="-25000" dirty="0"/>
              <a:t>15 </a:t>
            </a:r>
            <a:r>
              <a:rPr lang="en-US" sz="2400" dirty="0"/>
              <a:t>P</a:t>
            </a:r>
            <a:r>
              <a:rPr lang="en-US" sz="2400" baseline="-25000" dirty="0"/>
              <a:t>32</a:t>
            </a:r>
            <a:r>
              <a:rPr lang="en-US" sz="2400" dirty="0"/>
              <a:t>, P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82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CD24449-A9D3-5E45-A1CB-DDB57D7F45AA}"/>
              </a:ext>
            </a:extLst>
          </p:cNvPr>
          <p:cNvGrpSpPr/>
          <p:nvPr/>
        </p:nvGrpSpPr>
        <p:grpSpPr>
          <a:xfrm>
            <a:off x="4330009" y="1614446"/>
            <a:ext cx="3019025" cy="3629107"/>
            <a:chOff x="2478177" y="1303454"/>
            <a:chExt cx="3019025" cy="362910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43247-10E0-E247-8CCE-B235B556E4D1}"/>
                </a:ext>
              </a:extLst>
            </p:cNvPr>
            <p:cNvSpPr/>
            <p:nvPr/>
          </p:nvSpPr>
          <p:spPr>
            <a:xfrm>
              <a:off x="4180461" y="2716095"/>
              <a:ext cx="683640" cy="608816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818A54-84D8-8C4C-A20C-CA58E9FA1DE5}"/>
                </a:ext>
              </a:extLst>
            </p:cNvPr>
            <p:cNvSpPr/>
            <p:nvPr/>
          </p:nvSpPr>
          <p:spPr>
            <a:xfrm>
              <a:off x="2478177" y="3748339"/>
              <a:ext cx="683640" cy="608816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78C8D2-6441-2E4C-91C1-00A57F55D711}"/>
                </a:ext>
              </a:extLst>
            </p:cNvPr>
            <p:cNvSpPr/>
            <p:nvPr/>
          </p:nvSpPr>
          <p:spPr>
            <a:xfrm>
              <a:off x="4813562" y="4323745"/>
              <a:ext cx="683640" cy="608816"/>
            </a:xfrm>
            <a:prstGeom prst="ellips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23CE7-8B79-1041-AC28-B529549A8973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4763984" y="3235752"/>
              <a:ext cx="149695" cy="1177152"/>
            </a:xfrm>
            <a:prstGeom prst="line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D4ACFA-907F-F141-9729-FFC32C0062F1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3061700" y="3235752"/>
              <a:ext cx="1218878" cy="601746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42C111-337B-0940-9203-6D6D5ECA9BF6}"/>
                </a:ext>
              </a:extLst>
            </p:cNvPr>
            <p:cNvSpPr/>
            <p:nvPr/>
          </p:nvSpPr>
          <p:spPr>
            <a:xfrm>
              <a:off x="2521424" y="1694814"/>
              <a:ext cx="683640" cy="608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F6D43C-5CE6-0444-B5D4-499A5CE6ED23}"/>
                </a:ext>
              </a:extLst>
            </p:cNvPr>
            <p:cNvSpPr/>
            <p:nvPr/>
          </p:nvSpPr>
          <p:spPr>
            <a:xfrm>
              <a:off x="4802126" y="1303454"/>
              <a:ext cx="683641" cy="6088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EF4DA5-D730-2D47-B316-0F1C5762F554}"/>
                </a:ext>
              </a:extLst>
            </p:cNvPr>
            <p:cNvCxnSpPr>
              <a:cxnSpLocks/>
              <a:stCxn id="16" idx="5"/>
              <a:endCxn id="8" idx="1"/>
            </p:cNvCxnSpPr>
            <p:nvPr/>
          </p:nvCxnSpPr>
          <p:spPr>
            <a:xfrm>
              <a:off x="3104947" y="2214471"/>
              <a:ext cx="1175631" cy="590783"/>
            </a:xfrm>
            <a:prstGeom prst="line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A81682-9C1C-4443-9806-217327D021BD}"/>
                </a:ext>
              </a:extLst>
            </p:cNvPr>
            <p:cNvCxnSpPr>
              <a:cxnSpLocks/>
              <a:stCxn id="17" idx="3"/>
              <a:endCxn id="8" idx="7"/>
            </p:cNvCxnSpPr>
            <p:nvPr/>
          </p:nvCxnSpPr>
          <p:spPr>
            <a:xfrm flipH="1">
              <a:off x="4763984" y="1823111"/>
              <a:ext cx="138259" cy="982143"/>
            </a:xfrm>
            <a:prstGeom prst="straightConnector1">
              <a:avLst/>
            </a:prstGeom>
            <a:ln w="254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13E750B-98F1-C440-89A2-E542F6307E60}"/>
              </a:ext>
            </a:extLst>
          </p:cNvPr>
          <p:cNvGraphicFramePr>
            <a:graphicFrameLocks noGrp="1"/>
          </p:cNvGraphicFramePr>
          <p:nvPr/>
        </p:nvGraphicFramePr>
        <p:xfrm>
          <a:off x="5063708" y="1340873"/>
          <a:ext cx="126993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34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550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B(Burglary)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7648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P(b) =0.01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</a:tbl>
          </a:graphicData>
        </a:graphic>
      </p:graphicFrame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CF033DD5-DCA1-3D4B-B1B1-0D005E9073C8}"/>
              </a:ext>
            </a:extLst>
          </p:cNvPr>
          <p:cNvGraphicFramePr>
            <a:graphicFrameLocks noGrp="1"/>
          </p:cNvGraphicFramePr>
          <p:nvPr/>
        </p:nvGraphicFramePr>
        <p:xfrm>
          <a:off x="7392463" y="1463426"/>
          <a:ext cx="1542198" cy="72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98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7234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E(Earthquake)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565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P(e) = 0.0001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</a:tbl>
          </a:graphicData>
        </a:graphic>
      </p:graphicFrame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6D453CE3-D6B0-4544-B225-73E067D50B16}"/>
              </a:ext>
            </a:extLst>
          </p:cNvPr>
          <p:cNvGraphicFramePr>
            <a:graphicFrameLocks noGrp="1"/>
          </p:cNvGraphicFramePr>
          <p:nvPr/>
        </p:nvGraphicFramePr>
        <p:xfrm>
          <a:off x="6905202" y="2653907"/>
          <a:ext cx="1658749" cy="172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49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45996">
                <a:tc>
                  <a:txBody>
                    <a:bodyPr/>
                    <a:lstStyle/>
                    <a:p>
                      <a:r>
                        <a:rPr lang="en-US" sz="1600" dirty="0"/>
                        <a:t>A(Alarm)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a|b,e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a|b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,-e)=0.8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53081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P(a|-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30696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P(a|-b,-e)=0.0009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473642"/>
                  </a:ext>
                </a:extLst>
              </a:tr>
            </a:tbl>
          </a:graphicData>
        </a:graphic>
      </p:graphicFrame>
      <p:graphicFrame>
        <p:nvGraphicFramePr>
          <p:cNvPr id="34" name="Table 13">
            <a:extLst>
              <a:ext uri="{FF2B5EF4-FFF2-40B4-BE49-F238E27FC236}">
                <a16:creationId xmlns:a16="http://schemas.microsoft.com/office/drawing/2014/main" id="{F6762D8B-EB8D-1E41-AADE-53E2FBB2F319}"/>
              </a:ext>
            </a:extLst>
          </p:cNvPr>
          <p:cNvGraphicFramePr>
            <a:graphicFrameLocks noGrp="1"/>
          </p:cNvGraphicFramePr>
          <p:nvPr/>
        </p:nvGraphicFramePr>
        <p:xfrm>
          <a:off x="3013080" y="2955795"/>
          <a:ext cx="1658749" cy="103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49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45996">
                <a:tc>
                  <a:txBody>
                    <a:bodyPr/>
                    <a:lstStyle/>
                    <a:p>
                      <a:r>
                        <a:rPr lang="en-US" sz="1600" dirty="0"/>
                        <a:t>J(Joe Called)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j|a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P(j|-a)=0.1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53081"/>
                  </a:ext>
                </a:extLst>
              </a:tr>
            </a:tbl>
          </a:graphicData>
        </a:graphic>
      </p:graphicFrame>
      <p:graphicFrame>
        <p:nvGraphicFramePr>
          <p:cNvPr id="35" name="Table 13">
            <a:extLst>
              <a:ext uri="{FF2B5EF4-FFF2-40B4-BE49-F238E27FC236}">
                <a16:creationId xmlns:a16="http://schemas.microsoft.com/office/drawing/2014/main" id="{501DF42D-DC6D-FF4F-8E81-BFC348477789}"/>
              </a:ext>
            </a:extLst>
          </p:cNvPr>
          <p:cNvGraphicFramePr>
            <a:graphicFrameLocks noGrp="1"/>
          </p:cNvGraphicFramePr>
          <p:nvPr/>
        </p:nvGraphicFramePr>
        <p:xfrm>
          <a:off x="4957067" y="4840336"/>
          <a:ext cx="1658749" cy="103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749">
                  <a:extLst>
                    <a:ext uri="{9D8B030D-6E8A-4147-A177-3AD203B41FA5}">
                      <a16:colId xmlns:a16="http://schemas.microsoft.com/office/drawing/2014/main" val="3990825585"/>
                    </a:ext>
                  </a:extLst>
                </a:gridCol>
              </a:tblGrid>
              <a:tr h="345996">
                <a:tc>
                  <a:txBody>
                    <a:bodyPr/>
                    <a:lstStyle/>
                    <a:p>
                      <a:r>
                        <a:rPr lang="en-US" sz="1600" dirty="0"/>
                        <a:t>M(Marry Called)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890003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m|a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)=0.8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3844"/>
                  </a:ext>
                </a:extLst>
              </a:tr>
              <a:tr h="3459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P(j|-a)=0.01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5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77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find_parents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removes indirect risk factors 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does this as follows. When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the procedure checks whether each one parent model has a lower score than the model with no parents. If it does, the variable in the model is not a direct risk factor and is removed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 it checks, for each two parent models, whether removing one of the variables in the model increases the score of the model. If so,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independent of the removed variable given the other variable, and so the removed variable is not a direct risk factor and is removed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Next when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 the algorithm checks, for each three parent model, whether removing one of the variables in the model increases the score of the model. If so,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independent of the removed variable given the other two variables, and so the removed variable is not a direct risk factor and is removed from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procedure continues in this fashion until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 the size of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some maximum number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Markov blanket variables is reached. </a:t>
            </a:r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97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transform_to_interactions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transforms the variables representing interactions back to interactions. For example, assume 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removed during procedure 4, then</a:t>
            </a:r>
          </a:p>
          <a:p>
            <a:pPr marL="228598" lvl="2" indent="0">
              <a:buNone/>
            </a:pP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598" lvl="2" indent="0">
              <a:buNone/>
            </a:pP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598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learn are as follows, these are included in one of my output files called “…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causal_sets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…”</a:t>
            </a:r>
            <a:endParaRPr lang="en-US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24E48-E362-E74E-A5D0-622E0D6CB804}"/>
              </a:ext>
            </a:extLst>
          </p:cNvPr>
          <p:cNvSpPr txBox="1"/>
          <p:nvPr/>
        </p:nvSpPr>
        <p:spPr>
          <a:xfrm>
            <a:off x="4607449" y="2793647"/>
            <a:ext cx="235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PA={ P</a:t>
            </a:r>
            <a:r>
              <a:rPr lang="en-US" sz="2400" baseline="-25000" dirty="0"/>
              <a:t>10</a:t>
            </a:r>
            <a:r>
              <a:rPr lang="en-US" sz="2400" dirty="0"/>
              <a:t>, P</a:t>
            </a:r>
            <a:r>
              <a:rPr lang="en-US" sz="2400" baseline="-25000" dirty="0"/>
              <a:t>15 </a:t>
            </a:r>
            <a:r>
              <a:rPr lang="en-US" sz="2400" dirty="0"/>
              <a:t>, P</a:t>
            </a:r>
            <a:r>
              <a:rPr lang="en-US" sz="2400" baseline="-25000" dirty="0"/>
              <a:t>33</a:t>
            </a:r>
            <a:r>
              <a:rPr lang="en-US" sz="2400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BEC164-39A7-C54A-968F-4C11D1F3AE53}"/>
              </a:ext>
            </a:extLst>
          </p:cNvPr>
          <p:cNvGrpSpPr/>
          <p:nvPr/>
        </p:nvGrpSpPr>
        <p:grpSpPr>
          <a:xfrm>
            <a:off x="2200663" y="4195957"/>
            <a:ext cx="738972" cy="2228822"/>
            <a:chOff x="6780709" y="2056494"/>
            <a:chExt cx="988409" cy="33475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576C2D-703C-6B4E-A338-0C2F8BF04AF8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E66C750-6045-C44A-B4C3-751DD58D2852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6F70E53-7D90-2847-9C4F-AB68C1790D6C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i="1" dirty="0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0C7195A-1F93-B44E-845F-DAB3AA75226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FD0BF4-4EB9-9042-B4D7-E000CD6C5A8C}"/>
              </a:ext>
            </a:extLst>
          </p:cNvPr>
          <p:cNvGrpSpPr/>
          <p:nvPr/>
        </p:nvGrpSpPr>
        <p:grpSpPr>
          <a:xfrm>
            <a:off x="4265630" y="4195957"/>
            <a:ext cx="738972" cy="2228822"/>
            <a:chOff x="6780709" y="2056494"/>
            <a:chExt cx="988409" cy="33475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343148-FBE6-B449-A92B-1D067C87D48B}"/>
                </a:ext>
              </a:extLst>
            </p:cNvPr>
            <p:cNvGrpSpPr/>
            <p:nvPr/>
          </p:nvGrpSpPr>
          <p:grpSpPr>
            <a:xfrm>
              <a:off x="6780709" y="2056494"/>
              <a:ext cx="988409" cy="3347538"/>
              <a:chOff x="5362952" y="1579126"/>
              <a:chExt cx="988409" cy="334753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D6D3A74-969C-0E44-B487-43E3D9F41F5E}"/>
                  </a:ext>
                </a:extLst>
              </p:cNvPr>
              <p:cNvSpPr/>
              <p:nvPr/>
            </p:nvSpPr>
            <p:spPr>
              <a:xfrm>
                <a:off x="5362952" y="4012264"/>
                <a:ext cx="914399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M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06E48FF-BB3B-EC48-BD67-E35792031855}"/>
                  </a:ext>
                </a:extLst>
              </p:cNvPr>
              <p:cNvSpPr/>
              <p:nvPr/>
            </p:nvSpPr>
            <p:spPr>
              <a:xfrm>
                <a:off x="5436961" y="1579126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/>
                  <a:t>P</a:t>
                </a:r>
                <a:r>
                  <a:rPr lang="en-US" i="1" baseline="-25000" dirty="0"/>
                  <a:t>15</a:t>
                </a:r>
                <a:endParaRPr lang="en-US" i="1" dirty="0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DBDE7A-5419-C04C-B93A-D8534D3498F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237909" y="2989290"/>
              <a:ext cx="0" cy="1500342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91C00C-D37B-FA42-85C1-A34EB2D3B781}"/>
              </a:ext>
            </a:extLst>
          </p:cNvPr>
          <p:cNvGrpSpPr/>
          <p:nvPr/>
        </p:nvGrpSpPr>
        <p:grpSpPr>
          <a:xfrm>
            <a:off x="6416273" y="4253787"/>
            <a:ext cx="3752127" cy="2125409"/>
            <a:chOff x="6324629" y="3517976"/>
            <a:chExt cx="3752127" cy="212540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1159D75-3BCB-CE41-B83C-94FBD2FC6350}"/>
                </a:ext>
              </a:extLst>
            </p:cNvPr>
            <p:cNvGrpSpPr/>
            <p:nvPr/>
          </p:nvGrpSpPr>
          <p:grpSpPr>
            <a:xfrm>
              <a:off x="6324629" y="3517976"/>
              <a:ext cx="2285971" cy="2125409"/>
              <a:chOff x="1242640" y="3737945"/>
              <a:chExt cx="2285971" cy="212540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E55AC57-24EC-1349-9EBB-D071328E2734}"/>
                  </a:ext>
                </a:extLst>
              </p:cNvPr>
              <p:cNvGrpSpPr/>
              <p:nvPr/>
            </p:nvGrpSpPr>
            <p:grpSpPr>
              <a:xfrm>
                <a:off x="1242640" y="3737945"/>
                <a:ext cx="2285971" cy="2125409"/>
                <a:chOff x="1844632" y="3768159"/>
                <a:chExt cx="2285971" cy="212540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D4E737D-88A0-4449-99C3-7674C5A5ABC3}"/>
                    </a:ext>
                  </a:extLst>
                </p:cNvPr>
                <p:cNvGrpSpPr/>
                <p:nvPr/>
              </p:nvGrpSpPr>
              <p:grpSpPr>
                <a:xfrm>
                  <a:off x="1844632" y="3768159"/>
                  <a:ext cx="2285971" cy="2125409"/>
                  <a:chOff x="6854718" y="2056494"/>
                  <a:chExt cx="3057592" cy="3192219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D659CF73-0952-9E46-8BCA-7CD8A72815D9}"/>
                      </a:ext>
                    </a:extLst>
                  </p:cNvPr>
                  <p:cNvGrpSpPr/>
                  <p:nvPr/>
                </p:nvGrpSpPr>
                <p:grpSpPr>
                  <a:xfrm>
                    <a:off x="6854718" y="2056494"/>
                    <a:ext cx="3057592" cy="3192219"/>
                    <a:chOff x="5436961" y="1579126"/>
                    <a:chExt cx="3057592" cy="3192219"/>
                  </a:xfrm>
                </p:grpSpPr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BCBFC9FB-CB13-0F40-B8CA-EC87DBD80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0154" y="3856945"/>
                      <a:ext cx="914399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M</a:t>
                      </a: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4086688F-839E-3D40-891E-B6FC0A908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36961" y="1579126"/>
                      <a:ext cx="914400" cy="9144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i="1" baseline="-25000" dirty="0"/>
                        <a:t>8</a:t>
                      </a:r>
                      <a:endParaRPr lang="en-US" i="1" dirty="0"/>
                    </a:p>
                  </p:txBody>
                </p:sp>
              </p:grp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FEB2058D-04DB-0E4A-9A44-660D4C0E8A48}"/>
                      </a:ext>
                    </a:extLst>
                  </p:cNvPr>
                  <p:cNvCxnSpPr>
                    <a:cxnSpLocks/>
                    <a:stCxn id="27" idx="4"/>
                    <a:endCxn id="26" idx="1"/>
                  </p:cNvCxnSpPr>
                  <p:nvPr/>
                </p:nvCxnSpPr>
                <p:spPr>
                  <a:xfrm>
                    <a:off x="7311918" y="2970894"/>
                    <a:ext cx="1819904" cy="149733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1E338E-7FFE-7E44-A942-C262E1AF688A}"/>
                    </a:ext>
                  </a:extLst>
                </p:cNvPr>
                <p:cNvSpPr/>
                <p:nvPr/>
              </p:nvSpPr>
              <p:spPr>
                <a:xfrm>
                  <a:off x="3446964" y="3780407"/>
                  <a:ext cx="683639" cy="60881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i="1" dirty="0"/>
                    <a:t>P</a:t>
                  </a:r>
                  <a:r>
                    <a:rPr lang="en-US" i="1" baseline="-25000" dirty="0"/>
                    <a:t>14</a:t>
                  </a:r>
                  <a:endParaRPr lang="en-US" i="1" dirty="0"/>
                </a:p>
              </p:txBody>
            </p: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E2ECFD4-3AA2-5643-816C-9B465B097CD4}"/>
                  </a:ext>
                </a:extLst>
              </p:cNvPr>
              <p:cNvCxnSpPr>
                <a:cxnSpLocks/>
                <a:stCxn id="23" idx="4"/>
                <a:endCxn id="26" idx="0"/>
              </p:cNvCxnSpPr>
              <p:nvPr/>
            </p:nvCxnSpPr>
            <p:spPr>
              <a:xfrm>
                <a:off x="3186792" y="4359009"/>
                <a:ext cx="0" cy="895529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704AE9-F330-6A4B-B72F-A961C20F00AA}"/>
                </a:ext>
              </a:extLst>
            </p:cNvPr>
            <p:cNvSpPr/>
            <p:nvPr/>
          </p:nvSpPr>
          <p:spPr>
            <a:xfrm>
              <a:off x="9393117" y="3517976"/>
              <a:ext cx="683639" cy="60881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P</a:t>
              </a:r>
              <a:r>
                <a:rPr lang="en-US" i="1" baseline="-25000" dirty="0"/>
                <a:t>22</a:t>
              </a:r>
              <a:endParaRPr lang="en-US" i="1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97EBAF1-5FAB-CA44-8069-4807AB01999E}"/>
                </a:ext>
              </a:extLst>
            </p:cNvPr>
            <p:cNvCxnSpPr>
              <a:cxnSpLocks/>
              <a:stCxn id="18" idx="4"/>
              <a:endCxn id="26" idx="7"/>
            </p:cNvCxnSpPr>
            <p:nvPr/>
          </p:nvCxnSpPr>
          <p:spPr>
            <a:xfrm flipH="1">
              <a:off x="8510483" y="4126792"/>
              <a:ext cx="1224454" cy="996936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051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E24C-7C52-48AF-8085-7A4158DB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672"/>
            <a:ext cx="10515600" cy="5774291"/>
          </a:xfrm>
        </p:spPr>
        <p:txBody>
          <a:bodyPr/>
          <a:lstStyle/>
          <a:p>
            <a:r>
              <a:rPr lang="en-US" dirty="0"/>
              <a:t>Some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9820CA-AE83-4DFB-936A-D67AC2796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326710"/>
              </p:ext>
            </p:extLst>
          </p:nvPr>
        </p:nvGraphicFramePr>
        <p:xfrm>
          <a:off x="2032001" y="719666"/>
          <a:ext cx="7606950" cy="5865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5C96A1-EE65-49D2-8E61-25391F0963D3}"/>
              </a:ext>
            </a:extLst>
          </p:cNvPr>
          <p:cNvCxnSpPr>
            <a:stCxn id="3" idx="2"/>
          </p:cNvCxnSpPr>
          <p:nvPr/>
        </p:nvCxnSpPr>
        <p:spPr>
          <a:xfrm flipV="1">
            <a:off x="6096000" y="5947794"/>
            <a:ext cx="0" cy="22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BN Structure from Data : The Score-based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001"/>
            <a:ext cx="10515600" cy="4685913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is to select a ”good” causal model from among all possible models, and use it as if it were the correct model.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apply model selection to causal Bayesian network structure learning, how do we decide whether or not a model is ”good”?</a:t>
            </a:r>
          </a:p>
          <a:p>
            <a:pPr marL="0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that we can use a Bayesian scoring criterion to measure the relative strength of a model.  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198" lvl="2"/>
            <a:endParaRPr lang="en-US" dirty="0">
              <a:solidFill>
                <a:schemeClr val="tx1"/>
              </a:solidFill>
            </a:endParaRPr>
          </a:p>
          <a:p>
            <a:pPr marL="182879"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27431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2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6B88124-3401-1B43-A6A8-11A888D27AD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Bayesian Score Criterion</a:t>
            </a:r>
          </a:p>
        </p:txBody>
      </p:sp>
      <p:sp>
        <p:nvSpPr>
          <p:cNvPr id="1026" name="Rectangle 3">
            <a:extLst>
              <a:ext uri="{FF2B5EF4-FFF2-40B4-BE49-F238E27FC236}">
                <a16:creationId xmlns:a16="http://schemas.microsoft.com/office/drawing/2014/main" id="{14485DDF-C39A-BC43-BB10-2BD07A4C1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87488"/>
            <a:ext cx="8382000" cy="48133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Bayesian score criterion for a DAG is a function that assigns a value to the DAG under consideration based on data. 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DAG, 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Bayesian score criterion that we can use in our model selection approach of learning BN structures.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class, we will introduce two formulas for obtaining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data|G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K2 Score and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BDeu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3FC9E-BDCD-0146-9E35-A5EA3CE93A0F}"/>
              </a:ext>
            </a:extLst>
          </p:cNvPr>
          <p:cNvSpPr txBox="1"/>
          <p:nvPr/>
        </p:nvSpPr>
        <p:spPr>
          <a:xfrm>
            <a:off x="1042639" y="1856899"/>
            <a:ext cx="9829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that represents our observed data,  assuming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 possible DAG of the “true” model,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represents another possible DAG of the “true” model, then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between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likely to be the DAG of the “true” model that is responsible for the data we observed.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F876A-D657-0947-9120-B1B109F26266}"/>
              </a:ext>
            </a:extLst>
          </p:cNvPr>
          <p:cNvGrpSpPr/>
          <p:nvPr/>
        </p:nvGrpSpPr>
        <p:grpSpPr>
          <a:xfrm>
            <a:off x="6668069" y="4271079"/>
            <a:ext cx="2426882" cy="2221794"/>
            <a:chOff x="7514754" y="4306029"/>
            <a:chExt cx="2426882" cy="2221794"/>
          </a:xfrm>
        </p:grpSpPr>
        <p:sp>
          <p:nvSpPr>
            <p:cNvPr id="19" name="Rectangular Callout 18">
              <a:extLst>
                <a:ext uri="{FF2B5EF4-FFF2-40B4-BE49-F238E27FC236}">
                  <a16:creationId xmlns:a16="http://schemas.microsoft.com/office/drawing/2014/main" id="{CAC722BF-874B-0046-852A-75A83966AD4A}"/>
                </a:ext>
              </a:extLst>
            </p:cNvPr>
            <p:cNvSpPr/>
            <p:nvPr/>
          </p:nvSpPr>
          <p:spPr>
            <a:xfrm>
              <a:off x="8266584" y="4306029"/>
              <a:ext cx="1675052" cy="1873243"/>
            </a:xfrm>
            <a:prstGeom prst="wedgeRectCallout">
              <a:avLst>
                <a:gd name="adj1" fmla="val -67098"/>
                <a:gd name="adj2" fmla="val 50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 a Bayesian score criterion can be a measure of the strength of a Model?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415F5B-1FB2-134D-B5F6-6BC971357DE0}"/>
                </a:ext>
              </a:extLst>
            </p:cNvPr>
            <p:cNvSpPr txBox="1"/>
            <p:nvPr/>
          </p:nvSpPr>
          <p:spPr>
            <a:xfrm>
              <a:off x="7514754" y="5758382"/>
              <a:ext cx="7518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🧛‍♀️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21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236" y="1449016"/>
                <a:ext cx="10066867" cy="2583657"/>
              </a:xfrm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236" y="1449016"/>
                <a:ext cx="10066867" cy="2583657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69224-3A3F-0D48-9C17-9795A4DF58C1}"/>
              </a:ext>
            </a:extLst>
          </p:cNvPr>
          <p:cNvGrpSpPr/>
          <p:nvPr/>
        </p:nvGrpSpPr>
        <p:grpSpPr>
          <a:xfrm>
            <a:off x="4557586" y="1300739"/>
            <a:ext cx="1304083" cy="1050155"/>
            <a:chOff x="7393980" y="3850586"/>
            <a:chExt cx="1304083" cy="1050155"/>
          </a:xfrm>
        </p:grpSpPr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00E60C2F-20AE-FC45-976F-8CB0D804ADFF}"/>
                </a:ext>
              </a:extLst>
            </p:cNvPr>
            <p:cNvSpPr/>
            <p:nvPr/>
          </p:nvSpPr>
          <p:spPr>
            <a:xfrm>
              <a:off x="7393980" y="3850586"/>
              <a:ext cx="1299102" cy="1050155"/>
            </a:xfrm>
            <a:prstGeom prst="wedgeRectCallout">
              <a:avLst>
                <a:gd name="adj1" fmla="val -8452"/>
                <a:gd name="adj2" fmla="val 8879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D43AD7-F263-F74E-8211-29812053EF6C}"/>
                </a:ext>
              </a:extLst>
            </p:cNvPr>
            <p:cNvSpPr txBox="1"/>
            <p:nvPr/>
          </p:nvSpPr>
          <p:spPr>
            <a:xfrm>
              <a:off x="7449708" y="4204981"/>
              <a:ext cx="1248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Bayes’ Rule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F6EC592-23C4-F743-8C53-D95C518A3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73604"/>
                <a:ext cx="10066867" cy="258365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396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98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94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92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90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88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84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84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82" indent="-228600" algn="l" defTabSz="914396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𝑎𝑡𝑎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F6EC592-23C4-F743-8C53-D95C518A3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3604"/>
                <a:ext cx="10066867" cy="258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10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a DAG given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2782766"/>
            <a:ext cx="10066867" cy="2017834"/>
          </a:xfrm>
          <a:ln>
            <a:noFill/>
          </a:ln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200" i="1" dirty="0">
              <a:latin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8D24-6A03-2442-A68D-5AE5DBBFED5E}"/>
              </a:ext>
            </a:extLst>
          </p:cNvPr>
          <p:cNvSpPr txBox="1"/>
          <p:nvPr/>
        </p:nvSpPr>
        <p:spPr>
          <a:xfrm>
            <a:off x="944880" y="1858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/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3600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A008D6-3B55-A146-8C2C-5D17277B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68597"/>
                <a:ext cx="7025640" cy="974819"/>
              </a:xfrm>
              <a:prstGeom prst="rect">
                <a:avLst/>
              </a:prstGeom>
              <a:blipFill>
                <a:blip r:embed="rId2"/>
                <a:stretch>
                  <a:fillRect l="-36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0B9B946-C0EE-A748-8D6D-67C1355166C8}"/>
              </a:ext>
            </a:extLst>
          </p:cNvPr>
          <p:cNvGrpSpPr/>
          <p:nvPr/>
        </p:nvGrpSpPr>
        <p:grpSpPr>
          <a:xfrm>
            <a:off x="5063912" y="2286000"/>
            <a:ext cx="1687407" cy="812633"/>
            <a:chOff x="5063912" y="2286000"/>
            <a:chExt cx="1687407" cy="81263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7D5D61D-ADFB-E54F-A782-A01183F6E4B5}"/>
                </a:ext>
              </a:extLst>
            </p:cNvPr>
            <p:cNvGrpSpPr/>
            <p:nvPr/>
          </p:nvGrpSpPr>
          <p:grpSpPr>
            <a:xfrm>
              <a:off x="5063912" y="2286000"/>
              <a:ext cx="1687407" cy="812633"/>
              <a:chOff x="5063912" y="2286000"/>
              <a:chExt cx="1687407" cy="812633"/>
            </a:xfrm>
          </p:grpSpPr>
          <p:sp>
            <p:nvSpPr>
              <p:cNvPr id="8" name="Oval Callout 7">
                <a:extLst>
                  <a:ext uri="{FF2B5EF4-FFF2-40B4-BE49-F238E27FC236}">
                    <a16:creationId xmlns:a16="http://schemas.microsoft.com/office/drawing/2014/main" id="{DF6613D0-A6FB-2040-94F8-84703A3B4476}"/>
                  </a:ext>
                </a:extLst>
              </p:cNvPr>
              <p:cNvSpPr/>
              <p:nvPr/>
            </p:nvSpPr>
            <p:spPr>
              <a:xfrm>
                <a:off x="5063912" y="2286000"/>
                <a:ext cx="1687407" cy="812633"/>
              </a:xfrm>
              <a:prstGeom prst="wedgeEllipseCallout">
                <a:avLst>
                  <a:gd name="adj1" fmla="val -31671"/>
                  <a:gd name="adj2" fmla="val 7937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83939-F829-B14E-9E90-7ECABB9416C2}"/>
                  </a:ext>
                </a:extLst>
              </p:cNvPr>
              <p:cNvSpPr txBox="1"/>
              <p:nvPr/>
            </p:nvSpPr>
            <p:spPr>
              <a:xfrm>
                <a:off x="5562600" y="262128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098A7C-98E7-5146-90AB-D6FEFDD715E9}"/>
                </a:ext>
              </a:extLst>
            </p:cNvPr>
            <p:cNvSpPr txBox="1"/>
            <p:nvPr/>
          </p:nvSpPr>
          <p:spPr>
            <a:xfrm>
              <a:off x="5279618" y="2379350"/>
              <a:ext cx="1397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Likelihood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65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22828</TotalTime>
  <Words>3497</Words>
  <Application>Microsoft Macintosh PowerPoint</Application>
  <PresentationFormat>Widescreen</PresentationFormat>
  <Paragraphs>592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Franklin Gothic Medium</vt:lpstr>
      <vt:lpstr>Garamond</vt:lpstr>
      <vt:lpstr>Symbol</vt:lpstr>
      <vt:lpstr>Times New Roman</vt:lpstr>
      <vt:lpstr>Office Theme</vt:lpstr>
      <vt:lpstr>Equation</vt:lpstr>
      <vt:lpstr> About MBIL </vt:lpstr>
      <vt:lpstr>Definition of Bayesian Network</vt:lpstr>
      <vt:lpstr>Markov Condition</vt:lpstr>
      <vt:lpstr>PowerPoint Presentation</vt:lpstr>
      <vt:lpstr>Learning BN Structure from Data : The Score-based Approach </vt:lpstr>
      <vt:lpstr>A Bayesian Score Criterion</vt:lpstr>
      <vt:lpstr>The Probability of a DAG given Data</vt:lpstr>
      <vt:lpstr>The Probability of a DAG given Data</vt:lpstr>
      <vt:lpstr>The Probability of a DAG given Data</vt:lpstr>
      <vt:lpstr>The Probability of a DAG given Data</vt:lpstr>
      <vt:lpstr>The Probability of a DAG given Data</vt:lpstr>
      <vt:lpstr>How do We Compute P(Data|G)?</vt:lpstr>
      <vt:lpstr>How do We Compute P(Data|G)? A More general case</vt:lpstr>
      <vt:lpstr>How do We Compute P(Data|G)? A More general case</vt:lpstr>
      <vt:lpstr>How do we compute P(Data|G)? A More general case</vt:lpstr>
      <vt:lpstr>How do we compute P(Data|G)?</vt:lpstr>
      <vt:lpstr>How do we compute P(Data|G)? A More general case</vt:lpstr>
      <vt:lpstr>How do we compute P(Data|G)? A More general case</vt:lpstr>
      <vt:lpstr>The Bayesian score</vt:lpstr>
      <vt:lpstr>K2 Score </vt:lpstr>
      <vt:lpstr>BDeu Score </vt:lpstr>
      <vt:lpstr>Example</vt:lpstr>
      <vt:lpstr>Example</vt:lpstr>
      <vt:lpstr>PowerPoint Presentation</vt:lpstr>
      <vt:lpstr>PowerPoint Presentation</vt:lpstr>
      <vt:lpstr> </vt:lpstr>
      <vt:lpstr>How Big is the DAG Search Space?</vt:lpstr>
      <vt:lpstr>How Big is the DAG Search Space?</vt:lpstr>
      <vt:lpstr>How Big is the DAG Search Space?</vt:lpstr>
      <vt:lpstr>How Big is the DAG Search Space?</vt:lpstr>
      <vt:lpstr>MBIL : A Score-based Approach to Learn A Causal DAG that Contains One Outcome/Effect Node and its Parents</vt:lpstr>
      <vt:lpstr>Examples of Models Learned by MBIL</vt:lpstr>
      <vt:lpstr>Markov Boundary</vt:lpstr>
      <vt:lpstr>Markov Blanket</vt:lpstr>
      <vt:lpstr>MBIL Procedures</vt:lpstr>
      <vt:lpstr>MBIL Procedures</vt:lpstr>
      <vt:lpstr>MBIL Procedures</vt:lpstr>
      <vt:lpstr>MBIL Procedures</vt:lpstr>
      <vt:lpstr>MBIL Procedures</vt:lpstr>
      <vt:lpstr>MBIL Procedures</vt:lpstr>
      <vt:lpstr>MBIL Procedures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Xia</dc:creator>
  <cp:lastModifiedBy>Jiang, Xia</cp:lastModifiedBy>
  <cp:revision>199</cp:revision>
  <cp:lastPrinted>2022-02-19T20:03:56Z</cp:lastPrinted>
  <dcterms:created xsi:type="dcterms:W3CDTF">2022-01-30T02:32:13Z</dcterms:created>
  <dcterms:modified xsi:type="dcterms:W3CDTF">2022-04-15T17:58:55Z</dcterms:modified>
</cp:coreProperties>
</file>