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1D3D-C2AB-8E92-AB3A-06F285FA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75FD3-B697-9B0C-8721-BAF0D3E7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9F46-4214-E7DC-323A-8C446D79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716A-67CC-AA23-DB21-64FEE5D9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F853-FF04-C676-57FE-4D77AA8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5DC7-7E21-E45E-9A05-2549F0C1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C62F-863E-906F-813C-21957A8A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12DE-15C7-2364-E8C4-05B0DEED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5C5D-5354-83A8-E425-E0D5B79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A1D6-534D-F186-0FB9-2010AFE1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6F9D4-A07D-6472-4654-0DE975E8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DE8B2-9E1A-97F8-BB1C-1295311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8DC8-5424-03B0-F69C-7468514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3392-B70A-B177-1B9B-58F9BFB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20E3-FB3A-EB92-BA31-EC3CD0C9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9F7C-31CB-784B-0516-B72EB5FA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69AD-F02C-1BAD-6382-3D915073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0492-601A-3326-8E3C-C89A234B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22E9-CE68-2BC1-D3FD-FD251E59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80C1-9129-DDBC-1226-88404B9E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2463-273F-C2BA-56BC-FF56D6A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4A45-F7EA-D9F7-5FB0-C43715F4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1BFE-3CB3-B4C2-CF5D-F67BEF37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70A6-5293-8A46-70B1-4A221F23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2281-BAAF-BF78-B3A1-2B93945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6C2F-B2AB-1AAA-CF95-38E7064B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C109-23EE-2D37-38A2-95D9479E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56E1-DFA5-3DAA-AE97-D40D0962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CD24-14BE-E180-AF48-3BCE06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7EDC-909B-2B5C-ACE7-BCA9F235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6949-D20D-2A22-70F5-33FB30B1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7A76-1D11-18CB-AC65-A357140E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84C79-E8F3-EC34-6126-778E7BFD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A40F4-9760-29EA-6E12-244F0FC1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C826-D332-7826-7B60-B2E55499F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1D008-2409-9A9D-9E12-5D37BD106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8DB78-292E-EA62-A54F-E2DA71FC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F02ED-7B3F-E3D8-D026-1F7DB7B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35E1D-2D1F-CDD8-CF52-C08C5A41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5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9B19-CF04-DE9B-5B10-3E8115C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08FEB-05F9-0783-52BD-CF0E113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CD9C-6E66-6ADA-A4EC-595CCEFC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4F60-2F3E-4D1B-6527-0C60A61B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FE544-C1EE-571E-DC60-816A1B0B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C43D9-B78C-8EE6-9F57-45B88AE8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B2FB7-4275-C8A6-A493-4605D19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80E6-C5C8-E8FD-E77C-143553CE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F36F-C8CE-F2E6-460A-98DDA677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9CDB-1C73-2EE4-E843-7065C0B4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B373-642A-F1DE-F609-0DEF96D0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EC48-A4EB-2E50-A9D8-094ACFA6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EF05F-FB35-7948-F7EF-42445D22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1D4D-895D-742E-9912-02665EB6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8970E-7F13-EB8E-FE53-254EED48B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E723-BB6A-FFE7-42EF-E0A469708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B39B-2904-6123-215E-8393459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620D-74DC-38CA-0F95-BC97EE0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1258-81B5-0E7A-1B27-DBB97CB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28498-439D-25FE-A589-47275D65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BAEA-08F4-84C0-2057-2BF5492A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60AC-12BD-DFF9-3D45-C954D317D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2522-B82E-614F-B2D4-7780C3A3DBF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D30-983F-A23F-3B27-4C911DDF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5A65-189D-A3C1-CA28-FA0D6A4D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FA330-6155-8819-ACAE-C2F0F01D95E9}"/>
              </a:ext>
            </a:extLst>
          </p:cNvPr>
          <p:cNvSpPr/>
          <p:nvPr/>
        </p:nvSpPr>
        <p:spPr>
          <a:xfrm>
            <a:off x="2511706" y="1840375"/>
            <a:ext cx="2905246" cy="137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iMedBot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22170-07D0-3308-FC49-E156B66EDDB2}"/>
              </a:ext>
            </a:extLst>
          </p:cNvPr>
          <p:cNvSpPr/>
          <p:nvPr/>
        </p:nvSpPr>
        <p:spPr>
          <a:xfrm>
            <a:off x="6587923" y="1830728"/>
            <a:ext cx="2905246" cy="137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DataAnalytics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6AA9A-924C-6029-FC4C-04C710C854F9}"/>
              </a:ext>
            </a:extLst>
          </p:cNvPr>
          <p:cNvSpPr/>
          <p:nvPr/>
        </p:nvSpPr>
        <p:spPr>
          <a:xfrm>
            <a:off x="1388962" y="590310"/>
            <a:ext cx="9144000" cy="42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D252B-648E-4959-6EE8-5DFFE45546D0}"/>
              </a:ext>
            </a:extLst>
          </p:cNvPr>
          <p:cNvSpPr/>
          <p:nvPr/>
        </p:nvSpPr>
        <p:spPr>
          <a:xfrm>
            <a:off x="2478911" y="3867874"/>
            <a:ext cx="2905246" cy="137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8FDB3-8151-9226-4004-8B464BE5356F}"/>
              </a:ext>
            </a:extLst>
          </p:cNvPr>
          <p:cNvSpPr/>
          <p:nvPr/>
        </p:nvSpPr>
        <p:spPr>
          <a:xfrm>
            <a:off x="6555128" y="3858227"/>
            <a:ext cx="2905246" cy="137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2D0DF-B5DD-C69D-8CC4-546B358E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61" y="5901722"/>
            <a:ext cx="9306045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Xia</dc:creator>
  <cp:lastModifiedBy>Jiang, Xia</cp:lastModifiedBy>
  <cp:revision>1</cp:revision>
  <dcterms:created xsi:type="dcterms:W3CDTF">2022-11-30T19:55:25Z</dcterms:created>
  <dcterms:modified xsi:type="dcterms:W3CDTF">2022-11-30T20:03:08Z</dcterms:modified>
</cp:coreProperties>
</file>