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A0A6AF"/>
    <a:srgbClr val="A17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17E3-2185-42E5-B841-7163168CE40B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D726-E61B-495E-A77C-F8239CD20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1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D726-E61B-495E-A77C-F8239CD207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9A1D-6000-6595-6CF2-74631325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AFE4F-D28C-1F37-A049-F92CDA4A3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85286-8BFF-2660-5A34-48061511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E32F6-0E6D-1F4D-48C9-7CA65F31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0AAFD-B727-D2B9-C614-0BEFC8A9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93D3E-1CD2-6E80-D902-F180EA45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82461-87FD-E2D7-4DB3-CE919D46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03FCA-0DFE-105B-96BC-1A7BF25D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7865-8AD9-4DCE-617F-E3B6E44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25114-0FD9-3820-9A02-B04BE45B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0D1DFE-5835-A214-68BE-E52F57BAB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3C088-1056-7DFC-E58B-E0895C3B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1CDFB-8EE7-C0E0-F438-651D5AFD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BB3D8-7623-5DFB-0445-C4F802E7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8A869-1D4C-9813-415E-D6F576CF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5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A6C1-FA7F-3B02-65C3-6BCBEC03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6F1BE-0085-D22E-F13B-6AFD8EC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C0136-7457-5269-48C0-C94F3922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26B81-7410-4C08-9C8A-85DDA3E5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149D-A77C-69E3-EC6C-7D561A25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869D-6516-3EC0-90D6-51EBE604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8EC16-3A44-E3C9-8F5D-6EA5DFAA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21DB-4B7C-C266-F330-575E9300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D831D-1C78-3EBF-5DC3-51C41B8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8B8D-7044-8D42-756A-49B1B460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5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E28B4-4CC7-AC8C-9EF1-A3E0550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5B1DD-6AB4-2D1F-E627-9FBC6837B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7D734-FEBF-6437-143A-007C31A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5C060-8144-577F-427B-3A2507BD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A1587-9244-E558-843F-C627662F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96729-661C-F25B-3C92-5187A061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AE27-5F84-ACDB-52FB-7AD1068C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FB90F-0969-EDF3-8B4F-75039961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74282-177B-D106-0C7E-30A90B7A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0E350-46E3-4774-8348-F984BA7A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AFDC2-443C-C07F-FB76-004454D2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718DE3-35B1-A949-D207-E12C612D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BFF40-A6C8-12EE-5F4B-4F4BD421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8F17B-17CC-5C65-E72A-9905764F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382-3B70-9D0A-A619-9824ECA7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FE90E-2AEB-E3A9-A7A9-5F921CB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F9F3E-6424-559D-048B-E43D5AA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FC235-73F1-F933-82C1-DEE5637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6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E60F7-4B80-C1BF-C9CD-E8E4B38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AA9C0-5A62-2269-5552-B9FDA55D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F41F7-7073-77D5-9340-3D01BCDB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9E84-B815-82AB-AF16-21D9E823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68C75-FA99-EF17-D1B4-3133E667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79E29-05F1-1DDB-4AE4-02CA93EE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E8C54-217D-E9F4-B5A0-D467052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3FF5C-1B92-06F7-6A64-9CDE29AD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93560-A437-BB27-4C61-D8105158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12817-9EB7-D947-6F2B-4DBD1E20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CF36B-F464-876F-8FD0-A3CD123C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3E731-2EBF-4511-A84F-3AF229A0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F26AE-8BDB-5B17-F467-F87F0265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A29DB-7287-33A4-3CCD-E004399F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404FF-0865-80F7-74E3-8EFCABB0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D296C-A1BB-435D-C923-72C209A3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AC2CF-5A3E-AEA9-325C-8BF3B9A0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82D11-44D6-81C8-7748-CC547474A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9BAD-5CF0-4EFA-A484-7E1D59C1E5F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1BB0-93A2-7122-2931-AD440CAA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B0B45-3349-4170-1FFF-7C315E25D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31E1-CD61-4565-BF64-D31EF6F5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7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DD433D5-400F-4953-AE54-400758ABDD51}"/>
              </a:ext>
            </a:extLst>
          </p:cNvPr>
          <p:cNvGrpSpPr/>
          <p:nvPr/>
        </p:nvGrpSpPr>
        <p:grpSpPr>
          <a:xfrm>
            <a:off x="454316" y="404192"/>
            <a:ext cx="11068449" cy="6049616"/>
            <a:chOff x="454316" y="404192"/>
            <a:chExt cx="11068449" cy="60496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0E314D-3D15-BB40-792C-EB3751A61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5784" y="404192"/>
              <a:ext cx="6616981" cy="604961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E77093-2D74-A8DB-6236-FC18EE07F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16" y="1318591"/>
              <a:ext cx="4192688" cy="365655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04A115-0957-079C-6403-C7434DED06CA}"/>
                </a:ext>
              </a:extLst>
            </p:cNvPr>
            <p:cNvSpPr txBox="1"/>
            <p:nvPr/>
          </p:nvSpPr>
          <p:spPr>
            <a:xfrm>
              <a:off x="2339007" y="4975145"/>
              <a:ext cx="143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①检查元素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F6A6F6-D4DD-011B-55A8-62B93D230FF3}"/>
                </a:ext>
              </a:extLst>
            </p:cNvPr>
            <p:cNvSpPr/>
            <p:nvPr/>
          </p:nvSpPr>
          <p:spPr>
            <a:xfrm>
              <a:off x="2398643" y="4651513"/>
              <a:ext cx="2248361" cy="2405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FC0A2C-9DC5-00FC-2EE5-1C67D4D7B8C5}"/>
                </a:ext>
              </a:extLst>
            </p:cNvPr>
            <p:cNvSpPr txBox="1"/>
            <p:nvPr/>
          </p:nvSpPr>
          <p:spPr>
            <a:xfrm>
              <a:off x="7988143" y="4280270"/>
              <a:ext cx="20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②找到监听的事件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A9B72E0-4F2F-3A99-EE18-2C24765EEE46}"/>
                </a:ext>
              </a:extLst>
            </p:cNvPr>
            <p:cNvSpPr/>
            <p:nvPr/>
          </p:nvSpPr>
          <p:spPr>
            <a:xfrm>
              <a:off x="6586863" y="4943475"/>
              <a:ext cx="819778" cy="2209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AD17C6-5223-D06B-4FA0-65E17B2B7276}"/>
                </a:ext>
              </a:extLst>
            </p:cNvPr>
            <p:cNvSpPr/>
            <p:nvPr/>
          </p:nvSpPr>
          <p:spPr>
            <a:xfrm>
              <a:off x="4961263" y="5588634"/>
              <a:ext cx="6561502" cy="3092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918C50-A284-D5B8-EE1F-FAA8B64B63E5}"/>
                </a:ext>
              </a:extLst>
            </p:cNvPr>
            <p:cNvSpPr txBox="1"/>
            <p:nvPr/>
          </p:nvSpPr>
          <p:spPr>
            <a:xfrm>
              <a:off x="3054624" y="5558590"/>
              <a:ext cx="20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③</a:t>
              </a:r>
              <a:r>
                <a:rPr lang="en-US" altLang="zh-CN" dirty="0">
                  <a:solidFill>
                    <a:srgbClr val="FF0000"/>
                  </a:solidFill>
                </a:rPr>
                <a:t>click </a:t>
              </a:r>
              <a:r>
                <a:rPr lang="zh-CN" altLang="en-US" dirty="0">
                  <a:solidFill>
                    <a:srgbClr val="FF0000"/>
                  </a:solidFill>
                </a:rPr>
                <a:t>后会发生</a:t>
              </a:r>
              <a:r>
                <a:rPr lang="en-US" altLang="zh-CN" dirty="0">
                  <a:solidFill>
                    <a:srgbClr val="FF0000"/>
                  </a:solidFill>
                </a:rPr>
                <a:t>...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CCF20F4-2D78-BDEB-6E0C-30AFFD03F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1698" y="4649602"/>
              <a:ext cx="612250" cy="3255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6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A11B2D-74BE-CE1A-5B2A-2DAD973225C3}"/>
              </a:ext>
            </a:extLst>
          </p:cNvPr>
          <p:cNvGrpSpPr/>
          <p:nvPr/>
        </p:nvGrpSpPr>
        <p:grpSpPr>
          <a:xfrm>
            <a:off x="2396169" y="1230439"/>
            <a:ext cx="7399661" cy="4397121"/>
            <a:chOff x="2396169" y="1230439"/>
            <a:chExt cx="7399661" cy="43971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63F60C5-9A37-DE87-F7E9-40F36857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169" y="1230439"/>
              <a:ext cx="7399661" cy="4397121"/>
            </a:xfrm>
            <a:prstGeom prst="rect">
              <a:avLst/>
            </a:prstGeom>
          </p:spPr>
        </p:pic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3356C5B-CE7A-300E-5158-93FD57698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596919"/>
              <a:ext cx="580445" cy="31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2AAC5E-BD4F-B1AD-CC01-03C71A61984C}"/>
                </a:ext>
              </a:extLst>
            </p:cNvPr>
            <p:cNvSpPr txBox="1"/>
            <p:nvPr/>
          </p:nvSpPr>
          <p:spPr>
            <a:xfrm>
              <a:off x="2570919" y="3916017"/>
              <a:ext cx="2047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点击行号添加断点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83D665-AFDC-EEF4-1DCA-2C093D44E3DE}"/>
              </a:ext>
            </a:extLst>
          </p:cNvPr>
          <p:cNvGrpSpPr/>
          <p:nvPr/>
        </p:nvGrpSpPr>
        <p:grpSpPr>
          <a:xfrm>
            <a:off x="291548" y="837649"/>
            <a:ext cx="11201464" cy="5182701"/>
            <a:chOff x="291548" y="837649"/>
            <a:chExt cx="11201464" cy="51827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D576C9-E71B-5DB6-BA92-798C8CD4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548" y="837649"/>
              <a:ext cx="11201464" cy="518270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1EA5F0-DC9D-E5DC-FF62-31AF337F51B0}"/>
                </a:ext>
              </a:extLst>
            </p:cNvPr>
            <p:cNvSpPr/>
            <p:nvPr/>
          </p:nvSpPr>
          <p:spPr>
            <a:xfrm>
              <a:off x="3791889" y="2120348"/>
              <a:ext cx="384313" cy="145774"/>
            </a:xfrm>
            <a:prstGeom prst="rect">
              <a:avLst/>
            </a:prstGeom>
            <a:solidFill>
              <a:srgbClr val="A0A6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F0D382-E4E4-5156-C8DD-B5E9F74AC3AF}"/>
                </a:ext>
              </a:extLst>
            </p:cNvPr>
            <p:cNvSpPr/>
            <p:nvPr/>
          </p:nvSpPr>
          <p:spPr>
            <a:xfrm>
              <a:off x="5714669" y="2193234"/>
              <a:ext cx="889331" cy="862385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B3E5231-43F5-E970-1D52-0291237FE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6574" y="1092259"/>
              <a:ext cx="580445" cy="31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B61A21-EFE1-3FAE-48F9-2EF63750CEEA}"/>
                </a:ext>
              </a:extLst>
            </p:cNvPr>
            <p:cNvSpPr txBox="1"/>
            <p:nvPr/>
          </p:nvSpPr>
          <p:spPr>
            <a:xfrm>
              <a:off x="1345093" y="1411357"/>
              <a:ext cx="2047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页面暂停了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086122-476D-9B66-3C3B-97C6C9FF60F0}"/>
                </a:ext>
              </a:extLst>
            </p:cNvPr>
            <p:cNvSpPr txBox="1"/>
            <p:nvPr/>
          </p:nvSpPr>
          <p:spPr>
            <a:xfrm>
              <a:off x="7169423" y="2870953"/>
              <a:ext cx="188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各种调试选项，和</a:t>
              </a:r>
              <a:r>
                <a:rPr lang="en-US" altLang="zh-CN" dirty="0">
                  <a:solidFill>
                    <a:srgbClr val="FF0000"/>
                  </a:solidFill>
                </a:rPr>
                <a:t>VS</a:t>
              </a:r>
              <a:r>
                <a:rPr lang="zh-CN" altLang="en-US" dirty="0">
                  <a:solidFill>
                    <a:srgbClr val="FF0000"/>
                  </a:solidFill>
                </a:rPr>
                <a:t>的调试类似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7E378B-64FE-DB94-C456-7573D97E9D91}"/>
                </a:ext>
              </a:extLst>
            </p:cNvPr>
            <p:cNvSpPr/>
            <p:nvPr/>
          </p:nvSpPr>
          <p:spPr>
            <a:xfrm>
              <a:off x="7235190" y="3558211"/>
              <a:ext cx="1190625" cy="1565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8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48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</Words>
  <Application>Microsoft Office PowerPoint</Application>
  <PresentationFormat>宽屏</PresentationFormat>
  <Paragraphs>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 夏</dc:creator>
  <cp:lastModifiedBy>凌 夏</cp:lastModifiedBy>
  <cp:revision>2</cp:revision>
  <dcterms:created xsi:type="dcterms:W3CDTF">2025-01-26T10:58:48Z</dcterms:created>
  <dcterms:modified xsi:type="dcterms:W3CDTF">2025-01-26T16:50:32Z</dcterms:modified>
</cp:coreProperties>
</file>