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7B735-2FE8-F7FE-9097-D040F3D59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418E80-3C20-1598-B9B7-3FDD2442B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4B0F0-C4A9-DFA9-4376-F480CDFE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DAF9-4F52-4160-8C6D-804F31638C5A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0A035-567C-8ED2-83EB-83424E87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C353A-8087-D885-4576-4F7A761E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90CA-00B6-4E4C-86CC-6A13DD429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04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44FC9-00DE-AB77-198E-B3494E8A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9E57C2-A194-8948-D986-AB8FE7A1A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F1230-C369-AC7A-14E5-DDF04F15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DAF9-4F52-4160-8C6D-804F31638C5A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70F23-5796-99A2-F80F-EBADBF4C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1F02A-C44A-3F84-A591-5C3C3FB7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90CA-00B6-4E4C-86CC-6A13DD429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19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9A1F7B-E829-A198-2AE3-3C37883A3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2BE2E0-BD69-97BB-A3C6-680393A56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AE9DD-D886-C83C-B603-0A48BF90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DAF9-4F52-4160-8C6D-804F31638C5A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5C260-2060-D7BA-6BCB-8AA5653A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E2E7C-7645-B48E-B7B2-AB1CB12D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90CA-00B6-4E4C-86CC-6A13DD429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90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A7333-1CE4-FC2A-8B74-7110CB5C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00E09-047B-1D8F-FC9C-053DEE5B5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CD72D-2C3A-19FC-B01E-0E7B9F52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DAF9-4F52-4160-8C6D-804F31638C5A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66074-2B34-37A8-CB2F-DE8949BB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8A8B1-A99B-D2DC-BF52-0D3A98A5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90CA-00B6-4E4C-86CC-6A13DD429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65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CC31D-A082-42E7-A824-EB8EC68E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2816E-6C5F-FD3F-0469-094EC317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1FD955-3FB4-66D9-9E2C-F3468794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DAF9-4F52-4160-8C6D-804F31638C5A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C744B-E638-7AE4-104A-1B0BB179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3B994-E6D3-806F-0B0C-D7643756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90CA-00B6-4E4C-86CC-6A13DD429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8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185F-2BE5-5E4A-B21C-46D203C4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B8568-2FE5-AC80-108D-46D084684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728AE4-2028-81D4-2261-2F71514FA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3428BC-79C4-D212-6040-DCC08160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DAF9-4F52-4160-8C6D-804F31638C5A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967CC-2C66-7723-5036-80F5029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49AE8-555A-9BCD-4BA9-782CB3AB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90CA-00B6-4E4C-86CC-6A13DD429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9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5A241-C3AD-F813-85EE-DA2CF0B4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80AB22-45F1-2671-116A-B29192C87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FBB4FC-4806-FFA3-7E0C-9B7AAB615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1AE2D2-29E3-6645-653F-03B716C15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529F95-4EE0-D959-F84B-63C72CD97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E46219-AE5B-5B1B-8424-5A5E3F62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DAF9-4F52-4160-8C6D-804F31638C5A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46E9E-57E8-94E8-A3B2-D82F9847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ED6929-A0C5-B4CE-1788-7DA6F0FE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90CA-00B6-4E4C-86CC-6A13DD429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9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E1A3D-627C-7EE0-5F87-99347346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80C408-593A-4C0D-9380-2CCD8A35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DAF9-4F52-4160-8C6D-804F31638C5A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0A6BA0-F9BD-7B83-C9DA-8016BEB2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61EFF6-5413-1B70-AEDE-2BEA247A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90CA-00B6-4E4C-86CC-6A13DD429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42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294E70-A8A9-982B-74D4-A8E5080D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DAF9-4F52-4160-8C6D-804F31638C5A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FEE20D-085F-628F-3BC6-5BC819DE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CD078D-9A4C-C43F-8404-0F69C40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90CA-00B6-4E4C-86CC-6A13DD429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8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06558-57B6-ED9A-15C9-443EC131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DF1A0-57D9-2B41-0A94-B36A6731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365AB3-BF4C-A7D5-6CA2-879E48573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C9D8D7-D7BB-E105-41E8-D7BAD7EC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DAF9-4F52-4160-8C6D-804F31638C5A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54BD9-400B-6A5A-2D6A-D94A5BC4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3FB46-F562-81C6-4FE7-8BE5E4BD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90CA-00B6-4E4C-86CC-6A13DD429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31981-D803-BE2F-A180-F9DE70A0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A16B81-CB28-9489-A1D5-D7C29D943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6C51E9-BA5D-9A52-E6A7-DA19EA1F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51C0F4-4B20-A96A-6749-B09F4F33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DAF9-4F52-4160-8C6D-804F31638C5A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1051F-4E0D-6217-EAC2-39A25481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4DADD-89AE-F3C5-218D-B37C9040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90CA-00B6-4E4C-86CC-6A13DD429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6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DD3C6F-C9D1-30DF-8239-C936AEE6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404F11-8F5B-9F96-8FBE-13CE2CD7B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448FF-B5D8-FB4B-46E9-FAA6F44BE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DAF9-4F52-4160-8C6D-804F31638C5A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853C4-146A-9E16-BD67-08D636389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9C3C2-1A00-3796-0593-0BFA20670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90CA-00B6-4E4C-86CC-6A13DD429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4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BAB9E7C0-CE23-E85A-028E-FBEF36AF045E}"/>
              </a:ext>
            </a:extLst>
          </p:cNvPr>
          <p:cNvGrpSpPr/>
          <p:nvPr/>
        </p:nvGrpSpPr>
        <p:grpSpPr>
          <a:xfrm>
            <a:off x="2758920" y="0"/>
            <a:ext cx="6674160" cy="6858000"/>
            <a:chOff x="2758920" y="0"/>
            <a:chExt cx="6674160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28834BE-3F17-60DE-D38B-DA76B7E4B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8920" y="0"/>
              <a:ext cx="6674160" cy="6858000"/>
            </a:xfrm>
            <a:prstGeom prst="rect">
              <a:avLst/>
            </a:prstGeom>
          </p:spPr>
        </p:pic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DBF44D9-4B6D-117A-29BD-E877D454A5C7}"/>
                </a:ext>
              </a:extLst>
            </p:cNvPr>
            <p:cNvCxnSpPr/>
            <p:nvPr/>
          </p:nvCxnSpPr>
          <p:spPr>
            <a:xfrm flipH="1">
              <a:off x="5072063" y="3702380"/>
              <a:ext cx="731520" cy="3260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3E1639F-53F5-A85D-0BE3-D4D82E6AD7BD}"/>
                </a:ext>
              </a:extLst>
            </p:cNvPr>
            <p:cNvCxnSpPr/>
            <p:nvPr/>
          </p:nvCxnSpPr>
          <p:spPr>
            <a:xfrm flipH="1">
              <a:off x="4759905" y="5228647"/>
              <a:ext cx="731520" cy="3260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6F95202-E31D-CFA2-BCBC-7B567C97B514}"/>
                </a:ext>
              </a:extLst>
            </p:cNvPr>
            <p:cNvSpPr/>
            <p:nvPr/>
          </p:nvSpPr>
          <p:spPr>
            <a:xfrm>
              <a:off x="3759994" y="3979069"/>
              <a:ext cx="1312069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080A752-42DF-D185-9D21-E020F64B6512}"/>
                </a:ext>
              </a:extLst>
            </p:cNvPr>
            <p:cNvSpPr/>
            <p:nvPr/>
          </p:nvSpPr>
          <p:spPr>
            <a:xfrm>
              <a:off x="3759995" y="5469732"/>
              <a:ext cx="957262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942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13666E2-0E6A-86DA-BEF4-61203E6852FE}"/>
              </a:ext>
            </a:extLst>
          </p:cNvPr>
          <p:cNvGrpSpPr/>
          <p:nvPr/>
        </p:nvGrpSpPr>
        <p:grpSpPr>
          <a:xfrm>
            <a:off x="1362597" y="684007"/>
            <a:ext cx="4982270" cy="3724795"/>
            <a:chOff x="1362597" y="684007"/>
            <a:chExt cx="4982270" cy="372479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EE109CF-1EBA-6D9F-7711-F5128B492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2597" y="684007"/>
              <a:ext cx="4982270" cy="3724795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7D60702-0CD9-FD1C-FCF2-2B9503C6D4D0}"/>
                </a:ext>
              </a:extLst>
            </p:cNvPr>
            <p:cNvSpPr/>
            <p:nvPr/>
          </p:nvSpPr>
          <p:spPr>
            <a:xfrm>
              <a:off x="3648676" y="2213880"/>
              <a:ext cx="1312069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B3F582C-7FDF-9531-1FEC-B850EDD478AF}"/>
                </a:ext>
              </a:extLst>
            </p:cNvPr>
            <p:cNvSpPr/>
            <p:nvPr/>
          </p:nvSpPr>
          <p:spPr>
            <a:xfrm>
              <a:off x="3612272" y="1157681"/>
              <a:ext cx="499354" cy="1853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13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7C4D59BE-605C-64FA-3F05-9AC5B37E5959}"/>
              </a:ext>
            </a:extLst>
          </p:cNvPr>
          <p:cNvGrpSpPr/>
          <p:nvPr/>
        </p:nvGrpSpPr>
        <p:grpSpPr>
          <a:xfrm>
            <a:off x="584078" y="0"/>
            <a:ext cx="11023844" cy="6858000"/>
            <a:chOff x="584078" y="0"/>
            <a:chExt cx="11023844" cy="68580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9DDEF96-9F20-0BE6-2ECB-7F4BA8264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078" y="0"/>
              <a:ext cx="11023844" cy="6858000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DA5C1C0-4514-7D51-48B4-398EFC77D8F2}"/>
                </a:ext>
              </a:extLst>
            </p:cNvPr>
            <p:cNvSpPr txBox="1"/>
            <p:nvPr/>
          </p:nvSpPr>
          <p:spPr>
            <a:xfrm>
              <a:off x="1258830" y="1367551"/>
              <a:ext cx="25498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1. </a:t>
              </a:r>
              <a:r>
                <a:rPr lang="zh-CN" altLang="en-US" sz="1600" dirty="0">
                  <a:solidFill>
                    <a:srgbClr val="FF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选择想要导出的数据库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C831D4F-5647-09B5-216B-B5AFF9E4CC17}"/>
                </a:ext>
              </a:extLst>
            </p:cNvPr>
            <p:cNvSpPr txBox="1"/>
            <p:nvPr/>
          </p:nvSpPr>
          <p:spPr>
            <a:xfrm>
              <a:off x="7365418" y="952053"/>
              <a:ext cx="22795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2. </a:t>
              </a:r>
              <a:r>
                <a:rPr lang="zh-CN" altLang="en-US" sz="1600" dirty="0">
                  <a:solidFill>
                    <a:srgbClr val="FF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选中某个数据库后，选择要导出的表格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746AC4-FCC3-86E1-4484-1E1DBE352A4E}"/>
                </a:ext>
              </a:extLst>
            </p:cNvPr>
            <p:cNvSpPr txBox="1"/>
            <p:nvPr/>
          </p:nvSpPr>
          <p:spPr>
            <a:xfrm>
              <a:off x="5520729" y="5386801"/>
              <a:ext cx="25498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3. </a:t>
              </a:r>
              <a:r>
                <a:rPr lang="zh-CN" altLang="en-US" sz="1600" dirty="0">
                  <a:solidFill>
                    <a:srgbClr val="FF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修改路径和文件名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4F74C91-DF78-44CB-9321-D54CA9CE171F}"/>
                </a:ext>
              </a:extLst>
            </p:cNvPr>
            <p:cNvCxnSpPr/>
            <p:nvPr/>
          </p:nvCxnSpPr>
          <p:spPr>
            <a:xfrm flipH="1">
              <a:off x="1024849" y="5399352"/>
              <a:ext cx="731520" cy="3260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5597F27-7993-263A-7D33-026B61CE726A}"/>
                </a:ext>
              </a:extLst>
            </p:cNvPr>
            <p:cNvSpPr txBox="1"/>
            <p:nvPr/>
          </p:nvSpPr>
          <p:spPr>
            <a:xfrm>
              <a:off x="584078" y="6241641"/>
              <a:ext cx="4170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默认会选择上面的 </a:t>
              </a:r>
              <a:r>
                <a:rPr lang="en-US" altLang="zh-CN" sz="1600" dirty="0">
                  <a:solidFill>
                    <a:srgbClr val="FF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bullet</a:t>
              </a:r>
              <a:r>
                <a:rPr lang="zh-CN" altLang="en-US" sz="1600" dirty="0">
                  <a:solidFill>
                    <a:srgbClr val="FF00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，记得手动勾选！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4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新宋体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凌 夏</dc:creator>
  <cp:lastModifiedBy>凌 夏</cp:lastModifiedBy>
  <cp:revision>1</cp:revision>
  <dcterms:created xsi:type="dcterms:W3CDTF">2024-12-15T02:36:46Z</dcterms:created>
  <dcterms:modified xsi:type="dcterms:W3CDTF">2024-12-15T02:37:01Z</dcterms:modified>
</cp:coreProperties>
</file>