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italic.fntdata"/><Relationship Id="rId10" Type="http://schemas.openxmlformats.org/officeDocument/2006/relationships/slide" Target="slides/slide6.xml"/><Relationship Id="rId32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aspberrypi.org/documentation/installation/installing-images/linux.m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nux.vbird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zh.wikipedia.org/wiki/Secure_Shel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aspberrypi.org/downloads/raspbian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r.tw/download.html" TargetMode="External"/><Relationship Id="rId4" Type="http://schemas.openxmlformats.org/officeDocument/2006/relationships/hyperlink" Target="http://www.developershome.com/7-zi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tcher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aspberrypi.org/downloads/raspbian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Raspberry Pi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環境建置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解壓縮檔案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unzip 指令解壓縮檔案，檔案室指我們前一頁投影片所下載的壓縮檔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PS：指令是在終端機的環境下輸入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 img 檔案寫入到 SD CARD裡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dd 指令將 img 寫入SD CARD，若不知道如何使用 dd 指令可以使用 man 指令觀看使用說明，或是參考下方連結介紹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詳細介紹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Raspberry Pi </a:t>
            </a:r>
            <a:r>
              <a:rPr lang="zh-TW"/>
              <a:t>初始環境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Raspbian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一個簡易的 Linux 系統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至於 Linux 如何操作，可以自行上網查閱相關資源，以下為相關資源連結：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鳥哥</a:t>
            </a:r>
            <a:r>
              <a:rPr lang="zh-TW"/>
              <a:t> 可以當作是字典來查閱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Raspberry Pi 初始環境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apt </a:t>
            </a:r>
            <a:r>
              <a:rPr lang="zh-TW"/>
              <a:t>使用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apt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這是一個用來管理套件的介面程式，一般都使用來下載、安裝或移除各種被系統支援維護的程式。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常見的使用如下：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apt update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apt upgrade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apt install [package name]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Raspberry Pi 初始環境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 server </a:t>
            </a:r>
            <a:r>
              <a:rPr lang="zh-TW"/>
              <a:t>自動啟動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一種常見的加密傳輸協定，一般被我們使用來遠端登入系統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參考資料 Wikipedia: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ssh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設定開機自動啟動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sudo update-rc2.d ssh defaults</a:t>
            </a:r>
            <a:b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sudo update-rc2.d ssh enable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輸入以上指令將 ssh 設定為自動啟動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 ssh 服務 (1)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pietty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putty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secure shell (chrome extension)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…...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有很多相關的應用程式可以使用來跟我們的服務做連線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安裝 Raspberry Pi (二擇一即可)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使用 Windows 環境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使用 Ubuntu 環境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Raspberry Pi 初始環境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介紹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apt 使用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ssh server 設定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題目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 ssh 服務 (2)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接下來會</a:t>
            </a:r>
            <a:r>
              <a:rPr lang="zh-TW"/>
              <a:t>以 pietty</a:t>
            </a:r>
            <a:r>
              <a:rPr lang="zh-TW"/>
              <a:t>為範例，諸多 app 之間的差異主要是介面長得不一樣而已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Linux 使用者可以直接使用 ssh 指令進行連線，無須另外安裝程式，因為系統內建就有安裝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輸入裝置 IP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看你們的 Raspberry Pi 如何連線網路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可以查詢 Router 來取得他的 IP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Port 如果沒有特別設定，不需修改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8.8.8.8 為示意，沒有任何意義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375" y="1459475"/>
            <a:ext cx="4268300" cy="3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作業需求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將環境建置完畢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pietty 或其他可以使用 ssh 遠端連線之軟體，透過 ssh 連線到自己的 Raspberry 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成功進入機器後，執行 apt update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作業繳交方式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將運行成功的畫面拍照或截圖，加一些註釋後做成文件上傳，檔案格式為pdf, doc, docx 三者都可。示範如下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執行前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25" y="572223"/>
            <a:ext cx="5343325" cy="3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執行成功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148" y="597900"/>
            <a:ext cx="5813701" cy="38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Raspberry Pi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Windows 環境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Raspbian zip檔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至Raspberry Pi官方網站下載Raspbian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下載 Raspbian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075" y="1388350"/>
            <a:ext cx="4712525" cy="3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winrar 或是 7-zip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成功下載解壓縮程式後，使用解壓縮程式，將我們剛剛所下載的 zip 檔解壓縮，最終我們會得到一個 img 檔案，是要拿來安裝用的檔案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下載 winrar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下載 7-zip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Etcher 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為了將 img 寫入到 SD CARD 裡面，需要下載專門的軟體來做寫入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下載 Etcher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Ecther 將 img 寫入到 SD CARD 裡面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947" y="1493550"/>
            <a:ext cx="6174574" cy="31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Raspberry Pi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Linux </a:t>
            </a:r>
            <a:r>
              <a:rPr lang="zh-TW"/>
              <a:t>環境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Raspbian zip檔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至Raspberry Pi官方網站下載Raspbian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下載 Raspbian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075" y="1388350"/>
            <a:ext cx="4712525" cy="3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