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86" r:id="rId10"/>
    <p:sldId id="287" r:id="rId11"/>
    <p:sldId id="264" r:id="rId12"/>
    <p:sldId id="265" r:id="rId13"/>
    <p:sldId id="266" r:id="rId14"/>
    <p:sldId id="267" r:id="rId15"/>
    <p:sldId id="273" r:id="rId16"/>
    <p:sldId id="274" r:id="rId17"/>
    <p:sldId id="275" r:id="rId18"/>
    <p:sldId id="276" r:id="rId19"/>
    <p:sldId id="277" r:id="rId20"/>
    <p:sldId id="281" r:id="rId21"/>
    <p:sldId id="278" r:id="rId22"/>
    <p:sldId id="282" r:id="rId23"/>
    <p:sldId id="283" r:id="rId24"/>
    <p:sldId id="284" r:id="rId25"/>
    <p:sldId id="285" r:id="rId26"/>
    <p:sldId id="268" r:id="rId27"/>
    <p:sldId id="269" r:id="rId28"/>
    <p:sldId id="270" r:id="rId29"/>
  </p:sldIdLst>
  <p:sldSz cx="12192000" cy="6858000"/>
  <p:notesSz cx="9388475" cy="7102475"/>
  <p:embeddedFontLst>
    <p:embeddedFont>
      <p:font typeface="Impact" panose="020B0806030902050204" pitchFamily="34" charset="0"/>
      <p:regular r:id="rId31"/>
    </p:embeddedFont>
    <p:embeddedFont>
      <p:font typeface="Tahoma" panose="020B060403050404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5" d="100"/>
          <a:sy n="105" d="100"/>
        </p:scale>
        <p:origin x="834" y="96"/>
      </p:cViewPr>
      <p:guideLst>
        <p:guide orient="horz" pos="233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Clr>
                <a:srgbClr val="000000"/>
              </a:buClr>
              <a:buSzPts val="1300"/>
              <a:buFont typeface="Arial" panose="020B0604020202020204"/>
              <a:buNone/>
            </a:pPr>
            <a:fld id="{00000000-1234-1234-1234-123412341234}" type="slidenum">
              <a:rPr lang="en-PH"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10</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11</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12</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20e8456e8e_0_37: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320e8456e8e_0_37: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320e8456e8e_0_37: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13</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14</a:t>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15</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16</a:t>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17</a:t>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18</a:t>
            </a:fld>
            <a:endParaRPr lang="en-P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19</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a:t>
            </a:fld>
            <a:endParaRPr lang="en-P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20</a:t>
            </a:fld>
            <a:endParaRPr lang="en-P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21</a:t>
            </a:fld>
            <a:endParaRPr lang="en-P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22</a:t>
            </a:fld>
            <a:endParaRPr lang="en-P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23</a:t>
            </a:fld>
            <a:endParaRPr lang="en-P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24</a:t>
            </a:fld>
            <a:endParaRPr lang="en-P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0e8456e8e_0_30: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20e8456e8e_0_3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20e8456e8e_0_3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25</a:t>
            </a:fld>
            <a:endParaRPr lang="en-P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26</a:t>
            </a:fld>
            <a:endParaRPr lang="en-P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27</a:t>
            </a:fld>
            <a:endParaRPr lang="en-P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3</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20e8456e8e_0_0: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320e8456e8e_0_0: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320e8456e8e_0_0: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4</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5</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20e8456e8e_0_7:notes"/>
          <p:cNvSpPr>
            <a:spLocks noGrp="1" noRot="1" noChangeAspect="1"/>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320e8456e8e_0_7: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320e8456e8e_0_7: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6</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20e8456e8e_0_1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320e8456e8e_0_14:notes"/>
          <p:cNvSpPr txBox="1">
            <a:spLocks noGrp="1"/>
          </p:cNvSpPr>
          <p:nvPr>
            <p:ph type="body" idx="1"/>
          </p:nvPr>
        </p:nvSpPr>
        <p:spPr>
          <a:xfrm>
            <a:off x="938848" y="3418067"/>
            <a:ext cx="7510800" cy="27966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320e8456e8e_0_14:notes"/>
          <p:cNvSpPr txBox="1">
            <a:spLocks noGrp="1"/>
          </p:cNvSpPr>
          <p:nvPr>
            <p:ph type="sldNum" idx="12"/>
          </p:nvPr>
        </p:nvSpPr>
        <p:spPr>
          <a:xfrm>
            <a:off x="5317965" y="6746119"/>
            <a:ext cx="4068300" cy="356400"/>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7</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8</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9</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855"/>
              </a:spcBef>
              <a:spcAft>
                <a:spcPts val="0"/>
              </a:spcAft>
              <a:buClr>
                <a:srgbClr val="888888"/>
              </a:buClr>
              <a:buSzPts val="4267"/>
              <a:buNone/>
              <a:defRPr>
                <a:solidFill>
                  <a:srgbClr val="888888"/>
                </a:solidFill>
              </a:defRPr>
            </a:lvl1pPr>
            <a:lvl2pPr lvl="1" algn="ctr">
              <a:lnSpc>
                <a:spcPct val="100000"/>
              </a:lnSpc>
              <a:spcBef>
                <a:spcPts val="745"/>
              </a:spcBef>
              <a:spcAft>
                <a:spcPts val="0"/>
              </a:spcAft>
              <a:buClr>
                <a:srgbClr val="888888"/>
              </a:buClr>
              <a:buSzPts val="3733"/>
              <a:buNone/>
              <a:defRPr>
                <a:solidFill>
                  <a:srgbClr val="888888"/>
                </a:solidFill>
              </a:defRPr>
            </a:lvl2pPr>
            <a:lvl3pPr lvl="2" algn="ctr">
              <a:lnSpc>
                <a:spcPct val="100000"/>
              </a:lnSpc>
              <a:spcBef>
                <a:spcPts val="640"/>
              </a:spcBef>
              <a:spcAft>
                <a:spcPts val="0"/>
              </a:spcAft>
              <a:buClr>
                <a:srgbClr val="888888"/>
              </a:buClr>
              <a:buSzPts val="3200"/>
              <a:buNone/>
              <a:defRPr>
                <a:solidFill>
                  <a:srgbClr val="888888"/>
                </a:solidFill>
              </a:defRPr>
            </a:lvl3pPr>
            <a:lvl4pPr lvl="3" algn="ctr">
              <a:lnSpc>
                <a:spcPct val="100000"/>
              </a:lnSpc>
              <a:spcBef>
                <a:spcPts val="535"/>
              </a:spcBef>
              <a:spcAft>
                <a:spcPts val="0"/>
              </a:spcAft>
              <a:buClr>
                <a:srgbClr val="888888"/>
              </a:buClr>
              <a:buSzPts val="2667"/>
              <a:buNone/>
              <a:defRPr>
                <a:solidFill>
                  <a:srgbClr val="888888"/>
                </a:solidFill>
              </a:defRPr>
            </a:lvl4pPr>
            <a:lvl5pPr lvl="4" algn="ctr">
              <a:lnSpc>
                <a:spcPct val="100000"/>
              </a:lnSpc>
              <a:spcBef>
                <a:spcPts val="535"/>
              </a:spcBef>
              <a:spcAft>
                <a:spcPts val="0"/>
              </a:spcAft>
              <a:buClr>
                <a:srgbClr val="888888"/>
              </a:buClr>
              <a:buSzPts val="2667"/>
              <a:buNone/>
              <a:defRPr>
                <a:solidFill>
                  <a:srgbClr val="888888"/>
                </a:solidFill>
              </a:defRPr>
            </a:lvl5pPr>
            <a:lvl6pPr lvl="5" algn="ctr">
              <a:lnSpc>
                <a:spcPct val="100000"/>
              </a:lnSpc>
              <a:spcBef>
                <a:spcPts val="535"/>
              </a:spcBef>
              <a:spcAft>
                <a:spcPts val="0"/>
              </a:spcAft>
              <a:buClr>
                <a:srgbClr val="888888"/>
              </a:buClr>
              <a:buSzPts val="2667"/>
              <a:buNone/>
              <a:defRPr>
                <a:solidFill>
                  <a:srgbClr val="888888"/>
                </a:solidFill>
              </a:defRPr>
            </a:lvl6pPr>
            <a:lvl7pPr lvl="6" algn="ctr">
              <a:lnSpc>
                <a:spcPct val="100000"/>
              </a:lnSpc>
              <a:spcBef>
                <a:spcPts val="535"/>
              </a:spcBef>
              <a:spcAft>
                <a:spcPts val="0"/>
              </a:spcAft>
              <a:buClr>
                <a:srgbClr val="888888"/>
              </a:buClr>
              <a:buSzPts val="2667"/>
              <a:buNone/>
              <a:defRPr>
                <a:solidFill>
                  <a:srgbClr val="888888"/>
                </a:solidFill>
              </a:defRPr>
            </a:lvl7pPr>
            <a:lvl8pPr lvl="7" algn="ctr">
              <a:lnSpc>
                <a:spcPct val="100000"/>
              </a:lnSpc>
              <a:spcBef>
                <a:spcPts val="535"/>
              </a:spcBef>
              <a:spcAft>
                <a:spcPts val="0"/>
              </a:spcAft>
              <a:buClr>
                <a:srgbClr val="888888"/>
              </a:buClr>
              <a:buSzPts val="2667"/>
              <a:buNone/>
              <a:defRPr>
                <a:solidFill>
                  <a:srgbClr val="888888"/>
                </a:solidFill>
              </a:defRPr>
            </a:lvl8pPr>
            <a:lvl9pPr lvl="8" algn="ctr">
              <a:lnSpc>
                <a:spcPct val="100000"/>
              </a:lnSpc>
              <a:spcBef>
                <a:spcPts val="535"/>
              </a:spcBef>
              <a:spcAft>
                <a:spcPts val="0"/>
              </a:spcAft>
              <a:buClr>
                <a:srgbClr val="888888"/>
              </a:buClr>
              <a:buSzPts val="2667"/>
              <a:buNone/>
              <a:defRPr>
                <a:solidFill>
                  <a:srgbClr val="888888"/>
                </a:solidFill>
              </a:defRPr>
            </a:lvl9pPr>
          </a:lstStyle>
          <a:p>
            <a:endParaRPr/>
          </a:p>
        </p:txBody>
      </p:sp>
      <p:sp>
        <p:nvSpPr>
          <p:cNvPr id="22" name="Google Shape;22;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333"/>
              <a:buFont typeface="Calibri" panose="020F0502020204030204"/>
              <a:buNone/>
              <a:defRPr sz="5335"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5"/>
              </a:spcBef>
              <a:spcAft>
                <a:spcPts val="0"/>
              </a:spcAft>
              <a:buClr>
                <a:srgbClr val="888888"/>
              </a:buClr>
              <a:buSzPts val="2667"/>
              <a:buNone/>
              <a:defRPr sz="2665">
                <a:solidFill>
                  <a:srgbClr val="888888"/>
                </a:solidFill>
              </a:defRPr>
            </a:lvl1pPr>
            <a:lvl2pPr marL="914400" lvl="1" indent="-228600" algn="l">
              <a:lnSpc>
                <a:spcPct val="100000"/>
              </a:lnSpc>
              <a:spcBef>
                <a:spcPts val="480"/>
              </a:spcBef>
              <a:spcAft>
                <a:spcPts val="0"/>
              </a:spcAft>
              <a:buClr>
                <a:srgbClr val="888888"/>
              </a:buClr>
              <a:buSzPts val="2400"/>
              <a:buNone/>
              <a:defRPr sz="2400">
                <a:solidFill>
                  <a:srgbClr val="888888"/>
                </a:solidFill>
              </a:defRPr>
            </a:lvl2pPr>
            <a:lvl3pPr marL="1371600" lvl="2" indent="-228600" algn="l">
              <a:lnSpc>
                <a:spcPct val="100000"/>
              </a:lnSpc>
              <a:spcBef>
                <a:spcPts val="425"/>
              </a:spcBef>
              <a:spcAft>
                <a:spcPts val="0"/>
              </a:spcAft>
              <a:buClr>
                <a:srgbClr val="888888"/>
              </a:buClr>
              <a:buSzPts val="2133"/>
              <a:buNone/>
              <a:defRPr sz="2135">
                <a:solidFill>
                  <a:srgbClr val="888888"/>
                </a:solidFill>
              </a:defRPr>
            </a:lvl3pPr>
            <a:lvl4pPr marL="1828800" lvl="3" indent="-228600" algn="l">
              <a:lnSpc>
                <a:spcPct val="100000"/>
              </a:lnSpc>
              <a:spcBef>
                <a:spcPts val="375"/>
              </a:spcBef>
              <a:spcAft>
                <a:spcPts val="0"/>
              </a:spcAft>
              <a:buClr>
                <a:srgbClr val="888888"/>
              </a:buClr>
              <a:buSzPts val="1867"/>
              <a:buNone/>
              <a:defRPr sz="1865">
                <a:solidFill>
                  <a:srgbClr val="888888"/>
                </a:solidFill>
              </a:defRPr>
            </a:lvl4pPr>
            <a:lvl5pPr marL="2286000" lvl="4" indent="-228600" algn="l">
              <a:lnSpc>
                <a:spcPct val="100000"/>
              </a:lnSpc>
              <a:spcBef>
                <a:spcPts val="375"/>
              </a:spcBef>
              <a:spcAft>
                <a:spcPts val="0"/>
              </a:spcAft>
              <a:buClr>
                <a:srgbClr val="888888"/>
              </a:buClr>
              <a:buSzPts val="1867"/>
              <a:buNone/>
              <a:defRPr sz="1865">
                <a:solidFill>
                  <a:srgbClr val="888888"/>
                </a:solidFill>
              </a:defRPr>
            </a:lvl5pPr>
            <a:lvl6pPr marL="2743200" lvl="5" indent="-228600" algn="l">
              <a:lnSpc>
                <a:spcPct val="100000"/>
              </a:lnSpc>
              <a:spcBef>
                <a:spcPts val="375"/>
              </a:spcBef>
              <a:spcAft>
                <a:spcPts val="0"/>
              </a:spcAft>
              <a:buClr>
                <a:srgbClr val="888888"/>
              </a:buClr>
              <a:buSzPts val="1867"/>
              <a:buNone/>
              <a:defRPr sz="1865">
                <a:solidFill>
                  <a:srgbClr val="888888"/>
                </a:solidFill>
              </a:defRPr>
            </a:lvl6pPr>
            <a:lvl7pPr marL="3200400" lvl="6" indent="-228600" algn="l">
              <a:lnSpc>
                <a:spcPct val="100000"/>
              </a:lnSpc>
              <a:spcBef>
                <a:spcPts val="375"/>
              </a:spcBef>
              <a:spcAft>
                <a:spcPts val="0"/>
              </a:spcAft>
              <a:buClr>
                <a:srgbClr val="888888"/>
              </a:buClr>
              <a:buSzPts val="1867"/>
              <a:buNone/>
              <a:defRPr sz="1865">
                <a:solidFill>
                  <a:srgbClr val="888888"/>
                </a:solidFill>
              </a:defRPr>
            </a:lvl7pPr>
            <a:lvl8pPr marL="3657600" lvl="7" indent="-228600" algn="l">
              <a:lnSpc>
                <a:spcPct val="100000"/>
              </a:lnSpc>
              <a:spcBef>
                <a:spcPts val="375"/>
              </a:spcBef>
              <a:spcAft>
                <a:spcPts val="0"/>
              </a:spcAft>
              <a:buClr>
                <a:srgbClr val="888888"/>
              </a:buClr>
              <a:buSzPts val="1867"/>
              <a:buNone/>
              <a:defRPr sz="1865">
                <a:solidFill>
                  <a:srgbClr val="888888"/>
                </a:solidFill>
              </a:defRPr>
            </a:lvl8pPr>
            <a:lvl9pPr marL="4114800" lvl="8" indent="-228600" algn="l">
              <a:lnSpc>
                <a:spcPct val="100000"/>
              </a:lnSpc>
              <a:spcBef>
                <a:spcPts val="375"/>
              </a:spcBef>
              <a:spcAft>
                <a:spcPts val="0"/>
              </a:spcAft>
              <a:buClr>
                <a:srgbClr val="888888"/>
              </a:buClr>
              <a:buSzPts val="1867"/>
              <a:buNone/>
              <a:defRPr sz="1865">
                <a:solidFill>
                  <a:srgbClr val="888888"/>
                </a:solidFill>
              </a:defRPr>
            </a:lvl9pPr>
          </a:lstStyle>
          <a:p>
            <a:endParaRPr/>
          </a:p>
        </p:txBody>
      </p:sp>
      <p:sp>
        <p:nvSpPr>
          <p:cNvPr id="34" name="Google Shape;34;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455" algn="l">
              <a:lnSpc>
                <a:spcPct val="100000"/>
              </a:lnSpc>
              <a:spcBef>
                <a:spcPts val="745"/>
              </a:spcBef>
              <a:spcAft>
                <a:spcPts val="0"/>
              </a:spcAft>
              <a:buClr>
                <a:schemeClr val="dk1"/>
              </a:buClr>
              <a:buSzPts val="3733"/>
              <a:buChar char="•"/>
              <a:defRPr sz="3735"/>
            </a:lvl1pPr>
            <a:lvl2pPr marL="914400" lvl="1" indent="-431800" algn="l">
              <a:lnSpc>
                <a:spcPct val="100000"/>
              </a:lnSpc>
              <a:spcBef>
                <a:spcPts val="640"/>
              </a:spcBef>
              <a:spcAft>
                <a:spcPts val="0"/>
              </a:spcAft>
              <a:buClr>
                <a:schemeClr val="dk1"/>
              </a:buClr>
              <a:buSzPts val="3200"/>
              <a:buChar char="–"/>
              <a:defRPr sz="3200"/>
            </a:lvl2pPr>
            <a:lvl3pPr marL="1371600" lvl="2" indent="-398145" algn="l">
              <a:lnSpc>
                <a:spcPct val="100000"/>
              </a:lnSpc>
              <a:spcBef>
                <a:spcPts val="535"/>
              </a:spcBef>
              <a:spcAft>
                <a:spcPts val="0"/>
              </a:spcAft>
              <a:buClr>
                <a:schemeClr val="dk1"/>
              </a:buClr>
              <a:buSzPts val="2667"/>
              <a:buChar char="•"/>
              <a:defRPr sz="2665"/>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40" name="Google Shape;40;p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455" algn="l">
              <a:lnSpc>
                <a:spcPct val="100000"/>
              </a:lnSpc>
              <a:spcBef>
                <a:spcPts val="745"/>
              </a:spcBef>
              <a:spcAft>
                <a:spcPts val="0"/>
              </a:spcAft>
              <a:buClr>
                <a:schemeClr val="dk1"/>
              </a:buClr>
              <a:buSzPts val="3733"/>
              <a:buChar char="•"/>
              <a:defRPr sz="3735"/>
            </a:lvl1pPr>
            <a:lvl2pPr marL="914400" lvl="1" indent="-431800" algn="l">
              <a:lnSpc>
                <a:spcPct val="100000"/>
              </a:lnSpc>
              <a:spcBef>
                <a:spcPts val="640"/>
              </a:spcBef>
              <a:spcAft>
                <a:spcPts val="0"/>
              </a:spcAft>
              <a:buClr>
                <a:schemeClr val="dk1"/>
              </a:buClr>
              <a:buSzPts val="3200"/>
              <a:buChar char="–"/>
              <a:defRPr sz="3200"/>
            </a:lvl2pPr>
            <a:lvl3pPr marL="1371600" lvl="2" indent="-398145" algn="l">
              <a:lnSpc>
                <a:spcPct val="100000"/>
              </a:lnSpc>
              <a:spcBef>
                <a:spcPts val="535"/>
              </a:spcBef>
              <a:spcAft>
                <a:spcPts val="0"/>
              </a:spcAft>
              <a:buClr>
                <a:schemeClr val="dk1"/>
              </a:buClr>
              <a:buSzPts val="2667"/>
              <a:buChar char="•"/>
              <a:defRPr sz="2665"/>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41" name="Google Shape;41;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5867"/>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40"/>
              </a:spcBef>
              <a:spcAft>
                <a:spcPts val="0"/>
              </a:spcAft>
              <a:buClr>
                <a:schemeClr val="dk1"/>
              </a:buClr>
              <a:buSzPts val="3200"/>
              <a:buNone/>
              <a:defRPr sz="3200" b="1"/>
            </a:lvl1pPr>
            <a:lvl2pPr marL="914400" lvl="1" indent="-228600" algn="l">
              <a:lnSpc>
                <a:spcPct val="100000"/>
              </a:lnSpc>
              <a:spcBef>
                <a:spcPts val="535"/>
              </a:spcBef>
              <a:spcAft>
                <a:spcPts val="0"/>
              </a:spcAft>
              <a:buClr>
                <a:schemeClr val="dk1"/>
              </a:buClr>
              <a:buSzPts val="2667"/>
              <a:buNone/>
              <a:defRPr sz="2665" b="1"/>
            </a:lvl2pPr>
            <a:lvl3pPr marL="1371600" lvl="2" indent="-228600" algn="l">
              <a:lnSpc>
                <a:spcPct val="100000"/>
              </a:lnSpc>
              <a:spcBef>
                <a:spcPts val="480"/>
              </a:spcBef>
              <a:spcAft>
                <a:spcPts val="0"/>
              </a:spcAft>
              <a:buClr>
                <a:schemeClr val="dk1"/>
              </a:buClr>
              <a:buSzPts val="2400"/>
              <a:buNone/>
              <a:defRPr sz="2400" b="1"/>
            </a:lvl3pPr>
            <a:lvl4pPr marL="1828800" lvl="3" indent="-228600" algn="l">
              <a:lnSpc>
                <a:spcPct val="100000"/>
              </a:lnSpc>
              <a:spcBef>
                <a:spcPts val="425"/>
              </a:spcBef>
              <a:spcAft>
                <a:spcPts val="0"/>
              </a:spcAft>
              <a:buClr>
                <a:schemeClr val="dk1"/>
              </a:buClr>
              <a:buSzPts val="2133"/>
              <a:buNone/>
              <a:defRPr sz="2135" b="1"/>
            </a:lvl4pPr>
            <a:lvl5pPr marL="2286000" lvl="4" indent="-228600" algn="l">
              <a:lnSpc>
                <a:spcPct val="100000"/>
              </a:lnSpc>
              <a:spcBef>
                <a:spcPts val="425"/>
              </a:spcBef>
              <a:spcAft>
                <a:spcPts val="0"/>
              </a:spcAft>
              <a:buClr>
                <a:schemeClr val="dk1"/>
              </a:buClr>
              <a:buSzPts val="2133"/>
              <a:buNone/>
              <a:defRPr sz="2135" b="1"/>
            </a:lvl5pPr>
            <a:lvl6pPr marL="2743200" lvl="5" indent="-228600" algn="l">
              <a:lnSpc>
                <a:spcPct val="100000"/>
              </a:lnSpc>
              <a:spcBef>
                <a:spcPts val="425"/>
              </a:spcBef>
              <a:spcAft>
                <a:spcPts val="0"/>
              </a:spcAft>
              <a:buClr>
                <a:schemeClr val="dk1"/>
              </a:buClr>
              <a:buSzPts val="2133"/>
              <a:buNone/>
              <a:defRPr sz="2135" b="1"/>
            </a:lvl6pPr>
            <a:lvl7pPr marL="3200400" lvl="6" indent="-228600" algn="l">
              <a:lnSpc>
                <a:spcPct val="100000"/>
              </a:lnSpc>
              <a:spcBef>
                <a:spcPts val="425"/>
              </a:spcBef>
              <a:spcAft>
                <a:spcPts val="0"/>
              </a:spcAft>
              <a:buClr>
                <a:schemeClr val="dk1"/>
              </a:buClr>
              <a:buSzPts val="2133"/>
              <a:buNone/>
              <a:defRPr sz="2135" b="1"/>
            </a:lvl7pPr>
            <a:lvl8pPr marL="3657600" lvl="7" indent="-228600" algn="l">
              <a:lnSpc>
                <a:spcPct val="100000"/>
              </a:lnSpc>
              <a:spcBef>
                <a:spcPts val="425"/>
              </a:spcBef>
              <a:spcAft>
                <a:spcPts val="0"/>
              </a:spcAft>
              <a:buClr>
                <a:schemeClr val="dk1"/>
              </a:buClr>
              <a:buSzPts val="2133"/>
              <a:buNone/>
              <a:defRPr sz="2135" b="1"/>
            </a:lvl8pPr>
            <a:lvl9pPr marL="4114800" lvl="8" indent="-228600" algn="l">
              <a:lnSpc>
                <a:spcPct val="100000"/>
              </a:lnSpc>
              <a:spcBef>
                <a:spcPts val="425"/>
              </a:spcBef>
              <a:spcAft>
                <a:spcPts val="0"/>
              </a:spcAft>
              <a:buClr>
                <a:schemeClr val="dk1"/>
              </a:buClr>
              <a:buSzPts val="2133"/>
              <a:buNone/>
              <a:defRPr sz="2135" b="1"/>
            </a:lvl9pPr>
          </a:lstStyle>
          <a:p>
            <a:endParaRPr/>
          </a:p>
        </p:txBody>
      </p:sp>
      <p:sp>
        <p:nvSpPr>
          <p:cNvPr id="47" name="Google Shape;47;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398145" algn="l">
              <a:lnSpc>
                <a:spcPct val="100000"/>
              </a:lnSpc>
              <a:spcBef>
                <a:spcPts val="535"/>
              </a:spcBef>
              <a:spcAft>
                <a:spcPts val="0"/>
              </a:spcAft>
              <a:buClr>
                <a:schemeClr val="dk1"/>
              </a:buClr>
              <a:buSzPts val="2667"/>
              <a:buChar char="–"/>
              <a:defRPr sz="2665"/>
            </a:lvl2pPr>
            <a:lvl3pPr marL="1371600" lvl="2" indent="-381000" algn="l">
              <a:lnSpc>
                <a:spcPct val="100000"/>
              </a:lnSpc>
              <a:spcBef>
                <a:spcPts val="480"/>
              </a:spcBef>
              <a:spcAft>
                <a:spcPts val="0"/>
              </a:spcAft>
              <a:buClr>
                <a:schemeClr val="dk1"/>
              </a:buClr>
              <a:buSzPts val="2400"/>
              <a:buChar char="•"/>
              <a:defRPr sz="2400"/>
            </a:lvl3pPr>
            <a:lvl4pPr marL="1828800" lvl="3" indent="-363855" algn="l">
              <a:lnSpc>
                <a:spcPct val="100000"/>
              </a:lnSpc>
              <a:spcBef>
                <a:spcPts val="425"/>
              </a:spcBef>
              <a:spcAft>
                <a:spcPts val="0"/>
              </a:spcAft>
              <a:buClr>
                <a:schemeClr val="dk1"/>
              </a:buClr>
              <a:buSzPts val="2133"/>
              <a:buChar char="–"/>
              <a:defRPr sz="2135"/>
            </a:lvl4pPr>
            <a:lvl5pPr marL="2286000" lvl="4" indent="-363855" algn="l">
              <a:lnSpc>
                <a:spcPct val="100000"/>
              </a:lnSpc>
              <a:spcBef>
                <a:spcPts val="425"/>
              </a:spcBef>
              <a:spcAft>
                <a:spcPts val="0"/>
              </a:spcAft>
              <a:buClr>
                <a:schemeClr val="dk1"/>
              </a:buClr>
              <a:buSzPts val="2133"/>
              <a:buChar char="»"/>
              <a:defRPr sz="2135"/>
            </a:lvl5pPr>
            <a:lvl6pPr marL="2743200" lvl="5" indent="-363855" algn="l">
              <a:lnSpc>
                <a:spcPct val="100000"/>
              </a:lnSpc>
              <a:spcBef>
                <a:spcPts val="425"/>
              </a:spcBef>
              <a:spcAft>
                <a:spcPts val="0"/>
              </a:spcAft>
              <a:buClr>
                <a:schemeClr val="dk1"/>
              </a:buClr>
              <a:buSzPts val="2133"/>
              <a:buChar char="•"/>
              <a:defRPr sz="2135"/>
            </a:lvl6pPr>
            <a:lvl7pPr marL="3200400" lvl="6" indent="-363855" algn="l">
              <a:lnSpc>
                <a:spcPct val="100000"/>
              </a:lnSpc>
              <a:spcBef>
                <a:spcPts val="425"/>
              </a:spcBef>
              <a:spcAft>
                <a:spcPts val="0"/>
              </a:spcAft>
              <a:buClr>
                <a:schemeClr val="dk1"/>
              </a:buClr>
              <a:buSzPts val="2133"/>
              <a:buChar char="•"/>
              <a:defRPr sz="2135"/>
            </a:lvl7pPr>
            <a:lvl8pPr marL="3657600" lvl="7" indent="-363855" algn="l">
              <a:lnSpc>
                <a:spcPct val="100000"/>
              </a:lnSpc>
              <a:spcBef>
                <a:spcPts val="425"/>
              </a:spcBef>
              <a:spcAft>
                <a:spcPts val="0"/>
              </a:spcAft>
              <a:buClr>
                <a:schemeClr val="dk1"/>
              </a:buClr>
              <a:buSzPts val="2133"/>
              <a:buChar char="•"/>
              <a:defRPr sz="2135"/>
            </a:lvl8pPr>
            <a:lvl9pPr marL="4114800" lvl="8" indent="-363855" algn="l">
              <a:lnSpc>
                <a:spcPct val="100000"/>
              </a:lnSpc>
              <a:spcBef>
                <a:spcPts val="425"/>
              </a:spcBef>
              <a:spcAft>
                <a:spcPts val="0"/>
              </a:spcAft>
              <a:buClr>
                <a:schemeClr val="dk1"/>
              </a:buClr>
              <a:buSzPts val="2133"/>
              <a:buChar char="•"/>
              <a:defRPr sz="2135"/>
            </a:lvl9pPr>
          </a:lstStyle>
          <a:p>
            <a:endParaRPr/>
          </a:p>
        </p:txBody>
      </p:sp>
      <p:sp>
        <p:nvSpPr>
          <p:cNvPr id="48" name="Google Shape;48;p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40"/>
              </a:spcBef>
              <a:spcAft>
                <a:spcPts val="0"/>
              </a:spcAft>
              <a:buClr>
                <a:schemeClr val="dk1"/>
              </a:buClr>
              <a:buSzPts val="3200"/>
              <a:buNone/>
              <a:defRPr sz="3200" b="1"/>
            </a:lvl1pPr>
            <a:lvl2pPr marL="914400" lvl="1" indent="-228600" algn="l">
              <a:lnSpc>
                <a:spcPct val="100000"/>
              </a:lnSpc>
              <a:spcBef>
                <a:spcPts val="535"/>
              </a:spcBef>
              <a:spcAft>
                <a:spcPts val="0"/>
              </a:spcAft>
              <a:buClr>
                <a:schemeClr val="dk1"/>
              </a:buClr>
              <a:buSzPts val="2667"/>
              <a:buNone/>
              <a:defRPr sz="2665" b="1"/>
            </a:lvl2pPr>
            <a:lvl3pPr marL="1371600" lvl="2" indent="-228600" algn="l">
              <a:lnSpc>
                <a:spcPct val="100000"/>
              </a:lnSpc>
              <a:spcBef>
                <a:spcPts val="480"/>
              </a:spcBef>
              <a:spcAft>
                <a:spcPts val="0"/>
              </a:spcAft>
              <a:buClr>
                <a:schemeClr val="dk1"/>
              </a:buClr>
              <a:buSzPts val="2400"/>
              <a:buNone/>
              <a:defRPr sz="2400" b="1"/>
            </a:lvl3pPr>
            <a:lvl4pPr marL="1828800" lvl="3" indent="-228600" algn="l">
              <a:lnSpc>
                <a:spcPct val="100000"/>
              </a:lnSpc>
              <a:spcBef>
                <a:spcPts val="425"/>
              </a:spcBef>
              <a:spcAft>
                <a:spcPts val="0"/>
              </a:spcAft>
              <a:buClr>
                <a:schemeClr val="dk1"/>
              </a:buClr>
              <a:buSzPts val="2133"/>
              <a:buNone/>
              <a:defRPr sz="2135" b="1"/>
            </a:lvl4pPr>
            <a:lvl5pPr marL="2286000" lvl="4" indent="-228600" algn="l">
              <a:lnSpc>
                <a:spcPct val="100000"/>
              </a:lnSpc>
              <a:spcBef>
                <a:spcPts val="425"/>
              </a:spcBef>
              <a:spcAft>
                <a:spcPts val="0"/>
              </a:spcAft>
              <a:buClr>
                <a:schemeClr val="dk1"/>
              </a:buClr>
              <a:buSzPts val="2133"/>
              <a:buNone/>
              <a:defRPr sz="2135" b="1"/>
            </a:lvl5pPr>
            <a:lvl6pPr marL="2743200" lvl="5" indent="-228600" algn="l">
              <a:lnSpc>
                <a:spcPct val="100000"/>
              </a:lnSpc>
              <a:spcBef>
                <a:spcPts val="425"/>
              </a:spcBef>
              <a:spcAft>
                <a:spcPts val="0"/>
              </a:spcAft>
              <a:buClr>
                <a:schemeClr val="dk1"/>
              </a:buClr>
              <a:buSzPts val="2133"/>
              <a:buNone/>
              <a:defRPr sz="2135" b="1"/>
            </a:lvl6pPr>
            <a:lvl7pPr marL="3200400" lvl="6" indent="-228600" algn="l">
              <a:lnSpc>
                <a:spcPct val="100000"/>
              </a:lnSpc>
              <a:spcBef>
                <a:spcPts val="425"/>
              </a:spcBef>
              <a:spcAft>
                <a:spcPts val="0"/>
              </a:spcAft>
              <a:buClr>
                <a:schemeClr val="dk1"/>
              </a:buClr>
              <a:buSzPts val="2133"/>
              <a:buNone/>
              <a:defRPr sz="2135" b="1"/>
            </a:lvl7pPr>
            <a:lvl8pPr marL="3657600" lvl="7" indent="-228600" algn="l">
              <a:lnSpc>
                <a:spcPct val="100000"/>
              </a:lnSpc>
              <a:spcBef>
                <a:spcPts val="425"/>
              </a:spcBef>
              <a:spcAft>
                <a:spcPts val="0"/>
              </a:spcAft>
              <a:buClr>
                <a:schemeClr val="dk1"/>
              </a:buClr>
              <a:buSzPts val="2133"/>
              <a:buNone/>
              <a:defRPr sz="2135" b="1"/>
            </a:lvl8pPr>
            <a:lvl9pPr marL="4114800" lvl="8" indent="-228600" algn="l">
              <a:lnSpc>
                <a:spcPct val="100000"/>
              </a:lnSpc>
              <a:spcBef>
                <a:spcPts val="425"/>
              </a:spcBef>
              <a:spcAft>
                <a:spcPts val="0"/>
              </a:spcAft>
              <a:buClr>
                <a:schemeClr val="dk1"/>
              </a:buClr>
              <a:buSzPts val="2133"/>
              <a:buNone/>
              <a:defRPr sz="2135" b="1"/>
            </a:lvl9pPr>
          </a:lstStyle>
          <a:p>
            <a:endParaRPr/>
          </a:p>
        </p:txBody>
      </p:sp>
      <p:sp>
        <p:nvSpPr>
          <p:cNvPr id="49" name="Google Shape;49;p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398145" algn="l">
              <a:lnSpc>
                <a:spcPct val="100000"/>
              </a:lnSpc>
              <a:spcBef>
                <a:spcPts val="535"/>
              </a:spcBef>
              <a:spcAft>
                <a:spcPts val="0"/>
              </a:spcAft>
              <a:buClr>
                <a:schemeClr val="dk1"/>
              </a:buClr>
              <a:buSzPts val="2667"/>
              <a:buChar char="–"/>
              <a:defRPr sz="2665"/>
            </a:lvl2pPr>
            <a:lvl3pPr marL="1371600" lvl="2" indent="-381000" algn="l">
              <a:lnSpc>
                <a:spcPct val="100000"/>
              </a:lnSpc>
              <a:spcBef>
                <a:spcPts val="480"/>
              </a:spcBef>
              <a:spcAft>
                <a:spcPts val="0"/>
              </a:spcAft>
              <a:buClr>
                <a:schemeClr val="dk1"/>
              </a:buClr>
              <a:buSzPts val="2400"/>
              <a:buChar char="•"/>
              <a:defRPr sz="2400"/>
            </a:lvl3pPr>
            <a:lvl4pPr marL="1828800" lvl="3" indent="-363855" algn="l">
              <a:lnSpc>
                <a:spcPct val="100000"/>
              </a:lnSpc>
              <a:spcBef>
                <a:spcPts val="425"/>
              </a:spcBef>
              <a:spcAft>
                <a:spcPts val="0"/>
              </a:spcAft>
              <a:buClr>
                <a:schemeClr val="dk1"/>
              </a:buClr>
              <a:buSzPts val="2133"/>
              <a:buChar char="–"/>
              <a:defRPr sz="2135"/>
            </a:lvl4pPr>
            <a:lvl5pPr marL="2286000" lvl="4" indent="-363855" algn="l">
              <a:lnSpc>
                <a:spcPct val="100000"/>
              </a:lnSpc>
              <a:spcBef>
                <a:spcPts val="425"/>
              </a:spcBef>
              <a:spcAft>
                <a:spcPts val="0"/>
              </a:spcAft>
              <a:buClr>
                <a:schemeClr val="dk1"/>
              </a:buClr>
              <a:buSzPts val="2133"/>
              <a:buChar char="»"/>
              <a:defRPr sz="2135"/>
            </a:lvl5pPr>
            <a:lvl6pPr marL="2743200" lvl="5" indent="-363855" algn="l">
              <a:lnSpc>
                <a:spcPct val="100000"/>
              </a:lnSpc>
              <a:spcBef>
                <a:spcPts val="425"/>
              </a:spcBef>
              <a:spcAft>
                <a:spcPts val="0"/>
              </a:spcAft>
              <a:buClr>
                <a:schemeClr val="dk1"/>
              </a:buClr>
              <a:buSzPts val="2133"/>
              <a:buChar char="•"/>
              <a:defRPr sz="2135"/>
            </a:lvl6pPr>
            <a:lvl7pPr marL="3200400" lvl="6" indent="-363855" algn="l">
              <a:lnSpc>
                <a:spcPct val="100000"/>
              </a:lnSpc>
              <a:spcBef>
                <a:spcPts val="425"/>
              </a:spcBef>
              <a:spcAft>
                <a:spcPts val="0"/>
              </a:spcAft>
              <a:buClr>
                <a:schemeClr val="dk1"/>
              </a:buClr>
              <a:buSzPts val="2133"/>
              <a:buChar char="•"/>
              <a:defRPr sz="2135"/>
            </a:lvl7pPr>
            <a:lvl8pPr marL="3657600" lvl="7" indent="-363855" algn="l">
              <a:lnSpc>
                <a:spcPct val="100000"/>
              </a:lnSpc>
              <a:spcBef>
                <a:spcPts val="425"/>
              </a:spcBef>
              <a:spcAft>
                <a:spcPts val="0"/>
              </a:spcAft>
              <a:buClr>
                <a:schemeClr val="dk1"/>
              </a:buClr>
              <a:buSzPts val="2133"/>
              <a:buChar char="•"/>
              <a:defRPr sz="2135"/>
            </a:lvl8pPr>
            <a:lvl9pPr marL="4114800" lvl="8" indent="-363855" algn="l">
              <a:lnSpc>
                <a:spcPct val="100000"/>
              </a:lnSpc>
              <a:spcBef>
                <a:spcPts val="425"/>
              </a:spcBef>
              <a:spcAft>
                <a:spcPts val="0"/>
              </a:spcAft>
              <a:buClr>
                <a:schemeClr val="dk1"/>
              </a:buClr>
              <a:buSzPts val="2133"/>
              <a:buChar char="•"/>
              <a:defRPr sz="2135"/>
            </a:lvl9pPr>
          </a:lstStyle>
          <a:p>
            <a:endParaRPr/>
          </a:p>
        </p:txBody>
      </p:sp>
      <p:sp>
        <p:nvSpPr>
          <p:cNvPr id="50" name="Google Shape;50;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667"/>
              <a:buFont typeface="Calibri" panose="020F0502020204030204"/>
              <a:buNone/>
              <a:defRPr sz="2665"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745" algn="l">
              <a:lnSpc>
                <a:spcPct val="100000"/>
              </a:lnSpc>
              <a:spcBef>
                <a:spcPts val="855"/>
              </a:spcBef>
              <a:spcAft>
                <a:spcPts val="0"/>
              </a:spcAft>
              <a:buClr>
                <a:schemeClr val="dk1"/>
              </a:buClr>
              <a:buSzPts val="4267"/>
              <a:buChar char="•"/>
              <a:defRPr sz="4265"/>
            </a:lvl1pPr>
            <a:lvl2pPr marL="914400" lvl="1" indent="-465455" algn="l">
              <a:lnSpc>
                <a:spcPct val="100000"/>
              </a:lnSpc>
              <a:spcBef>
                <a:spcPts val="745"/>
              </a:spcBef>
              <a:spcAft>
                <a:spcPts val="0"/>
              </a:spcAft>
              <a:buClr>
                <a:schemeClr val="dk1"/>
              </a:buClr>
              <a:buSzPts val="3733"/>
              <a:buChar char="–"/>
              <a:defRPr sz="3735"/>
            </a:lvl2pPr>
            <a:lvl3pPr marL="1371600" lvl="2" indent="-431800" algn="l">
              <a:lnSpc>
                <a:spcPct val="100000"/>
              </a:lnSpc>
              <a:spcBef>
                <a:spcPts val="640"/>
              </a:spcBef>
              <a:spcAft>
                <a:spcPts val="0"/>
              </a:spcAft>
              <a:buClr>
                <a:schemeClr val="dk1"/>
              </a:buClr>
              <a:buSzPts val="3200"/>
              <a:buChar char="•"/>
              <a:defRPr sz="3200"/>
            </a:lvl3pPr>
            <a:lvl4pPr marL="1828800" lvl="3" indent="-398145" algn="l">
              <a:lnSpc>
                <a:spcPct val="100000"/>
              </a:lnSpc>
              <a:spcBef>
                <a:spcPts val="535"/>
              </a:spcBef>
              <a:spcAft>
                <a:spcPts val="0"/>
              </a:spcAft>
              <a:buClr>
                <a:schemeClr val="dk1"/>
              </a:buClr>
              <a:buSzPts val="2667"/>
              <a:buChar char="–"/>
              <a:defRPr sz="2665"/>
            </a:lvl4pPr>
            <a:lvl5pPr marL="2286000" lvl="4" indent="-398145" algn="l">
              <a:lnSpc>
                <a:spcPct val="100000"/>
              </a:lnSpc>
              <a:spcBef>
                <a:spcPts val="535"/>
              </a:spcBef>
              <a:spcAft>
                <a:spcPts val="0"/>
              </a:spcAft>
              <a:buClr>
                <a:schemeClr val="dk1"/>
              </a:buClr>
              <a:buSzPts val="2667"/>
              <a:buChar char="»"/>
              <a:defRPr sz="2665"/>
            </a:lvl5pPr>
            <a:lvl6pPr marL="2743200" lvl="5" indent="-398145" algn="l">
              <a:lnSpc>
                <a:spcPct val="100000"/>
              </a:lnSpc>
              <a:spcBef>
                <a:spcPts val="535"/>
              </a:spcBef>
              <a:spcAft>
                <a:spcPts val="0"/>
              </a:spcAft>
              <a:buClr>
                <a:schemeClr val="dk1"/>
              </a:buClr>
              <a:buSzPts val="2667"/>
              <a:buChar char="•"/>
              <a:defRPr sz="2665"/>
            </a:lvl6pPr>
            <a:lvl7pPr marL="3200400" lvl="6" indent="-398145" algn="l">
              <a:lnSpc>
                <a:spcPct val="100000"/>
              </a:lnSpc>
              <a:spcBef>
                <a:spcPts val="535"/>
              </a:spcBef>
              <a:spcAft>
                <a:spcPts val="0"/>
              </a:spcAft>
              <a:buClr>
                <a:schemeClr val="dk1"/>
              </a:buClr>
              <a:buSzPts val="2667"/>
              <a:buChar char="•"/>
              <a:defRPr sz="2665"/>
            </a:lvl7pPr>
            <a:lvl8pPr marL="3657600" lvl="7" indent="-398145" algn="l">
              <a:lnSpc>
                <a:spcPct val="100000"/>
              </a:lnSpc>
              <a:spcBef>
                <a:spcPts val="535"/>
              </a:spcBef>
              <a:spcAft>
                <a:spcPts val="0"/>
              </a:spcAft>
              <a:buClr>
                <a:schemeClr val="dk1"/>
              </a:buClr>
              <a:buSzPts val="2667"/>
              <a:buChar char="•"/>
              <a:defRPr sz="2665"/>
            </a:lvl8pPr>
            <a:lvl9pPr marL="4114800" lvl="8" indent="-398145" algn="l">
              <a:lnSpc>
                <a:spcPct val="100000"/>
              </a:lnSpc>
              <a:spcBef>
                <a:spcPts val="535"/>
              </a:spcBef>
              <a:spcAft>
                <a:spcPts val="0"/>
              </a:spcAft>
              <a:buClr>
                <a:schemeClr val="dk1"/>
              </a:buClr>
              <a:buSzPts val="2667"/>
              <a:buChar char="•"/>
              <a:defRPr sz="2665"/>
            </a:lvl9pPr>
          </a:lstStyle>
          <a:p>
            <a:endParaRPr/>
          </a:p>
        </p:txBody>
      </p:sp>
      <p:sp>
        <p:nvSpPr>
          <p:cNvPr id="61" name="Google Shape;61;p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75"/>
              </a:spcBef>
              <a:spcAft>
                <a:spcPts val="0"/>
              </a:spcAft>
              <a:buClr>
                <a:schemeClr val="dk1"/>
              </a:buClr>
              <a:buSzPts val="1867"/>
              <a:buNone/>
              <a:defRPr sz="1865"/>
            </a:lvl1pPr>
            <a:lvl2pPr marL="914400" lvl="1" indent="-228600" algn="l">
              <a:lnSpc>
                <a:spcPct val="100000"/>
              </a:lnSpc>
              <a:spcBef>
                <a:spcPts val="320"/>
              </a:spcBef>
              <a:spcAft>
                <a:spcPts val="0"/>
              </a:spcAft>
              <a:buClr>
                <a:schemeClr val="dk1"/>
              </a:buClr>
              <a:buSzPts val="1600"/>
              <a:buNone/>
              <a:defRPr sz="1600"/>
            </a:lvl2pPr>
            <a:lvl3pPr marL="1371600" lvl="2" indent="-228600" algn="l">
              <a:lnSpc>
                <a:spcPct val="100000"/>
              </a:lnSpc>
              <a:spcBef>
                <a:spcPts val="265"/>
              </a:spcBef>
              <a:spcAft>
                <a:spcPts val="0"/>
              </a:spcAft>
              <a:buClr>
                <a:schemeClr val="dk1"/>
              </a:buClr>
              <a:buSzPts val="1333"/>
              <a:buNone/>
              <a:defRPr sz="1335"/>
            </a:lvl3pPr>
            <a:lvl4pPr marL="1828800" lvl="3" indent="-228600" algn="l">
              <a:lnSpc>
                <a:spcPct val="100000"/>
              </a:lnSpc>
              <a:spcBef>
                <a:spcPts val="240"/>
              </a:spcBef>
              <a:spcAft>
                <a:spcPts val="0"/>
              </a:spcAft>
              <a:buClr>
                <a:schemeClr val="dk1"/>
              </a:buClr>
              <a:buSzPts val="1200"/>
              <a:buNone/>
              <a:defRPr sz="1200"/>
            </a:lvl4pPr>
            <a:lvl5pPr marL="2286000" lvl="4" indent="-228600" algn="l">
              <a:lnSpc>
                <a:spcPct val="100000"/>
              </a:lnSpc>
              <a:spcBef>
                <a:spcPts val="240"/>
              </a:spcBef>
              <a:spcAft>
                <a:spcPts val="0"/>
              </a:spcAft>
              <a:buClr>
                <a:schemeClr val="dk1"/>
              </a:buClr>
              <a:buSzPts val="1200"/>
              <a:buNone/>
              <a:defRPr sz="1200"/>
            </a:lvl5pPr>
            <a:lvl6pPr marL="2743200" lvl="5" indent="-228600" algn="l">
              <a:lnSpc>
                <a:spcPct val="100000"/>
              </a:lnSpc>
              <a:spcBef>
                <a:spcPts val="240"/>
              </a:spcBef>
              <a:spcAft>
                <a:spcPts val="0"/>
              </a:spcAft>
              <a:buClr>
                <a:schemeClr val="dk1"/>
              </a:buClr>
              <a:buSzPts val="1200"/>
              <a:buNone/>
              <a:defRPr sz="1200"/>
            </a:lvl6pPr>
            <a:lvl7pPr marL="3200400" lvl="6" indent="-228600" algn="l">
              <a:lnSpc>
                <a:spcPct val="100000"/>
              </a:lnSpc>
              <a:spcBef>
                <a:spcPts val="240"/>
              </a:spcBef>
              <a:spcAft>
                <a:spcPts val="0"/>
              </a:spcAft>
              <a:buClr>
                <a:schemeClr val="dk1"/>
              </a:buClr>
              <a:buSzPts val="1200"/>
              <a:buNone/>
              <a:defRPr sz="1200"/>
            </a:lvl7pPr>
            <a:lvl8pPr marL="3657600" lvl="7" indent="-228600" algn="l">
              <a:lnSpc>
                <a:spcPct val="100000"/>
              </a:lnSpc>
              <a:spcBef>
                <a:spcPts val="240"/>
              </a:spcBef>
              <a:spcAft>
                <a:spcPts val="0"/>
              </a:spcAft>
              <a:buClr>
                <a:schemeClr val="dk1"/>
              </a:buClr>
              <a:buSzPts val="1200"/>
              <a:buNone/>
              <a:defRPr sz="1200"/>
            </a:lvl8pPr>
            <a:lvl9pPr marL="4114800" lvl="8" indent="-228600" algn="l">
              <a:lnSpc>
                <a:spcPct val="100000"/>
              </a:lnSpc>
              <a:spcBef>
                <a:spcPts val="240"/>
              </a:spcBef>
              <a:spcAft>
                <a:spcPts val="0"/>
              </a:spcAft>
              <a:buClr>
                <a:schemeClr val="dk1"/>
              </a:buClr>
              <a:buSzPts val="1200"/>
              <a:buNone/>
              <a:defRPr sz="1200"/>
            </a:lvl9pPr>
          </a:lstStyle>
          <a:p>
            <a:endParaRPr/>
          </a:p>
        </p:txBody>
      </p:sp>
      <p:sp>
        <p:nvSpPr>
          <p:cNvPr id="62" name="Google Shape;62;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667"/>
              <a:buFont typeface="Calibri" panose="020F0502020204030204"/>
              <a:buNone/>
              <a:defRPr sz="2665"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75"/>
              </a:spcBef>
              <a:spcAft>
                <a:spcPts val="0"/>
              </a:spcAft>
              <a:buClr>
                <a:schemeClr val="dk1"/>
              </a:buClr>
              <a:buSzPts val="1867"/>
              <a:buNone/>
              <a:defRPr sz="1865"/>
            </a:lvl1pPr>
            <a:lvl2pPr marL="914400" lvl="1" indent="-228600" algn="l">
              <a:lnSpc>
                <a:spcPct val="100000"/>
              </a:lnSpc>
              <a:spcBef>
                <a:spcPts val="320"/>
              </a:spcBef>
              <a:spcAft>
                <a:spcPts val="0"/>
              </a:spcAft>
              <a:buClr>
                <a:schemeClr val="dk1"/>
              </a:buClr>
              <a:buSzPts val="1600"/>
              <a:buNone/>
              <a:defRPr sz="1600"/>
            </a:lvl2pPr>
            <a:lvl3pPr marL="1371600" lvl="2" indent="-228600" algn="l">
              <a:lnSpc>
                <a:spcPct val="100000"/>
              </a:lnSpc>
              <a:spcBef>
                <a:spcPts val="265"/>
              </a:spcBef>
              <a:spcAft>
                <a:spcPts val="0"/>
              </a:spcAft>
              <a:buClr>
                <a:schemeClr val="dk1"/>
              </a:buClr>
              <a:buSzPts val="1333"/>
              <a:buNone/>
              <a:defRPr sz="1335"/>
            </a:lvl3pPr>
            <a:lvl4pPr marL="1828800" lvl="3" indent="-228600" algn="l">
              <a:lnSpc>
                <a:spcPct val="100000"/>
              </a:lnSpc>
              <a:spcBef>
                <a:spcPts val="240"/>
              </a:spcBef>
              <a:spcAft>
                <a:spcPts val="0"/>
              </a:spcAft>
              <a:buClr>
                <a:schemeClr val="dk1"/>
              </a:buClr>
              <a:buSzPts val="1200"/>
              <a:buNone/>
              <a:defRPr sz="1200"/>
            </a:lvl4pPr>
            <a:lvl5pPr marL="2286000" lvl="4" indent="-228600" algn="l">
              <a:lnSpc>
                <a:spcPct val="100000"/>
              </a:lnSpc>
              <a:spcBef>
                <a:spcPts val="240"/>
              </a:spcBef>
              <a:spcAft>
                <a:spcPts val="0"/>
              </a:spcAft>
              <a:buClr>
                <a:schemeClr val="dk1"/>
              </a:buClr>
              <a:buSzPts val="1200"/>
              <a:buNone/>
              <a:defRPr sz="1200"/>
            </a:lvl5pPr>
            <a:lvl6pPr marL="2743200" lvl="5" indent="-228600" algn="l">
              <a:lnSpc>
                <a:spcPct val="100000"/>
              </a:lnSpc>
              <a:spcBef>
                <a:spcPts val="240"/>
              </a:spcBef>
              <a:spcAft>
                <a:spcPts val="0"/>
              </a:spcAft>
              <a:buClr>
                <a:schemeClr val="dk1"/>
              </a:buClr>
              <a:buSzPts val="1200"/>
              <a:buNone/>
              <a:defRPr sz="1200"/>
            </a:lvl6pPr>
            <a:lvl7pPr marL="3200400" lvl="6" indent="-228600" algn="l">
              <a:lnSpc>
                <a:spcPct val="100000"/>
              </a:lnSpc>
              <a:spcBef>
                <a:spcPts val="240"/>
              </a:spcBef>
              <a:spcAft>
                <a:spcPts val="0"/>
              </a:spcAft>
              <a:buClr>
                <a:schemeClr val="dk1"/>
              </a:buClr>
              <a:buSzPts val="1200"/>
              <a:buNone/>
              <a:defRPr sz="1200"/>
            </a:lvl7pPr>
            <a:lvl8pPr marL="3657600" lvl="7" indent="-228600" algn="l">
              <a:lnSpc>
                <a:spcPct val="100000"/>
              </a:lnSpc>
              <a:spcBef>
                <a:spcPts val="240"/>
              </a:spcBef>
              <a:spcAft>
                <a:spcPts val="0"/>
              </a:spcAft>
              <a:buClr>
                <a:schemeClr val="dk1"/>
              </a:buClr>
              <a:buSzPts val="1200"/>
              <a:buNone/>
              <a:defRPr sz="1200"/>
            </a:lvl8pPr>
            <a:lvl9pPr marL="4114800" lvl="8" indent="-228600" algn="l">
              <a:lnSpc>
                <a:spcPct val="100000"/>
              </a:lnSpc>
              <a:spcBef>
                <a:spcPts val="240"/>
              </a:spcBef>
              <a:spcAft>
                <a:spcPts val="0"/>
              </a:spcAft>
              <a:buClr>
                <a:schemeClr val="dk1"/>
              </a:buClr>
              <a:buSzPts val="1200"/>
              <a:buNone/>
              <a:defRPr sz="1200"/>
            </a:lvl9pPr>
          </a:lstStyle>
          <a:p>
            <a:endParaRPr/>
          </a:p>
        </p:txBody>
      </p:sp>
      <p:sp>
        <p:nvSpPr>
          <p:cNvPr id="69" name="Google Shape;69;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5867"/>
              <a:buFont typeface="Calibri" panose="020F0502020204030204"/>
              <a:buNone/>
              <a:defRPr sz="5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745" algn="l" rtl="0">
              <a:lnSpc>
                <a:spcPct val="100000"/>
              </a:lnSpc>
              <a:spcBef>
                <a:spcPts val="855"/>
              </a:spcBef>
              <a:spcAft>
                <a:spcPts val="0"/>
              </a:spcAft>
              <a:buClr>
                <a:schemeClr val="dk1"/>
              </a:buClr>
              <a:buSzPts val="4267"/>
              <a:buFont typeface="Arial" panose="020B0604020202020204"/>
              <a:buChar char="•"/>
              <a:defRPr sz="42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65455" algn="l" rtl="0">
              <a:lnSpc>
                <a:spcPct val="100000"/>
              </a:lnSpc>
              <a:spcBef>
                <a:spcPts val="745"/>
              </a:spcBef>
              <a:spcAft>
                <a:spcPts val="0"/>
              </a:spcAft>
              <a:buClr>
                <a:schemeClr val="dk1"/>
              </a:buClr>
              <a:buSzPts val="3733"/>
              <a:buFont typeface="Arial" panose="020B0604020202020204"/>
              <a:buChar char="–"/>
              <a:defRPr sz="37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98145" algn="l" rtl="0">
              <a:lnSpc>
                <a:spcPct val="100000"/>
              </a:lnSpc>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98145" algn="l" rtl="0">
              <a:lnSpc>
                <a:spcPct val="100000"/>
              </a:lnSpc>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98145" algn="l" rtl="0">
              <a:lnSpc>
                <a:spcPct val="100000"/>
              </a:lnSpc>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98145" algn="l" rtl="0">
              <a:lnSpc>
                <a:spcPct val="100000"/>
              </a:lnSpc>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98145" algn="l" rtl="0">
              <a:lnSpc>
                <a:spcPct val="100000"/>
              </a:lnSpc>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98145" algn="l" rtl="0">
              <a:lnSpc>
                <a:spcPct val="100000"/>
              </a:lnSpc>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t>‹#›</a:t>
            </a:fld>
            <a:endParaRPr lang="en-PH"/>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0" y="82553"/>
            <a:ext cx="12192000" cy="6775373"/>
            <a:chOff x="0" y="-354962"/>
            <a:chExt cx="12192000" cy="6775373"/>
          </a:xfrm>
        </p:grpSpPr>
        <p:pic>
          <p:nvPicPr>
            <p:cNvPr id="90" name="Google Shape;90;p13"/>
            <p:cNvPicPr preferRelativeResize="0"/>
            <p:nvPr/>
          </p:nvPicPr>
          <p:blipFill rotWithShape="1">
            <a:blip r:embed="rId3"/>
            <a:srcRect/>
            <a:stretch>
              <a:fillRect/>
            </a:stretch>
          </p:blipFill>
          <p:spPr>
            <a:xfrm>
              <a:off x="0" y="-354962"/>
              <a:ext cx="12192000" cy="6775373"/>
            </a:xfrm>
            <a:prstGeom prst="rect">
              <a:avLst/>
            </a:prstGeom>
            <a:noFill/>
            <a:ln>
              <a:noFill/>
            </a:ln>
          </p:spPr>
        </p:pic>
        <p:pic>
          <p:nvPicPr>
            <p:cNvPr id="91" name="Google Shape;91;p13"/>
            <p:cNvPicPr preferRelativeResize="0"/>
            <p:nvPr/>
          </p:nvPicPr>
          <p:blipFill rotWithShape="1">
            <a:blip r:embed="rId4"/>
            <a:srcRect/>
            <a:stretch>
              <a:fillRect/>
            </a:stretch>
          </p:blipFill>
          <p:spPr>
            <a:xfrm>
              <a:off x="1279419" y="309297"/>
              <a:ext cx="6764287" cy="1442385"/>
            </a:xfrm>
            <a:prstGeom prst="rect">
              <a:avLst/>
            </a:prstGeom>
            <a:noFill/>
            <a:ln>
              <a:noFill/>
            </a:ln>
          </p:spPr>
        </p:pic>
      </p:grpSp>
      <p:pic>
        <p:nvPicPr>
          <p:cNvPr id="92" name="Google Shape;92;p13" descr="A logo with blue dots and yellow text&#10;&#10;Description automatically generated"/>
          <p:cNvPicPr preferRelativeResize="0"/>
          <p:nvPr/>
        </p:nvPicPr>
        <p:blipFill rotWithShape="1">
          <a:blip r:embed="rId5"/>
          <a:srcRect l="16518" t="5192" r="13657" b="9410"/>
          <a:stretch>
            <a:fillRect/>
          </a:stretch>
        </p:blipFill>
        <p:spPr>
          <a:xfrm>
            <a:off x="10370878" y="3950328"/>
            <a:ext cx="1821122" cy="2124168"/>
          </a:xfrm>
          <a:prstGeom prst="rect">
            <a:avLst/>
          </a:prstGeom>
          <a:noFill/>
          <a:ln>
            <a:noFill/>
          </a:ln>
        </p:spPr>
      </p:pic>
      <p:sp>
        <p:nvSpPr>
          <p:cNvPr id="93" name="Google Shape;93;p13"/>
          <p:cNvSpPr txBox="1"/>
          <p:nvPr/>
        </p:nvSpPr>
        <p:spPr>
          <a:xfrm>
            <a:off x="159323" y="3514084"/>
            <a:ext cx="2794200" cy="1708500"/>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0"/>
              </a:spcAft>
              <a:buClr>
                <a:schemeClr val="dk1"/>
              </a:buClr>
              <a:buSzPts val="1100"/>
              <a:buFont typeface="Arial" panose="020B0604020202020204"/>
              <a:buNone/>
            </a:pPr>
            <a:r>
              <a:rPr lang="en-PH" sz="1500" b="1">
                <a:solidFill>
                  <a:schemeClr val="dk1"/>
                </a:solidFill>
                <a:latin typeface="Times New Roman" panose="02020603050405020304"/>
                <a:ea typeface="Times New Roman" panose="02020603050405020304"/>
                <a:cs typeface="Times New Roman" panose="02020603050405020304"/>
                <a:sym typeface="Times New Roman" panose="02020603050405020304"/>
              </a:rPr>
              <a:t>Baguio, Jamaica P.</a:t>
            </a:r>
            <a:endParaRPr sz="1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Clr>
                <a:schemeClr val="dk1"/>
              </a:buClr>
              <a:buSzPts val="1100"/>
              <a:buFont typeface="Arial" panose="020B0604020202020204"/>
              <a:buNone/>
            </a:pPr>
            <a:r>
              <a:rPr lang="en-PH" sz="1500" b="1">
                <a:solidFill>
                  <a:schemeClr val="dk1"/>
                </a:solidFill>
                <a:latin typeface="Times New Roman" panose="02020603050405020304"/>
                <a:ea typeface="Times New Roman" panose="02020603050405020304"/>
                <a:cs typeface="Times New Roman" panose="02020603050405020304"/>
                <a:sym typeface="Times New Roman" panose="02020603050405020304"/>
              </a:rPr>
              <a:t>Balagot, Maria Suzette I.</a:t>
            </a:r>
            <a:endParaRPr sz="1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Clr>
                <a:schemeClr val="dk1"/>
              </a:buClr>
              <a:buSzPts val="1100"/>
              <a:buFont typeface="Arial" panose="020B0604020202020204"/>
              <a:buNone/>
            </a:pPr>
            <a:r>
              <a:rPr lang="en-PH" sz="1500" b="1">
                <a:solidFill>
                  <a:schemeClr val="dk1"/>
                </a:solidFill>
                <a:latin typeface="Times New Roman" panose="02020603050405020304"/>
                <a:ea typeface="Times New Roman" panose="02020603050405020304"/>
                <a:cs typeface="Times New Roman" panose="02020603050405020304"/>
                <a:sym typeface="Times New Roman" panose="02020603050405020304"/>
              </a:rPr>
              <a:t>Lagare, Lianne</a:t>
            </a:r>
            <a:endParaRPr sz="1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Clr>
                <a:schemeClr val="dk1"/>
              </a:buClr>
              <a:buSzPts val="1100"/>
              <a:buFont typeface="Arial" panose="020B0604020202020204"/>
              <a:buNone/>
            </a:pPr>
            <a:r>
              <a:rPr lang="en-PH" sz="1500" b="1">
                <a:solidFill>
                  <a:schemeClr val="dk1"/>
                </a:solidFill>
                <a:latin typeface="Times New Roman" panose="02020603050405020304"/>
                <a:ea typeface="Times New Roman" panose="02020603050405020304"/>
                <a:cs typeface="Times New Roman" panose="02020603050405020304"/>
                <a:sym typeface="Times New Roman" panose="02020603050405020304"/>
              </a:rPr>
              <a:t>Lim, Sandarah C.</a:t>
            </a:r>
            <a:endParaRPr sz="1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Clr>
                <a:schemeClr val="dk1"/>
              </a:buClr>
              <a:buSzPts val="1100"/>
              <a:buFont typeface="Arial" panose="020B0604020202020204"/>
              <a:buNone/>
            </a:pPr>
            <a:r>
              <a:rPr lang="en-PH" sz="1500" b="1">
                <a:solidFill>
                  <a:schemeClr val="dk1"/>
                </a:solidFill>
                <a:latin typeface="Times New Roman" panose="02020603050405020304"/>
                <a:ea typeface="Times New Roman" panose="02020603050405020304"/>
                <a:cs typeface="Times New Roman" panose="02020603050405020304"/>
                <a:sym typeface="Times New Roman" panose="02020603050405020304"/>
              </a:rPr>
              <a:t>Pulmano, Benjie Jr. A.</a:t>
            </a:r>
            <a:endParaRPr sz="2400">
              <a:solidFill>
                <a:srgbClr val="1C1952"/>
              </a:solidFill>
              <a:latin typeface="Tahoma" panose="020B0604030504040204"/>
              <a:ea typeface="Tahoma" panose="020B0604030504040204"/>
              <a:cs typeface="Tahoma" panose="020B0604030504040204"/>
              <a:sym typeface="Tahoma" panose="020B0604030504040204"/>
            </a:endParaRPr>
          </a:p>
        </p:txBody>
      </p:sp>
      <p:sp>
        <p:nvSpPr>
          <p:cNvPr id="94" name="Google Shape;94;p13"/>
          <p:cNvSpPr txBox="1"/>
          <p:nvPr/>
        </p:nvSpPr>
        <p:spPr>
          <a:xfrm>
            <a:off x="1399650" y="2064750"/>
            <a:ext cx="5978100" cy="105420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100"/>
              <a:buFont typeface="Arial" panose="020B0604020202020204"/>
              <a:buNone/>
            </a:pPr>
            <a:r>
              <a:rPr lang="en-PH"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Medication Reminder and Compliance System</a:t>
            </a:r>
            <a:endParaRPr sz="2500" b="0" i="0" u="none" strike="noStrike" cap="none">
              <a:solidFill>
                <a:srgbClr val="1C1952"/>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0"/>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50" name="Google Shape;150;p20"/>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FLOWCHART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TextBox 3"/>
          <p:cNvSpPr txBox="1"/>
          <p:nvPr/>
        </p:nvSpPr>
        <p:spPr>
          <a:xfrm>
            <a:off x="4923450" y="1282100"/>
            <a:ext cx="6278252" cy="4687565"/>
          </a:xfrm>
          <a:prstGeom prst="rect">
            <a:avLst/>
          </a:prstGeom>
          <a:noFill/>
        </p:spPr>
        <p:txBody>
          <a:bodyPr wrap="square" rtlCol="0">
            <a:spAutoFit/>
          </a:bodyPr>
          <a:lstStyle/>
          <a:p>
            <a:pPr algn="just">
              <a:lnSpc>
                <a:spcPct val="150000"/>
              </a:lnSpc>
              <a:spcAft>
                <a:spcPts val="800"/>
              </a:spcAf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Profile and Account Navigation:</a:t>
            </a:r>
            <a:endParaRPr lang="en-P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From the Display Home page, the user can navigate to:</a:t>
            </a:r>
          </a:p>
          <a:p>
            <a:pPr marL="342900" lvl="0" indent="-342900" algn="just">
              <a:lnSpc>
                <a:spcPct val="150000"/>
              </a:lnSpc>
              <a:spcAft>
                <a:spcPts val="800"/>
              </a:spcAft>
              <a:buSzPts val="1000"/>
              <a:buFont typeface="Symbol" panose="05050102010706020507" pitchFamily="18" charset="2"/>
              <a:buChar char=""/>
              <a:tabLst>
                <a:tab pos="457200" algn="l"/>
              </a:tabLs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Display Profile, which links to:</a:t>
            </a:r>
            <a:endParaRPr lang="en-P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tabLst>
                <a:tab pos="914400" algn="l"/>
              </a:tabLs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Display Account</a:t>
            </a: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 Allows viewing or modifying account details.</a:t>
            </a:r>
          </a:p>
          <a:p>
            <a:pPr marL="742950" lvl="1" indent="-285750" algn="just">
              <a:lnSpc>
                <a:spcPct val="150000"/>
              </a:lnSpc>
              <a:spcAft>
                <a:spcPts val="800"/>
              </a:spcAft>
              <a:buFont typeface="Symbol" panose="05050102010706020507" pitchFamily="18" charset="2"/>
              <a:buChar char=""/>
              <a:tabLst>
                <a:tab pos="914400" algn="l"/>
              </a:tabLs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Display Notification</a:t>
            </a: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 review alerts or reminders.</a:t>
            </a:r>
          </a:p>
          <a:p>
            <a:pPr marL="742950" lvl="1" indent="-285750" algn="just">
              <a:lnSpc>
                <a:spcPct val="150000"/>
              </a:lnSpc>
              <a:spcAft>
                <a:spcPts val="800"/>
              </a:spcAft>
              <a:buFont typeface="Symbol" panose="05050102010706020507" pitchFamily="18" charset="2"/>
              <a:buChar char=""/>
              <a:tabLst>
                <a:tab pos="914400" algn="l"/>
              </a:tabLs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Display Security</a:t>
            </a: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 Manage security settings like change new password from the user.</a:t>
            </a:r>
          </a:p>
          <a:p>
            <a:pPr algn="just">
              <a:lnSpc>
                <a:spcPct val="150000"/>
              </a:lnSpc>
              <a:spcAft>
                <a:spcPts val="800"/>
              </a:spcAf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Logout:</a:t>
            </a:r>
            <a:endParaRPr lang="en-P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Users can log out at any point, which ends the session.</a:t>
            </a:r>
          </a:p>
        </p:txBody>
      </p:sp>
      <p:pic>
        <p:nvPicPr>
          <p:cNvPr id="2" name="Picture 1">
            <a:extLst>
              <a:ext uri="{FF2B5EF4-FFF2-40B4-BE49-F238E27FC236}">
                <a16:creationId xmlns:a16="http://schemas.microsoft.com/office/drawing/2014/main" id="{AF064E80-13C7-7293-B3C2-3AEF8BE582FE}"/>
              </a:ext>
            </a:extLst>
          </p:cNvPr>
          <p:cNvPicPr>
            <a:picLocks noChangeAspect="1"/>
          </p:cNvPicPr>
          <p:nvPr/>
        </p:nvPicPr>
        <p:blipFill>
          <a:blip r:embed="rId4"/>
          <a:stretch>
            <a:fillRect/>
          </a:stretch>
        </p:blipFill>
        <p:spPr>
          <a:xfrm>
            <a:off x="392419" y="775313"/>
            <a:ext cx="4262124" cy="57011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1"/>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58" name="Google Shape;158;p21"/>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GANTT CHART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21"/>
          <p:cNvSpPr txBox="1"/>
          <p:nvPr/>
        </p:nvSpPr>
        <p:spPr>
          <a:xfrm>
            <a:off x="1192758" y="1478947"/>
            <a:ext cx="9806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0" name="Google Shape;160;p21"/>
          <p:cNvPicPr preferRelativeResize="0"/>
          <p:nvPr/>
        </p:nvPicPr>
        <p:blipFill>
          <a:blip r:embed="rId4"/>
          <a:stretch>
            <a:fillRect/>
          </a:stretch>
        </p:blipFill>
        <p:spPr>
          <a:xfrm>
            <a:off x="845582" y="1140487"/>
            <a:ext cx="10059308" cy="50152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2"/>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67" name="Google Shape;167;p22"/>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a:solidFill>
                  <a:schemeClr val="lt1"/>
                </a:solidFill>
                <a:latin typeface="Impact" panose="020B0806030902050204"/>
                <a:ea typeface="Impact" panose="020B0806030902050204"/>
                <a:cs typeface="Impact" panose="020B0806030902050204"/>
                <a:sym typeface="Impact" panose="020B0806030902050204"/>
              </a:rPr>
              <a:t>GANTT CHART</a:t>
            </a:r>
            <a:endParaRPr sz="3200">
              <a:solidFill>
                <a:schemeClr val="lt1"/>
              </a:solidFill>
              <a:latin typeface="Impact" panose="020B0806030902050204"/>
              <a:ea typeface="Impact" panose="020B0806030902050204"/>
              <a:cs typeface="Impact" panose="020B0806030902050204"/>
              <a:sym typeface="Impact" panose="020B0806030902050204"/>
            </a:endParaRPr>
          </a:p>
        </p:txBody>
      </p:sp>
      <p:sp>
        <p:nvSpPr>
          <p:cNvPr id="168" name="Google Shape;168;p22"/>
          <p:cNvSpPr txBox="1"/>
          <p:nvPr/>
        </p:nvSpPr>
        <p:spPr>
          <a:xfrm>
            <a:off x="236149" y="990575"/>
            <a:ext cx="10763100" cy="6109324"/>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PH"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Planning (Purple):</a:t>
            </a:r>
            <a:endParaRPr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120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Focused on the initial groundwork and strategy, completed in September.</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200"/>
              </a:spcBef>
              <a:spcAft>
                <a:spcPts val="0"/>
              </a:spcAft>
              <a:buNone/>
            </a:pPr>
            <a:r>
              <a:rPr lang="en-PH"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Wireframing (Pink):</a:t>
            </a:r>
            <a:endParaRPr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120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Conducted alongside planning, focusing on the structural design of the system, also completed in September.</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200"/>
              </a:spcBef>
              <a:spcAft>
                <a:spcPts val="0"/>
              </a:spcAft>
              <a:buNone/>
            </a:pPr>
            <a:r>
              <a:rPr lang="en-PH"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Design Process (Orange):</a:t>
            </a:r>
            <a:endParaRPr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120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visual and functional design development phase, carried out throughout October.</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200"/>
              </a:spcBef>
              <a:spcAft>
                <a:spcPts val="0"/>
              </a:spcAft>
              <a:buNone/>
            </a:pPr>
            <a:r>
              <a:rPr lang="en-PH"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Front-End Development (Light Orange):</a:t>
            </a:r>
            <a:endParaRPr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120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Implementing the user interface, initiated in October up to the 1 week of December.</a:t>
            </a:r>
          </a:p>
          <a:p>
            <a:pPr marL="120650" lvl="0" algn="l" rtl="0">
              <a:lnSpc>
                <a:spcPct val="150000"/>
              </a:lnSpc>
              <a:spcBef>
                <a:spcPts val="1200"/>
              </a:spcBef>
              <a:spcAft>
                <a:spcPts val="0"/>
              </a:spcAft>
              <a:buClr>
                <a:schemeClr val="dk1"/>
              </a:buClr>
              <a:buSzPts val="1700"/>
            </a:pPr>
            <a:r>
              <a:rPr lang="en-PH"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Back-End Development (Green):</a:t>
            </a:r>
            <a:endParaRPr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120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Setting up the system’s core functionality, conducted from November to mid-December.</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1200"/>
              </a:spcBef>
              <a:spcAft>
                <a:spcPts val="0"/>
              </a:spcAft>
              <a:buNone/>
            </a:pPr>
            <a:endParaRPr sz="2400" dirty="0">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3"/>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75" name="Google Shape;175;p23"/>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a:solidFill>
                  <a:schemeClr val="lt1"/>
                </a:solidFill>
                <a:latin typeface="Impact" panose="020B0806030902050204"/>
                <a:ea typeface="Impact" panose="020B0806030902050204"/>
                <a:cs typeface="Impact" panose="020B0806030902050204"/>
                <a:sym typeface="Impact" panose="020B0806030902050204"/>
              </a:rPr>
              <a:t>GANTT CHART</a:t>
            </a:r>
            <a:endParaRPr sz="3200">
              <a:solidFill>
                <a:schemeClr val="lt1"/>
              </a:solidFill>
              <a:latin typeface="Impact" panose="020B0806030902050204"/>
              <a:ea typeface="Impact" panose="020B0806030902050204"/>
              <a:cs typeface="Impact" panose="020B0806030902050204"/>
              <a:sym typeface="Impact" panose="020B0806030902050204"/>
            </a:endParaRPr>
          </a:p>
        </p:txBody>
      </p:sp>
      <p:sp>
        <p:nvSpPr>
          <p:cNvPr id="176" name="Google Shape;176;p23"/>
          <p:cNvSpPr txBox="1"/>
          <p:nvPr/>
        </p:nvSpPr>
        <p:spPr>
          <a:xfrm>
            <a:off x="236149" y="990575"/>
            <a:ext cx="10763100" cy="352171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endParaRPr sz="2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Clr>
                <a:schemeClr val="dk1"/>
              </a:buClr>
              <a:buSzPts val="1100"/>
              <a:buFont typeface="Arial" panose="020B0604020202020204"/>
              <a:buNone/>
            </a:pPr>
            <a:r>
              <a:rPr lang="en-PH"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Deployment (Teal):</a:t>
            </a: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50000"/>
              </a:lnSpc>
              <a:spcBef>
                <a:spcPts val="1200"/>
              </a:spcBef>
              <a:spcAft>
                <a:spcPts val="0"/>
              </a:spcAft>
              <a:buClr>
                <a:schemeClr val="dk1"/>
              </a:buClr>
              <a:buSzPts val="2000"/>
              <a:buFont typeface="Times New Roman" panose="02020603050405020304"/>
              <a:buChar char="●"/>
            </a:pPr>
            <a:r>
              <a:rPr lang="en-PH" sz="2000">
                <a:solidFill>
                  <a:schemeClr val="dk1"/>
                </a:solidFill>
                <a:latin typeface="Times New Roman" panose="02020603050405020304"/>
                <a:ea typeface="Times New Roman" panose="02020603050405020304"/>
                <a:cs typeface="Times New Roman" panose="02020603050405020304"/>
                <a:sym typeface="Times New Roman" panose="02020603050405020304"/>
              </a:rPr>
              <a:t>Launching the system, scheduled for completion towards the </a:t>
            </a:r>
            <a:r>
              <a:rPr lang="en-US" altLang="en-PH" sz="2000">
                <a:solidFill>
                  <a:schemeClr val="dk1"/>
                </a:solidFill>
                <a:latin typeface="Times New Roman" panose="02020603050405020304"/>
                <a:ea typeface="Times New Roman" panose="02020603050405020304"/>
                <a:cs typeface="Times New Roman" panose="02020603050405020304"/>
                <a:sym typeface="Times New Roman" panose="02020603050405020304"/>
              </a:rPr>
              <a:t>2nd week</a:t>
            </a:r>
            <a:r>
              <a:rPr lang="en-PH"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of December.</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200"/>
              </a:spcBef>
              <a:spcAft>
                <a:spcPts val="0"/>
              </a:spcAft>
              <a:buClr>
                <a:schemeClr val="dk1"/>
              </a:buClr>
              <a:buSzPts val="1100"/>
              <a:buFont typeface="Arial" panose="020B0604020202020204"/>
              <a:buNone/>
            </a:pPr>
            <a:r>
              <a:rPr lang="en-PH"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Presentation (Light Blue):</a:t>
            </a: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50000"/>
              </a:lnSpc>
              <a:spcBef>
                <a:spcPts val="1200"/>
              </a:spcBef>
              <a:spcAft>
                <a:spcPts val="0"/>
              </a:spcAft>
              <a:buClr>
                <a:schemeClr val="dk1"/>
              </a:buClr>
              <a:buSzPts val="2000"/>
              <a:buFont typeface="Times New Roman" panose="02020603050405020304"/>
              <a:buChar char="●"/>
            </a:pPr>
            <a:r>
              <a:rPr lang="en-PH" sz="2000">
                <a:solidFill>
                  <a:schemeClr val="dk1"/>
                </a:solidFill>
                <a:latin typeface="Times New Roman" panose="02020603050405020304"/>
                <a:ea typeface="Times New Roman" panose="02020603050405020304"/>
                <a:cs typeface="Times New Roman" panose="02020603050405020304"/>
                <a:sym typeface="Times New Roman" panose="02020603050405020304"/>
              </a:rPr>
              <a:t>Final presentation or demonstration of the system, planned for the last phase in December.</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1200"/>
              </a:spcBef>
              <a:spcAft>
                <a:spcPts val="0"/>
              </a:spcAft>
              <a:buNone/>
            </a:pPr>
            <a:endParaRPr sz="17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descr="462552382_1307674830150188_2431993777904342597_n (1)"/>
          <p:cNvPicPr>
            <a:picLocks noChangeAspect="1"/>
          </p:cNvPicPr>
          <p:nvPr/>
        </p:nvPicPr>
        <p:blipFill>
          <a:blip r:embed="rId4"/>
          <a:stretch>
            <a:fillRect/>
          </a:stretch>
        </p:blipFill>
        <p:spPr>
          <a:xfrm>
            <a:off x="680720" y="1346200"/>
            <a:ext cx="3962400" cy="3543300"/>
          </a:xfrm>
          <a:prstGeom prst="rect">
            <a:avLst/>
          </a:prstGeom>
        </p:spPr>
      </p:pic>
      <p:sp>
        <p:nvSpPr>
          <p:cNvPr id="3" name="Text Box 2"/>
          <p:cNvSpPr txBox="1"/>
          <p:nvPr/>
        </p:nvSpPr>
        <p:spPr>
          <a:xfrm>
            <a:off x="4912995" y="1445895"/>
            <a:ext cx="6158865" cy="3343275"/>
          </a:xfrm>
          <a:prstGeom prst="rect">
            <a:avLst/>
          </a:prstGeom>
          <a:noFill/>
        </p:spPr>
        <p:txBody>
          <a:bodyPr wrap="square" rtlCol="0">
            <a:noAutofit/>
          </a:bodyPr>
          <a:lstStyle/>
          <a:p>
            <a:r>
              <a:rPr lang="en-US" altLang="en-US" sz="1800" b="1" dirty="0">
                <a:latin typeface="Times New Roman" panose="02020603050405020304" pitchFamily="18" charset="0"/>
                <a:cs typeface="Times New Roman" panose="02020603050405020304" pitchFamily="18" charset="0"/>
              </a:rPr>
              <a:t>WELCOME INTERFACE</a:t>
            </a:r>
          </a:p>
          <a:p>
            <a:endParaRPr lang="en-US" altLang="en-US" sz="1800" b="1" dirty="0">
              <a:latin typeface="Times New Roman" panose="02020603050405020304" pitchFamily="18" charset="0"/>
              <a:cs typeface="Times New Roman" panose="02020603050405020304" pitchFamily="18" charset="0"/>
            </a:endParaRPr>
          </a:p>
          <a:p>
            <a:r>
              <a:rPr lang="en-US" altLang="en-US" sz="1800" b="1" dirty="0">
                <a:latin typeface="Times New Roman" panose="02020603050405020304" pitchFamily="18" charset="0"/>
                <a:cs typeface="Times New Roman" panose="02020603050405020304" pitchFamily="18" charset="0"/>
              </a:rPr>
              <a:t>Description</a:t>
            </a:r>
          </a:p>
          <a:p>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The welcome interface of the Medication Reminder and Compliance System features a modern and user-friendly design. It prominently displays a bell icon, symbolizing reminders, alongside the title "Medicine" and the subtitle "reminder." The calming dark blue background enhances readability and conveys professionalism. A clear "GET STARTED" button invites users to begin their journey with the app, ensuring an intuitive and accessible experience for all users. This interface sets a welcoming tone, emphasizing the system's focus on supporting medication adherence.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6773546" y="1618298"/>
            <a:ext cx="4746010" cy="472176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1700" b="1"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SIGN UP INTERFACE</a:t>
            </a:r>
          </a:p>
          <a:p>
            <a:pPr marL="0" marR="0" lvl="0" indent="0" algn="l" rtl="0">
              <a:lnSpc>
                <a:spcPct val="150000"/>
              </a:lnSpc>
              <a:spcBef>
                <a:spcPts val="0"/>
              </a:spcBef>
              <a:spcAft>
                <a:spcPts val="0"/>
              </a:spcAft>
              <a:buClr>
                <a:srgbClr val="1C1952"/>
              </a:buClr>
              <a:buSzPts val="2400"/>
              <a:buFont typeface="Arial" panose="020B0604020202020204"/>
              <a:buNone/>
            </a:pPr>
            <a:endParaRPr lang="en-US" altLang="en-US" sz="1700" b="1"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1700" b="1"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endParaRPr lang="en-US" altLang="en-US" sz="1700" b="0"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50000"/>
              </a:lnSpc>
              <a:spcAft>
                <a:spcPts val="1000"/>
              </a:spcAft>
            </a:pPr>
            <a:r>
              <a:rPr lang="en-PH" sz="1800" dirty="0">
                <a:effectLst/>
                <a:latin typeface="Times New Roman" panose="02020603050405020304" pitchFamily="18" charset="0"/>
                <a:ea typeface="SimSun" panose="02010600030101010101" pitchFamily="2" charset="-122"/>
              </a:rPr>
              <a:t>The screen allows existing users to sign in to their account by entering their credentials. This interface is designed to authenticate existing users in a simple and intuitive manner. The minimal design ensures users can quickly identify their actions—whether signing in or creating a new account if they don't already have one.</a:t>
            </a:r>
            <a:endParaRPr lang="en-PH" sz="1800" dirty="0">
              <a:effectLst/>
              <a:latin typeface="Calibri" panose="020F0502020204030204" pitchFamily="34" charset="0"/>
              <a:ea typeface="Calibri" panose="020F0502020204030204" pitchFamily="34" charset="0"/>
            </a:endParaRPr>
          </a:p>
        </p:txBody>
      </p:sp>
      <p:pic>
        <p:nvPicPr>
          <p:cNvPr id="2" name="Picture 1" descr="462566966_9575069225854080_3884623328811263879_n"/>
          <p:cNvPicPr>
            <a:picLocks noChangeAspect="1"/>
          </p:cNvPicPr>
          <p:nvPr/>
        </p:nvPicPr>
        <p:blipFill>
          <a:blip r:embed="rId4"/>
          <a:stretch>
            <a:fillRect/>
          </a:stretch>
        </p:blipFill>
        <p:spPr>
          <a:xfrm>
            <a:off x="236155" y="1618298"/>
            <a:ext cx="6474369" cy="3387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7124065" y="1565275"/>
            <a:ext cx="4631055" cy="424497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1800" b="1"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LOG IN INTERFACE</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1800" b="1"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1800" b="0"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The screen allows existing users to sign in to their account by entering their credentials. This interface is designed to authenticate existing users in a simple and intuitive manner. The minimal design ensures users can quickly identify their actions—whether signing in or creating a new account if they don't already have one.</a:t>
            </a:r>
          </a:p>
        </p:txBody>
      </p:sp>
      <p:pic>
        <p:nvPicPr>
          <p:cNvPr id="2" name="Picture 1" descr="462578491_833852048748835_5645134922657677847_n"/>
          <p:cNvPicPr>
            <a:picLocks noChangeAspect="1"/>
          </p:cNvPicPr>
          <p:nvPr/>
        </p:nvPicPr>
        <p:blipFill>
          <a:blip r:embed="rId4"/>
          <a:stretch>
            <a:fillRect/>
          </a:stretch>
        </p:blipFill>
        <p:spPr>
          <a:xfrm>
            <a:off x="368194" y="1768151"/>
            <a:ext cx="6590675" cy="35909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4105910" y="1478915"/>
            <a:ext cx="6892925" cy="359854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19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HOME PAGE INTERFACE</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19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19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This interface makes it easy for users to stay on top of their daily medications. You can add your meds, set reminders for when to take them. There's a handy section that shows your schedule for the day, so you know exactly what's coming up. Plus, with a home button to quickly return to the main screen, everything is designed to be straightforward and simple to use.</a:t>
            </a:r>
          </a:p>
        </p:txBody>
      </p:sp>
      <p:pic>
        <p:nvPicPr>
          <p:cNvPr id="2" name="Picture 1" descr="462541332_1042843084282162_7551683773887429050_n"/>
          <p:cNvPicPr>
            <a:picLocks noChangeAspect="1"/>
          </p:cNvPicPr>
          <p:nvPr/>
        </p:nvPicPr>
        <p:blipFill>
          <a:blip r:embed="rId4"/>
          <a:stretch>
            <a:fillRect/>
          </a:stretch>
        </p:blipFill>
        <p:spPr>
          <a:xfrm>
            <a:off x="643255" y="1181735"/>
            <a:ext cx="3009265" cy="5064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4028440" y="1401445"/>
            <a:ext cx="6522720" cy="363728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MEDICATION MANAGEMENT INTERFACE</a:t>
            </a:r>
          </a:p>
          <a:p>
            <a:pPr marL="0" marR="0" lvl="0" indent="0" algn="l" rtl="0">
              <a:lnSpc>
                <a:spcPct val="150000"/>
              </a:lnSpc>
              <a:spcBef>
                <a:spcPts val="0"/>
              </a:spcBef>
              <a:spcAft>
                <a:spcPts val="0"/>
              </a:spcAft>
              <a:buClr>
                <a:srgbClr val="1C1952"/>
              </a:buClr>
              <a:buSzPts val="2400"/>
              <a:buFont typeface="Arial" panose="020B0604020202020204"/>
              <a:buNone/>
            </a:pPr>
            <a:endParaRPr lang="en-US" altLang="en-US" sz="20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The interface is designed to help users keep track of their medicine schedule. It allows users to add medicines, and set reminders</a:t>
            </a:r>
          </a:p>
          <a:p>
            <a:pPr marL="0" marR="0" lvl="0" indent="0" algn="l" rtl="0">
              <a:lnSpc>
                <a:spcPct val="150000"/>
              </a:lnSpc>
              <a:spcBef>
                <a:spcPts val="0"/>
              </a:spcBef>
              <a:spcAft>
                <a:spcPts val="0"/>
              </a:spcAft>
              <a:buClr>
                <a:srgbClr val="1C1952"/>
              </a:buClr>
              <a:buSzPts val="2400"/>
              <a:buFont typeface="Arial" panose="020B0604020202020204"/>
              <a:buNone/>
            </a:pPr>
            <a:endParaRPr lang="en-US" altLang="en-US" sz="20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2" name="Picture 1" descr="462559150_547166708220592_837889407194085999_n"/>
          <p:cNvPicPr>
            <a:picLocks noChangeAspect="1"/>
          </p:cNvPicPr>
          <p:nvPr/>
        </p:nvPicPr>
        <p:blipFill>
          <a:blip r:embed="rId4"/>
          <a:stretch>
            <a:fillRect/>
          </a:stretch>
        </p:blipFill>
        <p:spPr>
          <a:xfrm>
            <a:off x="482652" y="1039708"/>
            <a:ext cx="3307080" cy="5194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3670935" y="1478915"/>
            <a:ext cx="7327900" cy="341376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MEDICAL LOGGING INTERFACE</a:t>
            </a:r>
          </a:p>
          <a:p>
            <a:pPr marL="0" marR="0" lvl="0" indent="0" algn="l" rtl="0">
              <a:lnSpc>
                <a:spcPct val="150000"/>
              </a:lnSpc>
              <a:spcBef>
                <a:spcPts val="0"/>
              </a:spcBef>
              <a:spcAft>
                <a:spcPts val="0"/>
              </a:spcAft>
              <a:buClr>
                <a:srgbClr val="1C1952"/>
              </a:buClr>
              <a:buSzPts val="2400"/>
              <a:buFont typeface="Arial" panose="020B0604020202020204"/>
              <a:buNone/>
            </a:pPr>
            <a:endParaRPr lang="en-US" altLang="en-US" sz="24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This section plays a vital role in ensuring users can stay organized, track their medications in real time, and reflect on their history for better adherence and health outcomes.</a:t>
            </a:r>
          </a:p>
        </p:txBody>
      </p:sp>
      <p:pic>
        <p:nvPicPr>
          <p:cNvPr id="2" name="Picture 1" descr="462546578_1755542371661994_584378237898827053_n"/>
          <p:cNvPicPr>
            <a:picLocks noChangeAspect="1"/>
          </p:cNvPicPr>
          <p:nvPr/>
        </p:nvPicPr>
        <p:blipFill>
          <a:blip r:embed="rId4"/>
          <a:stretch>
            <a:fillRect/>
          </a:stretch>
        </p:blipFill>
        <p:spPr>
          <a:xfrm>
            <a:off x="603250" y="1222375"/>
            <a:ext cx="2987040" cy="4784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4"/>
          <p:cNvPicPr preferRelativeResize="0"/>
          <p:nvPr/>
        </p:nvPicPr>
        <p:blipFill rotWithShape="1">
          <a:blip r:embed="rId3"/>
          <a:srcRect/>
          <a:stretch>
            <a:fillRect/>
          </a:stretch>
        </p:blipFill>
        <p:spPr>
          <a:xfrm>
            <a:off x="0" y="9525"/>
            <a:ext cx="12192000" cy="6858000"/>
          </a:xfrm>
          <a:prstGeom prst="rect">
            <a:avLst/>
          </a:prstGeom>
          <a:noFill/>
          <a:ln>
            <a:noFill/>
          </a:ln>
        </p:spPr>
      </p:pic>
      <p:sp>
        <p:nvSpPr>
          <p:cNvPr id="102" name="Google Shape;102;p14"/>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INTRODUCTION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03" name="Google Shape;103;p14"/>
          <p:cNvSpPr txBox="1"/>
          <p:nvPr/>
        </p:nvSpPr>
        <p:spPr>
          <a:xfrm>
            <a:off x="443450" y="1186851"/>
            <a:ext cx="9806400" cy="429133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endParaRPr sz="21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0"/>
              </a:spcBef>
              <a:spcAft>
                <a:spcPts val="0"/>
              </a:spcAft>
              <a:buNone/>
            </a:pPr>
            <a:r>
              <a:rPr lang="en-PH" sz="2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Medication Reminder and Compliance System is, therefore a Java-based application that has been helpful in assisting the people manage their medication effectively. </a:t>
            </a:r>
            <a:r>
              <a:rPr lang="en-US" altLang="en-US" sz="2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system will use automated reminders and tracking features to help people stick to their medication schedules, promoting healthier habits and actions for better overall well-being</a:t>
            </a:r>
            <a:r>
              <a:rPr lang="en-PH" sz="2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PH" sz="2300">
                <a:solidFill>
                  <a:schemeClr val="dk1"/>
                </a:solidFill>
                <a:latin typeface="Times New Roman" panose="02020603050405020304"/>
                <a:ea typeface="Times New Roman" panose="02020603050405020304"/>
                <a:cs typeface="Times New Roman" panose="02020603050405020304"/>
                <a:sym typeface="Times New Roman" panose="02020603050405020304"/>
              </a:rPr>
              <a:t>The system aims at making the medication-taking process simple, reducing the possibilities of missed medication doses, and aids in the proper management of health.</a:t>
            </a:r>
            <a:endParaRPr sz="2300" dirty="0">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2159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5908040" y="1478915"/>
            <a:ext cx="5090795" cy="378333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Medicine Notes Management Interface</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The Medicine Notes Management Module is a critical component of the medication reminder system. It provides users with an interface to search, view, and update notes related to medicines, ensuring streamlined information access and medication adherence.</a:t>
            </a:r>
          </a:p>
        </p:txBody>
      </p:sp>
      <p:pic>
        <p:nvPicPr>
          <p:cNvPr id="2" name="Picture 1" descr="462572228_2582960798760018_3709521592602764863_n"/>
          <p:cNvPicPr>
            <a:picLocks noChangeAspect="1"/>
          </p:cNvPicPr>
          <p:nvPr/>
        </p:nvPicPr>
        <p:blipFill>
          <a:blip r:embed="rId4"/>
          <a:stretch>
            <a:fillRect/>
          </a:stretch>
        </p:blipFill>
        <p:spPr>
          <a:xfrm>
            <a:off x="236220" y="1338580"/>
            <a:ext cx="5411470" cy="4181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4530090" y="1203960"/>
            <a:ext cx="6602966" cy="49269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1"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MY PROFILE INTERFACE</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1"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R="67945" algn="just">
              <a:lnSpc>
                <a:spcPct val="150000"/>
              </a:lnSpc>
              <a:spcBef>
                <a:spcPts val="695"/>
              </a:spcBef>
              <a:spcAft>
                <a:spcPts val="1000"/>
              </a:spcAft>
            </a:pPr>
            <a:r>
              <a:rPr lang="en-US" sz="2000" dirty="0">
                <a:effectLst/>
                <a:latin typeface="Times New Roman" panose="02020603050405020304" pitchFamily="18" charset="0"/>
                <a:ea typeface="Times New Roman" panose="02020603050405020304" pitchFamily="18" charset="0"/>
              </a:rPr>
              <a:t>This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profile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section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allows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users to easily manage their personal information. It includes options to update their name</a:t>
            </a:r>
            <a:r>
              <a:rPr lang="en-US" sz="2000">
                <a:effectLst/>
                <a:latin typeface="Times New Roman" panose="02020603050405020304" pitchFamily="18" charset="0"/>
                <a:ea typeface="Times New Roman" panose="02020603050405020304" pitchFamily="18" charset="0"/>
              </a:rPr>
              <a:t>, alarm </a:t>
            </a:r>
            <a:r>
              <a:rPr lang="en-US" sz="2000" dirty="0">
                <a:effectLst/>
                <a:latin typeface="Times New Roman" panose="02020603050405020304" pitchFamily="18" charset="0"/>
                <a:ea typeface="Times New Roman" panose="02020603050405020304" pitchFamily="18" charset="0"/>
              </a:rPr>
              <a:t>setting, and change password from the security button. This user- friendly design helps users keep their profile up to date with just a few taps. There's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also</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navigation</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bar</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bottom for quick access to other sections like the home page, set reminder, adherence tracker, and viewing medication details.</a:t>
            </a:r>
            <a:endParaRPr lang="en-PH" sz="2000" dirty="0">
              <a:effectLst/>
              <a:latin typeface="Times New Roman" panose="02020603050405020304" pitchFamily="18" charset="0"/>
              <a:ea typeface="Times New Roman" panose="02020603050405020304" pitchFamily="18" charset="0"/>
            </a:endParaRPr>
          </a:p>
        </p:txBody>
      </p:sp>
      <p:pic>
        <p:nvPicPr>
          <p:cNvPr id="2" name="Picture 1" descr="462561007_934255035302834_6436288006988316148_n"/>
          <p:cNvPicPr>
            <a:picLocks noChangeAspect="1"/>
          </p:cNvPicPr>
          <p:nvPr/>
        </p:nvPicPr>
        <p:blipFill>
          <a:blip r:embed="rId4"/>
          <a:stretch>
            <a:fillRect/>
          </a:stretch>
        </p:blipFill>
        <p:spPr>
          <a:xfrm>
            <a:off x="598805" y="1127125"/>
            <a:ext cx="3447415" cy="50698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4467860" y="1304925"/>
            <a:ext cx="5781675" cy="50761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Account Management Interface</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This interface is designed to display account information and provide users with options to navigate or manage their account. It ensures that users have access to essential account details and can perform critical actions like account deletion.</a:t>
            </a:r>
          </a:p>
          <a:p>
            <a:pPr marL="0" marR="0" lvl="0" indent="0" algn="l" rtl="0">
              <a:lnSpc>
                <a:spcPct val="150000"/>
              </a:lnSpc>
              <a:spcBef>
                <a:spcPts val="0"/>
              </a:spcBef>
              <a:spcAft>
                <a:spcPts val="0"/>
              </a:spcAft>
              <a:buClr>
                <a:srgbClr val="1C1952"/>
              </a:buClr>
              <a:buSzPts val="2400"/>
              <a:buFont typeface="Arial" panose="020B0604020202020204"/>
              <a:buNone/>
            </a:pPr>
            <a:endParaRPr lang="en-US" altLang="en-US" sz="2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2" name="Picture 1" descr="462544687_970345211807890_896806515690315479_n"/>
          <p:cNvPicPr>
            <a:picLocks noChangeAspect="1"/>
          </p:cNvPicPr>
          <p:nvPr/>
        </p:nvPicPr>
        <p:blipFill>
          <a:blip r:embed="rId4"/>
          <a:stretch>
            <a:fillRect/>
          </a:stretch>
        </p:blipFill>
        <p:spPr>
          <a:xfrm>
            <a:off x="410845" y="1577340"/>
            <a:ext cx="3829050" cy="39338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5158105" y="1722755"/>
            <a:ext cx="5862955" cy="26752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28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ALARM INTERFACE</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8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8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This interface is to allow the user to control the state of an alarm system.</a:t>
            </a:r>
          </a:p>
        </p:txBody>
      </p:sp>
      <p:pic>
        <p:nvPicPr>
          <p:cNvPr id="2" name="Picture 1" descr="462546597_3361579407307930_8561329356728314185_n"/>
          <p:cNvPicPr>
            <a:picLocks noChangeAspect="1"/>
          </p:cNvPicPr>
          <p:nvPr/>
        </p:nvPicPr>
        <p:blipFill>
          <a:blip r:embed="rId4"/>
          <a:stretch>
            <a:fillRect/>
          </a:stretch>
        </p:blipFill>
        <p:spPr>
          <a:xfrm>
            <a:off x="973455" y="1971675"/>
            <a:ext cx="3790315" cy="22955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4861560" y="1478915"/>
            <a:ext cx="6102985" cy="45218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Password Management Interface</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This interface is designed to enhance account security by allowing users to update their passwords. It ensures that password changes are done securely and intuitively while minimizing the risk of errors.</a:t>
            </a:r>
          </a:p>
          <a:p>
            <a:pPr marL="0" marR="0" lvl="0" indent="0" algn="l" rtl="0">
              <a:lnSpc>
                <a:spcPct val="150000"/>
              </a:lnSpc>
              <a:spcBef>
                <a:spcPts val="0"/>
              </a:spcBef>
              <a:spcAft>
                <a:spcPts val="0"/>
              </a:spcAft>
              <a:buClr>
                <a:srgbClr val="1C1952"/>
              </a:buClr>
              <a:buSzPts val="2400"/>
              <a:buFont typeface="Arial" panose="020B0604020202020204"/>
              <a:buNone/>
            </a:pPr>
            <a:endParaRPr lang="en-US" altLang="en-US" sz="2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2" name="Picture 1" descr="462566511_467950302998925_973383994131075103_n"/>
          <p:cNvPicPr>
            <a:picLocks noChangeAspect="1"/>
          </p:cNvPicPr>
          <p:nvPr/>
        </p:nvPicPr>
        <p:blipFill>
          <a:blip r:embed="rId4"/>
          <a:stretch>
            <a:fillRect/>
          </a:stretch>
        </p:blipFill>
        <p:spPr>
          <a:xfrm>
            <a:off x="757555" y="1750695"/>
            <a:ext cx="3829050" cy="28765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rotWithShape="1">
          <a:blip r:embed="rId3"/>
          <a:srcRect/>
          <a:stretch>
            <a:fillRect/>
          </a:stretch>
        </p:blipFill>
        <p:spPr>
          <a:xfrm>
            <a:off x="57150" y="0"/>
            <a:ext cx="12192000" cy="6858000"/>
          </a:xfrm>
          <a:prstGeom prst="rect">
            <a:avLst/>
          </a:prstGeom>
          <a:noFill/>
          <a:ln>
            <a:noFill/>
          </a:ln>
        </p:spPr>
      </p:pic>
      <p:sp>
        <p:nvSpPr>
          <p:cNvPr id="183" name="Google Shape;183;p24"/>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24"/>
          <p:cNvSpPr txBox="1"/>
          <p:nvPr/>
        </p:nvSpPr>
        <p:spPr>
          <a:xfrm>
            <a:off x="3924935" y="1050925"/>
            <a:ext cx="6998335" cy="50196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ADHERENCE TRACKING INTERFACE</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1"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Description:</a:t>
            </a:r>
          </a:p>
          <a:p>
            <a:pPr marL="0" marR="0" lvl="0" indent="0" algn="l" rtl="0">
              <a:lnSpc>
                <a:spcPct val="150000"/>
              </a:lnSpc>
              <a:spcBef>
                <a:spcPts val="0"/>
              </a:spcBef>
              <a:spcAft>
                <a:spcPts val="0"/>
              </a:spcAft>
              <a:buClr>
                <a:srgbClr val="1C1952"/>
              </a:buClr>
              <a:buSzPts val="2400"/>
              <a:buFont typeface="Arial" panose="020B0604020202020204"/>
              <a:buNone/>
            </a:pPr>
            <a:r>
              <a:rPr lang="en-US" altLang="en-US" sz="20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This section is crucial for promoting accountability and building user habits for regular medication intake. It supports the system's primary goal of improving medication adherence by offering real-time feedback, transparency, and easy access to related features. While the weekly adherence still under development, the features presented lay the groundwork for a robust adherence-tracking module that can integrate daily and weekly progress for enhanced user engagement.</a:t>
            </a:r>
          </a:p>
        </p:txBody>
      </p:sp>
      <p:pic>
        <p:nvPicPr>
          <p:cNvPr id="4" name="Picture 3" descr="462581280_562680726649779_5594097701346039230_n"/>
          <p:cNvPicPr>
            <a:picLocks noChangeAspect="1"/>
          </p:cNvPicPr>
          <p:nvPr/>
        </p:nvPicPr>
        <p:blipFill>
          <a:blip r:embed="rId4"/>
          <a:stretch>
            <a:fillRect/>
          </a:stretch>
        </p:blipFill>
        <p:spPr>
          <a:xfrm>
            <a:off x="868680" y="1195705"/>
            <a:ext cx="2818765" cy="51073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5"/>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91" name="Google Shape;191;p2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CONCLUSION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25"/>
          <p:cNvSpPr txBox="1"/>
          <p:nvPr/>
        </p:nvSpPr>
        <p:spPr>
          <a:xfrm>
            <a:off x="109149" y="993600"/>
            <a:ext cx="10763100" cy="6045835"/>
          </a:xfrm>
          <a:prstGeom prst="rect">
            <a:avLst/>
          </a:prstGeom>
          <a:noFill/>
          <a:ln>
            <a:noFill/>
          </a:ln>
        </p:spPr>
        <p:txBody>
          <a:bodyPr spcFirstLastPara="1" wrap="square" lIns="91425" tIns="45700" rIns="91425" bIns="45700" anchor="t" anchorCtr="0">
            <a:spAutoFit/>
          </a:bodyPr>
          <a:lstStyle/>
          <a:p>
            <a:pPr marL="457200" lvl="0" indent="0" algn="l" rtl="0">
              <a:lnSpc>
                <a:spcPct val="150000"/>
              </a:lnSpc>
              <a:spcBef>
                <a:spcPts val="0"/>
              </a:spcBef>
              <a:spcAft>
                <a:spcPts val="0"/>
              </a:spcAft>
              <a:buNone/>
            </a:pPr>
            <a:r>
              <a:rPr lang="en-PH"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PH"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Medication Reminder and Compliance System</a:t>
            </a:r>
            <a:r>
              <a:rPr lang="en-PH"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is a Java-based application designed to help users manage their medication effectively. </a:t>
            </a:r>
            <a:r>
              <a:rPr lang="en-US" alt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It has successfully implemented core features like login, sign-up, and a user-friendly interface with home, set reminder, adherence tracker, medication logs, and the account button.</a:t>
            </a:r>
            <a:r>
              <a:rPr lang="en-PH"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PH"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PH" sz="1800">
                <a:solidFill>
                  <a:schemeClr val="dk1"/>
                </a:solidFill>
                <a:latin typeface="Times New Roman" panose="02020603050405020304"/>
                <a:ea typeface="Times New Roman" panose="02020603050405020304"/>
                <a:cs typeface="Times New Roman" panose="02020603050405020304"/>
                <a:sym typeface="Times New Roman" panose="02020603050405020304"/>
              </a:rPr>
              <a:t>he application delivers a comprehensive solution for personal health management. The use of Java Swing for the interface ensures a smooth and intuitive user experience, while the database integration guarantees secure and efficient storage of user information.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0"/>
              </a:spcBef>
              <a:spcAft>
                <a:spcPts val="0"/>
              </a:spcAft>
              <a:buNone/>
            </a:pPr>
            <a:r>
              <a:rPr lang="en-PH"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PH"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Medication Reminder and Compliance System</a:t>
            </a:r>
            <a:r>
              <a:rPr lang="en-PH"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successfully achieves its goal of helping users manage their medication schedules efficiently and consistently. By providing automated reminders, a user-friendly interface, and robust medication tracking tools, the system significantly reduces the likelihood of missed doses and promotes better adherence to prescribed treatments.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0"/>
              </a:spcBef>
              <a:spcAft>
                <a:spcPts val="0"/>
              </a:spcAft>
              <a:buNone/>
            </a:pPr>
            <a:r>
              <a:rPr lang="en-PH" sz="1800">
                <a:solidFill>
                  <a:schemeClr val="dk1"/>
                </a:solidFill>
                <a:latin typeface="Times New Roman" panose="02020603050405020304"/>
                <a:ea typeface="Times New Roman" panose="02020603050405020304"/>
                <a:cs typeface="Times New Roman" panose="02020603050405020304"/>
                <a:sym typeface="Times New Roman" panose="02020603050405020304"/>
              </a:rPr>
              <a:t>Overall, the system has proven to be an effective tool for individuals managing their medication routines. It addresses the common challenges of medication adherence by simplifying processes and providing consistent support, thereby contributing to healthier lifestyles for its users.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0"/>
              </a:spcBef>
              <a:spcAft>
                <a:spcPts val="0"/>
              </a:spcAft>
              <a:buNone/>
            </a:pPr>
            <a:endParaRPr sz="2400">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6"/>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99" name="Google Shape;199;p26"/>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RECOMMENDATION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200" name="Google Shape;200;p26"/>
          <p:cNvSpPr txBox="1"/>
          <p:nvPr/>
        </p:nvSpPr>
        <p:spPr>
          <a:xfrm>
            <a:off x="236158" y="1339247"/>
            <a:ext cx="9806400" cy="4563900"/>
          </a:xfrm>
          <a:prstGeom prst="rect">
            <a:avLst/>
          </a:prstGeom>
          <a:noFill/>
          <a:ln>
            <a:noFill/>
          </a:ln>
        </p:spPr>
        <p:txBody>
          <a:bodyPr spcFirstLastPara="1" wrap="square" lIns="91425" tIns="45700" rIns="91425" bIns="45700" anchor="t" anchorCtr="0">
            <a:spAutoFit/>
          </a:bodyPr>
          <a:lstStyle/>
          <a:p>
            <a:pPr marL="457200" lvl="0" indent="0" algn="l" rtl="0">
              <a:lnSpc>
                <a:spcPct val="150000"/>
              </a:lnSpc>
              <a:spcBef>
                <a:spcPts val="1200"/>
              </a:spcBef>
              <a:spcAft>
                <a:spcPts val="0"/>
              </a:spcAft>
              <a:buNone/>
            </a:pPr>
            <a:r>
              <a:rPr lang="en-PH" sz="1900">
                <a:solidFill>
                  <a:schemeClr val="dk1"/>
                </a:solidFill>
                <a:latin typeface="Times New Roman" panose="02020603050405020304"/>
                <a:ea typeface="Times New Roman" panose="02020603050405020304"/>
                <a:cs typeface="Times New Roman" panose="02020603050405020304"/>
                <a:sym typeface="Times New Roman" panose="02020603050405020304"/>
              </a:rPr>
              <a:t>To further improve the Medication Reminder and Compliance System, it is recommended to enhance its functionality by integrating advanced features such as customizable notifications, medication refill alerts, and weekly and monthly adherence tracker . Expanding to mobile platforms and adding multilingual and accessibility options can significantly improve user experience and reach a wider audience. Security measures like data encryption, cloud backup, and compliance with privacy regulations should be prioritized to ensure user trust. Additionally, collaborating with healthcare providers and incorporating user feedback will help refine the system, making it a more reliable and impactful tool for medication management.</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1200"/>
              </a:spcBef>
              <a:spcAft>
                <a:spcPts val="0"/>
              </a:spcAft>
              <a:buNone/>
            </a:pPr>
            <a:endParaRPr sz="2400">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7" descr="A logo with blue dots and yellow text&#10;&#10;Description automatically generated"/>
          <p:cNvPicPr preferRelativeResize="0"/>
          <p:nvPr/>
        </p:nvPicPr>
        <p:blipFill rotWithShape="1">
          <a:blip r:embed="rId3"/>
          <a:srcRect l="16518" t="5192" r="13657" b="20844"/>
          <a:stretch>
            <a:fillRect/>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p:fade thruBlk="1"/>
      </p:transition>
    </mc:Choice>
    <mc:Fallback xmlns="">
      <p:transition spd="slow">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5"/>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10" name="Google Shape;110;p15"/>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Objectives</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11" name="Google Shape;111;p15"/>
          <p:cNvSpPr txBox="1"/>
          <p:nvPr/>
        </p:nvSpPr>
        <p:spPr>
          <a:xfrm>
            <a:off x="519658" y="1466247"/>
            <a:ext cx="9806400" cy="406019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PH" sz="2800" b="1">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 </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chemeClr val="dk1"/>
              </a:buClr>
              <a:buSzPts val="2400"/>
              <a:buFont typeface="Times New Roman" panose="02020603050405020304"/>
              <a:buChar char="●"/>
            </a:pPr>
            <a:r>
              <a:rPr lang="en-PH"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Enhance Medication Adherence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chemeClr val="dk1"/>
              </a:buClr>
              <a:buSzPts val="2400"/>
              <a:buFont typeface="Times New Roman" panose="02020603050405020304"/>
              <a:buChar char="●"/>
            </a:pPr>
            <a:r>
              <a:rPr lang="en-PH"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Simplify Medication Management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chemeClr val="dk1"/>
              </a:buClr>
              <a:buSzPts val="2400"/>
              <a:buFont typeface="Times New Roman" panose="02020603050405020304"/>
              <a:buChar char="●"/>
            </a:pPr>
            <a:r>
              <a:rPr lang="en-PH"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Promote Healthy Habits</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chemeClr val="dk1"/>
              </a:buClr>
              <a:buSzPts val="2400"/>
              <a:buFont typeface="Times New Roman" panose="02020603050405020304"/>
              <a:buChar char="●"/>
            </a:pPr>
            <a:r>
              <a:rPr lang="en-PH"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Provide Comprehensive Tracking Tools</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chemeClr val="dk1"/>
              </a:buClr>
              <a:buSzPts val="2400"/>
              <a:buFont typeface="Times New Roman" panose="02020603050405020304"/>
              <a:buChar char="●"/>
            </a:pPr>
            <a:r>
              <a:rPr lang="en-PH"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Improve User Experience</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0"/>
              </a:spcBef>
              <a:spcAft>
                <a:spcPts val="0"/>
              </a:spcAft>
              <a:buNone/>
            </a:pPr>
            <a:endParaRPr sz="2400">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6"/>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18" name="Google Shape;118;p16"/>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Scope and Delimitation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19" name="Google Shape;119;p16"/>
          <p:cNvSpPr txBox="1"/>
          <p:nvPr/>
        </p:nvSpPr>
        <p:spPr>
          <a:xfrm>
            <a:off x="303758" y="1174147"/>
            <a:ext cx="9806400" cy="4694700"/>
          </a:xfrm>
          <a:prstGeom prst="rect">
            <a:avLst/>
          </a:prstGeom>
          <a:noFill/>
          <a:ln>
            <a:noFill/>
          </a:ln>
        </p:spPr>
        <p:txBody>
          <a:bodyPr spcFirstLastPara="1" wrap="square" lIns="91425" tIns="45700" rIns="91425" bIns="45700" anchor="t" anchorCtr="0">
            <a:spAutoFit/>
          </a:bodyPr>
          <a:lstStyle/>
          <a:p>
            <a:pPr marL="457200" lvl="0" indent="0" algn="l" rtl="0">
              <a:lnSpc>
                <a:spcPct val="150000"/>
              </a:lnSpc>
              <a:spcBef>
                <a:spcPts val="1200"/>
              </a:spcBef>
              <a:spcAft>
                <a:spcPts val="0"/>
              </a:spcAft>
              <a:buNone/>
            </a:pP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PH" sz="1700" b="1">
                <a:solidFill>
                  <a:schemeClr val="dk1"/>
                </a:solidFill>
                <a:latin typeface="Times New Roman" panose="02020603050405020304"/>
                <a:ea typeface="Times New Roman" panose="02020603050405020304"/>
                <a:cs typeface="Times New Roman" panose="02020603050405020304"/>
                <a:sym typeface="Times New Roman" panose="02020603050405020304"/>
              </a:rPr>
              <a:t>Medication Reminder and Compliance System</a:t>
            </a: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 is a Java-based application focused on assisting users in managing their medication schedules effectively. The study primarily encompasses:</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1200"/>
              </a:spcBef>
              <a:spcAft>
                <a:spcPts val="0"/>
              </a:spcAft>
              <a:buClr>
                <a:schemeClr val="dk1"/>
              </a:buClr>
              <a:buSzPts val="1700"/>
              <a:buFont typeface="Times New Roman" panose="02020603050405020304"/>
              <a:buChar char="•"/>
            </a:pPr>
            <a:r>
              <a:rPr lang="en-PH" sz="1700" b="1">
                <a:solidFill>
                  <a:schemeClr val="dk1"/>
                </a:solidFill>
                <a:latin typeface="Times New Roman" panose="02020603050405020304"/>
                <a:ea typeface="Times New Roman" panose="02020603050405020304"/>
                <a:cs typeface="Times New Roman" panose="02020603050405020304"/>
                <a:sym typeface="Times New Roman" panose="02020603050405020304"/>
              </a:rPr>
              <a:t>Key Features</a:t>
            </a: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Automated reminders to notify users about scheduled medications.</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Medication tracking to monitor adherence and ensure no doses are missed.</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Interfaces such as Home Page, Medication Management, Medical Logging, Adherence Tracking, and Profile for comprehensive health management.</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0"/>
              </a:spcBef>
              <a:spcAft>
                <a:spcPts val="0"/>
              </a:spcAft>
              <a:buClr>
                <a:schemeClr val="dk1"/>
              </a:buClr>
              <a:buSzPts val="1700"/>
              <a:buFont typeface="Times New Roman" panose="02020603050405020304"/>
              <a:buChar char="•"/>
            </a:pPr>
            <a:r>
              <a:rPr lang="en-PH" sz="1700" b="1">
                <a:solidFill>
                  <a:schemeClr val="dk1"/>
                </a:solidFill>
                <a:latin typeface="Times New Roman" panose="02020603050405020304"/>
                <a:ea typeface="Times New Roman" panose="02020603050405020304"/>
                <a:cs typeface="Times New Roman" panose="02020603050405020304"/>
                <a:sym typeface="Times New Roman" panose="02020603050405020304"/>
              </a:rPr>
              <a:t>Target Users</a:t>
            </a: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Individuals who need assistance managing their medication schedules.</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a:solidFill>
                  <a:schemeClr val="dk1"/>
                </a:solidFill>
                <a:latin typeface="Times New Roman" panose="02020603050405020304"/>
                <a:ea typeface="Times New Roman" panose="02020603050405020304"/>
                <a:cs typeface="Times New Roman" panose="02020603050405020304"/>
                <a:sym typeface="Times New Roman" panose="02020603050405020304"/>
              </a:rPr>
              <a:t>Patients with chronic illnesses or those undergoing complex treatment plans.</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1200"/>
              </a:spcBef>
              <a:spcAft>
                <a:spcPts val="0"/>
              </a:spcAft>
              <a:buNone/>
            </a:pPr>
            <a:endParaRPr sz="2400">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7"/>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26" name="Google Shape;126;p17"/>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Scope and Delimitation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27" name="Google Shape;127;p17"/>
          <p:cNvSpPr txBox="1"/>
          <p:nvPr/>
        </p:nvSpPr>
        <p:spPr>
          <a:xfrm>
            <a:off x="236158" y="1148747"/>
            <a:ext cx="9806400" cy="4217400"/>
          </a:xfrm>
          <a:prstGeom prst="rect">
            <a:avLst/>
          </a:prstGeom>
          <a:noFill/>
          <a:ln>
            <a:noFill/>
          </a:ln>
        </p:spPr>
        <p:txBody>
          <a:bodyPr spcFirstLastPara="1" wrap="square" lIns="91425" tIns="45700" rIns="91425" bIns="45700" anchor="t" anchorCtr="0">
            <a:spAutoFit/>
          </a:bodyPr>
          <a:lstStyle/>
          <a:p>
            <a:pPr marL="457200" lvl="0" indent="0" algn="l" rtl="0">
              <a:lnSpc>
                <a:spcPct val="150000"/>
              </a:lnSpc>
              <a:spcBef>
                <a:spcPts val="1200"/>
              </a:spcBef>
              <a:spcAft>
                <a:spcPts val="0"/>
              </a:spcAft>
              <a:buNone/>
            </a:pPr>
            <a:r>
              <a:rPr lang="en-PH"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Technology Used</a:t>
            </a: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150000"/>
              </a:lnSpc>
              <a:spcBef>
                <a:spcPts val="1200"/>
              </a:spcBef>
              <a:spcAft>
                <a:spcPts val="0"/>
              </a:spcAft>
              <a:buClr>
                <a:schemeClr val="dk1"/>
              </a:buClr>
              <a:buSzPts val="1800"/>
              <a:buFont typeface="Times New Roman" panose="02020603050405020304"/>
              <a:buChar char="○"/>
            </a:pP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Developed using Java Swing for the user interface, ensuring a simple and user-friendly experience.</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150000"/>
              </a:lnSpc>
              <a:spcBef>
                <a:spcPts val="0"/>
              </a:spcBef>
              <a:spcAft>
                <a:spcPts val="0"/>
              </a:spcAft>
              <a:buClr>
                <a:schemeClr val="dk1"/>
              </a:buClr>
              <a:buSzPts val="1800"/>
              <a:buFont typeface="Times New Roman" panose="02020603050405020304"/>
              <a:buChar char="○"/>
            </a:pP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Database integration to securely store user data, such as medication schedules, adherence logs, and profile information.</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1200"/>
              </a:spcBef>
              <a:spcAft>
                <a:spcPts val="0"/>
              </a:spcAft>
              <a:buNone/>
            </a:pPr>
            <a:r>
              <a:rPr lang="en-PH"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Development and Testing</a:t>
            </a: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150000"/>
              </a:lnSpc>
              <a:spcBef>
                <a:spcPts val="1200"/>
              </a:spcBef>
              <a:spcAft>
                <a:spcPts val="0"/>
              </a:spcAft>
              <a:buClr>
                <a:schemeClr val="dk1"/>
              </a:buClr>
              <a:buSzPts val="1800"/>
              <a:buFont typeface="Times New Roman" panose="02020603050405020304"/>
              <a:buChar char="○"/>
            </a:pP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study focuses on the design, implementation, and testing of the system, ensuring it meets functional and usability standards.</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1200"/>
              </a:spcBef>
              <a:spcAft>
                <a:spcPts val="1200"/>
              </a:spcAft>
              <a:buNone/>
            </a:pPr>
            <a:endParaRPr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8"/>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34" name="Google Shape;134;p18"/>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Scope and Delimitation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35" name="Google Shape;135;p18"/>
          <p:cNvSpPr txBox="1"/>
          <p:nvPr/>
        </p:nvSpPr>
        <p:spPr>
          <a:xfrm>
            <a:off x="236158" y="1059847"/>
            <a:ext cx="9806400" cy="46869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200"/>
              </a:spcBef>
              <a:spcAft>
                <a:spcPts val="0"/>
              </a:spcAft>
              <a:buNone/>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study is limited to the following:</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1200"/>
              </a:spcBef>
              <a:spcAft>
                <a:spcPts val="0"/>
              </a:spcAft>
              <a:buClr>
                <a:schemeClr val="dk1"/>
              </a:buClr>
              <a:buSzPts val="1700"/>
              <a:buFont typeface="Times New Roman" panose="02020603050405020304"/>
              <a:buAutoNum type="arabicPeriod"/>
            </a:pPr>
            <a:r>
              <a:rPr lang="en-PH"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Functionality</a:t>
            </a: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system is designed for managing medication schedules and adherence tracking only. It does not provide advanced medical advice or diagnosis.</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Features such as real-time syncing with wearable devices or integration with external healthcare systems are beyond the current scope.</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50000"/>
              </a:lnSpc>
              <a:spcBef>
                <a:spcPts val="0"/>
              </a:spcBef>
              <a:spcAft>
                <a:spcPts val="0"/>
              </a:spcAft>
              <a:buClr>
                <a:schemeClr val="dk1"/>
              </a:buClr>
              <a:buSzPts val="1700"/>
              <a:buFont typeface="Times New Roman" panose="02020603050405020304"/>
              <a:buAutoNum type="arabicPeriod"/>
            </a:pPr>
            <a:r>
              <a:rPr lang="en-PH" sz="17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Target Audience</a:t>
            </a: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system caters to individual users rather than large-scale healthcare institutions.</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6550" algn="l" rtl="0">
              <a:lnSpc>
                <a:spcPct val="150000"/>
              </a:lnSpc>
              <a:spcBef>
                <a:spcPts val="0"/>
              </a:spcBef>
              <a:spcAft>
                <a:spcPts val="0"/>
              </a:spcAft>
              <a:buClr>
                <a:schemeClr val="dk1"/>
              </a:buClr>
              <a:buSzPts val="1700"/>
              <a:buFont typeface="Times New Roman" panose="02020603050405020304"/>
              <a:buChar char="○"/>
            </a:pPr>
            <a:r>
              <a:rPr lang="en-PH"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It assumes users are familiar with basic mobile or desktop application usage.</a:t>
            </a: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200"/>
              </a:spcBef>
              <a:spcAft>
                <a:spcPts val="0"/>
              </a:spcAft>
              <a:buNone/>
            </a:pPr>
            <a:endParaRPr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1200"/>
              </a:spcBef>
              <a:spcAft>
                <a:spcPts val="1200"/>
              </a:spcAft>
              <a:buNone/>
            </a:pPr>
            <a:endParaRPr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9"/>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42" name="Google Shape;142;p19"/>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Scope and Delimitation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43" name="Google Shape;143;p19"/>
          <p:cNvSpPr txBox="1"/>
          <p:nvPr/>
        </p:nvSpPr>
        <p:spPr>
          <a:xfrm>
            <a:off x="236158" y="1059847"/>
            <a:ext cx="10972312" cy="4732024"/>
          </a:xfrm>
          <a:prstGeom prst="rect">
            <a:avLst/>
          </a:prstGeom>
          <a:noFill/>
          <a:ln>
            <a:noFill/>
          </a:ln>
        </p:spPr>
        <p:txBody>
          <a:bodyPr spcFirstLastPara="1" wrap="square" lIns="91425" tIns="45700" rIns="91425" bIns="45700" anchor="t" anchorCtr="0">
            <a:spAutoFit/>
          </a:bodyPr>
          <a:lstStyle/>
          <a:p>
            <a:pPr marL="457200" lvl="0" indent="0" algn="l" rtl="0">
              <a:lnSpc>
                <a:spcPct val="150000"/>
              </a:lnSpc>
              <a:spcBef>
                <a:spcPts val="1200"/>
              </a:spcBef>
              <a:spcAft>
                <a:spcPts val="0"/>
              </a:spcAft>
              <a:buNone/>
            </a:pPr>
            <a:r>
              <a:rPr lang="en-PH"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Technical Constraints</a:t>
            </a: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150000"/>
              </a:lnSpc>
              <a:spcBef>
                <a:spcPts val="1200"/>
              </a:spcBef>
              <a:spcAft>
                <a:spcPts val="0"/>
              </a:spcAft>
              <a:buClr>
                <a:schemeClr val="dk1"/>
              </a:buClr>
              <a:buSzPts val="1800"/>
              <a:buFont typeface="Times New Roman" panose="02020603050405020304"/>
              <a:buChar char="○"/>
            </a:pP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project is developed using Java Swing, limiting some advanced graphical interface capabilities compared to modern frameworks.</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150000"/>
              </a:lnSpc>
              <a:spcBef>
                <a:spcPts val="0"/>
              </a:spcBef>
              <a:spcAft>
                <a:spcPts val="0"/>
              </a:spcAft>
              <a:buClr>
                <a:schemeClr val="dk1"/>
              </a:buClr>
              <a:buSzPts val="1800"/>
              <a:buFont typeface="Times New Roman" panose="02020603050405020304"/>
              <a:buChar char="○"/>
            </a:pP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database integration focuses on local or basic cloud storage rather than enterprise-grade solutions.</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1200"/>
              </a:spcBef>
              <a:spcAft>
                <a:spcPts val="0"/>
              </a:spcAft>
              <a:buNone/>
            </a:pPr>
            <a:r>
              <a:rPr lang="en-PH"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Geographic and Resource Limitations</a:t>
            </a: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150000"/>
              </a:lnSpc>
              <a:spcBef>
                <a:spcPts val="1200"/>
              </a:spcBef>
              <a:spcAft>
                <a:spcPts val="0"/>
              </a:spcAft>
              <a:buClr>
                <a:schemeClr val="dk1"/>
              </a:buClr>
              <a:buSzPts val="1800"/>
              <a:buFont typeface="Times New Roman" panose="02020603050405020304"/>
              <a:buChar char="○"/>
            </a:pPr>
            <a:r>
              <a:rPr lang="en-PH"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Testing and feedback are based on a limited sample size, primarily within the university or community of the development team.</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150000"/>
              </a:lnSpc>
              <a:spcBef>
                <a:spcPts val="0"/>
              </a:spcBef>
              <a:spcAft>
                <a:spcPts val="0"/>
              </a:spcAft>
              <a:buClr>
                <a:srgbClr val="990000"/>
              </a:buClr>
              <a:buSzPts val="1800"/>
              <a:buFont typeface="Times New Roman" panose="02020603050405020304"/>
              <a:buChar char="○"/>
            </a:pPr>
            <a:r>
              <a:rPr lang="en-PH"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Access to healthcare professionals for validation of the system's functionality is minimal.</a:t>
            </a:r>
            <a:endParaRPr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50000"/>
              </a:lnSpc>
              <a:spcBef>
                <a:spcPts val="1200"/>
              </a:spcBef>
              <a:spcAft>
                <a:spcPts val="1200"/>
              </a:spcAft>
              <a:buNone/>
            </a:pPr>
            <a:endParaRPr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0"/>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50" name="Google Shape;150;p20"/>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FLOWCHART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TextBox 3"/>
          <p:cNvSpPr txBox="1"/>
          <p:nvPr/>
        </p:nvSpPr>
        <p:spPr>
          <a:xfrm>
            <a:off x="4810806" y="862001"/>
            <a:ext cx="6278252" cy="5909310"/>
          </a:xfrm>
          <a:prstGeom prst="rect">
            <a:avLst/>
          </a:prstGeom>
          <a:noFill/>
        </p:spPr>
        <p:txBody>
          <a:bodyPr wrap="square" rtlCol="0">
            <a:spAutoFit/>
          </a:bodyPr>
          <a:lstStyle/>
          <a:p>
            <a:pPr algn="just">
              <a:lnSpc>
                <a:spcPct val="150000"/>
              </a:lnSpc>
              <a:spcAft>
                <a:spcPts val="1000"/>
              </a:spcAft>
            </a:pP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Start and Initialization:</a:t>
            </a:r>
            <a:endParaRPr lang="en-PH" sz="1700" dirty="0">
              <a:effectLst/>
              <a:latin typeface="Times New Roman" panose="02020603050405020304" pitchFamily="18" charset="0"/>
              <a:ea typeface="Tahoma" panose="020B0604030504040204" pitchFamily="34" charset="0"/>
              <a:cs typeface="Times New Roman" panose="02020603050405020304" pitchFamily="18" charset="0"/>
            </a:endParaRPr>
          </a:p>
          <a:p>
            <a:pPr marL="457200" algn="just">
              <a:lnSpc>
                <a:spcPct val="150000"/>
              </a:lnSpc>
              <a:spcAft>
                <a:spcPts val="800"/>
              </a:spcAft>
            </a:pPr>
            <a:r>
              <a:rPr lang="en-PH" sz="1700" dirty="0">
                <a:effectLst/>
                <a:latin typeface="Times New Roman" panose="02020603050405020304" pitchFamily="18" charset="0"/>
                <a:ea typeface="Tahoma" panose="020B0604030504040204" pitchFamily="34" charset="0"/>
                <a:cs typeface="Times New Roman" panose="02020603050405020304" pitchFamily="18" charset="0"/>
              </a:rPr>
              <a:t>The process starts with the system checking if the app is already opened:</a:t>
            </a:r>
          </a:p>
          <a:p>
            <a:pPr marL="742950" lvl="1" indent="-285750" algn="just">
              <a:lnSpc>
                <a:spcPct val="150000"/>
              </a:lnSpc>
              <a:spcAft>
                <a:spcPts val="800"/>
              </a:spcAft>
              <a:buFont typeface="Symbol" panose="05050102010706020507" pitchFamily="18" charset="2"/>
              <a:buChar char=""/>
              <a:tabLst>
                <a:tab pos="914400" algn="l"/>
              </a:tabLst>
            </a:pP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If True</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 the user is redirected to the </a:t>
            </a:r>
            <a:r>
              <a:rPr lang="en-PH" sz="1700" b="1" dirty="0" err="1">
                <a:effectLst/>
                <a:latin typeface="Times New Roman" panose="02020603050405020304" pitchFamily="18" charset="0"/>
                <a:ea typeface="Tahoma" panose="020B0604030504040204" pitchFamily="34" charset="0"/>
                <a:cs typeface="Times New Roman" panose="02020603050405020304" pitchFamily="18" charset="0"/>
              </a:rPr>
              <a:t>SignUp</a:t>
            </a: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 page</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a:t>
            </a:r>
          </a:p>
          <a:p>
            <a:pPr marL="742950" lvl="1" indent="-285750" algn="just">
              <a:lnSpc>
                <a:spcPct val="150000"/>
              </a:lnSpc>
              <a:spcAft>
                <a:spcPts val="800"/>
              </a:spcAft>
              <a:buFont typeface="Symbol" panose="05050102010706020507" pitchFamily="18" charset="2"/>
              <a:buChar char=""/>
              <a:tabLst>
                <a:tab pos="914400" algn="l"/>
              </a:tabLst>
            </a:pP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If False</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 the user selects </a:t>
            </a:r>
            <a:r>
              <a:rPr lang="en-PH" sz="1700" b="1" dirty="0" err="1">
                <a:effectLst/>
                <a:latin typeface="Times New Roman" panose="02020603050405020304" pitchFamily="18" charset="0"/>
                <a:ea typeface="Tahoma" panose="020B0604030504040204" pitchFamily="34" charset="0"/>
                <a:cs typeface="Times New Roman" panose="02020603050405020304" pitchFamily="18" charset="0"/>
              </a:rPr>
              <a:t>GetStarted</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 which leads to the </a:t>
            </a:r>
            <a:r>
              <a:rPr lang="en-PH" sz="1700" dirty="0" err="1">
                <a:effectLst/>
                <a:latin typeface="Times New Roman" panose="02020603050405020304" pitchFamily="18" charset="0"/>
                <a:ea typeface="Tahoma" panose="020B0604030504040204" pitchFamily="34" charset="0"/>
                <a:cs typeface="Times New Roman" panose="02020603050405020304" pitchFamily="18" charset="0"/>
              </a:rPr>
              <a:t>SignUp</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 process.</a:t>
            </a:r>
          </a:p>
          <a:p>
            <a:pPr algn="just">
              <a:lnSpc>
                <a:spcPct val="150000"/>
              </a:lnSpc>
              <a:spcAft>
                <a:spcPts val="800"/>
              </a:spcAft>
            </a:pP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Sign Up and Sign In:</a:t>
            </a:r>
            <a:endParaRPr lang="en-PH" sz="170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PH" sz="1700" dirty="0">
                <a:effectLst/>
                <a:latin typeface="Times New Roman" panose="02020603050405020304" pitchFamily="18" charset="0"/>
                <a:ea typeface="Tahoma" panose="020B0604030504040204" pitchFamily="34" charset="0"/>
                <a:cs typeface="Times New Roman" panose="02020603050405020304" pitchFamily="18" charset="0"/>
              </a:rPr>
              <a:t>After </a:t>
            </a:r>
            <a:r>
              <a:rPr lang="en-PH" sz="1700" dirty="0" err="1">
                <a:effectLst/>
                <a:latin typeface="Times New Roman" panose="02020603050405020304" pitchFamily="18" charset="0"/>
                <a:ea typeface="Tahoma" panose="020B0604030504040204" pitchFamily="34" charset="0"/>
                <a:cs typeface="Times New Roman" panose="02020603050405020304" pitchFamily="18" charset="0"/>
              </a:rPr>
              <a:t>SignUp</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 the user proceeds to the </a:t>
            </a:r>
            <a:r>
              <a:rPr lang="en-PH" sz="1700" dirty="0" err="1">
                <a:effectLst/>
                <a:latin typeface="Times New Roman" panose="02020603050405020304" pitchFamily="18" charset="0"/>
                <a:ea typeface="Tahoma" panose="020B0604030504040204" pitchFamily="34" charset="0"/>
                <a:cs typeface="Times New Roman" panose="02020603050405020304" pitchFamily="18" charset="0"/>
              </a:rPr>
              <a:t>SignIn</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 flow:</a:t>
            </a:r>
          </a:p>
          <a:p>
            <a:pPr marL="742950" lvl="1" indent="-285750" algn="just">
              <a:lnSpc>
                <a:spcPct val="150000"/>
              </a:lnSpc>
              <a:spcAft>
                <a:spcPts val="800"/>
              </a:spcAft>
              <a:buFont typeface="Symbol" panose="05050102010706020507" pitchFamily="18" charset="2"/>
              <a:buChar char=""/>
              <a:tabLst>
                <a:tab pos="914400" algn="l"/>
              </a:tabLst>
            </a:pPr>
            <a:r>
              <a:rPr lang="en-PH" sz="1700" dirty="0">
                <a:effectLst/>
                <a:latin typeface="Times New Roman" panose="02020603050405020304" pitchFamily="18" charset="0"/>
                <a:ea typeface="Tahoma" panose="020B0604030504040204" pitchFamily="34" charset="0"/>
                <a:cs typeface="Times New Roman" panose="02020603050405020304" pitchFamily="18" charset="0"/>
              </a:rPr>
              <a:t>If the user enters the </a:t>
            </a: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wrong credentials</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 a </a:t>
            </a: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Display Wrong Credentials page </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is shown.</a:t>
            </a:r>
          </a:p>
          <a:p>
            <a:pPr marL="742950" lvl="1" indent="-285750" algn="just">
              <a:lnSpc>
                <a:spcPct val="150000"/>
              </a:lnSpc>
              <a:spcAft>
                <a:spcPts val="800"/>
              </a:spcAft>
              <a:buFont typeface="Symbol" panose="05050102010706020507" pitchFamily="18" charset="2"/>
              <a:buChar char=""/>
              <a:tabLst>
                <a:tab pos="914400" algn="l"/>
              </a:tabLst>
            </a:pPr>
            <a:r>
              <a:rPr lang="en-PH" sz="1700" dirty="0">
                <a:effectLst/>
                <a:latin typeface="Times New Roman" panose="02020603050405020304" pitchFamily="18" charset="0"/>
                <a:ea typeface="Tahoma" panose="020B0604030504040204" pitchFamily="34" charset="0"/>
                <a:cs typeface="Times New Roman" panose="02020603050405020304" pitchFamily="18" charset="0"/>
              </a:rPr>
              <a:t>If </a:t>
            </a: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correct credentials</a:t>
            </a:r>
            <a:r>
              <a:rPr lang="en-PH" sz="1700" dirty="0">
                <a:effectLst/>
                <a:latin typeface="Times New Roman" panose="02020603050405020304" pitchFamily="18" charset="0"/>
                <a:ea typeface="Tahoma" panose="020B0604030504040204" pitchFamily="34" charset="0"/>
                <a:cs typeface="Times New Roman" panose="02020603050405020304" pitchFamily="18" charset="0"/>
              </a:rPr>
              <a:t>, the user is redirected to the </a:t>
            </a:r>
            <a:r>
              <a:rPr lang="en-PH" sz="1700" b="1" dirty="0">
                <a:effectLst/>
                <a:latin typeface="Times New Roman" panose="02020603050405020304" pitchFamily="18" charset="0"/>
                <a:ea typeface="Tahoma" panose="020B0604030504040204" pitchFamily="34" charset="0"/>
                <a:cs typeface="Times New Roman" panose="02020603050405020304" pitchFamily="18" charset="0"/>
              </a:rPr>
              <a:t>Display Home screen.</a:t>
            </a:r>
            <a:endParaRPr lang="en-PH" sz="1700"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en-PH" sz="17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F134E3A-DFE8-6DD8-4543-4DB43D69D441}"/>
              </a:ext>
            </a:extLst>
          </p:cNvPr>
          <p:cNvPicPr>
            <a:picLocks noChangeAspect="1"/>
          </p:cNvPicPr>
          <p:nvPr/>
        </p:nvPicPr>
        <p:blipFill>
          <a:blip r:embed="rId4"/>
          <a:stretch>
            <a:fillRect/>
          </a:stretch>
        </p:blipFill>
        <p:spPr>
          <a:xfrm>
            <a:off x="392419" y="775313"/>
            <a:ext cx="4262124" cy="57011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0"/>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50" name="Google Shape;150;p20"/>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panose="020B0604020202020204"/>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FLOWCHART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TextBox 3"/>
          <p:cNvSpPr txBox="1"/>
          <p:nvPr/>
        </p:nvSpPr>
        <p:spPr>
          <a:xfrm>
            <a:off x="4734914" y="1023675"/>
            <a:ext cx="6728080" cy="5285165"/>
          </a:xfrm>
          <a:prstGeom prst="rect">
            <a:avLst/>
          </a:prstGeom>
          <a:noFill/>
        </p:spPr>
        <p:txBody>
          <a:bodyPr wrap="square" rtlCol="0">
            <a:spAutoFit/>
          </a:bodyPr>
          <a:lstStyle/>
          <a:p>
            <a:pPr algn="just">
              <a:lnSpc>
                <a:spcPct val="150000"/>
              </a:lnSpc>
              <a:spcAft>
                <a:spcPts val="800"/>
              </a:spcAf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Main Application Option (Home):</a:t>
            </a:r>
            <a:endParaRPr lang="en-P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From the Display Home page, the user can access various features:</a:t>
            </a:r>
          </a:p>
          <a:p>
            <a:pPr marL="342900" lvl="0" indent="-342900" algn="just">
              <a:lnSpc>
                <a:spcPct val="150000"/>
              </a:lnSpc>
              <a:spcAft>
                <a:spcPts val="800"/>
              </a:spcAft>
              <a:buSzPts val="1000"/>
              <a:buFont typeface="Symbol" panose="05050102010706020507" pitchFamily="18" charset="2"/>
              <a:buChar char=""/>
              <a:tabLst>
                <a:tab pos="457200" algn="l"/>
              </a:tabLs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Clicked Logs:</a:t>
            </a:r>
            <a:endParaRPr lang="en-P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tabLst>
                <a:tab pos="914400" algn="l"/>
              </a:tabLst>
            </a:pP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Leads to a page displaying Medicine Information.</a:t>
            </a:r>
          </a:p>
          <a:p>
            <a:pPr marL="742950" lvl="1" indent="-285750" algn="just">
              <a:lnSpc>
                <a:spcPct val="150000"/>
              </a:lnSpc>
              <a:spcAft>
                <a:spcPts val="800"/>
              </a:spcAft>
              <a:buFont typeface="Symbol" panose="05050102010706020507" pitchFamily="18" charset="2"/>
              <a:buChar char=""/>
              <a:tabLst>
                <a:tab pos="914400" algn="l"/>
              </a:tabLst>
            </a:pP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Provides options to edit notes or redirect to the </a:t>
            </a:r>
            <a:r>
              <a:rPr lang="en-PH" sz="1700" dirty="0" err="1">
                <a:effectLst/>
                <a:latin typeface="Times New Roman" panose="02020603050405020304" pitchFamily="18" charset="0"/>
                <a:ea typeface="Calibri" panose="020F0502020204030204" pitchFamily="34" charset="0"/>
                <a:cs typeface="Times New Roman" panose="02020603050405020304" pitchFamily="18" charset="0"/>
              </a:rPr>
              <a:t>AddMed</a:t>
            </a: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 feature.</a:t>
            </a:r>
          </a:p>
          <a:p>
            <a:pPr marL="342900" lvl="0" indent="-342900" algn="just">
              <a:lnSpc>
                <a:spcPct val="150000"/>
              </a:lnSpc>
              <a:spcAft>
                <a:spcPts val="800"/>
              </a:spcAft>
              <a:buSzPts val="1000"/>
              <a:buFont typeface="Symbol" panose="05050102010706020507" pitchFamily="18" charset="2"/>
              <a:buChar char=""/>
              <a:tabLst>
                <a:tab pos="457200" algn="l"/>
              </a:tabLs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Clicked </a:t>
            </a:r>
            <a:r>
              <a:rPr lang="en-PH" sz="1700" b="1" dirty="0" err="1">
                <a:effectLst/>
                <a:latin typeface="Times New Roman" panose="02020603050405020304" pitchFamily="18" charset="0"/>
                <a:ea typeface="Calibri" panose="020F0502020204030204" pitchFamily="34" charset="0"/>
                <a:cs typeface="Times New Roman" panose="02020603050405020304" pitchFamily="18" charset="0"/>
              </a:rPr>
              <a:t>AddMed</a:t>
            </a: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P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tabLst>
                <a:tab pos="914400" algn="l"/>
              </a:tabLst>
            </a:pP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Opens the Display </a:t>
            </a:r>
            <a:r>
              <a:rPr lang="en-PH" sz="1700" dirty="0" err="1">
                <a:effectLst/>
                <a:latin typeface="Times New Roman" panose="02020603050405020304" pitchFamily="18" charset="0"/>
                <a:ea typeface="Calibri" panose="020F0502020204030204" pitchFamily="34" charset="0"/>
                <a:cs typeface="Times New Roman" panose="02020603050405020304" pitchFamily="18" charset="0"/>
              </a:rPr>
              <a:t>AddMed</a:t>
            </a: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 page, where the user can input medicine information.</a:t>
            </a:r>
          </a:p>
          <a:p>
            <a:pPr marL="742950" lvl="1" indent="-285750" algn="just">
              <a:lnSpc>
                <a:spcPct val="150000"/>
              </a:lnSpc>
              <a:spcAft>
                <a:spcPts val="800"/>
              </a:spcAft>
              <a:buFont typeface="Symbol" panose="05050102010706020507" pitchFamily="18" charset="2"/>
              <a:buChar char=""/>
              <a:tabLst>
                <a:tab pos="914400" algn="l"/>
              </a:tabLst>
            </a:pP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User input is stored in the database.</a:t>
            </a:r>
          </a:p>
          <a:p>
            <a:pPr marL="342900" lvl="0" indent="-342900" algn="just">
              <a:lnSpc>
                <a:spcPct val="150000"/>
              </a:lnSpc>
              <a:spcAft>
                <a:spcPts val="800"/>
              </a:spcAft>
              <a:buSzPts val="1000"/>
              <a:buFont typeface="Symbol" panose="05050102010706020507" pitchFamily="18" charset="2"/>
              <a:buChar char=""/>
              <a:tabLst>
                <a:tab pos="457200" algn="l"/>
              </a:tabLst>
            </a:pPr>
            <a:r>
              <a:rPr lang="en-PH" sz="1700" b="1" dirty="0">
                <a:effectLst/>
                <a:latin typeface="Times New Roman" panose="02020603050405020304" pitchFamily="18" charset="0"/>
                <a:ea typeface="Calibri" panose="020F0502020204030204" pitchFamily="34" charset="0"/>
                <a:cs typeface="Times New Roman" panose="02020603050405020304" pitchFamily="18" charset="0"/>
              </a:rPr>
              <a:t>Show Adherence:</a:t>
            </a:r>
            <a:endParaRPr lang="en-P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tabLst>
                <a:tab pos="914400" algn="l"/>
              </a:tabLst>
            </a:pPr>
            <a:r>
              <a:rPr lang="en-PH" sz="1700" dirty="0">
                <a:effectLst/>
                <a:latin typeface="Times New Roman" panose="02020603050405020304" pitchFamily="18" charset="0"/>
                <a:ea typeface="Calibri" panose="020F0502020204030204" pitchFamily="34" charset="0"/>
                <a:cs typeface="Times New Roman" panose="02020603050405020304" pitchFamily="18" charset="0"/>
              </a:rPr>
              <a:t>Displays the adherence tracking progress.</a:t>
            </a:r>
          </a:p>
        </p:txBody>
      </p:sp>
      <p:pic>
        <p:nvPicPr>
          <p:cNvPr id="2" name="Picture 1">
            <a:extLst>
              <a:ext uri="{FF2B5EF4-FFF2-40B4-BE49-F238E27FC236}">
                <a16:creationId xmlns:a16="http://schemas.microsoft.com/office/drawing/2014/main" id="{8223ADAE-46A0-A4A1-315A-65CE2447717C}"/>
              </a:ext>
            </a:extLst>
          </p:cNvPr>
          <p:cNvPicPr>
            <a:picLocks noChangeAspect="1"/>
          </p:cNvPicPr>
          <p:nvPr/>
        </p:nvPicPr>
        <p:blipFill>
          <a:blip r:embed="rId4"/>
          <a:stretch>
            <a:fillRect/>
          </a:stretch>
        </p:blipFill>
        <p:spPr>
          <a:xfrm>
            <a:off x="392419" y="775313"/>
            <a:ext cx="4262124" cy="5701139"/>
          </a:xfrm>
          <a:prstGeom prst="rect">
            <a:avLst/>
          </a:prstGeom>
        </p:spPr>
      </p:pic>
    </p:spTree>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1871</Words>
  <Application>Microsoft Office PowerPoint</Application>
  <PresentationFormat>Widescreen</PresentationFormat>
  <Paragraphs>179</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Times New Roman</vt:lpstr>
      <vt:lpstr>Calibri</vt:lpstr>
      <vt:lpstr>Impact</vt:lpstr>
      <vt:lpstr>Tahoma</vt:lpstr>
      <vt:lpstr>Arial</vt:lpstr>
      <vt:lpstr>Symbol</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Benjie Pulmano</dc:creator>
  <cp:lastModifiedBy>Benjie Pulmano</cp:lastModifiedBy>
  <cp:revision>19</cp:revision>
  <dcterms:created xsi:type="dcterms:W3CDTF">2024-12-09T17:34:00Z</dcterms:created>
  <dcterms:modified xsi:type="dcterms:W3CDTF">2024-12-16T14:55:28Z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01E9A4B1AB4D4BD6B83994063E34E799_13</vt:lpwstr>
  </property>
  <property fmtid="{D5CDD505-2E9C-101B-9397-08002B2CF9AE}" pid="3" name="KSOProductBuildVer">
    <vt:lpwstr>1033-12.2.0.19307</vt:lpwstr>
  </property>
</Properties>
</file>