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0" r:id="rId4"/>
    <p:sldId id="282" r:id="rId5"/>
    <p:sldId id="281" r:id="rId6"/>
    <p:sldId id="283" r:id="rId7"/>
    <p:sldId id="284" r:id="rId8"/>
    <p:sldId id="272" r:id="rId9"/>
  </p:sldIdLst>
  <p:sldSz cx="12192000" cy="6858000"/>
  <p:notesSz cx="6858000" cy="9144000"/>
  <p:embeddedFontLst>
    <p:embeddedFont>
      <p:font typeface="仿宋" panose="02010609060101010101" pitchFamily="49" charset="-122"/>
      <p:regular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  <p:embeddedFont>
      <p:font typeface="方正粗黑宋简体" panose="02000000000000000000" pitchFamily="2" charset="-122"/>
      <p:regular r:id="rId15"/>
    </p:embeddedFont>
    <p:embeddedFont>
      <p:font typeface="华文新魏" panose="02010800040101010101" pitchFamily="2" charset="-122"/>
      <p:regular r:id="rId16"/>
    </p:embeddedFont>
    <p:embeddedFont>
      <p:font typeface="华文中宋" panose="02010600040101010101" pitchFamily="2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D7F"/>
    <a:srgbClr val="58595B"/>
    <a:srgbClr val="CB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9EA46-1F5C-4019-87D1-1AAFE8E4303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DC801-588A-4F7B-AA83-A2B5B36918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6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ED9B-562A-45FB-0B1E-DC387C9C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B8F815-4275-1ED3-6CDB-81D3C7065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40F9A6-F385-3DAC-AADE-E33B05FBF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D1E13-1E92-49F6-B5F0-F851B223A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21CC-1321-0948-0FA2-544A27E0C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651245-4441-316F-6FEF-1D55D1F7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337221-ADA6-6E98-6BC2-45678744F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B95E69-3A3A-250E-4949-8105DEC42E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0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D8DE1-2F44-C82C-F51D-50B82DAA1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045C06-5DFE-1D78-C6E2-DD5A1C772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B674B3-7A31-E07A-B86F-6C7C5D8E6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46592-CCCE-73F4-2B6D-7260136680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1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98F9-85BA-981A-838C-1B95C368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5A79CB-D6A4-B9BA-9746-168CAF5D7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951FE4-90EB-418C-FEC7-CE3C3AFE6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3C3E9-9182-19FE-04B5-A7FAA4E317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3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A957-2E57-3DB5-753D-8DBC89B4B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4E3A46-CCF1-D440-B6C9-D808DBDA5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A14E26-5F08-83F5-A2CB-59E6436D7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0C201-470E-9534-729D-F6B30DB3E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3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2024/3/7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E3B6-45B5-4569-8D75-3EA15591FDA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3"/>
          <p:cNvGrpSpPr>
            <a:grpSpLocks noChangeAspect="1"/>
          </p:cNvGrpSpPr>
          <p:nvPr/>
        </p:nvGrpSpPr>
        <p:grpSpPr bwMode="auto">
          <a:xfrm flipV="1">
            <a:off x="3172701" y="1828800"/>
            <a:ext cx="6028508" cy="3745754"/>
            <a:chOff x="2731" y="1702"/>
            <a:chExt cx="2118" cy="1316"/>
          </a:xfrm>
        </p:grpSpPr>
        <p:sp>
          <p:nvSpPr>
            <p:cNvPr id="191" name="Freeform 184"/>
            <p:cNvSpPr/>
            <p:nvPr/>
          </p:nvSpPr>
          <p:spPr bwMode="auto">
            <a:xfrm>
              <a:off x="2731" y="1702"/>
              <a:ext cx="2118" cy="1316"/>
            </a:xfrm>
            <a:custGeom>
              <a:avLst/>
              <a:gdLst>
                <a:gd name="T0" fmla="*/ 505 w 1010"/>
                <a:gd name="T1" fmla="*/ 77 h 626"/>
                <a:gd name="T2" fmla="*/ 347 w 1010"/>
                <a:gd name="T3" fmla="*/ 61 h 626"/>
                <a:gd name="T4" fmla="*/ 117 w 1010"/>
                <a:gd name="T5" fmla="*/ 73 h 626"/>
                <a:gd name="T6" fmla="*/ 154 w 1010"/>
                <a:gd name="T7" fmla="*/ 111 h 626"/>
                <a:gd name="T8" fmla="*/ 72 w 1010"/>
                <a:gd name="T9" fmla="*/ 88 h 626"/>
                <a:gd name="T10" fmla="*/ 94 w 1010"/>
                <a:gd name="T11" fmla="*/ 281 h 626"/>
                <a:gd name="T12" fmla="*/ 77 w 1010"/>
                <a:gd name="T13" fmla="*/ 313 h 626"/>
                <a:gd name="T14" fmla="*/ 77 w 1010"/>
                <a:gd name="T15" fmla="*/ 313 h 626"/>
                <a:gd name="T16" fmla="*/ 94 w 1010"/>
                <a:gd name="T17" fmla="*/ 345 h 626"/>
                <a:gd name="T18" fmla="*/ 72 w 1010"/>
                <a:gd name="T19" fmla="*/ 538 h 626"/>
                <a:gd name="T20" fmla="*/ 154 w 1010"/>
                <a:gd name="T21" fmla="*/ 514 h 626"/>
                <a:gd name="T22" fmla="*/ 117 w 1010"/>
                <a:gd name="T23" fmla="*/ 553 h 626"/>
                <a:gd name="T24" fmla="*/ 347 w 1010"/>
                <a:gd name="T25" fmla="*/ 565 h 626"/>
                <a:gd name="T26" fmla="*/ 505 w 1010"/>
                <a:gd name="T27" fmla="*/ 549 h 626"/>
                <a:gd name="T28" fmla="*/ 505 w 1010"/>
                <a:gd name="T29" fmla="*/ 549 h 626"/>
                <a:gd name="T30" fmla="*/ 663 w 1010"/>
                <a:gd name="T31" fmla="*/ 565 h 626"/>
                <a:gd name="T32" fmla="*/ 893 w 1010"/>
                <a:gd name="T33" fmla="*/ 553 h 626"/>
                <a:gd name="T34" fmla="*/ 856 w 1010"/>
                <a:gd name="T35" fmla="*/ 514 h 626"/>
                <a:gd name="T36" fmla="*/ 937 w 1010"/>
                <a:gd name="T37" fmla="*/ 538 h 626"/>
                <a:gd name="T38" fmla="*/ 916 w 1010"/>
                <a:gd name="T39" fmla="*/ 345 h 626"/>
                <a:gd name="T40" fmla="*/ 933 w 1010"/>
                <a:gd name="T41" fmla="*/ 313 h 626"/>
                <a:gd name="T42" fmla="*/ 933 w 1010"/>
                <a:gd name="T43" fmla="*/ 313 h 626"/>
                <a:gd name="T44" fmla="*/ 916 w 1010"/>
                <a:gd name="T45" fmla="*/ 281 h 626"/>
                <a:gd name="T46" fmla="*/ 937 w 1010"/>
                <a:gd name="T47" fmla="*/ 88 h 626"/>
                <a:gd name="T48" fmla="*/ 856 w 1010"/>
                <a:gd name="T49" fmla="*/ 111 h 626"/>
                <a:gd name="T50" fmla="*/ 893 w 1010"/>
                <a:gd name="T51" fmla="*/ 73 h 626"/>
                <a:gd name="T52" fmla="*/ 663 w 1010"/>
                <a:gd name="T53" fmla="*/ 61 h 626"/>
                <a:gd name="T54" fmla="*/ 505 w 1010"/>
                <a:gd name="T55" fmla="*/ 7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0" h="626">
                  <a:moveTo>
                    <a:pt x="505" y="77"/>
                  </a:moveTo>
                  <a:cubicBezTo>
                    <a:pt x="480" y="108"/>
                    <a:pt x="420" y="107"/>
                    <a:pt x="347" y="61"/>
                  </a:cubicBezTo>
                  <a:cubicBezTo>
                    <a:pt x="249" y="0"/>
                    <a:pt x="122" y="19"/>
                    <a:pt x="117" y="73"/>
                  </a:cubicBezTo>
                  <a:cubicBezTo>
                    <a:pt x="113" y="126"/>
                    <a:pt x="148" y="119"/>
                    <a:pt x="154" y="111"/>
                  </a:cubicBezTo>
                  <a:cubicBezTo>
                    <a:pt x="169" y="92"/>
                    <a:pt x="145" y="49"/>
                    <a:pt x="72" y="88"/>
                  </a:cubicBezTo>
                  <a:cubicBezTo>
                    <a:pt x="0" y="126"/>
                    <a:pt x="102" y="230"/>
                    <a:pt x="94" y="281"/>
                  </a:cubicBezTo>
                  <a:cubicBezTo>
                    <a:pt x="92" y="297"/>
                    <a:pt x="85" y="307"/>
                    <a:pt x="77" y="313"/>
                  </a:cubicBezTo>
                  <a:cubicBezTo>
                    <a:pt x="77" y="313"/>
                    <a:pt x="77" y="313"/>
                    <a:pt x="77" y="313"/>
                  </a:cubicBezTo>
                  <a:cubicBezTo>
                    <a:pt x="85" y="319"/>
                    <a:pt x="92" y="329"/>
                    <a:pt x="94" y="345"/>
                  </a:cubicBezTo>
                  <a:cubicBezTo>
                    <a:pt x="102" y="396"/>
                    <a:pt x="0" y="500"/>
                    <a:pt x="72" y="538"/>
                  </a:cubicBezTo>
                  <a:cubicBezTo>
                    <a:pt x="145" y="577"/>
                    <a:pt x="169" y="534"/>
                    <a:pt x="154" y="514"/>
                  </a:cubicBezTo>
                  <a:cubicBezTo>
                    <a:pt x="148" y="506"/>
                    <a:pt x="113" y="500"/>
                    <a:pt x="117" y="553"/>
                  </a:cubicBezTo>
                  <a:cubicBezTo>
                    <a:pt x="122" y="607"/>
                    <a:pt x="249" y="626"/>
                    <a:pt x="347" y="565"/>
                  </a:cubicBezTo>
                  <a:cubicBezTo>
                    <a:pt x="420" y="519"/>
                    <a:pt x="480" y="518"/>
                    <a:pt x="505" y="549"/>
                  </a:cubicBezTo>
                  <a:cubicBezTo>
                    <a:pt x="505" y="549"/>
                    <a:pt x="505" y="549"/>
                    <a:pt x="505" y="549"/>
                  </a:cubicBezTo>
                  <a:cubicBezTo>
                    <a:pt x="530" y="518"/>
                    <a:pt x="590" y="519"/>
                    <a:pt x="663" y="565"/>
                  </a:cubicBezTo>
                  <a:cubicBezTo>
                    <a:pt x="761" y="626"/>
                    <a:pt x="888" y="607"/>
                    <a:pt x="893" y="553"/>
                  </a:cubicBezTo>
                  <a:cubicBezTo>
                    <a:pt x="897" y="500"/>
                    <a:pt x="862" y="506"/>
                    <a:pt x="856" y="514"/>
                  </a:cubicBezTo>
                  <a:cubicBezTo>
                    <a:pt x="841" y="534"/>
                    <a:pt x="865" y="577"/>
                    <a:pt x="937" y="538"/>
                  </a:cubicBezTo>
                  <a:cubicBezTo>
                    <a:pt x="1010" y="500"/>
                    <a:pt x="908" y="396"/>
                    <a:pt x="916" y="345"/>
                  </a:cubicBezTo>
                  <a:cubicBezTo>
                    <a:pt x="918" y="329"/>
                    <a:pt x="924" y="319"/>
                    <a:pt x="933" y="313"/>
                  </a:cubicBezTo>
                  <a:cubicBezTo>
                    <a:pt x="933" y="313"/>
                    <a:pt x="933" y="313"/>
                    <a:pt x="933" y="313"/>
                  </a:cubicBezTo>
                  <a:cubicBezTo>
                    <a:pt x="924" y="307"/>
                    <a:pt x="918" y="297"/>
                    <a:pt x="916" y="281"/>
                  </a:cubicBezTo>
                  <a:cubicBezTo>
                    <a:pt x="908" y="230"/>
                    <a:pt x="1010" y="126"/>
                    <a:pt x="937" y="88"/>
                  </a:cubicBezTo>
                  <a:cubicBezTo>
                    <a:pt x="865" y="49"/>
                    <a:pt x="841" y="92"/>
                    <a:pt x="856" y="111"/>
                  </a:cubicBezTo>
                  <a:cubicBezTo>
                    <a:pt x="862" y="119"/>
                    <a:pt x="897" y="126"/>
                    <a:pt x="893" y="73"/>
                  </a:cubicBezTo>
                  <a:cubicBezTo>
                    <a:pt x="888" y="19"/>
                    <a:pt x="761" y="0"/>
                    <a:pt x="663" y="61"/>
                  </a:cubicBezTo>
                  <a:cubicBezTo>
                    <a:pt x="590" y="107"/>
                    <a:pt x="530" y="108"/>
                    <a:pt x="505" y="77"/>
                  </a:cubicBezTo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5"/>
            <p:cNvSpPr>
              <a:spLocks noEditPoints="1"/>
            </p:cNvSpPr>
            <p:nvPr/>
          </p:nvSpPr>
          <p:spPr bwMode="auto">
            <a:xfrm>
              <a:off x="2782" y="1713"/>
              <a:ext cx="1944" cy="1242"/>
            </a:xfrm>
            <a:custGeom>
              <a:avLst/>
              <a:gdLst>
                <a:gd name="T0" fmla="*/ 876 w 927"/>
                <a:gd name="T1" fmla="*/ 331 h 591"/>
                <a:gd name="T2" fmla="*/ 892 w 927"/>
                <a:gd name="T3" fmla="*/ 296 h 591"/>
                <a:gd name="T4" fmla="*/ 895 w 927"/>
                <a:gd name="T5" fmla="*/ 197 h 591"/>
                <a:gd name="T6" fmla="*/ 890 w 927"/>
                <a:gd name="T7" fmla="*/ 65 h 591"/>
                <a:gd name="T8" fmla="*/ 844 w 927"/>
                <a:gd name="T9" fmla="*/ 33 h 591"/>
                <a:gd name="T10" fmla="*/ 648 w 927"/>
                <a:gd name="T11" fmla="*/ 26 h 591"/>
                <a:gd name="T12" fmla="*/ 551 w 927"/>
                <a:gd name="T13" fmla="*/ 71 h 591"/>
                <a:gd name="T14" fmla="*/ 466 w 927"/>
                <a:gd name="T15" fmla="*/ 57 h 591"/>
                <a:gd name="T16" fmla="*/ 465 w 927"/>
                <a:gd name="T17" fmla="*/ 56 h 591"/>
                <a:gd name="T18" fmla="*/ 461 w 927"/>
                <a:gd name="T19" fmla="*/ 57 h 591"/>
                <a:gd name="T20" fmla="*/ 364 w 927"/>
                <a:gd name="T21" fmla="*/ 66 h 591"/>
                <a:gd name="T22" fmla="*/ 267 w 927"/>
                <a:gd name="T23" fmla="*/ 18 h 591"/>
                <a:gd name="T24" fmla="*/ 75 w 927"/>
                <a:gd name="T25" fmla="*/ 45 h 591"/>
                <a:gd name="T26" fmla="*/ 1 w 927"/>
                <a:gd name="T27" fmla="*/ 121 h 591"/>
                <a:gd name="T28" fmla="*/ 46 w 927"/>
                <a:gd name="T29" fmla="*/ 263 h 591"/>
                <a:gd name="T30" fmla="*/ 32 w 927"/>
                <a:gd name="T31" fmla="*/ 293 h 591"/>
                <a:gd name="T32" fmla="*/ 48 w 927"/>
                <a:gd name="T33" fmla="*/ 325 h 591"/>
                <a:gd name="T34" fmla="*/ 40 w 927"/>
                <a:gd name="T35" fmla="*/ 368 h 591"/>
                <a:gd name="T36" fmla="*/ 31 w 927"/>
                <a:gd name="T37" fmla="*/ 523 h 591"/>
                <a:gd name="T38" fmla="*/ 76 w 927"/>
                <a:gd name="T39" fmla="*/ 545 h 591"/>
                <a:gd name="T40" fmla="*/ 236 w 927"/>
                <a:gd name="T41" fmla="*/ 571 h 591"/>
                <a:gd name="T42" fmla="*/ 80 w 927"/>
                <a:gd name="T43" fmla="*/ 544 h 591"/>
                <a:gd name="T44" fmla="*/ 114 w 927"/>
                <a:gd name="T45" fmla="*/ 497 h 591"/>
                <a:gd name="T46" fmla="*/ 110 w 927"/>
                <a:gd name="T47" fmla="*/ 493 h 591"/>
                <a:gd name="T48" fmla="*/ 74 w 927"/>
                <a:gd name="T49" fmla="*/ 534 h 591"/>
                <a:gd name="T50" fmla="*/ 10 w 927"/>
                <a:gd name="T51" fmla="*/ 497 h 591"/>
                <a:gd name="T52" fmla="*/ 57 w 927"/>
                <a:gd name="T53" fmla="*/ 334 h 591"/>
                <a:gd name="T54" fmla="*/ 42 w 927"/>
                <a:gd name="T55" fmla="*/ 296 h 591"/>
                <a:gd name="T56" fmla="*/ 58 w 927"/>
                <a:gd name="T57" fmla="*/ 245 h 591"/>
                <a:gd name="T58" fmla="*/ 27 w 927"/>
                <a:gd name="T59" fmla="*/ 76 h 591"/>
                <a:gd name="T60" fmla="*/ 101 w 927"/>
                <a:gd name="T61" fmla="*/ 101 h 591"/>
                <a:gd name="T62" fmla="*/ 79 w 927"/>
                <a:gd name="T63" fmla="*/ 52 h 591"/>
                <a:gd name="T64" fmla="*/ 212 w 927"/>
                <a:gd name="T65" fmla="*/ 15 h 591"/>
                <a:gd name="T66" fmla="*/ 310 w 927"/>
                <a:gd name="T67" fmla="*/ 53 h 591"/>
                <a:gd name="T68" fmla="*/ 408 w 927"/>
                <a:gd name="T69" fmla="*/ 85 h 591"/>
                <a:gd name="T70" fmla="*/ 484 w 927"/>
                <a:gd name="T71" fmla="*/ 79 h 591"/>
                <a:gd name="T72" fmla="*/ 553 w 927"/>
                <a:gd name="T73" fmla="*/ 79 h 591"/>
                <a:gd name="T74" fmla="*/ 651 w 927"/>
                <a:gd name="T75" fmla="*/ 31 h 591"/>
                <a:gd name="T76" fmla="*/ 840 w 927"/>
                <a:gd name="T77" fmla="*/ 36 h 591"/>
                <a:gd name="T78" fmla="*/ 812 w 927"/>
                <a:gd name="T79" fmla="*/ 95 h 591"/>
                <a:gd name="T80" fmla="*/ 817 w 927"/>
                <a:gd name="T81" fmla="*/ 99 h 591"/>
                <a:gd name="T82" fmla="*/ 853 w 927"/>
                <a:gd name="T83" fmla="*/ 57 h 591"/>
                <a:gd name="T84" fmla="*/ 917 w 927"/>
                <a:gd name="T85" fmla="*/ 94 h 591"/>
                <a:gd name="T86" fmla="*/ 890 w 927"/>
                <a:gd name="T87" fmla="*/ 295 h 591"/>
                <a:gd name="T88" fmla="*/ 872 w 927"/>
                <a:gd name="T89" fmla="*/ 345 h 591"/>
                <a:gd name="T90" fmla="*/ 899 w 927"/>
                <a:gd name="T91" fmla="*/ 514 h 591"/>
                <a:gd name="T92" fmla="*/ 826 w 927"/>
                <a:gd name="T93" fmla="*/ 490 h 591"/>
                <a:gd name="T94" fmla="*/ 848 w 927"/>
                <a:gd name="T95" fmla="*/ 539 h 591"/>
                <a:gd name="T96" fmla="*/ 822 w 927"/>
                <a:gd name="T97" fmla="*/ 575 h 591"/>
                <a:gd name="T98" fmla="*/ 922 w 927"/>
                <a:gd name="T99" fmla="*/ 499 h 591"/>
                <a:gd name="T100" fmla="*/ 108 w 927"/>
                <a:gd name="T101" fmla="*/ 495 h 591"/>
                <a:gd name="T102" fmla="*/ 78 w 927"/>
                <a:gd name="T103" fmla="*/ 535 h 591"/>
                <a:gd name="T104" fmla="*/ 101 w 927"/>
                <a:gd name="T105" fmla="*/ 97 h 591"/>
                <a:gd name="T106" fmla="*/ 78 w 927"/>
                <a:gd name="T107" fmla="*/ 57 h 591"/>
                <a:gd name="T108" fmla="*/ 819 w 927"/>
                <a:gd name="T109" fmla="*/ 95 h 591"/>
                <a:gd name="T110" fmla="*/ 816 w 927"/>
                <a:gd name="T111" fmla="*/ 92 h 591"/>
                <a:gd name="T112" fmla="*/ 849 w 927"/>
                <a:gd name="T113" fmla="*/ 531 h 591"/>
                <a:gd name="T114" fmla="*/ 838 w 927"/>
                <a:gd name="T115" fmla="*/ 4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7" h="591">
                  <a:moveTo>
                    <a:pt x="926" y="470"/>
                  </a:moveTo>
                  <a:cubicBezTo>
                    <a:pt x="925" y="461"/>
                    <a:pt x="922" y="452"/>
                    <a:pt x="919" y="443"/>
                  </a:cubicBezTo>
                  <a:cubicBezTo>
                    <a:pt x="913" y="426"/>
                    <a:pt x="905" y="409"/>
                    <a:pt x="897" y="393"/>
                  </a:cubicBezTo>
                  <a:cubicBezTo>
                    <a:pt x="890" y="377"/>
                    <a:pt x="881" y="361"/>
                    <a:pt x="878" y="344"/>
                  </a:cubicBezTo>
                  <a:cubicBezTo>
                    <a:pt x="877" y="341"/>
                    <a:pt x="877" y="339"/>
                    <a:pt x="876" y="337"/>
                  </a:cubicBezTo>
                  <a:cubicBezTo>
                    <a:pt x="876" y="335"/>
                    <a:pt x="876" y="333"/>
                    <a:pt x="876" y="331"/>
                  </a:cubicBezTo>
                  <a:cubicBezTo>
                    <a:pt x="876" y="328"/>
                    <a:pt x="876" y="328"/>
                    <a:pt x="876" y="328"/>
                  </a:cubicBezTo>
                  <a:cubicBezTo>
                    <a:pt x="877" y="324"/>
                    <a:pt x="877" y="324"/>
                    <a:pt x="877" y="324"/>
                  </a:cubicBezTo>
                  <a:cubicBezTo>
                    <a:pt x="877" y="322"/>
                    <a:pt x="877" y="320"/>
                    <a:pt x="878" y="318"/>
                  </a:cubicBezTo>
                  <a:cubicBezTo>
                    <a:pt x="880" y="309"/>
                    <a:pt x="885" y="302"/>
                    <a:pt x="892" y="296"/>
                  </a:cubicBezTo>
                  <a:cubicBezTo>
                    <a:pt x="892" y="296"/>
                    <a:pt x="892" y="296"/>
                    <a:pt x="892" y="296"/>
                  </a:cubicBezTo>
                  <a:cubicBezTo>
                    <a:pt x="892" y="296"/>
                    <a:pt x="892" y="296"/>
                    <a:pt x="892" y="296"/>
                  </a:cubicBezTo>
                  <a:cubicBezTo>
                    <a:pt x="892" y="296"/>
                    <a:pt x="892" y="295"/>
                    <a:pt x="892" y="295"/>
                  </a:cubicBezTo>
                  <a:cubicBezTo>
                    <a:pt x="892" y="295"/>
                    <a:pt x="892" y="295"/>
                    <a:pt x="892" y="295"/>
                  </a:cubicBezTo>
                  <a:cubicBezTo>
                    <a:pt x="892" y="295"/>
                    <a:pt x="892" y="295"/>
                    <a:pt x="892" y="295"/>
                  </a:cubicBezTo>
                  <a:cubicBezTo>
                    <a:pt x="884" y="290"/>
                    <a:pt x="880" y="282"/>
                    <a:pt x="877" y="273"/>
                  </a:cubicBezTo>
                  <a:cubicBezTo>
                    <a:pt x="874" y="265"/>
                    <a:pt x="874" y="256"/>
                    <a:pt x="876" y="247"/>
                  </a:cubicBezTo>
                  <a:cubicBezTo>
                    <a:pt x="879" y="229"/>
                    <a:pt x="887" y="213"/>
                    <a:pt x="895" y="197"/>
                  </a:cubicBezTo>
                  <a:cubicBezTo>
                    <a:pt x="903" y="180"/>
                    <a:pt x="911" y="164"/>
                    <a:pt x="917" y="147"/>
                  </a:cubicBezTo>
                  <a:cubicBezTo>
                    <a:pt x="919" y="138"/>
                    <a:pt x="922" y="129"/>
                    <a:pt x="923" y="120"/>
                  </a:cubicBezTo>
                  <a:cubicBezTo>
                    <a:pt x="924" y="111"/>
                    <a:pt x="923" y="102"/>
                    <a:pt x="920" y="93"/>
                  </a:cubicBezTo>
                  <a:cubicBezTo>
                    <a:pt x="917" y="84"/>
                    <a:pt x="910" y="77"/>
                    <a:pt x="902" y="72"/>
                  </a:cubicBezTo>
                  <a:cubicBezTo>
                    <a:pt x="900" y="71"/>
                    <a:pt x="898" y="69"/>
                    <a:pt x="896" y="68"/>
                  </a:cubicBezTo>
                  <a:cubicBezTo>
                    <a:pt x="890" y="65"/>
                    <a:pt x="890" y="65"/>
                    <a:pt x="890" y="65"/>
                  </a:cubicBezTo>
                  <a:cubicBezTo>
                    <a:pt x="884" y="62"/>
                    <a:pt x="884" y="62"/>
                    <a:pt x="884" y="62"/>
                  </a:cubicBezTo>
                  <a:cubicBezTo>
                    <a:pt x="877" y="60"/>
                    <a:pt x="877" y="60"/>
                    <a:pt x="877" y="60"/>
                  </a:cubicBezTo>
                  <a:cubicBezTo>
                    <a:pt x="870" y="57"/>
                    <a:pt x="861" y="54"/>
                    <a:pt x="853" y="53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0"/>
                    <a:pt x="852" y="48"/>
                    <a:pt x="851" y="45"/>
                  </a:cubicBezTo>
                  <a:cubicBezTo>
                    <a:pt x="849" y="41"/>
                    <a:pt x="847" y="37"/>
                    <a:pt x="844" y="33"/>
                  </a:cubicBezTo>
                  <a:cubicBezTo>
                    <a:pt x="838" y="26"/>
                    <a:pt x="830" y="20"/>
                    <a:pt x="822" y="16"/>
                  </a:cubicBezTo>
                  <a:cubicBezTo>
                    <a:pt x="805" y="8"/>
                    <a:pt x="786" y="5"/>
                    <a:pt x="768" y="3"/>
                  </a:cubicBezTo>
                  <a:cubicBezTo>
                    <a:pt x="759" y="3"/>
                    <a:pt x="750" y="3"/>
                    <a:pt x="741" y="3"/>
                  </a:cubicBezTo>
                  <a:cubicBezTo>
                    <a:pt x="732" y="4"/>
                    <a:pt x="723" y="5"/>
                    <a:pt x="714" y="6"/>
                  </a:cubicBezTo>
                  <a:cubicBezTo>
                    <a:pt x="695" y="9"/>
                    <a:pt x="678" y="14"/>
                    <a:pt x="661" y="20"/>
                  </a:cubicBezTo>
                  <a:cubicBezTo>
                    <a:pt x="656" y="22"/>
                    <a:pt x="652" y="24"/>
                    <a:pt x="648" y="26"/>
                  </a:cubicBezTo>
                  <a:cubicBezTo>
                    <a:pt x="644" y="28"/>
                    <a:pt x="640" y="29"/>
                    <a:pt x="636" y="32"/>
                  </a:cubicBezTo>
                  <a:cubicBezTo>
                    <a:pt x="630" y="35"/>
                    <a:pt x="630" y="35"/>
                    <a:pt x="630" y="35"/>
                  </a:cubicBezTo>
                  <a:cubicBezTo>
                    <a:pt x="624" y="38"/>
                    <a:pt x="624" y="38"/>
                    <a:pt x="624" y="38"/>
                  </a:cubicBezTo>
                  <a:cubicBezTo>
                    <a:pt x="612" y="45"/>
                    <a:pt x="612" y="45"/>
                    <a:pt x="612" y="45"/>
                  </a:cubicBezTo>
                  <a:cubicBezTo>
                    <a:pt x="596" y="54"/>
                    <a:pt x="580" y="62"/>
                    <a:pt x="564" y="68"/>
                  </a:cubicBezTo>
                  <a:cubicBezTo>
                    <a:pt x="559" y="69"/>
                    <a:pt x="555" y="70"/>
                    <a:pt x="551" y="71"/>
                  </a:cubicBezTo>
                  <a:cubicBezTo>
                    <a:pt x="549" y="72"/>
                    <a:pt x="547" y="73"/>
                    <a:pt x="544" y="73"/>
                  </a:cubicBezTo>
                  <a:cubicBezTo>
                    <a:pt x="538" y="74"/>
                    <a:pt x="538" y="74"/>
                    <a:pt x="538" y="74"/>
                  </a:cubicBezTo>
                  <a:cubicBezTo>
                    <a:pt x="534" y="75"/>
                    <a:pt x="529" y="76"/>
                    <a:pt x="525" y="76"/>
                  </a:cubicBezTo>
                  <a:cubicBezTo>
                    <a:pt x="523" y="76"/>
                    <a:pt x="521" y="76"/>
                    <a:pt x="518" y="76"/>
                  </a:cubicBezTo>
                  <a:cubicBezTo>
                    <a:pt x="516" y="77"/>
                    <a:pt x="514" y="77"/>
                    <a:pt x="512" y="76"/>
                  </a:cubicBezTo>
                  <a:cubicBezTo>
                    <a:pt x="495" y="76"/>
                    <a:pt x="477" y="70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65" y="56"/>
                    <a:pt x="465" y="56"/>
                    <a:pt x="465" y="56"/>
                  </a:cubicBezTo>
                  <a:cubicBezTo>
                    <a:pt x="464" y="56"/>
                    <a:pt x="464" y="56"/>
                    <a:pt x="463" y="56"/>
                  </a:cubicBezTo>
                  <a:cubicBezTo>
                    <a:pt x="463" y="56"/>
                    <a:pt x="463" y="56"/>
                    <a:pt x="463" y="56"/>
                  </a:cubicBezTo>
                  <a:cubicBezTo>
                    <a:pt x="463" y="56"/>
                    <a:pt x="462" y="56"/>
                    <a:pt x="462" y="5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1" y="56"/>
                    <a:pt x="461" y="56"/>
                    <a:pt x="461" y="57"/>
                  </a:cubicBezTo>
                  <a:cubicBezTo>
                    <a:pt x="461" y="57"/>
                    <a:pt x="461" y="57"/>
                    <a:pt x="461" y="57"/>
                  </a:cubicBezTo>
                  <a:cubicBezTo>
                    <a:pt x="461" y="57"/>
                    <a:pt x="461" y="57"/>
                    <a:pt x="461" y="57"/>
                  </a:cubicBezTo>
                  <a:cubicBezTo>
                    <a:pt x="456" y="62"/>
                    <a:pt x="456" y="62"/>
                    <a:pt x="456" y="62"/>
                  </a:cubicBezTo>
                  <a:cubicBezTo>
                    <a:pt x="454" y="63"/>
                    <a:pt x="453" y="64"/>
                    <a:pt x="451" y="65"/>
                  </a:cubicBezTo>
                  <a:cubicBezTo>
                    <a:pt x="448" y="67"/>
                    <a:pt x="444" y="70"/>
                    <a:pt x="440" y="71"/>
                  </a:cubicBezTo>
                  <a:cubicBezTo>
                    <a:pt x="432" y="74"/>
                    <a:pt x="424" y="75"/>
                    <a:pt x="415" y="75"/>
                  </a:cubicBezTo>
                  <a:cubicBezTo>
                    <a:pt x="398" y="75"/>
                    <a:pt x="380" y="71"/>
                    <a:pt x="364" y="66"/>
                  </a:cubicBezTo>
                  <a:cubicBezTo>
                    <a:pt x="347" y="60"/>
                    <a:pt x="331" y="52"/>
                    <a:pt x="316" y="43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299" y="32"/>
                    <a:pt x="299" y="32"/>
                    <a:pt x="299" y="32"/>
                  </a:cubicBezTo>
                  <a:cubicBezTo>
                    <a:pt x="292" y="29"/>
                    <a:pt x="292" y="29"/>
                    <a:pt x="292" y="29"/>
                  </a:cubicBezTo>
                  <a:cubicBezTo>
                    <a:pt x="288" y="27"/>
                    <a:pt x="284" y="25"/>
                    <a:pt x="280" y="23"/>
                  </a:cubicBezTo>
                  <a:cubicBezTo>
                    <a:pt x="276" y="21"/>
                    <a:pt x="271" y="19"/>
                    <a:pt x="267" y="18"/>
                  </a:cubicBezTo>
                  <a:cubicBezTo>
                    <a:pt x="250" y="11"/>
                    <a:pt x="232" y="6"/>
                    <a:pt x="214" y="3"/>
                  </a:cubicBezTo>
                  <a:cubicBezTo>
                    <a:pt x="205" y="1"/>
                    <a:pt x="195" y="1"/>
                    <a:pt x="186" y="0"/>
                  </a:cubicBezTo>
                  <a:cubicBezTo>
                    <a:pt x="177" y="0"/>
                    <a:pt x="168" y="0"/>
                    <a:pt x="158" y="1"/>
                  </a:cubicBezTo>
                  <a:cubicBezTo>
                    <a:pt x="140" y="2"/>
                    <a:pt x="121" y="7"/>
                    <a:pt x="105" y="15"/>
                  </a:cubicBezTo>
                  <a:cubicBezTo>
                    <a:pt x="96" y="19"/>
                    <a:pt x="88" y="25"/>
                    <a:pt x="82" y="32"/>
                  </a:cubicBezTo>
                  <a:cubicBezTo>
                    <a:pt x="79" y="36"/>
                    <a:pt x="77" y="41"/>
                    <a:pt x="75" y="45"/>
                  </a:cubicBezTo>
                  <a:cubicBezTo>
                    <a:pt x="74" y="48"/>
                    <a:pt x="74" y="50"/>
                    <a:pt x="74" y="52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5" y="54"/>
                    <a:pt x="57" y="56"/>
                    <a:pt x="49" y="59"/>
                  </a:cubicBezTo>
                  <a:cubicBezTo>
                    <a:pt x="40" y="62"/>
                    <a:pt x="32" y="65"/>
                    <a:pt x="24" y="70"/>
                  </a:cubicBezTo>
                  <a:cubicBezTo>
                    <a:pt x="16" y="75"/>
                    <a:pt x="8" y="83"/>
                    <a:pt x="5" y="92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2" y="130"/>
                    <a:pt x="4" y="139"/>
                    <a:pt x="7" y="148"/>
                  </a:cubicBezTo>
                  <a:cubicBezTo>
                    <a:pt x="12" y="166"/>
                    <a:pt x="20" y="182"/>
                    <a:pt x="28" y="199"/>
                  </a:cubicBezTo>
                  <a:cubicBezTo>
                    <a:pt x="35" y="215"/>
                    <a:pt x="42" y="231"/>
                    <a:pt x="46" y="248"/>
                  </a:cubicBezTo>
                  <a:cubicBezTo>
                    <a:pt x="46" y="250"/>
                    <a:pt x="46" y="252"/>
                    <a:pt x="47" y="254"/>
                  </a:cubicBezTo>
                  <a:cubicBezTo>
                    <a:pt x="46" y="256"/>
                    <a:pt x="47" y="258"/>
                    <a:pt x="47" y="260"/>
                  </a:cubicBezTo>
                  <a:cubicBezTo>
                    <a:pt x="47" y="261"/>
                    <a:pt x="46" y="262"/>
                    <a:pt x="46" y="263"/>
                  </a:cubicBezTo>
                  <a:cubicBezTo>
                    <a:pt x="46" y="266"/>
                    <a:pt x="46" y="266"/>
                    <a:pt x="46" y="266"/>
                  </a:cubicBezTo>
                  <a:cubicBezTo>
                    <a:pt x="46" y="268"/>
                    <a:pt x="45" y="270"/>
                    <a:pt x="45" y="272"/>
                  </a:cubicBezTo>
                  <a:cubicBezTo>
                    <a:pt x="43" y="279"/>
                    <a:pt x="39" y="287"/>
                    <a:pt x="33" y="292"/>
                  </a:cubicBezTo>
                  <a:cubicBezTo>
                    <a:pt x="33" y="292"/>
                    <a:pt x="33" y="292"/>
                    <a:pt x="33" y="292"/>
                  </a:cubicBezTo>
                  <a:cubicBezTo>
                    <a:pt x="33" y="292"/>
                    <a:pt x="33" y="292"/>
                    <a:pt x="33" y="292"/>
                  </a:cubicBezTo>
                  <a:cubicBezTo>
                    <a:pt x="33" y="292"/>
                    <a:pt x="33" y="293"/>
                    <a:pt x="32" y="293"/>
                  </a:cubicBezTo>
                  <a:cubicBezTo>
                    <a:pt x="31" y="294"/>
                    <a:pt x="31" y="297"/>
                    <a:pt x="33" y="298"/>
                  </a:cubicBezTo>
                  <a:cubicBezTo>
                    <a:pt x="33" y="298"/>
                    <a:pt x="33" y="298"/>
                    <a:pt x="33" y="298"/>
                  </a:cubicBezTo>
                  <a:cubicBezTo>
                    <a:pt x="33" y="299"/>
                    <a:pt x="33" y="299"/>
                    <a:pt x="33" y="299"/>
                  </a:cubicBezTo>
                  <a:cubicBezTo>
                    <a:pt x="33" y="299"/>
                    <a:pt x="33" y="299"/>
                    <a:pt x="33" y="299"/>
                  </a:cubicBezTo>
                  <a:cubicBezTo>
                    <a:pt x="40" y="303"/>
                    <a:pt x="44" y="310"/>
                    <a:pt x="47" y="318"/>
                  </a:cubicBezTo>
                  <a:cubicBezTo>
                    <a:pt x="47" y="320"/>
                    <a:pt x="48" y="323"/>
                    <a:pt x="48" y="325"/>
                  </a:cubicBezTo>
                  <a:cubicBezTo>
                    <a:pt x="49" y="327"/>
                    <a:pt x="49" y="327"/>
                    <a:pt x="49" y="327"/>
                  </a:cubicBezTo>
                  <a:cubicBezTo>
                    <a:pt x="49" y="331"/>
                    <a:pt x="49" y="331"/>
                    <a:pt x="49" y="331"/>
                  </a:cubicBezTo>
                  <a:cubicBezTo>
                    <a:pt x="49" y="332"/>
                    <a:pt x="49" y="333"/>
                    <a:pt x="49" y="334"/>
                  </a:cubicBezTo>
                  <a:cubicBezTo>
                    <a:pt x="49" y="337"/>
                    <a:pt x="49" y="337"/>
                    <a:pt x="49" y="337"/>
                  </a:cubicBezTo>
                  <a:cubicBezTo>
                    <a:pt x="49" y="339"/>
                    <a:pt x="49" y="341"/>
                    <a:pt x="48" y="343"/>
                  </a:cubicBezTo>
                  <a:cubicBezTo>
                    <a:pt x="47" y="352"/>
                    <a:pt x="44" y="360"/>
                    <a:pt x="40" y="368"/>
                  </a:cubicBezTo>
                  <a:cubicBezTo>
                    <a:pt x="37" y="377"/>
                    <a:pt x="34" y="385"/>
                    <a:pt x="30" y="393"/>
                  </a:cubicBezTo>
                  <a:cubicBezTo>
                    <a:pt x="22" y="410"/>
                    <a:pt x="15" y="426"/>
                    <a:pt x="9" y="443"/>
                  </a:cubicBezTo>
                  <a:cubicBezTo>
                    <a:pt x="6" y="452"/>
                    <a:pt x="4" y="461"/>
                    <a:pt x="3" y="470"/>
                  </a:cubicBezTo>
                  <a:cubicBezTo>
                    <a:pt x="2" y="480"/>
                    <a:pt x="3" y="489"/>
                    <a:pt x="6" y="498"/>
                  </a:cubicBezTo>
                  <a:cubicBezTo>
                    <a:pt x="10" y="507"/>
                    <a:pt x="17" y="514"/>
                    <a:pt x="25" y="519"/>
                  </a:cubicBezTo>
                  <a:cubicBezTo>
                    <a:pt x="27" y="520"/>
                    <a:pt x="29" y="522"/>
                    <a:pt x="31" y="523"/>
                  </a:cubicBezTo>
                  <a:cubicBezTo>
                    <a:pt x="37" y="526"/>
                    <a:pt x="37" y="526"/>
                    <a:pt x="37" y="526"/>
                  </a:cubicBezTo>
                  <a:cubicBezTo>
                    <a:pt x="43" y="528"/>
                    <a:pt x="43" y="528"/>
                    <a:pt x="43" y="528"/>
                  </a:cubicBezTo>
                  <a:cubicBezTo>
                    <a:pt x="49" y="531"/>
                    <a:pt x="49" y="531"/>
                    <a:pt x="49" y="531"/>
                  </a:cubicBezTo>
                  <a:cubicBezTo>
                    <a:pt x="57" y="534"/>
                    <a:pt x="66" y="536"/>
                    <a:pt x="74" y="537"/>
                  </a:cubicBezTo>
                  <a:cubicBezTo>
                    <a:pt x="74" y="538"/>
                    <a:pt x="74" y="538"/>
                    <a:pt x="74" y="538"/>
                  </a:cubicBezTo>
                  <a:cubicBezTo>
                    <a:pt x="74" y="541"/>
                    <a:pt x="75" y="543"/>
                    <a:pt x="76" y="545"/>
                  </a:cubicBezTo>
                  <a:cubicBezTo>
                    <a:pt x="77" y="550"/>
                    <a:pt x="80" y="554"/>
                    <a:pt x="83" y="558"/>
                  </a:cubicBezTo>
                  <a:cubicBezTo>
                    <a:pt x="89" y="565"/>
                    <a:pt x="97" y="571"/>
                    <a:pt x="105" y="575"/>
                  </a:cubicBezTo>
                  <a:cubicBezTo>
                    <a:pt x="122" y="583"/>
                    <a:pt x="140" y="587"/>
                    <a:pt x="158" y="589"/>
                  </a:cubicBezTo>
                  <a:cubicBezTo>
                    <a:pt x="177" y="591"/>
                    <a:pt x="195" y="590"/>
                    <a:pt x="214" y="587"/>
                  </a:cubicBezTo>
                  <a:cubicBezTo>
                    <a:pt x="224" y="586"/>
                    <a:pt x="234" y="584"/>
                    <a:pt x="244" y="581"/>
                  </a:cubicBezTo>
                  <a:cubicBezTo>
                    <a:pt x="240" y="578"/>
                    <a:pt x="237" y="575"/>
                    <a:pt x="236" y="571"/>
                  </a:cubicBezTo>
                  <a:cubicBezTo>
                    <a:pt x="228" y="573"/>
                    <a:pt x="220" y="575"/>
                    <a:pt x="212" y="576"/>
                  </a:cubicBezTo>
                  <a:cubicBezTo>
                    <a:pt x="203" y="578"/>
                    <a:pt x="194" y="579"/>
                    <a:pt x="186" y="580"/>
                  </a:cubicBezTo>
                  <a:cubicBezTo>
                    <a:pt x="177" y="580"/>
                    <a:pt x="168" y="580"/>
                    <a:pt x="159" y="580"/>
                  </a:cubicBezTo>
                  <a:cubicBezTo>
                    <a:pt x="141" y="579"/>
                    <a:pt x="124" y="576"/>
                    <a:pt x="108" y="569"/>
                  </a:cubicBezTo>
                  <a:cubicBezTo>
                    <a:pt x="100" y="566"/>
                    <a:pt x="92" y="561"/>
                    <a:pt x="87" y="555"/>
                  </a:cubicBezTo>
                  <a:cubicBezTo>
                    <a:pt x="84" y="551"/>
                    <a:pt x="81" y="548"/>
                    <a:pt x="80" y="544"/>
                  </a:cubicBezTo>
                  <a:cubicBezTo>
                    <a:pt x="79" y="542"/>
                    <a:pt x="78" y="540"/>
                    <a:pt x="78" y="538"/>
                  </a:cubicBezTo>
                  <a:cubicBezTo>
                    <a:pt x="78" y="537"/>
                    <a:pt x="78" y="537"/>
                    <a:pt x="78" y="537"/>
                  </a:cubicBezTo>
                  <a:cubicBezTo>
                    <a:pt x="87" y="538"/>
                    <a:pt x="95" y="537"/>
                    <a:pt x="103" y="533"/>
                  </a:cubicBezTo>
                  <a:cubicBezTo>
                    <a:pt x="107" y="531"/>
                    <a:pt x="111" y="527"/>
                    <a:pt x="114" y="524"/>
                  </a:cubicBezTo>
                  <a:cubicBezTo>
                    <a:pt x="116" y="520"/>
                    <a:pt x="118" y="515"/>
                    <a:pt x="118" y="510"/>
                  </a:cubicBezTo>
                  <a:cubicBezTo>
                    <a:pt x="118" y="505"/>
                    <a:pt x="117" y="501"/>
                    <a:pt x="114" y="497"/>
                  </a:cubicBezTo>
                  <a:cubicBezTo>
                    <a:pt x="114" y="496"/>
                    <a:pt x="114" y="496"/>
                    <a:pt x="114" y="496"/>
                  </a:cubicBezTo>
                  <a:cubicBezTo>
                    <a:pt x="113" y="496"/>
                    <a:pt x="114" y="496"/>
                    <a:pt x="113" y="496"/>
                  </a:cubicBezTo>
                  <a:cubicBezTo>
                    <a:pt x="113" y="496"/>
                    <a:pt x="113" y="496"/>
                    <a:pt x="113" y="496"/>
                  </a:cubicBezTo>
                  <a:cubicBezTo>
                    <a:pt x="113" y="495"/>
                    <a:pt x="113" y="495"/>
                    <a:pt x="113" y="495"/>
                  </a:cubicBezTo>
                  <a:cubicBezTo>
                    <a:pt x="112" y="495"/>
                    <a:pt x="112" y="494"/>
                    <a:pt x="111" y="494"/>
                  </a:cubicBezTo>
                  <a:cubicBezTo>
                    <a:pt x="110" y="493"/>
                    <a:pt x="110" y="493"/>
                    <a:pt x="110" y="493"/>
                  </a:cubicBezTo>
                  <a:cubicBezTo>
                    <a:pt x="108" y="492"/>
                    <a:pt x="108" y="492"/>
                    <a:pt x="108" y="492"/>
                  </a:cubicBezTo>
                  <a:cubicBezTo>
                    <a:pt x="106" y="491"/>
                    <a:pt x="103" y="491"/>
                    <a:pt x="101" y="490"/>
                  </a:cubicBezTo>
                  <a:cubicBezTo>
                    <a:pt x="96" y="490"/>
                    <a:pt x="91" y="491"/>
                    <a:pt x="87" y="493"/>
                  </a:cubicBezTo>
                  <a:cubicBezTo>
                    <a:pt x="83" y="496"/>
                    <a:pt x="80" y="500"/>
                    <a:pt x="78" y="504"/>
                  </a:cubicBezTo>
                  <a:cubicBezTo>
                    <a:pt x="74" y="513"/>
                    <a:pt x="74" y="522"/>
                    <a:pt x="74" y="531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66" y="533"/>
                    <a:pt x="58" y="531"/>
                    <a:pt x="50" y="528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38" y="523"/>
                    <a:pt x="38" y="523"/>
                    <a:pt x="38" y="523"/>
                  </a:cubicBezTo>
                  <a:cubicBezTo>
                    <a:pt x="32" y="519"/>
                    <a:pt x="32" y="519"/>
                    <a:pt x="32" y="519"/>
                  </a:cubicBezTo>
                  <a:cubicBezTo>
                    <a:pt x="30" y="518"/>
                    <a:pt x="29" y="517"/>
                    <a:pt x="27" y="516"/>
                  </a:cubicBezTo>
                  <a:cubicBezTo>
                    <a:pt x="19" y="511"/>
                    <a:pt x="13" y="505"/>
                    <a:pt x="10" y="497"/>
                  </a:cubicBezTo>
                  <a:cubicBezTo>
                    <a:pt x="7" y="489"/>
                    <a:pt x="7" y="480"/>
                    <a:pt x="8" y="471"/>
                  </a:cubicBezTo>
                  <a:cubicBezTo>
                    <a:pt x="9" y="462"/>
                    <a:pt x="11" y="454"/>
                    <a:pt x="14" y="445"/>
                  </a:cubicBezTo>
                  <a:cubicBezTo>
                    <a:pt x="20" y="429"/>
                    <a:pt x="28" y="412"/>
                    <a:pt x="36" y="396"/>
                  </a:cubicBezTo>
                  <a:cubicBezTo>
                    <a:pt x="44" y="380"/>
                    <a:pt x="52" y="363"/>
                    <a:pt x="56" y="345"/>
                  </a:cubicBezTo>
                  <a:cubicBezTo>
                    <a:pt x="56" y="342"/>
                    <a:pt x="56" y="340"/>
                    <a:pt x="57" y="338"/>
                  </a:cubicBezTo>
                  <a:cubicBezTo>
                    <a:pt x="57" y="334"/>
                    <a:pt x="57" y="334"/>
                    <a:pt x="57" y="334"/>
                  </a:cubicBezTo>
                  <a:cubicBezTo>
                    <a:pt x="57" y="333"/>
                    <a:pt x="57" y="331"/>
                    <a:pt x="57" y="330"/>
                  </a:cubicBezTo>
                  <a:cubicBezTo>
                    <a:pt x="57" y="327"/>
                    <a:pt x="57" y="327"/>
                    <a:pt x="57" y="327"/>
                  </a:cubicBezTo>
                  <a:cubicBezTo>
                    <a:pt x="56" y="325"/>
                    <a:pt x="56" y="325"/>
                    <a:pt x="56" y="325"/>
                  </a:cubicBezTo>
                  <a:cubicBezTo>
                    <a:pt x="56" y="324"/>
                    <a:pt x="56" y="324"/>
                    <a:pt x="56" y="323"/>
                  </a:cubicBezTo>
                  <a:cubicBezTo>
                    <a:pt x="56" y="321"/>
                    <a:pt x="55" y="318"/>
                    <a:pt x="54" y="316"/>
                  </a:cubicBezTo>
                  <a:cubicBezTo>
                    <a:pt x="52" y="309"/>
                    <a:pt x="48" y="301"/>
                    <a:pt x="42" y="296"/>
                  </a:cubicBezTo>
                  <a:cubicBezTo>
                    <a:pt x="49" y="291"/>
                    <a:pt x="54" y="283"/>
                    <a:pt x="56" y="275"/>
                  </a:cubicBezTo>
                  <a:cubicBezTo>
                    <a:pt x="57" y="273"/>
                    <a:pt x="58" y="271"/>
                    <a:pt x="58" y="268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59" y="263"/>
                    <a:pt x="59" y="262"/>
                    <a:pt x="60" y="261"/>
                  </a:cubicBezTo>
                  <a:cubicBezTo>
                    <a:pt x="60" y="258"/>
                    <a:pt x="59" y="255"/>
                    <a:pt x="59" y="253"/>
                  </a:cubicBezTo>
                  <a:cubicBezTo>
                    <a:pt x="59" y="250"/>
                    <a:pt x="59" y="248"/>
                    <a:pt x="58" y="245"/>
                  </a:cubicBezTo>
                  <a:cubicBezTo>
                    <a:pt x="56" y="236"/>
                    <a:pt x="53" y="227"/>
                    <a:pt x="50" y="219"/>
                  </a:cubicBezTo>
                  <a:cubicBezTo>
                    <a:pt x="46" y="210"/>
                    <a:pt x="42" y="202"/>
                    <a:pt x="38" y="194"/>
                  </a:cubicBezTo>
                  <a:cubicBezTo>
                    <a:pt x="30" y="177"/>
                    <a:pt x="22" y="161"/>
                    <a:pt x="16" y="145"/>
                  </a:cubicBezTo>
                  <a:cubicBezTo>
                    <a:pt x="13" y="136"/>
                    <a:pt x="11" y="128"/>
                    <a:pt x="10" y="120"/>
                  </a:cubicBezTo>
                  <a:cubicBezTo>
                    <a:pt x="9" y="111"/>
                    <a:pt x="9" y="103"/>
                    <a:pt x="12" y="95"/>
                  </a:cubicBezTo>
                  <a:cubicBezTo>
                    <a:pt x="15" y="87"/>
                    <a:pt x="21" y="81"/>
                    <a:pt x="27" y="76"/>
                  </a:cubicBezTo>
                  <a:cubicBezTo>
                    <a:pt x="35" y="71"/>
                    <a:pt x="43" y="67"/>
                    <a:pt x="51" y="64"/>
                  </a:cubicBezTo>
                  <a:cubicBezTo>
                    <a:pt x="58" y="61"/>
                    <a:pt x="66" y="59"/>
                    <a:pt x="73" y="58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8"/>
                    <a:pt x="73" y="78"/>
                    <a:pt x="78" y="87"/>
                  </a:cubicBezTo>
                  <a:cubicBezTo>
                    <a:pt x="79" y="91"/>
                    <a:pt x="83" y="95"/>
                    <a:pt x="87" y="98"/>
                  </a:cubicBezTo>
                  <a:cubicBezTo>
                    <a:pt x="91" y="101"/>
                    <a:pt x="96" y="102"/>
                    <a:pt x="101" y="101"/>
                  </a:cubicBezTo>
                  <a:cubicBezTo>
                    <a:pt x="104" y="101"/>
                    <a:pt x="106" y="100"/>
                    <a:pt x="108" y="99"/>
                  </a:cubicBezTo>
                  <a:cubicBezTo>
                    <a:pt x="110" y="98"/>
                    <a:pt x="113" y="97"/>
                    <a:pt x="114" y="95"/>
                  </a:cubicBezTo>
                  <a:cubicBezTo>
                    <a:pt x="117" y="91"/>
                    <a:pt x="119" y="86"/>
                    <a:pt x="119" y="81"/>
                  </a:cubicBezTo>
                  <a:cubicBezTo>
                    <a:pt x="119" y="76"/>
                    <a:pt x="117" y="71"/>
                    <a:pt x="114" y="67"/>
                  </a:cubicBezTo>
                  <a:cubicBezTo>
                    <a:pt x="112" y="63"/>
                    <a:pt x="108" y="60"/>
                    <a:pt x="104" y="57"/>
                  </a:cubicBezTo>
                  <a:cubicBezTo>
                    <a:pt x="96" y="53"/>
                    <a:pt x="87" y="52"/>
                    <a:pt x="79" y="52"/>
                  </a:cubicBezTo>
                  <a:cubicBezTo>
                    <a:pt x="79" y="50"/>
                    <a:pt x="80" y="49"/>
                    <a:pt x="81" y="47"/>
                  </a:cubicBezTo>
                  <a:cubicBezTo>
                    <a:pt x="82" y="43"/>
                    <a:pt x="84" y="40"/>
                    <a:pt x="87" y="37"/>
                  </a:cubicBezTo>
                  <a:cubicBezTo>
                    <a:pt x="93" y="30"/>
                    <a:pt x="100" y="26"/>
                    <a:pt x="108" y="22"/>
                  </a:cubicBezTo>
                  <a:cubicBezTo>
                    <a:pt x="124" y="15"/>
                    <a:pt x="142" y="12"/>
                    <a:pt x="159" y="12"/>
                  </a:cubicBezTo>
                  <a:cubicBezTo>
                    <a:pt x="168" y="11"/>
                    <a:pt x="177" y="11"/>
                    <a:pt x="186" y="12"/>
                  </a:cubicBezTo>
                  <a:cubicBezTo>
                    <a:pt x="194" y="12"/>
                    <a:pt x="203" y="14"/>
                    <a:pt x="212" y="15"/>
                  </a:cubicBezTo>
                  <a:cubicBezTo>
                    <a:pt x="229" y="18"/>
                    <a:pt x="246" y="22"/>
                    <a:pt x="263" y="29"/>
                  </a:cubicBezTo>
                  <a:cubicBezTo>
                    <a:pt x="267" y="30"/>
                    <a:pt x="271" y="32"/>
                    <a:pt x="275" y="34"/>
                  </a:cubicBezTo>
                  <a:cubicBezTo>
                    <a:pt x="279" y="36"/>
                    <a:pt x="283" y="38"/>
                    <a:pt x="287" y="40"/>
                  </a:cubicBezTo>
                  <a:cubicBezTo>
                    <a:pt x="292" y="43"/>
                    <a:pt x="292" y="43"/>
                    <a:pt x="292" y="43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310" y="53"/>
                    <a:pt x="310" y="53"/>
                    <a:pt x="310" y="53"/>
                  </a:cubicBezTo>
                  <a:cubicBezTo>
                    <a:pt x="326" y="62"/>
                    <a:pt x="343" y="70"/>
                    <a:pt x="360" y="76"/>
                  </a:cubicBezTo>
                  <a:cubicBezTo>
                    <a:pt x="365" y="78"/>
                    <a:pt x="369" y="79"/>
                    <a:pt x="374" y="80"/>
                  </a:cubicBezTo>
                  <a:cubicBezTo>
                    <a:pt x="376" y="81"/>
                    <a:pt x="378" y="82"/>
                    <a:pt x="380" y="82"/>
                  </a:cubicBezTo>
                  <a:cubicBezTo>
                    <a:pt x="387" y="83"/>
                    <a:pt x="387" y="83"/>
                    <a:pt x="387" y="83"/>
                  </a:cubicBezTo>
                  <a:cubicBezTo>
                    <a:pt x="392" y="84"/>
                    <a:pt x="396" y="85"/>
                    <a:pt x="401" y="85"/>
                  </a:cubicBezTo>
                  <a:cubicBezTo>
                    <a:pt x="403" y="85"/>
                    <a:pt x="406" y="85"/>
                    <a:pt x="408" y="85"/>
                  </a:cubicBezTo>
                  <a:cubicBezTo>
                    <a:pt x="411" y="85"/>
                    <a:pt x="413" y="86"/>
                    <a:pt x="415" y="85"/>
                  </a:cubicBezTo>
                  <a:cubicBezTo>
                    <a:pt x="425" y="85"/>
                    <a:pt x="434" y="83"/>
                    <a:pt x="443" y="79"/>
                  </a:cubicBezTo>
                  <a:cubicBezTo>
                    <a:pt x="448" y="78"/>
                    <a:pt x="452" y="75"/>
                    <a:pt x="456" y="72"/>
                  </a:cubicBezTo>
                  <a:cubicBezTo>
                    <a:pt x="458" y="71"/>
                    <a:pt x="460" y="69"/>
                    <a:pt x="462" y="67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9" y="71"/>
                    <a:pt x="476" y="76"/>
                    <a:pt x="484" y="79"/>
                  </a:cubicBezTo>
                  <a:cubicBezTo>
                    <a:pt x="493" y="82"/>
                    <a:pt x="502" y="84"/>
                    <a:pt x="512" y="84"/>
                  </a:cubicBezTo>
                  <a:cubicBezTo>
                    <a:pt x="514" y="84"/>
                    <a:pt x="516" y="84"/>
                    <a:pt x="519" y="84"/>
                  </a:cubicBezTo>
                  <a:cubicBezTo>
                    <a:pt x="521" y="84"/>
                    <a:pt x="523" y="84"/>
                    <a:pt x="526" y="84"/>
                  </a:cubicBezTo>
                  <a:cubicBezTo>
                    <a:pt x="530" y="83"/>
                    <a:pt x="535" y="83"/>
                    <a:pt x="539" y="82"/>
                  </a:cubicBezTo>
                  <a:cubicBezTo>
                    <a:pt x="546" y="80"/>
                    <a:pt x="546" y="80"/>
                    <a:pt x="546" y="80"/>
                  </a:cubicBezTo>
                  <a:cubicBezTo>
                    <a:pt x="548" y="80"/>
                    <a:pt x="551" y="79"/>
                    <a:pt x="553" y="79"/>
                  </a:cubicBezTo>
                  <a:cubicBezTo>
                    <a:pt x="557" y="77"/>
                    <a:pt x="562" y="76"/>
                    <a:pt x="566" y="74"/>
                  </a:cubicBezTo>
                  <a:cubicBezTo>
                    <a:pt x="583" y="68"/>
                    <a:pt x="600" y="60"/>
                    <a:pt x="615" y="51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9" y="37"/>
                    <a:pt x="639" y="37"/>
                    <a:pt x="639" y="37"/>
                  </a:cubicBezTo>
                  <a:cubicBezTo>
                    <a:pt x="643" y="35"/>
                    <a:pt x="647" y="33"/>
                    <a:pt x="651" y="31"/>
                  </a:cubicBezTo>
                  <a:cubicBezTo>
                    <a:pt x="655" y="30"/>
                    <a:pt x="659" y="28"/>
                    <a:pt x="663" y="26"/>
                  </a:cubicBezTo>
                  <a:cubicBezTo>
                    <a:pt x="680" y="20"/>
                    <a:pt x="697" y="15"/>
                    <a:pt x="714" y="12"/>
                  </a:cubicBezTo>
                  <a:cubicBezTo>
                    <a:pt x="723" y="10"/>
                    <a:pt x="732" y="9"/>
                    <a:pt x="741" y="9"/>
                  </a:cubicBezTo>
                  <a:cubicBezTo>
                    <a:pt x="750" y="8"/>
                    <a:pt x="759" y="8"/>
                    <a:pt x="768" y="9"/>
                  </a:cubicBezTo>
                  <a:cubicBezTo>
                    <a:pt x="786" y="10"/>
                    <a:pt x="803" y="14"/>
                    <a:pt x="819" y="21"/>
                  </a:cubicBezTo>
                  <a:cubicBezTo>
                    <a:pt x="827" y="25"/>
                    <a:pt x="835" y="30"/>
                    <a:pt x="840" y="36"/>
                  </a:cubicBezTo>
                  <a:cubicBezTo>
                    <a:pt x="843" y="39"/>
                    <a:pt x="845" y="43"/>
                    <a:pt x="847" y="47"/>
                  </a:cubicBezTo>
                  <a:cubicBezTo>
                    <a:pt x="847" y="49"/>
                    <a:pt x="848" y="51"/>
                    <a:pt x="848" y="53"/>
                  </a:cubicBezTo>
                  <a:cubicBezTo>
                    <a:pt x="840" y="52"/>
                    <a:pt x="831" y="53"/>
                    <a:pt x="823" y="57"/>
                  </a:cubicBezTo>
                  <a:cubicBezTo>
                    <a:pt x="819" y="60"/>
                    <a:pt x="815" y="63"/>
                    <a:pt x="812" y="67"/>
                  </a:cubicBezTo>
                  <a:cubicBezTo>
                    <a:pt x="810" y="71"/>
                    <a:pt x="808" y="76"/>
                    <a:pt x="808" y="81"/>
                  </a:cubicBezTo>
                  <a:cubicBezTo>
                    <a:pt x="808" y="86"/>
                    <a:pt x="809" y="91"/>
                    <a:pt x="812" y="95"/>
                  </a:cubicBezTo>
                  <a:cubicBezTo>
                    <a:pt x="812" y="95"/>
                    <a:pt x="812" y="95"/>
                    <a:pt x="812" y="95"/>
                  </a:cubicBezTo>
                  <a:cubicBezTo>
                    <a:pt x="813" y="95"/>
                    <a:pt x="812" y="95"/>
                    <a:pt x="813" y="95"/>
                  </a:cubicBezTo>
                  <a:cubicBezTo>
                    <a:pt x="813" y="96"/>
                    <a:pt x="813" y="96"/>
                    <a:pt x="813" y="96"/>
                  </a:cubicBezTo>
                  <a:cubicBezTo>
                    <a:pt x="814" y="96"/>
                    <a:pt x="814" y="96"/>
                    <a:pt x="814" y="96"/>
                  </a:cubicBezTo>
                  <a:cubicBezTo>
                    <a:pt x="814" y="97"/>
                    <a:pt x="814" y="97"/>
                    <a:pt x="815" y="97"/>
                  </a:cubicBezTo>
                  <a:cubicBezTo>
                    <a:pt x="817" y="99"/>
                    <a:pt x="817" y="99"/>
                    <a:pt x="817" y="99"/>
                  </a:cubicBezTo>
                  <a:cubicBezTo>
                    <a:pt x="818" y="99"/>
                    <a:pt x="818" y="99"/>
                    <a:pt x="818" y="99"/>
                  </a:cubicBezTo>
                  <a:cubicBezTo>
                    <a:pt x="821" y="100"/>
                    <a:pt x="823" y="101"/>
                    <a:pt x="826" y="101"/>
                  </a:cubicBezTo>
                  <a:cubicBezTo>
                    <a:pt x="830" y="102"/>
                    <a:pt x="836" y="101"/>
                    <a:pt x="840" y="98"/>
                  </a:cubicBezTo>
                  <a:cubicBezTo>
                    <a:pt x="844" y="96"/>
                    <a:pt x="847" y="91"/>
                    <a:pt x="849" y="87"/>
                  </a:cubicBezTo>
                  <a:cubicBezTo>
                    <a:pt x="853" y="78"/>
                    <a:pt x="854" y="69"/>
                    <a:pt x="853" y="59"/>
                  </a:cubicBezTo>
                  <a:cubicBezTo>
                    <a:pt x="853" y="57"/>
                    <a:pt x="853" y="57"/>
                    <a:pt x="853" y="57"/>
                  </a:cubicBezTo>
                  <a:cubicBezTo>
                    <a:pt x="861" y="58"/>
                    <a:pt x="869" y="60"/>
                    <a:pt x="876" y="63"/>
                  </a:cubicBezTo>
                  <a:cubicBezTo>
                    <a:pt x="882" y="65"/>
                    <a:pt x="882" y="65"/>
                    <a:pt x="882" y="65"/>
                  </a:cubicBezTo>
                  <a:cubicBezTo>
                    <a:pt x="888" y="68"/>
                    <a:pt x="888" y="68"/>
                    <a:pt x="888" y="68"/>
                  </a:cubicBezTo>
                  <a:cubicBezTo>
                    <a:pt x="894" y="71"/>
                    <a:pt x="894" y="71"/>
                    <a:pt x="894" y="71"/>
                  </a:cubicBezTo>
                  <a:cubicBezTo>
                    <a:pt x="896" y="72"/>
                    <a:pt x="898" y="74"/>
                    <a:pt x="900" y="75"/>
                  </a:cubicBezTo>
                  <a:cubicBezTo>
                    <a:pt x="907" y="79"/>
                    <a:pt x="914" y="86"/>
                    <a:pt x="917" y="94"/>
                  </a:cubicBezTo>
                  <a:cubicBezTo>
                    <a:pt x="920" y="102"/>
                    <a:pt x="921" y="111"/>
                    <a:pt x="920" y="120"/>
                  </a:cubicBezTo>
                  <a:cubicBezTo>
                    <a:pt x="919" y="129"/>
                    <a:pt x="917" y="137"/>
                    <a:pt x="914" y="146"/>
                  </a:cubicBezTo>
                  <a:cubicBezTo>
                    <a:pt x="908" y="163"/>
                    <a:pt x="900" y="179"/>
                    <a:pt x="893" y="196"/>
                  </a:cubicBezTo>
                  <a:cubicBezTo>
                    <a:pt x="885" y="212"/>
                    <a:pt x="877" y="229"/>
                    <a:pt x="874" y="247"/>
                  </a:cubicBezTo>
                  <a:cubicBezTo>
                    <a:pt x="872" y="255"/>
                    <a:pt x="872" y="265"/>
                    <a:pt x="875" y="274"/>
                  </a:cubicBezTo>
                  <a:cubicBezTo>
                    <a:pt x="878" y="282"/>
                    <a:pt x="883" y="290"/>
                    <a:pt x="890" y="295"/>
                  </a:cubicBezTo>
                  <a:cubicBezTo>
                    <a:pt x="882" y="300"/>
                    <a:pt x="877" y="308"/>
                    <a:pt x="874" y="317"/>
                  </a:cubicBezTo>
                  <a:cubicBezTo>
                    <a:pt x="873" y="319"/>
                    <a:pt x="873" y="321"/>
                    <a:pt x="872" y="324"/>
                  </a:cubicBezTo>
                  <a:cubicBezTo>
                    <a:pt x="872" y="327"/>
                    <a:pt x="872" y="327"/>
                    <a:pt x="872" y="327"/>
                  </a:cubicBezTo>
                  <a:cubicBezTo>
                    <a:pt x="871" y="330"/>
                    <a:pt x="871" y="330"/>
                    <a:pt x="871" y="330"/>
                  </a:cubicBezTo>
                  <a:cubicBezTo>
                    <a:pt x="871" y="333"/>
                    <a:pt x="871" y="335"/>
                    <a:pt x="871" y="338"/>
                  </a:cubicBezTo>
                  <a:cubicBezTo>
                    <a:pt x="871" y="340"/>
                    <a:pt x="872" y="342"/>
                    <a:pt x="872" y="345"/>
                  </a:cubicBezTo>
                  <a:cubicBezTo>
                    <a:pt x="874" y="354"/>
                    <a:pt x="876" y="363"/>
                    <a:pt x="880" y="371"/>
                  </a:cubicBezTo>
                  <a:cubicBezTo>
                    <a:pt x="883" y="380"/>
                    <a:pt x="887" y="388"/>
                    <a:pt x="890" y="396"/>
                  </a:cubicBezTo>
                  <a:cubicBezTo>
                    <a:pt x="898" y="413"/>
                    <a:pt x="905" y="429"/>
                    <a:pt x="911" y="446"/>
                  </a:cubicBezTo>
                  <a:cubicBezTo>
                    <a:pt x="914" y="454"/>
                    <a:pt x="916" y="463"/>
                    <a:pt x="917" y="471"/>
                  </a:cubicBezTo>
                  <a:cubicBezTo>
                    <a:pt x="918" y="480"/>
                    <a:pt x="918" y="488"/>
                    <a:pt x="915" y="496"/>
                  </a:cubicBezTo>
                  <a:cubicBezTo>
                    <a:pt x="912" y="503"/>
                    <a:pt x="906" y="510"/>
                    <a:pt x="899" y="514"/>
                  </a:cubicBezTo>
                  <a:cubicBezTo>
                    <a:pt x="892" y="519"/>
                    <a:pt x="884" y="523"/>
                    <a:pt x="876" y="527"/>
                  </a:cubicBezTo>
                  <a:cubicBezTo>
                    <a:pt x="868" y="530"/>
                    <a:pt x="861" y="532"/>
                    <a:pt x="853" y="533"/>
                  </a:cubicBezTo>
                  <a:cubicBezTo>
                    <a:pt x="853" y="531"/>
                    <a:pt x="853" y="531"/>
                    <a:pt x="853" y="531"/>
                  </a:cubicBezTo>
                  <a:cubicBezTo>
                    <a:pt x="853" y="522"/>
                    <a:pt x="853" y="513"/>
                    <a:pt x="849" y="504"/>
                  </a:cubicBezTo>
                  <a:cubicBezTo>
                    <a:pt x="847" y="500"/>
                    <a:pt x="844" y="496"/>
                    <a:pt x="840" y="493"/>
                  </a:cubicBezTo>
                  <a:cubicBezTo>
                    <a:pt x="835" y="490"/>
                    <a:pt x="830" y="489"/>
                    <a:pt x="826" y="490"/>
                  </a:cubicBezTo>
                  <a:cubicBezTo>
                    <a:pt x="823" y="490"/>
                    <a:pt x="821" y="491"/>
                    <a:pt x="819" y="492"/>
                  </a:cubicBezTo>
                  <a:cubicBezTo>
                    <a:pt x="816" y="493"/>
                    <a:pt x="814" y="494"/>
                    <a:pt x="813" y="496"/>
                  </a:cubicBezTo>
                  <a:cubicBezTo>
                    <a:pt x="810" y="500"/>
                    <a:pt x="808" y="505"/>
                    <a:pt x="808" y="510"/>
                  </a:cubicBezTo>
                  <a:cubicBezTo>
                    <a:pt x="808" y="515"/>
                    <a:pt x="810" y="520"/>
                    <a:pt x="813" y="524"/>
                  </a:cubicBezTo>
                  <a:cubicBezTo>
                    <a:pt x="815" y="528"/>
                    <a:pt x="819" y="531"/>
                    <a:pt x="823" y="533"/>
                  </a:cubicBezTo>
                  <a:cubicBezTo>
                    <a:pt x="831" y="538"/>
                    <a:pt x="840" y="539"/>
                    <a:pt x="848" y="539"/>
                  </a:cubicBezTo>
                  <a:cubicBezTo>
                    <a:pt x="848" y="540"/>
                    <a:pt x="847" y="542"/>
                    <a:pt x="847" y="544"/>
                  </a:cubicBezTo>
                  <a:cubicBezTo>
                    <a:pt x="845" y="548"/>
                    <a:pt x="843" y="551"/>
                    <a:pt x="840" y="555"/>
                  </a:cubicBezTo>
                  <a:cubicBezTo>
                    <a:pt x="835" y="561"/>
                    <a:pt x="827" y="566"/>
                    <a:pt x="819" y="569"/>
                  </a:cubicBezTo>
                  <a:cubicBezTo>
                    <a:pt x="818" y="570"/>
                    <a:pt x="817" y="570"/>
                    <a:pt x="816" y="571"/>
                  </a:cubicBezTo>
                  <a:cubicBezTo>
                    <a:pt x="817" y="573"/>
                    <a:pt x="817" y="575"/>
                    <a:pt x="817" y="577"/>
                  </a:cubicBezTo>
                  <a:cubicBezTo>
                    <a:pt x="818" y="576"/>
                    <a:pt x="820" y="576"/>
                    <a:pt x="822" y="575"/>
                  </a:cubicBezTo>
                  <a:cubicBezTo>
                    <a:pt x="830" y="571"/>
                    <a:pt x="838" y="565"/>
                    <a:pt x="844" y="558"/>
                  </a:cubicBezTo>
                  <a:cubicBezTo>
                    <a:pt x="847" y="554"/>
                    <a:pt x="849" y="550"/>
                    <a:pt x="851" y="545"/>
                  </a:cubicBezTo>
                  <a:cubicBezTo>
                    <a:pt x="852" y="543"/>
                    <a:pt x="852" y="541"/>
                    <a:pt x="853" y="538"/>
                  </a:cubicBezTo>
                  <a:cubicBezTo>
                    <a:pt x="861" y="538"/>
                    <a:pt x="870" y="535"/>
                    <a:pt x="878" y="532"/>
                  </a:cubicBezTo>
                  <a:cubicBezTo>
                    <a:pt x="887" y="529"/>
                    <a:pt x="895" y="526"/>
                    <a:pt x="903" y="521"/>
                  </a:cubicBezTo>
                  <a:cubicBezTo>
                    <a:pt x="911" y="516"/>
                    <a:pt x="919" y="508"/>
                    <a:pt x="922" y="499"/>
                  </a:cubicBezTo>
                  <a:cubicBezTo>
                    <a:pt x="926" y="490"/>
                    <a:pt x="927" y="480"/>
                    <a:pt x="926" y="470"/>
                  </a:cubicBezTo>
                  <a:close/>
                  <a:moveTo>
                    <a:pt x="81" y="505"/>
                  </a:moveTo>
                  <a:cubicBezTo>
                    <a:pt x="82" y="501"/>
                    <a:pt x="85" y="498"/>
                    <a:pt x="89" y="496"/>
                  </a:cubicBezTo>
                  <a:cubicBezTo>
                    <a:pt x="92" y="493"/>
                    <a:pt x="97" y="492"/>
                    <a:pt x="101" y="493"/>
                  </a:cubicBezTo>
                  <a:cubicBezTo>
                    <a:pt x="103" y="493"/>
                    <a:pt x="105" y="494"/>
                    <a:pt x="107" y="495"/>
                  </a:cubicBezTo>
                  <a:cubicBezTo>
                    <a:pt x="108" y="495"/>
                    <a:pt x="108" y="495"/>
                    <a:pt x="108" y="495"/>
                  </a:cubicBezTo>
                  <a:cubicBezTo>
                    <a:pt x="110" y="496"/>
                    <a:pt x="110" y="496"/>
                    <a:pt x="110" y="496"/>
                  </a:cubicBezTo>
                  <a:cubicBezTo>
                    <a:pt x="110" y="496"/>
                    <a:pt x="111" y="498"/>
                    <a:pt x="112" y="498"/>
                  </a:cubicBezTo>
                  <a:cubicBezTo>
                    <a:pt x="114" y="502"/>
                    <a:pt x="116" y="506"/>
                    <a:pt x="115" y="510"/>
                  </a:cubicBezTo>
                  <a:cubicBezTo>
                    <a:pt x="115" y="519"/>
                    <a:pt x="110" y="527"/>
                    <a:pt x="102" y="531"/>
                  </a:cubicBezTo>
                  <a:cubicBezTo>
                    <a:pt x="95" y="534"/>
                    <a:pt x="86" y="535"/>
                    <a:pt x="78" y="535"/>
                  </a:cubicBezTo>
                  <a:cubicBezTo>
                    <a:pt x="78" y="535"/>
                    <a:pt x="78" y="535"/>
                    <a:pt x="78" y="535"/>
                  </a:cubicBezTo>
                  <a:cubicBezTo>
                    <a:pt x="78" y="531"/>
                    <a:pt x="78" y="531"/>
                    <a:pt x="78" y="531"/>
                  </a:cubicBezTo>
                  <a:cubicBezTo>
                    <a:pt x="77" y="522"/>
                    <a:pt x="77" y="513"/>
                    <a:pt x="81" y="505"/>
                  </a:cubicBezTo>
                  <a:close/>
                  <a:moveTo>
                    <a:pt x="101" y="61"/>
                  </a:moveTo>
                  <a:cubicBezTo>
                    <a:pt x="109" y="65"/>
                    <a:pt x="115" y="72"/>
                    <a:pt x="115" y="81"/>
                  </a:cubicBezTo>
                  <a:cubicBezTo>
                    <a:pt x="115" y="85"/>
                    <a:pt x="114" y="89"/>
                    <a:pt x="111" y="92"/>
                  </a:cubicBezTo>
                  <a:cubicBezTo>
                    <a:pt x="109" y="95"/>
                    <a:pt x="105" y="97"/>
                    <a:pt x="101" y="97"/>
                  </a:cubicBezTo>
                  <a:cubicBezTo>
                    <a:pt x="97" y="98"/>
                    <a:pt x="92" y="97"/>
                    <a:pt x="89" y="95"/>
                  </a:cubicBezTo>
                  <a:cubicBezTo>
                    <a:pt x="86" y="92"/>
                    <a:pt x="83" y="89"/>
                    <a:pt x="81" y="85"/>
                  </a:cubicBezTo>
                  <a:cubicBezTo>
                    <a:pt x="80" y="83"/>
                    <a:pt x="80" y="81"/>
                    <a:pt x="79" y="79"/>
                  </a:cubicBezTo>
                  <a:cubicBezTo>
                    <a:pt x="79" y="77"/>
                    <a:pt x="79" y="75"/>
                    <a:pt x="78" y="73"/>
                  </a:cubicBezTo>
                  <a:cubicBezTo>
                    <a:pt x="78" y="68"/>
                    <a:pt x="78" y="64"/>
                    <a:pt x="78" y="60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86" y="57"/>
                    <a:pt x="95" y="57"/>
                    <a:pt x="101" y="61"/>
                  </a:cubicBezTo>
                  <a:close/>
                  <a:moveTo>
                    <a:pt x="845" y="85"/>
                  </a:moveTo>
                  <a:cubicBezTo>
                    <a:pt x="844" y="89"/>
                    <a:pt x="841" y="92"/>
                    <a:pt x="838" y="94"/>
                  </a:cubicBezTo>
                  <a:cubicBezTo>
                    <a:pt x="834" y="97"/>
                    <a:pt x="830" y="97"/>
                    <a:pt x="826" y="97"/>
                  </a:cubicBezTo>
                  <a:cubicBezTo>
                    <a:pt x="824" y="97"/>
                    <a:pt x="822" y="96"/>
                    <a:pt x="820" y="95"/>
                  </a:cubicBezTo>
                  <a:cubicBezTo>
                    <a:pt x="819" y="95"/>
                    <a:pt x="819" y="95"/>
                    <a:pt x="819" y="95"/>
                  </a:cubicBezTo>
                  <a:cubicBezTo>
                    <a:pt x="818" y="94"/>
                    <a:pt x="818" y="94"/>
                    <a:pt x="818" y="94"/>
                  </a:cubicBezTo>
                  <a:cubicBezTo>
                    <a:pt x="817" y="94"/>
                    <a:pt x="817" y="94"/>
                    <a:pt x="817" y="93"/>
                  </a:cubicBezTo>
                  <a:cubicBezTo>
                    <a:pt x="816" y="93"/>
                    <a:pt x="816" y="93"/>
                    <a:pt x="816" y="93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3" y="89"/>
                    <a:pt x="812" y="85"/>
                    <a:pt x="812" y="81"/>
                  </a:cubicBezTo>
                  <a:cubicBezTo>
                    <a:pt x="812" y="72"/>
                    <a:pt x="818" y="65"/>
                    <a:pt x="825" y="61"/>
                  </a:cubicBezTo>
                  <a:cubicBezTo>
                    <a:pt x="832" y="57"/>
                    <a:pt x="840" y="56"/>
                    <a:pt x="849" y="57"/>
                  </a:cubicBezTo>
                  <a:cubicBezTo>
                    <a:pt x="849" y="60"/>
                    <a:pt x="849" y="60"/>
                    <a:pt x="849" y="60"/>
                  </a:cubicBezTo>
                  <a:cubicBezTo>
                    <a:pt x="849" y="68"/>
                    <a:pt x="849" y="77"/>
                    <a:pt x="845" y="85"/>
                  </a:cubicBezTo>
                  <a:close/>
                  <a:moveTo>
                    <a:pt x="849" y="531"/>
                  </a:moveTo>
                  <a:cubicBezTo>
                    <a:pt x="849" y="534"/>
                    <a:pt x="849" y="534"/>
                    <a:pt x="849" y="534"/>
                  </a:cubicBezTo>
                  <a:cubicBezTo>
                    <a:pt x="841" y="534"/>
                    <a:pt x="832" y="534"/>
                    <a:pt x="825" y="530"/>
                  </a:cubicBezTo>
                  <a:cubicBezTo>
                    <a:pt x="818" y="526"/>
                    <a:pt x="812" y="519"/>
                    <a:pt x="812" y="510"/>
                  </a:cubicBezTo>
                  <a:cubicBezTo>
                    <a:pt x="812" y="506"/>
                    <a:pt x="813" y="502"/>
                    <a:pt x="815" y="498"/>
                  </a:cubicBezTo>
                  <a:cubicBezTo>
                    <a:pt x="817" y="495"/>
                    <a:pt x="822" y="494"/>
                    <a:pt x="826" y="493"/>
                  </a:cubicBezTo>
                  <a:cubicBezTo>
                    <a:pt x="830" y="493"/>
                    <a:pt x="834" y="494"/>
                    <a:pt x="838" y="496"/>
                  </a:cubicBezTo>
                  <a:cubicBezTo>
                    <a:pt x="841" y="498"/>
                    <a:pt x="844" y="501"/>
                    <a:pt x="846" y="505"/>
                  </a:cubicBezTo>
                  <a:cubicBezTo>
                    <a:pt x="847" y="507"/>
                    <a:pt x="847" y="510"/>
                    <a:pt x="848" y="512"/>
                  </a:cubicBezTo>
                  <a:cubicBezTo>
                    <a:pt x="848" y="514"/>
                    <a:pt x="849" y="516"/>
                    <a:pt x="849" y="518"/>
                  </a:cubicBezTo>
                  <a:cubicBezTo>
                    <a:pt x="849" y="522"/>
                    <a:pt x="850" y="527"/>
                    <a:pt x="849" y="5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4" name="Group 188"/>
          <p:cNvGrpSpPr>
            <a:grpSpLocks noChangeAspect="1"/>
          </p:cNvGrpSpPr>
          <p:nvPr/>
        </p:nvGrpSpPr>
        <p:grpSpPr bwMode="auto">
          <a:xfrm>
            <a:off x="4040041" y="776941"/>
            <a:ext cx="4293828" cy="1903506"/>
            <a:chOff x="2822" y="512"/>
            <a:chExt cx="1570" cy="696"/>
          </a:xfrm>
        </p:grpSpPr>
        <p:sp>
          <p:nvSpPr>
            <p:cNvPr id="196" name="Freeform 189"/>
            <p:cNvSpPr/>
            <p:nvPr/>
          </p:nvSpPr>
          <p:spPr bwMode="auto">
            <a:xfrm>
              <a:off x="3796" y="683"/>
              <a:ext cx="223" cy="219"/>
            </a:xfrm>
            <a:custGeom>
              <a:avLst/>
              <a:gdLst>
                <a:gd name="T0" fmla="*/ 104 w 106"/>
                <a:gd name="T1" fmla="*/ 5 h 104"/>
                <a:gd name="T2" fmla="*/ 95 w 106"/>
                <a:gd name="T3" fmla="*/ 17 h 104"/>
                <a:gd name="T4" fmla="*/ 92 w 106"/>
                <a:gd name="T5" fmla="*/ 26 h 104"/>
                <a:gd name="T6" fmla="*/ 91 w 106"/>
                <a:gd name="T7" fmla="*/ 29 h 104"/>
                <a:gd name="T8" fmla="*/ 88 w 106"/>
                <a:gd name="T9" fmla="*/ 35 h 104"/>
                <a:gd name="T10" fmla="*/ 72 w 106"/>
                <a:gd name="T11" fmla="*/ 53 h 104"/>
                <a:gd name="T12" fmla="*/ 29 w 106"/>
                <a:gd name="T13" fmla="*/ 86 h 104"/>
                <a:gd name="T14" fmla="*/ 13 w 106"/>
                <a:gd name="T15" fmla="*/ 95 h 104"/>
                <a:gd name="T16" fmla="*/ 6 w 106"/>
                <a:gd name="T17" fmla="*/ 101 h 104"/>
                <a:gd name="T18" fmla="*/ 2 w 106"/>
                <a:gd name="T19" fmla="*/ 103 h 104"/>
                <a:gd name="T20" fmla="*/ 1 w 106"/>
                <a:gd name="T21" fmla="*/ 99 h 104"/>
                <a:gd name="T22" fmla="*/ 19 w 106"/>
                <a:gd name="T23" fmla="*/ 71 h 104"/>
                <a:gd name="T24" fmla="*/ 39 w 106"/>
                <a:gd name="T25" fmla="*/ 57 h 104"/>
                <a:gd name="T26" fmla="*/ 53 w 106"/>
                <a:gd name="T27" fmla="*/ 46 h 104"/>
                <a:gd name="T28" fmla="*/ 53 w 106"/>
                <a:gd name="T29" fmla="*/ 46 h 104"/>
                <a:gd name="T30" fmla="*/ 61 w 106"/>
                <a:gd name="T31" fmla="*/ 39 h 104"/>
                <a:gd name="T32" fmla="*/ 61 w 106"/>
                <a:gd name="T33" fmla="*/ 39 h 104"/>
                <a:gd name="T34" fmla="*/ 67 w 106"/>
                <a:gd name="T35" fmla="*/ 33 h 104"/>
                <a:gd name="T36" fmla="*/ 67 w 106"/>
                <a:gd name="T37" fmla="*/ 33 h 104"/>
                <a:gd name="T38" fmla="*/ 74 w 106"/>
                <a:gd name="T39" fmla="*/ 27 h 104"/>
                <a:gd name="T40" fmla="*/ 74 w 106"/>
                <a:gd name="T41" fmla="*/ 27 h 104"/>
                <a:gd name="T42" fmla="*/ 92 w 106"/>
                <a:gd name="T43" fmla="*/ 8 h 104"/>
                <a:gd name="T44" fmla="*/ 92 w 106"/>
                <a:gd name="T45" fmla="*/ 8 h 104"/>
                <a:gd name="T46" fmla="*/ 105 w 106"/>
                <a:gd name="T47" fmla="*/ 0 h 104"/>
                <a:gd name="T48" fmla="*/ 104 w 106"/>
                <a:gd name="T49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04">
                  <a:moveTo>
                    <a:pt x="104" y="5"/>
                  </a:moveTo>
                  <a:cubicBezTo>
                    <a:pt x="101" y="9"/>
                    <a:pt x="98" y="13"/>
                    <a:pt x="95" y="17"/>
                  </a:cubicBezTo>
                  <a:cubicBezTo>
                    <a:pt x="93" y="20"/>
                    <a:pt x="94" y="24"/>
                    <a:pt x="92" y="26"/>
                  </a:cubicBezTo>
                  <a:cubicBezTo>
                    <a:pt x="92" y="27"/>
                    <a:pt x="91" y="28"/>
                    <a:pt x="91" y="29"/>
                  </a:cubicBezTo>
                  <a:cubicBezTo>
                    <a:pt x="89" y="30"/>
                    <a:pt x="90" y="33"/>
                    <a:pt x="88" y="35"/>
                  </a:cubicBezTo>
                  <a:cubicBezTo>
                    <a:pt x="85" y="43"/>
                    <a:pt x="79" y="48"/>
                    <a:pt x="72" y="53"/>
                  </a:cubicBezTo>
                  <a:cubicBezTo>
                    <a:pt x="58" y="64"/>
                    <a:pt x="42" y="74"/>
                    <a:pt x="29" y="86"/>
                  </a:cubicBezTo>
                  <a:cubicBezTo>
                    <a:pt x="24" y="90"/>
                    <a:pt x="19" y="93"/>
                    <a:pt x="13" y="95"/>
                  </a:cubicBezTo>
                  <a:cubicBezTo>
                    <a:pt x="10" y="96"/>
                    <a:pt x="7" y="97"/>
                    <a:pt x="6" y="101"/>
                  </a:cubicBezTo>
                  <a:cubicBezTo>
                    <a:pt x="5" y="103"/>
                    <a:pt x="3" y="104"/>
                    <a:pt x="2" y="103"/>
                  </a:cubicBezTo>
                  <a:cubicBezTo>
                    <a:pt x="0" y="103"/>
                    <a:pt x="0" y="100"/>
                    <a:pt x="1" y="99"/>
                  </a:cubicBezTo>
                  <a:cubicBezTo>
                    <a:pt x="6" y="89"/>
                    <a:pt x="10" y="78"/>
                    <a:pt x="19" y="71"/>
                  </a:cubicBezTo>
                  <a:cubicBezTo>
                    <a:pt x="26" y="65"/>
                    <a:pt x="32" y="61"/>
                    <a:pt x="39" y="57"/>
                  </a:cubicBezTo>
                  <a:cubicBezTo>
                    <a:pt x="43" y="52"/>
                    <a:pt x="48" y="50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4"/>
                    <a:pt x="58" y="41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3" y="37"/>
                    <a:pt x="65" y="3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9" y="31"/>
                    <a:pt x="71" y="29"/>
                    <a:pt x="7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81" y="21"/>
                    <a:pt x="86" y="14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6" y="5"/>
                    <a:pt x="99" y="0"/>
                    <a:pt x="105" y="0"/>
                  </a:cubicBezTo>
                  <a:cubicBezTo>
                    <a:pt x="106" y="2"/>
                    <a:pt x="106" y="3"/>
                    <a:pt x="104" y="5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90"/>
            <p:cNvSpPr/>
            <p:nvPr/>
          </p:nvSpPr>
          <p:spPr bwMode="auto">
            <a:xfrm>
              <a:off x="4170" y="544"/>
              <a:ext cx="205" cy="278"/>
            </a:xfrm>
            <a:custGeom>
              <a:avLst/>
              <a:gdLst>
                <a:gd name="T0" fmla="*/ 78 w 98"/>
                <a:gd name="T1" fmla="*/ 115 h 132"/>
                <a:gd name="T2" fmla="*/ 74 w 98"/>
                <a:gd name="T3" fmla="*/ 116 h 132"/>
                <a:gd name="T4" fmla="*/ 35 w 98"/>
                <a:gd name="T5" fmla="*/ 132 h 132"/>
                <a:gd name="T6" fmla="*/ 26 w 98"/>
                <a:gd name="T7" fmla="*/ 130 h 132"/>
                <a:gd name="T8" fmla="*/ 1 w 98"/>
                <a:gd name="T9" fmla="*/ 123 h 132"/>
                <a:gd name="T10" fmla="*/ 4 w 98"/>
                <a:gd name="T11" fmla="*/ 120 h 132"/>
                <a:gd name="T12" fmla="*/ 19 w 98"/>
                <a:gd name="T13" fmla="*/ 122 h 132"/>
                <a:gd name="T14" fmla="*/ 35 w 98"/>
                <a:gd name="T15" fmla="*/ 119 h 132"/>
                <a:gd name="T16" fmla="*/ 56 w 98"/>
                <a:gd name="T17" fmla="*/ 117 h 132"/>
                <a:gd name="T18" fmla="*/ 75 w 98"/>
                <a:gd name="T19" fmla="*/ 110 h 132"/>
                <a:gd name="T20" fmla="*/ 77 w 98"/>
                <a:gd name="T21" fmla="*/ 104 h 132"/>
                <a:gd name="T22" fmla="*/ 73 w 98"/>
                <a:gd name="T23" fmla="*/ 101 h 132"/>
                <a:gd name="T24" fmla="*/ 67 w 98"/>
                <a:gd name="T25" fmla="*/ 93 h 132"/>
                <a:gd name="T26" fmla="*/ 68 w 98"/>
                <a:gd name="T27" fmla="*/ 89 h 132"/>
                <a:gd name="T28" fmla="*/ 80 w 98"/>
                <a:gd name="T29" fmla="*/ 85 h 132"/>
                <a:gd name="T30" fmla="*/ 79 w 98"/>
                <a:gd name="T31" fmla="*/ 78 h 132"/>
                <a:gd name="T32" fmla="*/ 79 w 98"/>
                <a:gd name="T33" fmla="*/ 72 h 132"/>
                <a:gd name="T34" fmla="*/ 85 w 98"/>
                <a:gd name="T35" fmla="*/ 55 h 132"/>
                <a:gd name="T36" fmla="*/ 84 w 98"/>
                <a:gd name="T37" fmla="*/ 51 h 132"/>
                <a:gd name="T38" fmla="*/ 80 w 98"/>
                <a:gd name="T39" fmla="*/ 53 h 132"/>
                <a:gd name="T40" fmla="*/ 74 w 98"/>
                <a:gd name="T41" fmla="*/ 61 h 132"/>
                <a:gd name="T42" fmla="*/ 71 w 98"/>
                <a:gd name="T43" fmla="*/ 53 h 132"/>
                <a:gd name="T44" fmla="*/ 75 w 98"/>
                <a:gd name="T45" fmla="*/ 33 h 132"/>
                <a:gd name="T46" fmla="*/ 66 w 98"/>
                <a:gd name="T47" fmla="*/ 21 h 132"/>
                <a:gd name="T48" fmla="*/ 55 w 98"/>
                <a:gd name="T49" fmla="*/ 15 h 132"/>
                <a:gd name="T50" fmla="*/ 39 w 98"/>
                <a:gd name="T51" fmla="*/ 9 h 132"/>
                <a:gd name="T52" fmla="*/ 34 w 98"/>
                <a:gd name="T53" fmla="*/ 6 h 132"/>
                <a:gd name="T54" fmla="*/ 32 w 98"/>
                <a:gd name="T55" fmla="*/ 4 h 132"/>
                <a:gd name="T56" fmla="*/ 33 w 98"/>
                <a:gd name="T57" fmla="*/ 2 h 132"/>
                <a:gd name="T58" fmla="*/ 35 w 98"/>
                <a:gd name="T59" fmla="*/ 2 h 132"/>
                <a:gd name="T60" fmla="*/ 40 w 98"/>
                <a:gd name="T61" fmla="*/ 2 h 132"/>
                <a:gd name="T62" fmla="*/ 53 w 98"/>
                <a:gd name="T63" fmla="*/ 5 h 132"/>
                <a:gd name="T64" fmla="*/ 71 w 98"/>
                <a:gd name="T65" fmla="*/ 14 h 132"/>
                <a:gd name="T66" fmla="*/ 79 w 98"/>
                <a:gd name="T67" fmla="*/ 20 h 132"/>
                <a:gd name="T68" fmla="*/ 81 w 98"/>
                <a:gd name="T69" fmla="*/ 44 h 132"/>
                <a:gd name="T70" fmla="*/ 80 w 98"/>
                <a:gd name="T71" fmla="*/ 44 h 132"/>
                <a:gd name="T72" fmla="*/ 93 w 98"/>
                <a:gd name="T73" fmla="*/ 57 h 132"/>
                <a:gd name="T74" fmla="*/ 86 w 98"/>
                <a:gd name="T75" fmla="*/ 85 h 132"/>
                <a:gd name="T76" fmla="*/ 85 w 98"/>
                <a:gd name="T77" fmla="*/ 94 h 132"/>
                <a:gd name="T78" fmla="*/ 85 w 98"/>
                <a:gd name="T79" fmla="*/ 104 h 132"/>
                <a:gd name="T80" fmla="*/ 78 w 98"/>
                <a:gd name="T81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132">
                  <a:moveTo>
                    <a:pt x="78" y="115"/>
                  </a:moveTo>
                  <a:cubicBezTo>
                    <a:pt x="76" y="114"/>
                    <a:pt x="75" y="115"/>
                    <a:pt x="74" y="116"/>
                  </a:cubicBezTo>
                  <a:cubicBezTo>
                    <a:pt x="64" y="127"/>
                    <a:pt x="50" y="131"/>
                    <a:pt x="35" y="132"/>
                  </a:cubicBezTo>
                  <a:cubicBezTo>
                    <a:pt x="32" y="132"/>
                    <a:pt x="29" y="132"/>
                    <a:pt x="26" y="130"/>
                  </a:cubicBezTo>
                  <a:cubicBezTo>
                    <a:pt x="18" y="127"/>
                    <a:pt x="9" y="126"/>
                    <a:pt x="1" y="123"/>
                  </a:cubicBezTo>
                  <a:cubicBezTo>
                    <a:pt x="0" y="120"/>
                    <a:pt x="2" y="120"/>
                    <a:pt x="4" y="120"/>
                  </a:cubicBezTo>
                  <a:cubicBezTo>
                    <a:pt x="9" y="119"/>
                    <a:pt x="14" y="121"/>
                    <a:pt x="19" y="122"/>
                  </a:cubicBezTo>
                  <a:cubicBezTo>
                    <a:pt x="25" y="122"/>
                    <a:pt x="30" y="122"/>
                    <a:pt x="35" y="119"/>
                  </a:cubicBezTo>
                  <a:cubicBezTo>
                    <a:pt x="42" y="119"/>
                    <a:pt x="49" y="114"/>
                    <a:pt x="56" y="117"/>
                  </a:cubicBezTo>
                  <a:cubicBezTo>
                    <a:pt x="61" y="112"/>
                    <a:pt x="69" y="114"/>
                    <a:pt x="75" y="110"/>
                  </a:cubicBezTo>
                  <a:cubicBezTo>
                    <a:pt x="77" y="109"/>
                    <a:pt x="77" y="107"/>
                    <a:pt x="77" y="104"/>
                  </a:cubicBezTo>
                  <a:cubicBezTo>
                    <a:pt x="76" y="102"/>
                    <a:pt x="75" y="101"/>
                    <a:pt x="73" y="101"/>
                  </a:cubicBezTo>
                  <a:cubicBezTo>
                    <a:pt x="66" y="102"/>
                    <a:pt x="67" y="97"/>
                    <a:pt x="67" y="93"/>
                  </a:cubicBezTo>
                  <a:cubicBezTo>
                    <a:pt x="67" y="91"/>
                    <a:pt x="68" y="90"/>
                    <a:pt x="68" y="89"/>
                  </a:cubicBezTo>
                  <a:cubicBezTo>
                    <a:pt x="73" y="83"/>
                    <a:pt x="76" y="82"/>
                    <a:pt x="80" y="85"/>
                  </a:cubicBezTo>
                  <a:cubicBezTo>
                    <a:pt x="80" y="82"/>
                    <a:pt x="80" y="80"/>
                    <a:pt x="79" y="78"/>
                  </a:cubicBezTo>
                  <a:cubicBezTo>
                    <a:pt x="79" y="76"/>
                    <a:pt x="79" y="74"/>
                    <a:pt x="79" y="72"/>
                  </a:cubicBezTo>
                  <a:cubicBezTo>
                    <a:pt x="82" y="66"/>
                    <a:pt x="82" y="60"/>
                    <a:pt x="85" y="55"/>
                  </a:cubicBezTo>
                  <a:cubicBezTo>
                    <a:pt x="86" y="54"/>
                    <a:pt x="86" y="52"/>
                    <a:pt x="84" y="51"/>
                  </a:cubicBezTo>
                  <a:cubicBezTo>
                    <a:pt x="82" y="50"/>
                    <a:pt x="81" y="51"/>
                    <a:pt x="80" y="53"/>
                  </a:cubicBezTo>
                  <a:cubicBezTo>
                    <a:pt x="79" y="56"/>
                    <a:pt x="78" y="59"/>
                    <a:pt x="74" y="61"/>
                  </a:cubicBezTo>
                  <a:cubicBezTo>
                    <a:pt x="72" y="59"/>
                    <a:pt x="75" y="54"/>
                    <a:pt x="71" y="53"/>
                  </a:cubicBezTo>
                  <a:cubicBezTo>
                    <a:pt x="66" y="43"/>
                    <a:pt x="67" y="38"/>
                    <a:pt x="75" y="33"/>
                  </a:cubicBezTo>
                  <a:cubicBezTo>
                    <a:pt x="73" y="29"/>
                    <a:pt x="69" y="25"/>
                    <a:pt x="66" y="21"/>
                  </a:cubicBezTo>
                  <a:cubicBezTo>
                    <a:pt x="64" y="17"/>
                    <a:pt x="60" y="14"/>
                    <a:pt x="55" y="15"/>
                  </a:cubicBezTo>
                  <a:cubicBezTo>
                    <a:pt x="49" y="15"/>
                    <a:pt x="44" y="13"/>
                    <a:pt x="39" y="9"/>
                  </a:cubicBezTo>
                  <a:cubicBezTo>
                    <a:pt x="38" y="8"/>
                    <a:pt x="36" y="7"/>
                    <a:pt x="34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32" y="3"/>
                    <a:pt x="32" y="2"/>
                    <a:pt x="33" y="2"/>
                  </a:cubicBezTo>
                  <a:cubicBezTo>
                    <a:pt x="34" y="2"/>
                    <a:pt x="34" y="2"/>
                    <a:pt x="35" y="2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4" y="7"/>
                    <a:pt x="49" y="5"/>
                    <a:pt x="53" y="5"/>
                  </a:cubicBezTo>
                  <a:cubicBezTo>
                    <a:pt x="60" y="6"/>
                    <a:pt x="67" y="7"/>
                    <a:pt x="71" y="14"/>
                  </a:cubicBezTo>
                  <a:cubicBezTo>
                    <a:pt x="73" y="17"/>
                    <a:pt x="76" y="18"/>
                    <a:pt x="79" y="20"/>
                  </a:cubicBezTo>
                  <a:cubicBezTo>
                    <a:pt x="87" y="25"/>
                    <a:pt x="90" y="39"/>
                    <a:pt x="81" y="44"/>
                  </a:cubicBezTo>
                  <a:cubicBezTo>
                    <a:pt x="82" y="44"/>
                    <a:pt x="80" y="44"/>
                    <a:pt x="80" y="44"/>
                  </a:cubicBezTo>
                  <a:cubicBezTo>
                    <a:pt x="92" y="41"/>
                    <a:pt x="98" y="45"/>
                    <a:pt x="93" y="57"/>
                  </a:cubicBezTo>
                  <a:cubicBezTo>
                    <a:pt x="89" y="66"/>
                    <a:pt x="86" y="75"/>
                    <a:pt x="86" y="85"/>
                  </a:cubicBezTo>
                  <a:cubicBezTo>
                    <a:pt x="86" y="88"/>
                    <a:pt x="86" y="91"/>
                    <a:pt x="85" y="94"/>
                  </a:cubicBezTo>
                  <a:cubicBezTo>
                    <a:pt x="84" y="98"/>
                    <a:pt x="83" y="101"/>
                    <a:pt x="85" y="104"/>
                  </a:cubicBezTo>
                  <a:cubicBezTo>
                    <a:pt x="87" y="109"/>
                    <a:pt x="85" y="112"/>
                    <a:pt x="78" y="115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91"/>
            <p:cNvSpPr/>
            <p:nvPr/>
          </p:nvSpPr>
          <p:spPr bwMode="auto">
            <a:xfrm>
              <a:off x="4243" y="541"/>
              <a:ext cx="132" cy="245"/>
            </a:xfrm>
            <a:custGeom>
              <a:avLst/>
              <a:gdLst>
                <a:gd name="T0" fmla="*/ 43 w 63"/>
                <a:gd name="T1" fmla="*/ 116 h 116"/>
                <a:gd name="T2" fmla="*/ 47 w 63"/>
                <a:gd name="T3" fmla="*/ 102 h 116"/>
                <a:gd name="T4" fmla="*/ 47 w 63"/>
                <a:gd name="T5" fmla="*/ 100 h 116"/>
                <a:gd name="T6" fmla="*/ 58 w 63"/>
                <a:gd name="T7" fmla="*/ 57 h 116"/>
                <a:gd name="T8" fmla="*/ 56 w 63"/>
                <a:gd name="T9" fmla="*/ 47 h 116"/>
                <a:gd name="T10" fmla="*/ 47 w 63"/>
                <a:gd name="T11" fmla="*/ 46 h 116"/>
                <a:gd name="T12" fmla="*/ 40 w 63"/>
                <a:gd name="T13" fmla="*/ 47 h 116"/>
                <a:gd name="T14" fmla="*/ 41 w 63"/>
                <a:gd name="T15" fmla="*/ 46 h 116"/>
                <a:gd name="T16" fmla="*/ 43 w 63"/>
                <a:gd name="T17" fmla="*/ 21 h 116"/>
                <a:gd name="T18" fmla="*/ 32 w 63"/>
                <a:gd name="T19" fmla="*/ 12 h 116"/>
                <a:gd name="T20" fmla="*/ 18 w 63"/>
                <a:gd name="T21" fmla="*/ 7 h 116"/>
                <a:gd name="T22" fmla="*/ 4 w 63"/>
                <a:gd name="T23" fmla="*/ 4 h 116"/>
                <a:gd name="T24" fmla="*/ 0 w 63"/>
                <a:gd name="T25" fmla="*/ 3 h 116"/>
                <a:gd name="T26" fmla="*/ 6 w 63"/>
                <a:gd name="T27" fmla="*/ 3 h 116"/>
                <a:gd name="T28" fmla="*/ 20 w 63"/>
                <a:gd name="T29" fmla="*/ 6 h 116"/>
                <a:gd name="T30" fmla="*/ 36 w 63"/>
                <a:gd name="T31" fmla="*/ 13 h 116"/>
                <a:gd name="T32" fmla="*/ 42 w 63"/>
                <a:gd name="T33" fmla="*/ 18 h 116"/>
                <a:gd name="T34" fmla="*/ 52 w 63"/>
                <a:gd name="T35" fmla="*/ 38 h 116"/>
                <a:gd name="T36" fmla="*/ 55 w 63"/>
                <a:gd name="T37" fmla="*/ 44 h 116"/>
                <a:gd name="T38" fmla="*/ 60 w 63"/>
                <a:gd name="T39" fmla="*/ 57 h 116"/>
                <a:gd name="T40" fmla="*/ 53 w 63"/>
                <a:gd name="T41" fmla="*/ 85 h 116"/>
                <a:gd name="T42" fmla="*/ 51 w 63"/>
                <a:gd name="T43" fmla="*/ 94 h 116"/>
                <a:gd name="T44" fmla="*/ 51 w 63"/>
                <a:gd name="T45" fmla="*/ 105 h 116"/>
                <a:gd name="T46" fmla="*/ 43 w 63"/>
                <a:gd name="T4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116">
                  <a:moveTo>
                    <a:pt x="43" y="116"/>
                  </a:moveTo>
                  <a:cubicBezTo>
                    <a:pt x="48" y="112"/>
                    <a:pt x="52" y="109"/>
                    <a:pt x="47" y="102"/>
                  </a:cubicBezTo>
                  <a:cubicBezTo>
                    <a:pt x="47" y="102"/>
                    <a:pt x="47" y="101"/>
                    <a:pt x="47" y="100"/>
                  </a:cubicBezTo>
                  <a:cubicBezTo>
                    <a:pt x="53" y="86"/>
                    <a:pt x="49" y="70"/>
                    <a:pt x="58" y="57"/>
                  </a:cubicBezTo>
                  <a:cubicBezTo>
                    <a:pt x="60" y="54"/>
                    <a:pt x="60" y="50"/>
                    <a:pt x="56" y="47"/>
                  </a:cubicBezTo>
                  <a:cubicBezTo>
                    <a:pt x="53" y="44"/>
                    <a:pt x="50" y="45"/>
                    <a:pt x="47" y="46"/>
                  </a:cubicBezTo>
                  <a:cubicBezTo>
                    <a:pt x="45" y="47"/>
                    <a:pt x="43" y="48"/>
                    <a:pt x="40" y="47"/>
                  </a:cubicBezTo>
                  <a:cubicBezTo>
                    <a:pt x="41" y="47"/>
                    <a:pt x="41" y="46"/>
                    <a:pt x="41" y="46"/>
                  </a:cubicBezTo>
                  <a:cubicBezTo>
                    <a:pt x="53" y="40"/>
                    <a:pt x="53" y="29"/>
                    <a:pt x="43" y="21"/>
                  </a:cubicBezTo>
                  <a:cubicBezTo>
                    <a:pt x="39" y="18"/>
                    <a:pt x="35" y="16"/>
                    <a:pt x="32" y="12"/>
                  </a:cubicBezTo>
                  <a:cubicBezTo>
                    <a:pt x="29" y="8"/>
                    <a:pt x="23" y="7"/>
                    <a:pt x="18" y="7"/>
                  </a:cubicBezTo>
                  <a:cubicBezTo>
                    <a:pt x="13" y="7"/>
                    <a:pt x="8" y="8"/>
                    <a:pt x="4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0"/>
                    <a:pt x="5" y="1"/>
                    <a:pt x="6" y="3"/>
                  </a:cubicBezTo>
                  <a:cubicBezTo>
                    <a:pt x="10" y="7"/>
                    <a:pt x="16" y="6"/>
                    <a:pt x="20" y="6"/>
                  </a:cubicBezTo>
                  <a:cubicBezTo>
                    <a:pt x="27" y="6"/>
                    <a:pt x="32" y="7"/>
                    <a:pt x="36" y="13"/>
                  </a:cubicBezTo>
                  <a:cubicBezTo>
                    <a:pt x="37" y="16"/>
                    <a:pt x="40" y="17"/>
                    <a:pt x="42" y="18"/>
                  </a:cubicBezTo>
                  <a:cubicBezTo>
                    <a:pt x="50" y="23"/>
                    <a:pt x="53" y="29"/>
                    <a:pt x="52" y="38"/>
                  </a:cubicBezTo>
                  <a:cubicBezTo>
                    <a:pt x="51" y="41"/>
                    <a:pt x="51" y="42"/>
                    <a:pt x="55" y="44"/>
                  </a:cubicBezTo>
                  <a:cubicBezTo>
                    <a:pt x="61" y="46"/>
                    <a:pt x="63" y="51"/>
                    <a:pt x="60" y="57"/>
                  </a:cubicBezTo>
                  <a:cubicBezTo>
                    <a:pt x="55" y="66"/>
                    <a:pt x="52" y="75"/>
                    <a:pt x="53" y="85"/>
                  </a:cubicBezTo>
                  <a:cubicBezTo>
                    <a:pt x="53" y="88"/>
                    <a:pt x="52" y="91"/>
                    <a:pt x="51" y="94"/>
                  </a:cubicBezTo>
                  <a:cubicBezTo>
                    <a:pt x="50" y="98"/>
                    <a:pt x="49" y="101"/>
                    <a:pt x="51" y="105"/>
                  </a:cubicBezTo>
                  <a:cubicBezTo>
                    <a:pt x="53" y="111"/>
                    <a:pt x="50" y="115"/>
                    <a:pt x="43" y="11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92"/>
            <p:cNvSpPr/>
            <p:nvPr/>
          </p:nvSpPr>
          <p:spPr bwMode="auto">
            <a:xfrm>
              <a:off x="4082" y="539"/>
              <a:ext cx="157" cy="194"/>
            </a:xfrm>
            <a:custGeom>
              <a:avLst/>
              <a:gdLst>
                <a:gd name="T0" fmla="*/ 75 w 75"/>
                <a:gd name="T1" fmla="*/ 4 h 92"/>
                <a:gd name="T2" fmla="*/ 74 w 75"/>
                <a:gd name="T3" fmla="*/ 5 h 92"/>
                <a:gd name="T4" fmla="*/ 66 w 75"/>
                <a:gd name="T5" fmla="*/ 6 h 92"/>
                <a:gd name="T6" fmla="*/ 52 w 75"/>
                <a:gd name="T7" fmla="*/ 11 h 92"/>
                <a:gd name="T8" fmla="*/ 43 w 75"/>
                <a:gd name="T9" fmla="*/ 10 h 92"/>
                <a:gd name="T10" fmla="*/ 32 w 75"/>
                <a:gd name="T11" fmla="*/ 12 h 92"/>
                <a:gd name="T12" fmla="*/ 16 w 75"/>
                <a:gd name="T13" fmla="*/ 35 h 92"/>
                <a:gd name="T14" fmla="*/ 6 w 75"/>
                <a:gd name="T15" fmla="*/ 84 h 92"/>
                <a:gd name="T16" fmla="*/ 7 w 75"/>
                <a:gd name="T17" fmla="*/ 90 h 92"/>
                <a:gd name="T18" fmla="*/ 6 w 75"/>
                <a:gd name="T19" fmla="*/ 92 h 92"/>
                <a:gd name="T20" fmla="*/ 0 w 75"/>
                <a:gd name="T21" fmla="*/ 67 h 92"/>
                <a:gd name="T22" fmla="*/ 1 w 75"/>
                <a:gd name="T23" fmla="*/ 56 h 92"/>
                <a:gd name="T24" fmla="*/ 15 w 75"/>
                <a:gd name="T25" fmla="*/ 30 h 92"/>
                <a:gd name="T26" fmla="*/ 29 w 75"/>
                <a:gd name="T27" fmla="*/ 10 h 92"/>
                <a:gd name="T28" fmla="*/ 45 w 75"/>
                <a:gd name="T29" fmla="*/ 7 h 92"/>
                <a:gd name="T30" fmla="*/ 50 w 75"/>
                <a:gd name="T31" fmla="*/ 8 h 92"/>
                <a:gd name="T32" fmla="*/ 75 w 75"/>
                <a:gd name="T3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92">
                  <a:moveTo>
                    <a:pt x="75" y="4"/>
                  </a:moveTo>
                  <a:cubicBezTo>
                    <a:pt x="74" y="4"/>
                    <a:pt x="74" y="5"/>
                    <a:pt x="74" y="5"/>
                  </a:cubicBezTo>
                  <a:cubicBezTo>
                    <a:pt x="71" y="7"/>
                    <a:pt x="68" y="6"/>
                    <a:pt x="66" y="6"/>
                  </a:cubicBezTo>
                  <a:cubicBezTo>
                    <a:pt x="60" y="7"/>
                    <a:pt x="55" y="7"/>
                    <a:pt x="52" y="11"/>
                  </a:cubicBezTo>
                  <a:cubicBezTo>
                    <a:pt x="48" y="14"/>
                    <a:pt x="46" y="14"/>
                    <a:pt x="43" y="10"/>
                  </a:cubicBezTo>
                  <a:cubicBezTo>
                    <a:pt x="39" y="6"/>
                    <a:pt x="34" y="7"/>
                    <a:pt x="32" y="12"/>
                  </a:cubicBezTo>
                  <a:cubicBezTo>
                    <a:pt x="29" y="21"/>
                    <a:pt x="23" y="28"/>
                    <a:pt x="16" y="35"/>
                  </a:cubicBezTo>
                  <a:cubicBezTo>
                    <a:pt x="2" y="49"/>
                    <a:pt x="2" y="66"/>
                    <a:pt x="6" y="84"/>
                  </a:cubicBezTo>
                  <a:cubicBezTo>
                    <a:pt x="6" y="86"/>
                    <a:pt x="7" y="88"/>
                    <a:pt x="7" y="90"/>
                  </a:cubicBezTo>
                  <a:cubicBezTo>
                    <a:pt x="7" y="91"/>
                    <a:pt x="6" y="91"/>
                    <a:pt x="6" y="92"/>
                  </a:cubicBezTo>
                  <a:cubicBezTo>
                    <a:pt x="0" y="84"/>
                    <a:pt x="0" y="75"/>
                    <a:pt x="0" y="67"/>
                  </a:cubicBezTo>
                  <a:cubicBezTo>
                    <a:pt x="0" y="63"/>
                    <a:pt x="1" y="60"/>
                    <a:pt x="1" y="56"/>
                  </a:cubicBezTo>
                  <a:cubicBezTo>
                    <a:pt x="2" y="45"/>
                    <a:pt x="8" y="37"/>
                    <a:pt x="15" y="30"/>
                  </a:cubicBezTo>
                  <a:cubicBezTo>
                    <a:pt x="22" y="24"/>
                    <a:pt x="26" y="17"/>
                    <a:pt x="29" y="10"/>
                  </a:cubicBezTo>
                  <a:cubicBezTo>
                    <a:pt x="33" y="1"/>
                    <a:pt x="39" y="0"/>
                    <a:pt x="45" y="7"/>
                  </a:cubicBezTo>
                  <a:cubicBezTo>
                    <a:pt x="47" y="9"/>
                    <a:pt x="48" y="9"/>
                    <a:pt x="50" y="8"/>
                  </a:cubicBezTo>
                  <a:cubicBezTo>
                    <a:pt x="57" y="2"/>
                    <a:pt x="66" y="1"/>
                    <a:pt x="75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93"/>
            <p:cNvSpPr/>
            <p:nvPr/>
          </p:nvSpPr>
          <p:spPr bwMode="auto">
            <a:xfrm>
              <a:off x="4098" y="744"/>
              <a:ext cx="53" cy="48"/>
            </a:xfrm>
            <a:custGeom>
              <a:avLst/>
              <a:gdLst>
                <a:gd name="T0" fmla="*/ 2 w 25"/>
                <a:gd name="T1" fmla="*/ 7 h 23"/>
                <a:gd name="T2" fmla="*/ 0 w 25"/>
                <a:gd name="T3" fmla="*/ 1 h 23"/>
                <a:gd name="T4" fmla="*/ 6 w 25"/>
                <a:gd name="T5" fmla="*/ 4 h 23"/>
                <a:gd name="T6" fmla="*/ 11 w 25"/>
                <a:gd name="T7" fmla="*/ 9 h 23"/>
                <a:gd name="T8" fmla="*/ 16 w 25"/>
                <a:gd name="T9" fmla="*/ 10 h 23"/>
                <a:gd name="T10" fmla="*/ 22 w 25"/>
                <a:gd name="T11" fmla="*/ 22 h 23"/>
                <a:gd name="T12" fmla="*/ 8 w 25"/>
                <a:gd name="T13" fmla="*/ 19 h 23"/>
                <a:gd name="T14" fmla="*/ 8 w 25"/>
                <a:gd name="T15" fmla="*/ 19 h 23"/>
                <a:gd name="T16" fmla="*/ 2 w 25"/>
                <a:gd name="T1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2" y="7"/>
                  </a:moveTo>
                  <a:cubicBezTo>
                    <a:pt x="1" y="5"/>
                    <a:pt x="1" y="3"/>
                    <a:pt x="0" y="1"/>
                  </a:cubicBezTo>
                  <a:cubicBezTo>
                    <a:pt x="3" y="0"/>
                    <a:pt x="4" y="2"/>
                    <a:pt x="6" y="4"/>
                  </a:cubicBezTo>
                  <a:cubicBezTo>
                    <a:pt x="7" y="6"/>
                    <a:pt x="9" y="8"/>
                    <a:pt x="11" y="9"/>
                  </a:cubicBezTo>
                  <a:cubicBezTo>
                    <a:pt x="13" y="9"/>
                    <a:pt x="15" y="10"/>
                    <a:pt x="16" y="10"/>
                  </a:cubicBezTo>
                  <a:cubicBezTo>
                    <a:pt x="24" y="15"/>
                    <a:pt x="25" y="17"/>
                    <a:pt x="22" y="22"/>
                  </a:cubicBezTo>
                  <a:cubicBezTo>
                    <a:pt x="17" y="23"/>
                    <a:pt x="12" y="22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" y="17"/>
                    <a:pt x="1" y="12"/>
                    <a:pt x="2" y="7"/>
                  </a:cubicBezTo>
                  <a:close/>
                </a:path>
              </a:pathLst>
            </a:custGeom>
            <a:solidFill>
              <a:srgbClr val="B8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94"/>
            <p:cNvSpPr/>
            <p:nvPr/>
          </p:nvSpPr>
          <p:spPr bwMode="auto">
            <a:xfrm>
              <a:off x="4117" y="752"/>
              <a:ext cx="61" cy="51"/>
            </a:xfrm>
            <a:custGeom>
              <a:avLst/>
              <a:gdLst>
                <a:gd name="T0" fmla="*/ 13 w 29"/>
                <a:gd name="T1" fmla="*/ 17 h 24"/>
                <a:gd name="T2" fmla="*/ 6 w 29"/>
                <a:gd name="T3" fmla="*/ 8 h 24"/>
                <a:gd name="T4" fmla="*/ 3 w 29"/>
                <a:gd name="T5" fmla="*/ 2 h 24"/>
                <a:gd name="T6" fmla="*/ 10 w 29"/>
                <a:gd name="T7" fmla="*/ 2 h 24"/>
                <a:gd name="T8" fmla="*/ 14 w 29"/>
                <a:gd name="T9" fmla="*/ 3 h 24"/>
                <a:gd name="T10" fmla="*/ 20 w 29"/>
                <a:gd name="T11" fmla="*/ 10 h 24"/>
                <a:gd name="T12" fmla="*/ 25 w 29"/>
                <a:gd name="T13" fmla="*/ 19 h 24"/>
                <a:gd name="T14" fmla="*/ 29 w 29"/>
                <a:gd name="T15" fmla="*/ 21 h 24"/>
                <a:gd name="T16" fmla="*/ 26 w 29"/>
                <a:gd name="T17" fmla="*/ 23 h 24"/>
                <a:gd name="T18" fmla="*/ 21 w 29"/>
                <a:gd name="T19" fmla="*/ 24 h 24"/>
                <a:gd name="T20" fmla="*/ 14 w 29"/>
                <a:gd name="T21" fmla="*/ 20 h 24"/>
                <a:gd name="T22" fmla="*/ 13 w 29"/>
                <a:gd name="T23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24">
                  <a:moveTo>
                    <a:pt x="13" y="17"/>
                  </a:moveTo>
                  <a:cubicBezTo>
                    <a:pt x="15" y="11"/>
                    <a:pt x="10" y="10"/>
                    <a:pt x="6" y="8"/>
                  </a:cubicBezTo>
                  <a:cubicBezTo>
                    <a:pt x="5" y="6"/>
                    <a:pt x="0" y="6"/>
                    <a:pt x="3" y="2"/>
                  </a:cubicBezTo>
                  <a:cubicBezTo>
                    <a:pt x="5" y="0"/>
                    <a:pt x="7" y="1"/>
                    <a:pt x="10" y="2"/>
                  </a:cubicBezTo>
                  <a:cubicBezTo>
                    <a:pt x="11" y="2"/>
                    <a:pt x="13" y="3"/>
                    <a:pt x="14" y="3"/>
                  </a:cubicBezTo>
                  <a:cubicBezTo>
                    <a:pt x="21" y="3"/>
                    <a:pt x="21" y="3"/>
                    <a:pt x="20" y="10"/>
                  </a:cubicBezTo>
                  <a:cubicBezTo>
                    <a:pt x="20" y="14"/>
                    <a:pt x="21" y="17"/>
                    <a:pt x="25" y="19"/>
                  </a:cubicBezTo>
                  <a:cubicBezTo>
                    <a:pt x="26" y="19"/>
                    <a:pt x="28" y="20"/>
                    <a:pt x="29" y="21"/>
                  </a:cubicBezTo>
                  <a:cubicBezTo>
                    <a:pt x="28" y="22"/>
                    <a:pt x="27" y="23"/>
                    <a:pt x="26" y="23"/>
                  </a:cubicBezTo>
                  <a:cubicBezTo>
                    <a:pt x="24" y="24"/>
                    <a:pt x="23" y="23"/>
                    <a:pt x="21" y="24"/>
                  </a:cubicBezTo>
                  <a:cubicBezTo>
                    <a:pt x="19" y="22"/>
                    <a:pt x="16" y="23"/>
                    <a:pt x="14" y="20"/>
                  </a:cubicBezTo>
                  <a:cubicBezTo>
                    <a:pt x="13" y="19"/>
                    <a:pt x="12" y="19"/>
                    <a:pt x="13" y="17"/>
                  </a:cubicBezTo>
                  <a:close/>
                </a:path>
              </a:pathLst>
            </a:custGeom>
            <a:solidFill>
              <a:srgbClr val="F9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95"/>
            <p:cNvSpPr/>
            <p:nvPr/>
          </p:nvSpPr>
          <p:spPr bwMode="auto">
            <a:xfrm>
              <a:off x="4161" y="788"/>
              <a:ext cx="164" cy="40"/>
            </a:xfrm>
            <a:custGeom>
              <a:avLst/>
              <a:gdLst>
                <a:gd name="T0" fmla="*/ 0 w 78"/>
                <a:gd name="T1" fmla="*/ 7 h 19"/>
                <a:gd name="T2" fmla="*/ 5 w 78"/>
                <a:gd name="T3" fmla="*/ 6 h 19"/>
                <a:gd name="T4" fmla="*/ 31 w 78"/>
                <a:gd name="T5" fmla="*/ 14 h 19"/>
                <a:gd name="T6" fmla="*/ 70 w 78"/>
                <a:gd name="T7" fmla="*/ 6 h 19"/>
                <a:gd name="T8" fmla="*/ 78 w 78"/>
                <a:gd name="T9" fmla="*/ 0 h 19"/>
                <a:gd name="T10" fmla="*/ 62 w 78"/>
                <a:gd name="T11" fmla="*/ 13 h 19"/>
                <a:gd name="T12" fmla="*/ 21 w 78"/>
                <a:gd name="T13" fmla="*/ 12 h 19"/>
                <a:gd name="T14" fmla="*/ 0 w 78"/>
                <a:gd name="T15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9">
                  <a:moveTo>
                    <a:pt x="0" y="7"/>
                  </a:moveTo>
                  <a:cubicBezTo>
                    <a:pt x="2" y="6"/>
                    <a:pt x="3" y="6"/>
                    <a:pt x="5" y="6"/>
                  </a:cubicBezTo>
                  <a:cubicBezTo>
                    <a:pt x="14" y="9"/>
                    <a:pt x="22" y="12"/>
                    <a:pt x="31" y="14"/>
                  </a:cubicBezTo>
                  <a:cubicBezTo>
                    <a:pt x="45" y="17"/>
                    <a:pt x="58" y="14"/>
                    <a:pt x="70" y="6"/>
                  </a:cubicBezTo>
                  <a:cubicBezTo>
                    <a:pt x="73" y="4"/>
                    <a:pt x="75" y="2"/>
                    <a:pt x="78" y="0"/>
                  </a:cubicBezTo>
                  <a:cubicBezTo>
                    <a:pt x="75" y="6"/>
                    <a:pt x="69" y="10"/>
                    <a:pt x="62" y="13"/>
                  </a:cubicBezTo>
                  <a:cubicBezTo>
                    <a:pt x="48" y="17"/>
                    <a:pt x="35" y="19"/>
                    <a:pt x="21" y="12"/>
                  </a:cubicBezTo>
                  <a:cubicBezTo>
                    <a:pt x="15" y="9"/>
                    <a:pt x="7" y="8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96"/>
            <p:cNvSpPr/>
            <p:nvPr/>
          </p:nvSpPr>
          <p:spPr bwMode="auto">
            <a:xfrm>
              <a:off x="4094" y="725"/>
              <a:ext cx="29" cy="40"/>
            </a:xfrm>
            <a:custGeom>
              <a:avLst/>
              <a:gdLst>
                <a:gd name="T0" fmla="*/ 12 w 14"/>
                <a:gd name="T1" fmla="*/ 19 h 19"/>
                <a:gd name="T2" fmla="*/ 2 w 14"/>
                <a:gd name="T3" fmla="*/ 10 h 19"/>
                <a:gd name="T4" fmla="*/ 0 w 14"/>
                <a:gd name="T5" fmla="*/ 4 h 19"/>
                <a:gd name="T6" fmla="*/ 0 w 14"/>
                <a:gd name="T7" fmla="*/ 3 h 19"/>
                <a:gd name="T8" fmla="*/ 4 w 14"/>
                <a:gd name="T9" fmla="*/ 0 h 19"/>
                <a:gd name="T10" fmla="*/ 13 w 14"/>
                <a:gd name="T11" fmla="*/ 11 h 19"/>
                <a:gd name="T12" fmla="*/ 12 w 1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2" y="19"/>
                  </a:moveTo>
                  <a:cubicBezTo>
                    <a:pt x="8" y="18"/>
                    <a:pt x="7" y="12"/>
                    <a:pt x="2" y="10"/>
                  </a:cubicBezTo>
                  <a:cubicBezTo>
                    <a:pt x="2" y="8"/>
                    <a:pt x="1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0" y="1"/>
                    <a:pt x="10" y="7"/>
                    <a:pt x="13" y="11"/>
                  </a:cubicBezTo>
                  <a:cubicBezTo>
                    <a:pt x="14" y="14"/>
                    <a:pt x="14" y="16"/>
                    <a:pt x="12" y="19"/>
                  </a:cubicBezTo>
                  <a:close/>
                </a:path>
              </a:pathLst>
            </a:custGeom>
            <a:solidFill>
              <a:srgbClr val="B7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97"/>
            <p:cNvSpPr/>
            <p:nvPr/>
          </p:nvSpPr>
          <p:spPr bwMode="auto">
            <a:xfrm>
              <a:off x="3951" y="700"/>
              <a:ext cx="38" cy="40"/>
            </a:xfrm>
            <a:custGeom>
              <a:avLst/>
              <a:gdLst>
                <a:gd name="T0" fmla="*/ 18 w 18"/>
                <a:gd name="T1" fmla="*/ 0 h 19"/>
                <a:gd name="T2" fmla="*/ 0 w 18"/>
                <a:gd name="T3" fmla="*/ 19 h 19"/>
                <a:gd name="T4" fmla="*/ 18 w 18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cubicBezTo>
                    <a:pt x="13" y="7"/>
                    <a:pt x="8" y="14"/>
                    <a:pt x="0" y="19"/>
                  </a:cubicBezTo>
                  <a:cubicBezTo>
                    <a:pt x="6" y="12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98"/>
            <p:cNvSpPr/>
            <p:nvPr/>
          </p:nvSpPr>
          <p:spPr bwMode="auto">
            <a:xfrm>
              <a:off x="3989" y="679"/>
              <a:ext cx="30" cy="21"/>
            </a:xfrm>
            <a:custGeom>
              <a:avLst/>
              <a:gdLst>
                <a:gd name="T0" fmla="*/ 12 w 14"/>
                <a:gd name="T1" fmla="*/ 3 h 10"/>
                <a:gd name="T2" fmla="*/ 0 w 14"/>
                <a:gd name="T3" fmla="*/ 10 h 10"/>
                <a:gd name="T4" fmla="*/ 14 w 14"/>
                <a:gd name="T5" fmla="*/ 0 h 10"/>
                <a:gd name="T6" fmla="*/ 12 w 14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0">
                  <a:moveTo>
                    <a:pt x="12" y="3"/>
                  </a:moveTo>
                  <a:cubicBezTo>
                    <a:pt x="8" y="5"/>
                    <a:pt x="4" y="8"/>
                    <a:pt x="0" y="10"/>
                  </a:cubicBezTo>
                  <a:cubicBezTo>
                    <a:pt x="4" y="5"/>
                    <a:pt x="7" y="1"/>
                    <a:pt x="14" y="0"/>
                  </a:cubicBezTo>
                  <a:cubicBezTo>
                    <a:pt x="14" y="2"/>
                    <a:pt x="13" y="2"/>
                    <a:pt x="1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99"/>
            <p:cNvSpPr/>
            <p:nvPr/>
          </p:nvSpPr>
          <p:spPr bwMode="auto">
            <a:xfrm>
              <a:off x="3878" y="780"/>
              <a:ext cx="29" cy="23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0" y="5"/>
                    <a:pt x="5" y="7"/>
                    <a:pt x="0" y="11"/>
                  </a:cubicBezTo>
                  <a:cubicBezTo>
                    <a:pt x="3" y="5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00"/>
            <p:cNvSpPr/>
            <p:nvPr/>
          </p:nvSpPr>
          <p:spPr bwMode="auto">
            <a:xfrm>
              <a:off x="4115" y="784"/>
              <a:ext cx="32" cy="11"/>
            </a:xfrm>
            <a:custGeom>
              <a:avLst/>
              <a:gdLst>
                <a:gd name="T0" fmla="*/ 14 w 15"/>
                <a:gd name="T1" fmla="*/ 2 h 5"/>
                <a:gd name="T2" fmla="*/ 15 w 15"/>
                <a:gd name="T3" fmla="*/ 5 h 5"/>
                <a:gd name="T4" fmla="*/ 0 w 15"/>
                <a:gd name="T5" fmla="*/ 0 h 5"/>
                <a:gd name="T6" fmla="*/ 14 w 1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2"/>
                  </a:moveTo>
                  <a:cubicBezTo>
                    <a:pt x="14" y="3"/>
                    <a:pt x="15" y="4"/>
                    <a:pt x="15" y="5"/>
                  </a:cubicBezTo>
                  <a:cubicBezTo>
                    <a:pt x="10" y="3"/>
                    <a:pt x="4" y="4"/>
                    <a:pt x="0" y="0"/>
                  </a:cubicBezTo>
                  <a:cubicBezTo>
                    <a:pt x="5" y="2"/>
                    <a:pt x="9" y="2"/>
                    <a:pt x="14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01"/>
            <p:cNvSpPr/>
            <p:nvPr/>
          </p:nvSpPr>
          <p:spPr bwMode="auto">
            <a:xfrm>
              <a:off x="4098" y="759"/>
              <a:ext cx="17" cy="25"/>
            </a:xfrm>
            <a:custGeom>
              <a:avLst/>
              <a:gdLst>
                <a:gd name="T0" fmla="*/ 2 w 8"/>
                <a:gd name="T1" fmla="*/ 0 h 12"/>
                <a:gd name="T2" fmla="*/ 8 w 8"/>
                <a:gd name="T3" fmla="*/ 12 h 12"/>
                <a:gd name="T4" fmla="*/ 2 w 8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2">
                  <a:moveTo>
                    <a:pt x="2" y="0"/>
                  </a:moveTo>
                  <a:cubicBezTo>
                    <a:pt x="2" y="5"/>
                    <a:pt x="3" y="9"/>
                    <a:pt x="8" y="12"/>
                  </a:cubicBezTo>
                  <a:cubicBezTo>
                    <a:pt x="1" y="10"/>
                    <a:pt x="0" y="8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02"/>
            <p:cNvSpPr/>
            <p:nvPr/>
          </p:nvSpPr>
          <p:spPr bwMode="auto">
            <a:xfrm>
              <a:off x="3907" y="765"/>
              <a:ext cx="17" cy="15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cubicBezTo>
                    <a:pt x="6" y="3"/>
                    <a:pt x="4" y="6"/>
                    <a:pt x="0" y="7"/>
                  </a:cubicBezTo>
                  <a:cubicBezTo>
                    <a:pt x="2" y="4"/>
                    <a:pt x="4" y="1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03"/>
            <p:cNvSpPr/>
            <p:nvPr/>
          </p:nvSpPr>
          <p:spPr bwMode="auto">
            <a:xfrm>
              <a:off x="4014" y="679"/>
              <a:ext cx="13" cy="14"/>
            </a:xfrm>
            <a:custGeom>
              <a:avLst/>
              <a:gdLst>
                <a:gd name="T0" fmla="*/ 0 w 6"/>
                <a:gd name="T1" fmla="*/ 3 h 7"/>
                <a:gd name="T2" fmla="*/ 2 w 6"/>
                <a:gd name="T3" fmla="*/ 0 h 7"/>
                <a:gd name="T4" fmla="*/ 0 w 6"/>
                <a:gd name="T5" fmla="*/ 7 h 7"/>
                <a:gd name="T6" fmla="*/ 0 w 6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3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6" y="4"/>
                    <a:pt x="2" y="5"/>
                    <a:pt x="0" y="7"/>
                  </a:cubicBezTo>
                  <a:cubicBezTo>
                    <a:pt x="0" y="5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E0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04"/>
            <p:cNvSpPr/>
            <p:nvPr/>
          </p:nvSpPr>
          <p:spPr bwMode="auto">
            <a:xfrm>
              <a:off x="3937" y="740"/>
              <a:ext cx="14" cy="12"/>
            </a:xfrm>
            <a:custGeom>
              <a:avLst/>
              <a:gdLst>
                <a:gd name="T0" fmla="*/ 7 w 7"/>
                <a:gd name="T1" fmla="*/ 0 h 6"/>
                <a:gd name="T2" fmla="*/ 0 w 7"/>
                <a:gd name="T3" fmla="*/ 6 h 6"/>
                <a:gd name="T4" fmla="*/ 7 w 7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cubicBezTo>
                    <a:pt x="5" y="3"/>
                    <a:pt x="3" y="5"/>
                    <a:pt x="0" y="6"/>
                  </a:cubicBezTo>
                  <a:cubicBezTo>
                    <a:pt x="1" y="3"/>
                    <a:pt x="3" y="1"/>
                    <a:pt x="7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05"/>
            <p:cNvSpPr/>
            <p:nvPr/>
          </p:nvSpPr>
          <p:spPr bwMode="auto">
            <a:xfrm>
              <a:off x="3989" y="719"/>
              <a:ext cx="6" cy="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1" y="6"/>
                    <a:pt x="0" y="2"/>
                    <a:pt x="3" y="0"/>
                  </a:cubicBezTo>
                  <a:cubicBezTo>
                    <a:pt x="2" y="3"/>
                    <a:pt x="3" y="7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06"/>
            <p:cNvSpPr/>
            <p:nvPr/>
          </p:nvSpPr>
          <p:spPr bwMode="auto">
            <a:xfrm>
              <a:off x="3924" y="752"/>
              <a:ext cx="13" cy="1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3"/>
                    <a:pt x="3" y="5"/>
                    <a:pt x="0" y="6"/>
                  </a:cubicBezTo>
                  <a:cubicBezTo>
                    <a:pt x="1" y="3"/>
                    <a:pt x="3" y="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07"/>
            <p:cNvSpPr/>
            <p:nvPr/>
          </p:nvSpPr>
          <p:spPr bwMode="auto">
            <a:xfrm>
              <a:off x="3981" y="744"/>
              <a:ext cx="6" cy="13"/>
            </a:xfrm>
            <a:custGeom>
              <a:avLst/>
              <a:gdLst>
                <a:gd name="T0" fmla="*/ 0 w 3"/>
                <a:gd name="T1" fmla="*/ 6 h 6"/>
                <a:gd name="T2" fmla="*/ 3 w 3"/>
                <a:gd name="T3" fmla="*/ 0 h 6"/>
                <a:gd name="T4" fmla="*/ 0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1" y="4"/>
                    <a:pt x="1" y="1"/>
                    <a:pt x="3" y="0"/>
                  </a:cubicBezTo>
                  <a:cubicBezTo>
                    <a:pt x="2" y="2"/>
                    <a:pt x="3" y="4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08"/>
            <p:cNvSpPr/>
            <p:nvPr/>
          </p:nvSpPr>
          <p:spPr bwMode="auto">
            <a:xfrm>
              <a:off x="4098" y="550"/>
              <a:ext cx="206" cy="211"/>
            </a:xfrm>
            <a:custGeom>
              <a:avLst/>
              <a:gdLst>
                <a:gd name="T0" fmla="*/ 10 w 98"/>
                <a:gd name="T1" fmla="*/ 94 h 100"/>
                <a:gd name="T2" fmla="*/ 1 w 98"/>
                <a:gd name="T3" fmla="*/ 84 h 100"/>
                <a:gd name="T4" fmla="*/ 1 w 98"/>
                <a:gd name="T5" fmla="*/ 83 h 100"/>
                <a:gd name="T6" fmla="*/ 0 w 98"/>
                <a:gd name="T7" fmla="*/ 81 h 100"/>
                <a:gd name="T8" fmla="*/ 0 w 98"/>
                <a:gd name="T9" fmla="*/ 79 h 100"/>
                <a:gd name="T10" fmla="*/ 6 w 98"/>
                <a:gd name="T11" fmla="*/ 65 h 100"/>
                <a:gd name="T12" fmla="*/ 15 w 98"/>
                <a:gd name="T13" fmla="*/ 65 h 100"/>
                <a:gd name="T14" fmla="*/ 14 w 98"/>
                <a:gd name="T15" fmla="*/ 84 h 100"/>
                <a:gd name="T16" fmla="*/ 24 w 98"/>
                <a:gd name="T17" fmla="*/ 65 h 100"/>
                <a:gd name="T18" fmla="*/ 46 w 98"/>
                <a:gd name="T19" fmla="*/ 33 h 100"/>
                <a:gd name="T20" fmla="*/ 48 w 98"/>
                <a:gd name="T21" fmla="*/ 26 h 100"/>
                <a:gd name="T22" fmla="*/ 62 w 98"/>
                <a:gd name="T23" fmla="*/ 2 h 100"/>
                <a:gd name="T24" fmla="*/ 68 w 98"/>
                <a:gd name="T25" fmla="*/ 2 h 100"/>
                <a:gd name="T26" fmla="*/ 73 w 98"/>
                <a:gd name="T27" fmla="*/ 5 h 100"/>
                <a:gd name="T28" fmla="*/ 84 w 98"/>
                <a:gd name="T29" fmla="*/ 11 h 100"/>
                <a:gd name="T30" fmla="*/ 86 w 98"/>
                <a:gd name="T31" fmla="*/ 17 h 100"/>
                <a:gd name="T32" fmla="*/ 84 w 98"/>
                <a:gd name="T33" fmla="*/ 18 h 100"/>
                <a:gd name="T34" fmla="*/ 78 w 98"/>
                <a:gd name="T35" fmla="*/ 20 h 100"/>
                <a:gd name="T36" fmla="*/ 79 w 98"/>
                <a:gd name="T37" fmla="*/ 25 h 100"/>
                <a:gd name="T38" fmla="*/ 93 w 98"/>
                <a:gd name="T39" fmla="*/ 30 h 100"/>
                <a:gd name="T40" fmla="*/ 98 w 98"/>
                <a:gd name="T41" fmla="*/ 37 h 100"/>
                <a:gd name="T42" fmla="*/ 86 w 98"/>
                <a:gd name="T43" fmla="*/ 35 h 100"/>
                <a:gd name="T44" fmla="*/ 65 w 98"/>
                <a:gd name="T45" fmla="*/ 28 h 100"/>
                <a:gd name="T46" fmla="*/ 62 w 98"/>
                <a:gd name="T47" fmla="*/ 29 h 100"/>
                <a:gd name="T48" fmla="*/ 65 w 98"/>
                <a:gd name="T49" fmla="*/ 31 h 100"/>
                <a:gd name="T50" fmla="*/ 68 w 98"/>
                <a:gd name="T51" fmla="*/ 32 h 100"/>
                <a:gd name="T52" fmla="*/ 70 w 98"/>
                <a:gd name="T53" fmla="*/ 38 h 100"/>
                <a:gd name="T54" fmla="*/ 61 w 98"/>
                <a:gd name="T55" fmla="*/ 45 h 100"/>
                <a:gd name="T56" fmla="*/ 44 w 98"/>
                <a:gd name="T57" fmla="*/ 67 h 100"/>
                <a:gd name="T58" fmla="*/ 40 w 98"/>
                <a:gd name="T59" fmla="*/ 85 h 100"/>
                <a:gd name="T60" fmla="*/ 35 w 98"/>
                <a:gd name="T61" fmla="*/ 91 h 100"/>
                <a:gd name="T62" fmla="*/ 34 w 98"/>
                <a:gd name="T63" fmla="*/ 97 h 100"/>
                <a:gd name="T64" fmla="*/ 27 w 98"/>
                <a:gd name="T65" fmla="*/ 95 h 100"/>
                <a:gd name="T66" fmla="*/ 25 w 98"/>
                <a:gd name="T67" fmla="*/ 85 h 100"/>
                <a:gd name="T68" fmla="*/ 19 w 98"/>
                <a:gd name="T69" fmla="*/ 97 h 100"/>
                <a:gd name="T70" fmla="*/ 18 w 98"/>
                <a:gd name="T71" fmla="*/ 99 h 100"/>
                <a:gd name="T72" fmla="*/ 13 w 98"/>
                <a:gd name="T73" fmla="*/ 97 h 100"/>
                <a:gd name="T74" fmla="*/ 10 w 98"/>
                <a:gd name="T75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100">
                  <a:moveTo>
                    <a:pt x="10" y="94"/>
                  </a:moveTo>
                  <a:cubicBezTo>
                    <a:pt x="7" y="91"/>
                    <a:pt x="7" y="84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3" y="81"/>
                    <a:pt x="0" y="82"/>
                    <a:pt x="0" y="81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2" y="74"/>
                    <a:pt x="2" y="69"/>
                    <a:pt x="6" y="65"/>
                  </a:cubicBezTo>
                  <a:cubicBezTo>
                    <a:pt x="11" y="60"/>
                    <a:pt x="10" y="60"/>
                    <a:pt x="15" y="65"/>
                  </a:cubicBezTo>
                  <a:cubicBezTo>
                    <a:pt x="16" y="71"/>
                    <a:pt x="14" y="77"/>
                    <a:pt x="14" y="84"/>
                  </a:cubicBezTo>
                  <a:cubicBezTo>
                    <a:pt x="19" y="77"/>
                    <a:pt x="22" y="71"/>
                    <a:pt x="24" y="65"/>
                  </a:cubicBezTo>
                  <a:cubicBezTo>
                    <a:pt x="29" y="52"/>
                    <a:pt x="34" y="40"/>
                    <a:pt x="46" y="33"/>
                  </a:cubicBezTo>
                  <a:cubicBezTo>
                    <a:pt x="48" y="31"/>
                    <a:pt x="48" y="29"/>
                    <a:pt x="48" y="26"/>
                  </a:cubicBezTo>
                  <a:cubicBezTo>
                    <a:pt x="47" y="16"/>
                    <a:pt x="53" y="5"/>
                    <a:pt x="62" y="2"/>
                  </a:cubicBezTo>
                  <a:cubicBezTo>
                    <a:pt x="64" y="1"/>
                    <a:pt x="67" y="0"/>
                    <a:pt x="68" y="2"/>
                  </a:cubicBezTo>
                  <a:cubicBezTo>
                    <a:pt x="70" y="2"/>
                    <a:pt x="72" y="3"/>
                    <a:pt x="73" y="5"/>
                  </a:cubicBezTo>
                  <a:cubicBezTo>
                    <a:pt x="77" y="7"/>
                    <a:pt x="79" y="11"/>
                    <a:pt x="84" y="11"/>
                  </a:cubicBezTo>
                  <a:cubicBezTo>
                    <a:pt x="87" y="11"/>
                    <a:pt x="86" y="14"/>
                    <a:pt x="86" y="17"/>
                  </a:cubicBezTo>
                  <a:cubicBezTo>
                    <a:pt x="85" y="17"/>
                    <a:pt x="85" y="18"/>
                    <a:pt x="84" y="18"/>
                  </a:cubicBezTo>
                  <a:cubicBezTo>
                    <a:pt x="82" y="17"/>
                    <a:pt x="80" y="18"/>
                    <a:pt x="78" y="20"/>
                  </a:cubicBezTo>
                  <a:cubicBezTo>
                    <a:pt x="76" y="22"/>
                    <a:pt x="75" y="24"/>
                    <a:pt x="79" y="25"/>
                  </a:cubicBezTo>
                  <a:cubicBezTo>
                    <a:pt x="84" y="25"/>
                    <a:pt x="88" y="28"/>
                    <a:pt x="93" y="30"/>
                  </a:cubicBezTo>
                  <a:cubicBezTo>
                    <a:pt x="96" y="31"/>
                    <a:pt x="97" y="34"/>
                    <a:pt x="98" y="37"/>
                  </a:cubicBezTo>
                  <a:cubicBezTo>
                    <a:pt x="93" y="41"/>
                    <a:pt x="89" y="38"/>
                    <a:pt x="86" y="35"/>
                  </a:cubicBezTo>
                  <a:cubicBezTo>
                    <a:pt x="79" y="31"/>
                    <a:pt x="73" y="28"/>
                    <a:pt x="65" y="28"/>
                  </a:cubicBezTo>
                  <a:cubicBezTo>
                    <a:pt x="64" y="28"/>
                    <a:pt x="62" y="28"/>
                    <a:pt x="62" y="29"/>
                  </a:cubicBezTo>
                  <a:cubicBezTo>
                    <a:pt x="62" y="31"/>
                    <a:pt x="63" y="31"/>
                    <a:pt x="65" y="31"/>
                  </a:cubicBezTo>
                  <a:cubicBezTo>
                    <a:pt x="66" y="32"/>
                    <a:pt x="67" y="31"/>
                    <a:pt x="68" y="32"/>
                  </a:cubicBezTo>
                  <a:cubicBezTo>
                    <a:pt x="72" y="32"/>
                    <a:pt x="72" y="35"/>
                    <a:pt x="70" y="38"/>
                  </a:cubicBezTo>
                  <a:cubicBezTo>
                    <a:pt x="67" y="40"/>
                    <a:pt x="64" y="42"/>
                    <a:pt x="61" y="45"/>
                  </a:cubicBezTo>
                  <a:cubicBezTo>
                    <a:pt x="54" y="51"/>
                    <a:pt x="48" y="57"/>
                    <a:pt x="44" y="67"/>
                  </a:cubicBezTo>
                  <a:cubicBezTo>
                    <a:pt x="42" y="73"/>
                    <a:pt x="42" y="79"/>
                    <a:pt x="40" y="85"/>
                  </a:cubicBezTo>
                  <a:cubicBezTo>
                    <a:pt x="40" y="88"/>
                    <a:pt x="39" y="91"/>
                    <a:pt x="35" y="91"/>
                  </a:cubicBezTo>
                  <a:cubicBezTo>
                    <a:pt x="31" y="92"/>
                    <a:pt x="35" y="95"/>
                    <a:pt x="34" y="97"/>
                  </a:cubicBezTo>
                  <a:cubicBezTo>
                    <a:pt x="31" y="100"/>
                    <a:pt x="28" y="99"/>
                    <a:pt x="27" y="95"/>
                  </a:cubicBezTo>
                  <a:cubicBezTo>
                    <a:pt x="26" y="92"/>
                    <a:pt x="28" y="89"/>
                    <a:pt x="25" y="85"/>
                  </a:cubicBezTo>
                  <a:cubicBezTo>
                    <a:pt x="25" y="91"/>
                    <a:pt x="17" y="91"/>
                    <a:pt x="19" y="97"/>
                  </a:cubicBezTo>
                  <a:cubicBezTo>
                    <a:pt x="19" y="98"/>
                    <a:pt x="19" y="98"/>
                    <a:pt x="18" y="99"/>
                  </a:cubicBezTo>
                  <a:cubicBezTo>
                    <a:pt x="16" y="100"/>
                    <a:pt x="15" y="97"/>
                    <a:pt x="13" y="97"/>
                  </a:cubicBezTo>
                  <a:cubicBezTo>
                    <a:pt x="12" y="96"/>
                    <a:pt x="11" y="95"/>
                    <a:pt x="10" y="94"/>
                  </a:cubicBezTo>
                  <a:close/>
                </a:path>
              </a:pathLst>
            </a:custGeom>
            <a:solidFill>
              <a:srgbClr val="FB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09"/>
            <p:cNvSpPr/>
            <p:nvPr/>
          </p:nvSpPr>
          <p:spPr bwMode="auto">
            <a:xfrm>
              <a:off x="4079" y="546"/>
              <a:ext cx="162" cy="187"/>
            </a:xfrm>
            <a:custGeom>
              <a:avLst/>
              <a:gdLst>
                <a:gd name="T0" fmla="*/ 77 w 77"/>
                <a:gd name="T1" fmla="*/ 4 h 89"/>
                <a:gd name="T2" fmla="*/ 59 w 77"/>
                <a:gd name="T3" fmla="*/ 28 h 89"/>
                <a:gd name="T4" fmla="*/ 57 w 77"/>
                <a:gd name="T5" fmla="*/ 36 h 89"/>
                <a:gd name="T6" fmla="*/ 35 w 77"/>
                <a:gd name="T7" fmla="*/ 67 h 89"/>
                <a:gd name="T8" fmla="*/ 26 w 77"/>
                <a:gd name="T9" fmla="*/ 86 h 89"/>
                <a:gd name="T10" fmla="*/ 23 w 77"/>
                <a:gd name="T11" fmla="*/ 88 h 89"/>
                <a:gd name="T12" fmla="*/ 21 w 77"/>
                <a:gd name="T13" fmla="*/ 85 h 89"/>
                <a:gd name="T14" fmla="*/ 23 w 77"/>
                <a:gd name="T15" fmla="*/ 67 h 89"/>
                <a:gd name="T16" fmla="*/ 24 w 77"/>
                <a:gd name="T17" fmla="*/ 55 h 89"/>
                <a:gd name="T18" fmla="*/ 29 w 77"/>
                <a:gd name="T19" fmla="*/ 41 h 89"/>
                <a:gd name="T20" fmla="*/ 32 w 77"/>
                <a:gd name="T21" fmla="*/ 34 h 89"/>
                <a:gd name="T22" fmla="*/ 33 w 77"/>
                <a:gd name="T23" fmla="*/ 32 h 89"/>
                <a:gd name="T24" fmla="*/ 39 w 77"/>
                <a:gd name="T25" fmla="*/ 17 h 89"/>
                <a:gd name="T26" fmla="*/ 40 w 77"/>
                <a:gd name="T27" fmla="*/ 13 h 89"/>
                <a:gd name="T28" fmla="*/ 37 w 77"/>
                <a:gd name="T29" fmla="*/ 11 h 89"/>
                <a:gd name="T30" fmla="*/ 35 w 77"/>
                <a:gd name="T31" fmla="*/ 13 h 89"/>
                <a:gd name="T32" fmla="*/ 27 w 77"/>
                <a:gd name="T33" fmla="*/ 29 h 89"/>
                <a:gd name="T34" fmla="*/ 12 w 77"/>
                <a:gd name="T35" fmla="*/ 60 h 89"/>
                <a:gd name="T36" fmla="*/ 10 w 77"/>
                <a:gd name="T37" fmla="*/ 73 h 89"/>
                <a:gd name="T38" fmla="*/ 10 w 77"/>
                <a:gd name="T39" fmla="*/ 83 h 89"/>
                <a:gd name="T40" fmla="*/ 10 w 77"/>
                <a:gd name="T41" fmla="*/ 85 h 89"/>
                <a:gd name="T42" fmla="*/ 10 w 77"/>
                <a:gd name="T43" fmla="*/ 86 h 89"/>
                <a:gd name="T44" fmla="*/ 7 w 77"/>
                <a:gd name="T45" fmla="*/ 88 h 89"/>
                <a:gd name="T46" fmla="*/ 17 w 77"/>
                <a:gd name="T47" fmla="*/ 30 h 89"/>
                <a:gd name="T48" fmla="*/ 32 w 77"/>
                <a:gd name="T49" fmla="*/ 7 h 89"/>
                <a:gd name="T50" fmla="*/ 45 w 77"/>
                <a:gd name="T51" fmla="*/ 6 h 89"/>
                <a:gd name="T52" fmla="*/ 51 w 77"/>
                <a:gd name="T53" fmla="*/ 7 h 89"/>
                <a:gd name="T54" fmla="*/ 75 w 77"/>
                <a:gd name="T55" fmla="*/ 2 h 89"/>
                <a:gd name="T56" fmla="*/ 77 w 77"/>
                <a:gd name="T5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7" h="89">
                  <a:moveTo>
                    <a:pt x="77" y="4"/>
                  </a:moveTo>
                  <a:cubicBezTo>
                    <a:pt x="66" y="5"/>
                    <a:pt x="56" y="17"/>
                    <a:pt x="59" y="28"/>
                  </a:cubicBezTo>
                  <a:cubicBezTo>
                    <a:pt x="60" y="31"/>
                    <a:pt x="60" y="34"/>
                    <a:pt x="57" y="36"/>
                  </a:cubicBezTo>
                  <a:cubicBezTo>
                    <a:pt x="45" y="43"/>
                    <a:pt x="39" y="54"/>
                    <a:pt x="35" y="67"/>
                  </a:cubicBezTo>
                  <a:cubicBezTo>
                    <a:pt x="33" y="74"/>
                    <a:pt x="28" y="80"/>
                    <a:pt x="26" y="86"/>
                  </a:cubicBezTo>
                  <a:cubicBezTo>
                    <a:pt x="25" y="88"/>
                    <a:pt x="24" y="89"/>
                    <a:pt x="23" y="88"/>
                  </a:cubicBezTo>
                  <a:cubicBezTo>
                    <a:pt x="21" y="88"/>
                    <a:pt x="21" y="87"/>
                    <a:pt x="21" y="85"/>
                  </a:cubicBezTo>
                  <a:cubicBezTo>
                    <a:pt x="21" y="79"/>
                    <a:pt x="22" y="73"/>
                    <a:pt x="23" y="67"/>
                  </a:cubicBezTo>
                  <a:cubicBezTo>
                    <a:pt x="21" y="63"/>
                    <a:pt x="22" y="58"/>
                    <a:pt x="24" y="55"/>
                  </a:cubicBezTo>
                  <a:cubicBezTo>
                    <a:pt x="27" y="51"/>
                    <a:pt x="29" y="46"/>
                    <a:pt x="29" y="41"/>
                  </a:cubicBezTo>
                  <a:cubicBezTo>
                    <a:pt x="30" y="38"/>
                    <a:pt x="32" y="37"/>
                    <a:pt x="32" y="34"/>
                  </a:cubicBezTo>
                  <a:cubicBezTo>
                    <a:pt x="32" y="34"/>
                    <a:pt x="32" y="33"/>
                    <a:pt x="33" y="32"/>
                  </a:cubicBezTo>
                  <a:cubicBezTo>
                    <a:pt x="35" y="27"/>
                    <a:pt x="37" y="22"/>
                    <a:pt x="39" y="17"/>
                  </a:cubicBezTo>
                  <a:cubicBezTo>
                    <a:pt x="40" y="16"/>
                    <a:pt x="41" y="15"/>
                    <a:pt x="40" y="13"/>
                  </a:cubicBezTo>
                  <a:cubicBezTo>
                    <a:pt x="39" y="12"/>
                    <a:pt x="38" y="11"/>
                    <a:pt x="37" y="11"/>
                  </a:cubicBezTo>
                  <a:cubicBezTo>
                    <a:pt x="35" y="11"/>
                    <a:pt x="35" y="12"/>
                    <a:pt x="35" y="13"/>
                  </a:cubicBezTo>
                  <a:cubicBezTo>
                    <a:pt x="34" y="19"/>
                    <a:pt x="31" y="25"/>
                    <a:pt x="27" y="29"/>
                  </a:cubicBezTo>
                  <a:cubicBezTo>
                    <a:pt x="18" y="38"/>
                    <a:pt x="17" y="49"/>
                    <a:pt x="12" y="60"/>
                  </a:cubicBezTo>
                  <a:cubicBezTo>
                    <a:pt x="10" y="63"/>
                    <a:pt x="9" y="68"/>
                    <a:pt x="10" y="73"/>
                  </a:cubicBezTo>
                  <a:cubicBezTo>
                    <a:pt x="10" y="76"/>
                    <a:pt x="10" y="79"/>
                    <a:pt x="10" y="83"/>
                  </a:cubicBezTo>
                  <a:cubicBezTo>
                    <a:pt x="10" y="83"/>
                    <a:pt x="10" y="85"/>
                    <a:pt x="10" y="85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6"/>
                    <a:pt x="8" y="87"/>
                    <a:pt x="7" y="88"/>
                  </a:cubicBezTo>
                  <a:cubicBezTo>
                    <a:pt x="0" y="67"/>
                    <a:pt x="0" y="47"/>
                    <a:pt x="17" y="30"/>
                  </a:cubicBezTo>
                  <a:cubicBezTo>
                    <a:pt x="23" y="23"/>
                    <a:pt x="29" y="16"/>
                    <a:pt x="32" y="7"/>
                  </a:cubicBezTo>
                  <a:cubicBezTo>
                    <a:pt x="34" y="1"/>
                    <a:pt x="42" y="1"/>
                    <a:pt x="45" y="6"/>
                  </a:cubicBezTo>
                  <a:cubicBezTo>
                    <a:pt x="47" y="10"/>
                    <a:pt x="49" y="10"/>
                    <a:pt x="51" y="7"/>
                  </a:cubicBezTo>
                  <a:cubicBezTo>
                    <a:pt x="58" y="1"/>
                    <a:pt x="66" y="0"/>
                    <a:pt x="75" y="2"/>
                  </a:cubicBezTo>
                  <a:cubicBezTo>
                    <a:pt x="76" y="2"/>
                    <a:pt x="77" y="3"/>
                    <a:pt x="77" y="4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10"/>
            <p:cNvSpPr/>
            <p:nvPr/>
          </p:nvSpPr>
          <p:spPr bwMode="auto">
            <a:xfrm>
              <a:off x="4252" y="560"/>
              <a:ext cx="88" cy="163"/>
            </a:xfrm>
            <a:custGeom>
              <a:avLst/>
              <a:gdLst>
                <a:gd name="T0" fmla="*/ 12 w 42"/>
                <a:gd name="T1" fmla="*/ 12 h 77"/>
                <a:gd name="T2" fmla="*/ 7 w 42"/>
                <a:gd name="T3" fmla="*/ 7 h 77"/>
                <a:gd name="T4" fmla="*/ 0 w 42"/>
                <a:gd name="T5" fmla="*/ 0 h 77"/>
                <a:gd name="T6" fmla="*/ 22 w 42"/>
                <a:gd name="T7" fmla="*/ 5 h 77"/>
                <a:gd name="T8" fmla="*/ 31 w 42"/>
                <a:gd name="T9" fmla="*/ 13 h 77"/>
                <a:gd name="T10" fmla="*/ 38 w 42"/>
                <a:gd name="T11" fmla="*/ 23 h 77"/>
                <a:gd name="T12" fmla="*/ 38 w 42"/>
                <a:gd name="T13" fmla="*/ 27 h 77"/>
                <a:gd name="T14" fmla="*/ 32 w 42"/>
                <a:gd name="T15" fmla="*/ 41 h 77"/>
                <a:gd name="T16" fmla="*/ 33 w 42"/>
                <a:gd name="T17" fmla="*/ 44 h 77"/>
                <a:gd name="T18" fmla="*/ 41 w 42"/>
                <a:gd name="T19" fmla="*/ 64 h 77"/>
                <a:gd name="T20" fmla="*/ 41 w 42"/>
                <a:gd name="T21" fmla="*/ 70 h 77"/>
                <a:gd name="T22" fmla="*/ 36 w 42"/>
                <a:gd name="T23" fmla="*/ 75 h 77"/>
                <a:gd name="T24" fmla="*/ 33 w 42"/>
                <a:gd name="T25" fmla="*/ 74 h 77"/>
                <a:gd name="T26" fmla="*/ 31 w 42"/>
                <a:gd name="T27" fmla="*/ 58 h 77"/>
                <a:gd name="T28" fmla="*/ 29 w 42"/>
                <a:gd name="T29" fmla="*/ 48 h 77"/>
                <a:gd name="T30" fmla="*/ 25 w 42"/>
                <a:gd name="T31" fmla="*/ 32 h 77"/>
                <a:gd name="T32" fmla="*/ 19 w 42"/>
                <a:gd name="T33" fmla="*/ 27 h 77"/>
                <a:gd name="T34" fmla="*/ 13 w 42"/>
                <a:gd name="T35" fmla="*/ 15 h 77"/>
                <a:gd name="T36" fmla="*/ 12 w 42"/>
                <a:gd name="T37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7">
                  <a:moveTo>
                    <a:pt x="12" y="12"/>
                  </a:moveTo>
                  <a:cubicBezTo>
                    <a:pt x="12" y="10"/>
                    <a:pt x="12" y="7"/>
                    <a:pt x="7" y="7"/>
                  </a:cubicBezTo>
                  <a:cubicBezTo>
                    <a:pt x="4" y="7"/>
                    <a:pt x="2" y="3"/>
                    <a:pt x="0" y="0"/>
                  </a:cubicBezTo>
                  <a:cubicBezTo>
                    <a:pt x="7" y="4"/>
                    <a:pt x="14" y="5"/>
                    <a:pt x="22" y="5"/>
                  </a:cubicBezTo>
                  <a:cubicBezTo>
                    <a:pt x="25" y="5"/>
                    <a:pt x="30" y="10"/>
                    <a:pt x="31" y="13"/>
                  </a:cubicBezTo>
                  <a:cubicBezTo>
                    <a:pt x="32" y="18"/>
                    <a:pt x="36" y="20"/>
                    <a:pt x="38" y="23"/>
                  </a:cubicBezTo>
                  <a:cubicBezTo>
                    <a:pt x="39" y="25"/>
                    <a:pt x="40" y="27"/>
                    <a:pt x="38" y="27"/>
                  </a:cubicBezTo>
                  <a:cubicBezTo>
                    <a:pt x="29" y="28"/>
                    <a:pt x="32" y="35"/>
                    <a:pt x="32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52"/>
                    <a:pt x="38" y="57"/>
                    <a:pt x="41" y="64"/>
                  </a:cubicBezTo>
                  <a:cubicBezTo>
                    <a:pt x="42" y="66"/>
                    <a:pt x="42" y="68"/>
                    <a:pt x="41" y="70"/>
                  </a:cubicBezTo>
                  <a:cubicBezTo>
                    <a:pt x="40" y="73"/>
                    <a:pt x="38" y="74"/>
                    <a:pt x="36" y="75"/>
                  </a:cubicBezTo>
                  <a:cubicBezTo>
                    <a:pt x="35" y="77"/>
                    <a:pt x="34" y="75"/>
                    <a:pt x="33" y="74"/>
                  </a:cubicBezTo>
                  <a:cubicBezTo>
                    <a:pt x="37" y="68"/>
                    <a:pt x="38" y="63"/>
                    <a:pt x="31" y="58"/>
                  </a:cubicBezTo>
                  <a:cubicBezTo>
                    <a:pt x="29" y="56"/>
                    <a:pt x="28" y="52"/>
                    <a:pt x="29" y="48"/>
                  </a:cubicBezTo>
                  <a:cubicBezTo>
                    <a:pt x="29" y="42"/>
                    <a:pt x="28" y="37"/>
                    <a:pt x="25" y="32"/>
                  </a:cubicBezTo>
                  <a:cubicBezTo>
                    <a:pt x="22" y="31"/>
                    <a:pt x="23" y="27"/>
                    <a:pt x="19" y="27"/>
                  </a:cubicBezTo>
                  <a:cubicBezTo>
                    <a:pt x="19" y="22"/>
                    <a:pt x="20" y="16"/>
                    <a:pt x="13" y="15"/>
                  </a:cubicBezTo>
                  <a:cubicBezTo>
                    <a:pt x="12" y="15"/>
                    <a:pt x="12" y="13"/>
                    <a:pt x="12" y="12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1"/>
            <p:cNvSpPr/>
            <p:nvPr/>
          </p:nvSpPr>
          <p:spPr bwMode="auto">
            <a:xfrm>
              <a:off x="4243" y="714"/>
              <a:ext cx="95" cy="83"/>
            </a:xfrm>
            <a:custGeom>
              <a:avLst/>
              <a:gdLst>
                <a:gd name="T0" fmla="*/ 34 w 45"/>
                <a:gd name="T1" fmla="*/ 8 h 39"/>
                <a:gd name="T2" fmla="*/ 34 w 45"/>
                <a:gd name="T3" fmla="*/ 16 h 39"/>
                <a:gd name="T4" fmla="*/ 36 w 45"/>
                <a:gd name="T5" fmla="*/ 18 h 39"/>
                <a:gd name="T6" fmla="*/ 44 w 45"/>
                <a:gd name="T7" fmla="*/ 23 h 39"/>
                <a:gd name="T8" fmla="*/ 38 w 45"/>
                <a:gd name="T9" fmla="*/ 32 h 39"/>
                <a:gd name="T10" fmla="*/ 27 w 45"/>
                <a:gd name="T11" fmla="*/ 34 h 39"/>
                <a:gd name="T12" fmla="*/ 0 w 45"/>
                <a:gd name="T13" fmla="*/ 39 h 39"/>
                <a:gd name="T14" fmla="*/ 0 w 45"/>
                <a:gd name="T15" fmla="*/ 37 h 39"/>
                <a:gd name="T16" fmla="*/ 18 w 45"/>
                <a:gd name="T17" fmla="*/ 31 h 39"/>
                <a:gd name="T18" fmla="*/ 22 w 45"/>
                <a:gd name="T19" fmla="*/ 27 h 39"/>
                <a:gd name="T20" fmla="*/ 30 w 45"/>
                <a:gd name="T21" fmla="*/ 6 h 39"/>
                <a:gd name="T22" fmla="*/ 36 w 45"/>
                <a:gd name="T23" fmla="*/ 3 h 39"/>
                <a:gd name="T24" fmla="*/ 34 w 45"/>
                <a:gd name="T25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39">
                  <a:moveTo>
                    <a:pt x="34" y="8"/>
                  </a:moveTo>
                  <a:cubicBezTo>
                    <a:pt x="34" y="11"/>
                    <a:pt x="34" y="13"/>
                    <a:pt x="34" y="16"/>
                  </a:cubicBezTo>
                  <a:cubicBezTo>
                    <a:pt x="33" y="18"/>
                    <a:pt x="34" y="19"/>
                    <a:pt x="36" y="18"/>
                  </a:cubicBezTo>
                  <a:cubicBezTo>
                    <a:pt x="40" y="17"/>
                    <a:pt x="43" y="18"/>
                    <a:pt x="44" y="23"/>
                  </a:cubicBezTo>
                  <a:cubicBezTo>
                    <a:pt x="45" y="28"/>
                    <a:pt x="42" y="31"/>
                    <a:pt x="38" y="32"/>
                  </a:cubicBezTo>
                  <a:cubicBezTo>
                    <a:pt x="35" y="33"/>
                    <a:pt x="31" y="33"/>
                    <a:pt x="27" y="34"/>
                  </a:cubicBezTo>
                  <a:cubicBezTo>
                    <a:pt x="19" y="38"/>
                    <a:pt x="9" y="37"/>
                    <a:pt x="0" y="39"/>
                  </a:cubicBezTo>
                  <a:cubicBezTo>
                    <a:pt x="0" y="39"/>
                    <a:pt x="0" y="38"/>
                    <a:pt x="0" y="37"/>
                  </a:cubicBezTo>
                  <a:cubicBezTo>
                    <a:pt x="5" y="33"/>
                    <a:pt x="12" y="34"/>
                    <a:pt x="18" y="31"/>
                  </a:cubicBezTo>
                  <a:cubicBezTo>
                    <a:pt x="20" y="30"/>
                    <a:pt x="21" y="29"/>
                    <a:pt x="22" y="27"/>
                  </a:cubicBezTo>
                  <a:cubicBezTo>
                    <a:pt x="23" y="19"/>
                    <a:pt x="28" y="13"/>
                    <a:pt x="30" y="6"/>
                  </a:cubicBezTo>
                  <a:cubicBezTo>
                    <a:pt x="30" y="3"/>
                    <a:pt x="33" y="0"/>
                    <a:pt x="36" y="3"/>
                  </a:cubicBezTo>
                  <a:cubicBezTo>
                    <a:pt x="36" y="5"/>
                    <a:pt x="36" y="7"/>
                    <a:pt x="34" y="8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12"/>
            <p:cNvSpPr/>
            <p:nvPr/>
          </p:nvSpPr>
          <p:spPr bwMode="auto">
            <a:xfrm>
              <a:off x="4136" y="748"/>
              <a:ext cx="109" cy="63"/>
            </a:xfrm>
            <a:custGeom>
              <a:avLst/>
              <a:gdLst>
                <a:gd name="T0" fmla="*/ 52 w 52"/>
                <a:gd name="T1" fmla="*/ 22 h 30"/>
                <a:gd name="T2" fmla="*/ 51 w 52"/>
                <a:gd name="T3" fmla="*/ 23 h 30"/>
                <a:gd name="T4" fmla="*/ 20 w 52"/>
                <a:gd name="T5" fmla="*/ 23 h 30"/>
                <a:gd name="T6" fmla="*/ 9 w 52"/>
                <a:gd name="T7" fmla="*/ 15 h 30"/>
                <a:gd name="T8" fmla="*/ 9 w 52"/>
                <a:gd name="T9" fmla="*/ 11 h 30"/>
                <a:gd name="T10" fmla="*/ 11 w 52"/>
                <a:gd name="T11" fmla="*/ 7 h 30"/>
                <a:gd name="T12" fmla="*/ 7 w 52"/>
                <a:gd name="T13" fmla="*/ 7 h 30"/>
                <a:gd name="T14" fmla="*/ 0 w 52"/>
                <a:gd name="T15" fmla="*/ 5 h 30"/>
                <a:gd name="T16" fmla="*/ 0 w 52"/>
                <a:gd name="T17" fmla="*/ 3 h 30"/>
                <a:gd name="T18" fmla="*/ 9 w 52"/>
                <a:gd name="T19" fmla="*/ 0 h 30"/>
                <a:gd name="T20" fmla="*/ 16 w 52"/>
                <a:gd name="T21" fmla="*/ 2 h 30"/>
                <a:gd name="T22" fmla="*/ 19 w 52"/>
                <a:gd name="T23" fmla="*/ 3 h 30"/>
                <a:gd name="T24" fmla="*/ 20 w 52"/>
                <a:gd name="T25" fmla="*/ 10 h 30"/>
                <a:gd name="T26" fmla="*/ 23 w 52"/>
                <a:gd name="T27" fmla="*/ 21 h 30"/>
                <a:gd name="T28" fmla="*/ 44 w 52"/>
                <a:gd name="T29" fmla="*/ 22 h 30"/>
                <a:gd name="T30" fmla="*/ 52 w 52"/>
                <a:gd name="T31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30">
                  <a:moveTo>
                    <a:pt x="52" y="22"/>
                  </a:moveTo>
                  <a:cubicBezTo>
                    <a:pt x="52" y="22"/>
                    <a:pt x="51" y="23"/>
                    <a:pt x="51" y="23"/>
                  </a:cubicBezTo>
                  <a:cubicBezTo>
                    <a:pt x="41" y="30"/>
                    <a:pt x="30" y="26"/>
                    <a:pt x="20" y="23"/>
                  </a:cubicBezTo>
                  <a:cubicBezTo>
                    <a:pt x="14" y="23"/>
                    <a:pt x="11" y="19"/>
                    <a:pt x="9" y="15"/>
                  </a:cubicBezTo>
                  <a:cubicBezTo>
                    <a:pt x="8" y="13"/>
                    <a:pt x="8" y="12"/>
                    <a:pt x="9" y="11"/>
                  </a:cubicBezTo>
                  <a:cubicBezTo>
                    <a:pt x="11" y="10"/>
                    <a:pt x="12" y="9"/>
                    <a:pt x="11" y="7"/>
                  </a:cubicBezTo>
                  <a:cubicBezTo>
                    <a:pt x="10" y="5"/>
                    <a:pt x="8" y="7"/>
                    <a:pt x="7" y="7"/>
                  </a:cubicBezTo>
                  <a:cubicBezTo>
                    <a:pt x="5" y="7"/>
                    <a:pt x="2" y="7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3" y="1"/>
                    <a:pt x="6" y="1"/>
                    <a:pt x="9" y="0"/>
                  </a:cubicBezTo>
                  <a:cubicBezTo>
                    <a:pt x="11" y="3"/>
                    <a:pt x="13" y="5"/>
                    <a:pt x="16" y="2"/>
                  </a:cubicBezTo>
                  <a:cubicBezTo>
                    <a:pt x="19" y="1"/>
                    <a:pt x="19" y="1"/>
                    <a:pt x="19" y="3"/>
                  </a:cubicBezTo>
                  <a:cubicBezTo>
                    <a:pt x="21" y="5"/>
                    <a:pt x="21" y="7"/>
                    <a:pt x="20" y="10"/>
                  </a:cubicBezTo>
                  <a:cubicBezTo>
                    <a:pt x="16" y="17"/>
                    <a:pt x="16" y="17"/>
                    <a:pt x="23" y="21"/>
                  </a:cubicBezTo>
                  <a:cubicBezTo>
                    <a:pt x="30" y="24"/>
                    <a:pt x="37" y="22"/>
                    <a:pt x="44" y="22"/>
                  </a:cubicBezTo>
                  <a:cubicBezTo>
                    <a:pt x="47" y="22"/>
                    <a:pt x="49" y="20"/>
                    <a:pt x="52" y="22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13"/>
            <p:cNvSpPr/>
            <p:nvPr/>
          </p:nvSpPr>
          <p:spPr bwMode="auto">
            <a:xfrm>
              <a:off x="4319" y="645"/>
              <a:ext cx="38" cy="50"/>
            </a:xfrm>
            <a:custGeom>
              <a:avLst/>
              <a:gdLst>
                <a:gd name="T0" fmla="*/ 9 w 18"/>
                <a:gd name="T1" fmla="*/ 24 h 24"/>
                <a:gd name="T2" fmla="*/ 4 w 18"/>
                <a:gd name="T3" fmla="*/ 18 h 24"/>
                <a:gd name="T4" fmla="*/ 1 w 18"/>
                <a:gd name="T5" fmla="*/ 4 h 24"/>
                <a:gd name="T6" fmla="*/ 3 w 18"/>
                <a:gd name="T7" fmla="*/ 11 h 24"/>
                <a:gd name="T8" fmla="*/ 7 w 18"/>
                <a:gd name="T9" fmla="*/ 4 h 24"/>
                <a:gd name="T10" fmla="*/ 11 w 18"/>
                <a:gd name="T11" fmla="*/ 0 h 24"/>
                <a:gd name="T12" fmla="*/ 15 w 18"/>
                <a:gd name="T13" fmla="*/ 2 h 24"/>
                <a:gd name="T14" fmla="*/ 17 w 18"/>
                <a:gd name="T15" fmla="*/ 8 h 24"/>
                <a:gd name="T16" fmla="*/ 11 w 18"/>
                <a:gd name="T17" fmla="*/ 21 h 24"/>
                <a:gd name="T18" fmla="*/ 9 w 18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4">
                  <a:moveTo>
                    <a:pt x="9" y="24"/>
                  </a:moveTo>
                  <a:cubicBezTo>
                    <a:pt x="9" y="20"/>
                    <a:pt x="5" y="20"/>
                    <a:pt x="4" y="18"/>
                  </a:cubicBezTo>
                  <a:cubicBezTo>
                    <a:pt x="1" y="14"/>
                    <a:pt x="0" y="9"/>
                    <a:pt x="1" y="4"/>
                  </a:cubicBezTo>
                  <a:cubicBezTo>
                    <a:pt x="4" y="6"/>
                    <a:pt x="4" y="6"/>
                    <a:pt x="3" y="11"/>
                  </a:cubicBezTo>
                  <a:cubicBezTo>
                    <a:pt x="6" y="8"/>
                    <a:pt x="6" y="8"/>
                    <a:pt x="7" y="4"/>
                  </a:cubicBezTo>
                  <a:cubicBezTo>
                    <a:pt x="8" y="2"/>
                    <a:pt x="9" y="1"/>
                    <a:pt x="11" y="0"/>
                  </a:cubicBezTo>
                  <a:cubicBezTo>
                    <a:pt x="13" y="0"/>
                    <a:pt x="15" y="0"/>
                    <a:pt x="15" y="2"/>
                  </a:cubicBezTo>
                  <a:cubicBezTo>
                    <a:pt x="16" y="4"/>
                    <a:pt x="18" y="7"/>
                    <a:pt x="17" y="8"/>
                  </a:cubicBezTo>
                  <a:cubicBezTo>
                    <a:pt x="11" y="11"/>
                    <a:pt x="14" y="17"/>
                    <a:pt x="11" y="21"/>
                  </a:cubicBezTo>
                  <a:cubicBezTo>
                    <a:pt x="11" y="22"/>
                    <a:pt x="10" y="23"/>
                    <a:pt x="9" y="24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14"/>
            <p:cNvSpPr/>
            <p:nvPr/>
          </p:nvSpPr>
          <p:spPr bwMode="auto">
            <a:xfrm>
              <a:off x="4315" y="708"/>
              <a:ext cx="31" cy="23"/>
            </a:xfrm>
            <a:custGeom>
              <a:avLst/>
              <a:gdLst>
                <a:gd name="T0" fmla="*/ 0 w 15"/>
                <a:gd name="T1" fmla="*/ 11 h 11"/>
                <a:gd name="T2" fmla="*/ 2 w 15"/>
                <a:gd name="T3" fmla="*/ 5 h 11"/>
                <a:gd name="T4" fmla="*/ 3 w 15"/>
                <a:gd name="T5" fmla="*/ 4 h 11"/>
                <a:gd name="T6" fmla="*/ 6 w 15"/>
                <a:gd name="T7" fmla="*/ 3 h 11"/>
                <a:gd name="T8" fmla="*/ 11 w 15"/>
                <a:gd name="T9" fmla="*/ 0 h 11"/>
                <a:gd name="T10" fmla="*/ 13 w 15"/>
                <a:gd name="T11" fmla="*/ 10 h 11"/>
                <a:gd name="T12" fmla="*/ 8 w 15"/>
                <a:gd name="T13" fmla="*/ 6 h 11"/>
                <a:gd name="T14" fmla="*/ 0 w 1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11"/>
                  </a:moveTo>
                  <a:cubicBezTo>
                    <a:pt x="1" y="9"/>
                    <a:pt x="1" y="7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6" y="6"/>
                    <a:pt x="6" y="3"/>
                  </a:cubicBezTo>
                  <a:cubicBezTo>
                    <a:pt x="7" y="1"/>
                    <a:pt x="9" y="1"/>
                    <a:pt x="11" y="0"/>
                  </a:cubicBezTo>
                  <a:cubicBezTo>
                    <a:pt x="15" y="3"/>
                    <a:pt x="11" y="7"/>
                    <a:pt x="13" y="10"/>
                  </a:cubicBezTo>
                  <a:cubicBezTo>
                    <a:pt x="9" y="10"/>
                    <a:pt x="10" y="7"/>
                    <a:pt x="8" y="6"/>
                  </a:cubicBezTo>
                  <a:cubicBezTo>
                    <a:pt x="6" y="7"/>
                    <a:pt x="3" y="9"/>
                    <a:pt x="0" y="11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15"/>
            <p:cNvSpPr/>
            <p:nvPr/>
          </p:nvSpPr>
          <p:spPr bwMode="auto">
            <a:xfrm>
              <a:off x="4119" y="748"/>
              <a:ext cx="11" cy="21"/>
            </a:xfrm>
            <a:custGeom>
              <a:avLst/>
              <a:gdLst>
                <a:gd name="T0" fmla="*/ 0 w 5"/>
                <a:gd name="T1" fmla="*/ 0 h 10"/>
                <a:gd name="T2" fmla="*/ 3 w 5"/>
                <a:gd name="T3" fmla="*/ 3 h 10"/>
                <a:gd name="T4" fmla="*/ 5 w 5"/>
                <a:gd name="T5" fmla="*/ 10 h 10"/>
                <a:gd name="T6" fmla="*/ 0 w 5"/>
                <a:gd name="T7" fmla="*/ 8 h 10"/>
                <a:gd name="T8" fmla="*/ 0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cubicBezTo>
                    <a:pt x="1" y="0"/>
                    <a:pt x="3" y="2"/>
                    <a:pt x="3" y="3"/>
                  </a:cubicBezTo>
                  <a:cubicBezTo>
                    <a:pt x="1" y="7"/>
                    <a:pt x="4" y="8"/>
                    <a:pt x="5" y="10"/>
                  </a:cubicBezTo>
                  <a:cubicBezTo>
                    <a:pt x="4" y="9"/>
                    <a:pt x="2" y="9"/>
                    <a:pt x="0" y="8"/>
                  </a:cubicBezTo>
                  <a:cubicBezTo>
                    <a:pt x="1" y="5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16"/>
            <p:cNvSpPr/>
            <p:nvPr/>
          </p:nvSpPr>
          <p:spPr bwMode="auto">
            <a:xfrm>
              <a:off x="4157" y="601"/>
              <a:ext cx="187" cy="200"/>
            </a:xfrm>
            <a:custGeom>
              <a:avLst/>
              <a:gdLst>
                <a:gd name="T0" fmla="*/ 78 w 89"/>
                <a:gd name="T1" fmla="*/ 55 h 95"/>
                <a:gd name="T2" fmla="*/ 77 w 89"/>
                <a:gd name="T3" fmla="*/ 56 h 95"/>
                <a:gd name="T4" fmla="*/ 67 w 89"/>
                <a:gd name="T5" fmla="*/ 73 h 95"/>
                <a:gd name="T6" fmla="*/ 64 w 89"/>
                <a:gd name="T7" fmla="*/ 83 h 95"/>
                <a:gd name="T8" fmla="*/ 59 w 89"/>
                <a:gd name="T9" fmla="*/ 86 h 95"/>
                <a:gd name="T10" fmla="*/ 42 w 89"/>
                <a:gd name="T11" fmla="*/ 92 h 95"/>
                <a:gd name="T12" fmla="*/ 22 w 89"/>
                <a:gd name="T13" fmla="*/ 94 h 95"/>
                <a:gd name="T14" fmla="*/ 4 w 89"/>
                <a:gd name="T15" fmla="*/ 88 h 95"/>
                <a:gd name="T16" fmla="*/ 7 w 89"/>
                <a:gd name="T17" fmla="*/ 81 h 95"/>
                <a:gd name="T18" fmla="*/ 7 w 89"/>
                <a:gd name="T19" fmla="*/ 72 h 95"/>
                <a:gd name="T20" fmla="*/ 6 w 89"/>
                <a:gd name="T21" fmla="*/ 72 h 95"/>
                <a:gd name="T22" fmla="*/ 4 w 89"/>
                <a:gd name="T23" fmla="*/ 66 h 95"/>
                <a:gd name="T24" fmla="*/ 6 w 89"/>
                <a:gd name="T25" fmla="*/ 64 h 95"/>
                <a:gd name="T26" fmla="*/ 10 w 89"/>
                <a:gd name="T27" fmla="*/ 61 h 95"/>
                <a:gd name="T28" fmla="*/ 12 w 89"/>
                <a:gd name="T29" fmla="*/ 48 h 95"/>
                <a:gd name="T30" fmla="*/ 17 w 89"/>
                <a:gd name="T31" fmla="*/ 34 h 95"/>
                <a:gd name="T32" fmla="*/ 38 w 89"/>
                <a:gd name="T33" fmla="*/ 15 h 95"/>
                <a:gd name="T34" fmla="*/ 40 w 89"/>
                <a:gd name="T35" fmla="*/ 13 h 95"/>
                <a:gd name="T36" fmla="*/ 42 w 89"/>
                <a:gd name="T37" fmla="*/ 10 h 95"/>
                <a:gd name="T38" fmla="*/ 39 w 89"/>
                <a:gd name="T39" fmla="*/ 9 h 95"/>
                <a:gd name="T40" fmla="*/ 34 w 89"/>
                <a:gd name="T41" fmla="*/ 9 h 95"/>
                <a:gd name="T42" fmla="*/ 32 w 89"/>
                <a:gd name="T43" fmla="*/ 3 h 95"/>
                <a:gd name="T44" fmla="*/ 36 w 89"/>
                <a:gd name="T45" fmla="*/ 2 h 95"/>
                <a:gd name="T46" fmla="*/ 54 w 89"/>
                <a:gd name="T47" fmla="*/ 7 h 95"/>
                <a:gd name="T48" fmla="*/ 67 w 89"/>
                <a:gd name="T49" fmla="*/ 13 h 95"/>
                <a:gd name="T50" fmla="*/ 70 w 89"/>
                <a:gd name="T51" fmla="*/ 13 h 95"/>
                <a:gd name="T52" fmla="*/ 75 w 89"/>
                <a:gd name="T53" fmla="*/ 21 h 95"/>
                <a:gd name="T54" fmla="*/ 77 w 89"/>
                <a:gd name="T55" fmla="*/ 37 h 95"/>
                <a:gd name="T56" fmla="*/ 78 w 89"/>
                <a:gd name="T57" fmla="*/ 40 h 95"/>
                <a:gd name="T58" fmla="*/ 78 w 89"/>
                <a:gd name="T59" fmla="*/ 5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9" h="95">
                  <a:moveTo>
                    <a:pt x="78" y="55"/>
                  </a:moveTo>
                  <a:cubicBezTo>
                    <a:pt x="78" y="55"/>
                    <a:pt x="77" y="55"/>
                    <a:pt x="77" y="56"/>
                  </a:cubicBezTo>
                  <a:cubicBezTo>
                    <a:pt x="70" y="59"/>
                    <a:pt x="71" y="68"/>
                    <a:pt x="67" y="73"/>
                  </a:cubicBezTo>
                  <a:cubicBezTo>
                    <a:pt x="65" y="76"/>
                    <a:pt x="64" y="80"/>
                    <a:pt x="64" y="83"/>
                  </a:cubicBezTo>
                  <a:cubicBezTo>
                    <a:pt x="64" y="87"/>
                    <a:pt x="60" y="85"/>
                    <a:pt x="59" y="86"/>
                  </a:cubicBezTo>
                  <a:cubicBezTo>
                    <a:pt x="54" y="91"/>
                    <a:pt x="47" y="89"/>
                    <a:pt x="42" y="92"/>
                  </a:cubicBezTo>
                  <a:cubicBezTo>
                    <a:pt x="35" y="93"/>
                    <a:pt x="28" y="93"/>
                    <a:pt x="22" y="94"/>
                  </a:cubicBezTo>
                  <a:cubicBezTo>
                    <a:pt x="15" y="95"/>
                    <a:pt x="10" y="90"/>
                    <a:pt x="4" y="88"/>
                  </a:cubicBezTo>
                  <a:cubicBezTo>
                    <a:pt x="0" y="87"/>
                    <a:pt x="5" y="83"/>
                    <a:pt x="7" y="81"/>
                  </a:cubicBezTo>
                  <a:cubicBezTo>
                    <a:pt x="11" y="77"/>
                    <a:pt x="10" y="75"/>
                    <a:pt x="7" y="72"/>
                  </a:cubicBezTo>
                  <a:cubicBezTo>
                    <a:pt x="7" y="72"/>
                    <a:pt x="6" y="72"/>
                    <a:pt x="6" y="72"/>
                  </a:cubicBezTo>
                  <a:cubicBezTo>
                    <a:pt x="4" y="70"/>
                    <a:pt x="3" y="69"/>
                    <a:pt x="4" y="66"/>
                  </a:cubicBezTo>
                  <a:cubicBezTo>
                    <a:pt x="4" y="65"/>
                    <a:pt x="4" y="63"/>
                    <a:pt x="6" y="64"/>
                  </a:cubicBezTo>
                  <a:cubicBezTo>
                    <a:pt x="12" y="69"/>
                    <a:pt x="11" y="63"/>
                    <a:pt x="10" y="61"/>
                  </a:cubicBezTo>
                  <a:cubicBezTo>
                    <a:pt x="10" y="57"/>
                    <a:pt x="11" y="52"/>
                    <a:pt x="12" y="48"/>
                  </a:cubicBezTo>
                  <a:cubicBezTo>
                    <a:pt x="12" y="44"/>
                    <a:pt x="15" y="38"/>
                    <a:pt x="17" y="34"/>
                  </a:cubicBezTo>
                  <a:cubicBezTo>
                    <a:pt x="23" y="27"/>
                    <a:pt x="30" y="20"/>
                    <a:pt x="38" y="15"/>
                  </a:cubicBezTo>
                  <a:cubicBezTo>
                    <a:pt x="39" y="14"/>
                    <a:pt x="40" y="14"/>
                    <a:pt x="40" y="13"/>
                  </a:cubicBezTo>
                  <a:cubicBezTo>
                    <a:pt x="41" y="12"/>
                    <a:pt x="43" y="12"/>
                    <a:pt x="42" y="10"/>
                  </a:cubicBezTo>
                  <a:cubicBezTo>
                    <a:pt x="41" y="8"/>
                    <a:pt x="40" y="9"/>
                    <a:pt x="39" y="9"/>
                  </a:cubicBezTo>
                  <a:cubicBezTo>
                    <a:pt x="37" y="10"/>
                    <a:pt x="36" y="9"/>
                    <a:pt x="34" y="9"/>
                  </a:cubicBezTo>
                  <a:cubicBezTo>
                    <a:pt x="30" y="8"/>
                    <a:pt x="32" y="5"/>
                    <a:pt x="32" y="3"/>
                  </a:cubicBezTo>
                  <a:cubicBezTo>
                    <a:pt x="32" y="0"/>
                    <a:pt x="34" y="2"/>
                    <a:pt x="36" y="2"/>
                  </a:cubicBezTo>
                  <a:cubicBezTo>
                    <a:pt x="42" y="4"/>
                    <a:pt x="49" y="2"/>
                    <a:pt x="54" y="7"/>
                  </a:cubicBezTo>
                  <a:cubicBezTo>
                    <a:pt x="58" y="10"/>
                    <a:pt x="62" y="13"/>
                    <a:pt x="67" y="13"/>
                  </a:cubicBezTo>
                  <a:cubicBezTo>
                    <a:pt x="68" y="14"/>
                    <a:pt x="69" y="14"/>
                    <a:pt x="70" y="13"/>
                  </a:cubicBezTo>
                  <a:cubicBezTo>
                    <a:pt x="74" y="14"/>
                    <a:pt x="74" y="18"/>
                    <a:pt x="75" y="21"/>
                  </a:cubicBezTo>
                  <a:cubicBezTo>
                    <a:pt x="76" y="26"/>
                    <a:pt x="73" y="32"/>
                    <a:pt x="77" y="37"/>
                  </a:cubicBezTo>
                  <a:cubicBezTo>
                    <a:pt x="78" y="38"/>
                    <a:pt x="78" y="39"/>
                    <a:pt x="78" y="40"/>
                  </a:cubicBezTo>
                  <a:cubicBezTo>
                    <a:pt x="89" y="45"/>
                    <a:pt x="83" y="50"/>
                    <a:pt x="78" y="55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17"/>
            <p:cNvSpPr/>
            <p:nvPr/>
          </p:nvSpPr>
          <p:spPr bwMode="auto">
            <a:xfrm>
              <a:off x="4092" y="560"/>
              <a:ext cx="80" cy="161"/>
            </a:xfrm>
            <a:custGeom>
              <a:avLst/>
              <a:gdLst>
                <a:gd name="T0" fmla="*/ 27 w 38"/>
                <a:gd name="T1" fmla="*/ 27 h 76"/>
                <a:gd name="T2" fmla="*/ 20 w 38"/>
                <a:gd name="T3" fmla="*/ 48 h 76"/>
                <a:gd name="T4" fmla="*/ 17 w 38"/>
                <a:gd name="T5" fmla="*/ 60 h 76"/>
                <a:gd name="T6" fmla="*/ 13 w 38"/>
                <a:gd name="T7" fmla="*/ 57 h 76"/>
                <a:gd name="T8" fmla="*/ 4 w 38"/>
                <a:gd name="T9" fmla="*/ 76 h 76"/>
                <a:gd name="T10" fmla="*/ 4 w 38"/>
                <a:gd name="T11" fmla="*/ 52 h 76"/>
                <a:gd name="T12" fmla="*/ 11 w 38"/>
                <a:gd name="T13" fmla="*/ 34 h 76"/>
                <a:gd name="T14" fmla="*/ 24 w 38"/>
                <a:gd name="T15" fmla="*/ 13 h 76"/>
                <a:gd name="T16" fmla="*/ 27 w 38"/>
                <a:gd name="T17" fmla="*/ 6 h 76"/>
                <a:gd name="T18" fmla="*/ 31 w 38"/>
                <a:gd name="T19" fmla="*/ 2 h 76"/>
                <a:gd name="T20" fmla="*/ 36 w 38"/>
                <a:gd name="T21" fmla="*/ 9 h 76"/>
                <a:gd name="T22" fmla="*/ 27 w 38"/>
                <a:gd name="T23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76">
                  <a:moveTo>
                    <a:pt x="27" y="27"/>
                  </a:moveTo>
                  <a:cubicBezTo>
                    <a:pt x="24" y="34"/>
                    <a:pt x="26" y="42"/>
                    <a:pt x="20" y="48"/>
                  </a:cubicBezTo>
                  <a:cubicBezTo>
                    <a:pt x="17" y="51"/>
                    <a:pt x="18" y="56"/>
                    <a:pt x="17" y="60"/>
                  </a:cubicBezTo>
                  <a:cubicBezTo>
                    <a:pt x="16" y="59"/>
                    <a:pt x="14" y="58"/>
                    <a:pt x="13" y="57"/>
                  </a:cubicBezTo>
                  <a:cubicBezTo>
                    <a:pt x="8" y="62"/>
                    <a:pt x="7" y="69"/>
                    <a:pt x="4" y="76"/>
                  </a:cubicBezTo>
                  <a:cubicBezTo>
                    <a:pt x="0" y="68"/>
                    <a:pt x="1" y="59"/>
                    <a:pt x="4" y="52"/>
                  </a:cubicBezTo>
                  <a:cubicBezTo>
                    <a:pt x="6" y="46"/>
                    <a:pt x="9" y="40"/>
                    <a:pt x="11" y="34"/>
                  </a:cubicBezTo>
                  <a:cubicBezTo>
                    <a:pt x="15" y="26"/>
                    <a:pt x="21" y="21"/>
                    <a:pt x="24" y="13"/>
                  </a:cubicBezTo>
                  <a:cubicBezTo>
                    <a:pt x="25" y="11"/>
                    <a:pt x="27" y="9"/>
                    <a:pt x="27" y="6"/>
                  </a:cubicBezTo>
                  <a:cubicBezTo>
                    <a:pt x="27" y="4"/>
                    <a:pt x="27" y="0"/>
                    <a:pt x="31" y="2"/>
                  </a:cubicBezTo>
                  <a:cubicBezTo>
                    <a:pt x="34" y="3"/>
                    <a:pt x="38" y="5"/>
                    <a:pt x="36" y="9"/>
                  </a:cubicBezTo>
                  <a:cubicBezTo>
                    <a:pt x="32" y="15"/>
                    <a:pt x="31" y="21"/>
                    <a:pt x="27" y="27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18"/>
            <p:cNvSpPr/>
            <p:nvPr/>
          </p:nvSpPr>
          <p:spPr bwMode="auto">
            <a:xfrm>
              <a:off x="4252" y="584"/>
              <a:ext cx="50" cy="33"/>
            </a:xfrm>
            <a:custGeom>
              <a:avLst/>
              <a:gdLst>
                <a:gd name="T0" fmla="*/ 12 w 24"/>
                <a:gd name="T1" fmla="*/ 1 h 16"/>
                <a:gd name="T2" fmla="*/ 14 w 24"/>
                <a:gd name="T3" fmla="*/ 4 h 16"/>
                <a:gd name="T4" fmla="*/ 19 w 24"/>
                <a:gd name="T5" fmla="*/ 3 h 16"/>
                <a:gd name="T6" fmla="*/ 19 w 24"/>
                <a:gd name="T7" fmla="*/ 16 h 16"/>
                <a:gd name="T8" fmla="*/ 4 w 24"/>
                <a:gd name="T9" fmla="*/ 10 h 16"/>
                <a:gd name="T10" fmla="*/ 0 w 24"/>
                <a:gd name="T11" fmla="*/ 7 h 16"/>
                <a:gd name="T12" fmla="*/ 5 w 24"/>
                <a:gd name="T13" fmla="*/ 2 h 16"/>
                <a:gd name="T14" fmla="*/ 11 w 24"/>
                <a:gd name="T15" fmla="*/ 1 h 16"/>
                <a:gd name="T16" fmla="*/ 12 w 24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6">
                  <a:moveTo>
                    <a:pt x="12" y="1"/>
                  </a:moveTo>
                  <a:cubicBezTo>
                    <a:pt x="13" y="2"/>
                    <a:pt x="13" y="3"/>
                    <a:pt x="14" y="4"/>
                  </a:cubicBezTo>
                  <a:cubicBezTo>
                    <a:pt x="16" y="4"/>
                    <a:pt x="20" y="0"/>
                    <a:pt x="19" y="3"/>
                  </a:cubicBezTo>
                  <a:cubicBezTo>
                    <a:pt x="19" y="7"/>
                    <a:pt x="24" y="11"/>
                    <a:pt x="19" y="16"/>
                  </a:cubicBezTo>
                  <a:cubicBezTo>
                    <a:pt x="14" y="14"/>
                    <a:pt x="10" y="10"/>
                    <a:pt x="4" y="10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4"/>
                    <a:pt x="3" y="3"/>
                    <a:pt x="5" y="2"/>
                  </a:cubicBezTo>
                  <a:cubicBezTo>
                    <a:pt x="7" y="1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19"/>
            <p:cNvSpPr/>
            <p:nvPr/>
          </p:nvSpPr>
          <p:spPr bwMode="auto">
            <a:xfrm>
              <a:off x="4130" y="723"/>
              <a:ext cx="31" cy="34"/>
            </a:xfrm>
            <a:custGeom>
              <a:avLst/>
              <a:gdLst>
                <a:gd name="T0" fmla="*/ 12 w 15"/>
                <a:gd name="T1" fmla="*/ 12 h 16"/>
                <a:gd name="T2" fmla="*/ 3 w 15"/>
                <a:gd name="T3" fmla="*/ 15 h 16"/>
                <a:gd name="T4" fmla="*/ 2 w 15"/>
                <a:gd name="T5" fmla="*/ 8 h 16"/>
                <a:gd name="T6" fmla="*/ 8 w 15"/>
                <a:gd name="T7" fmla="*/ 6 h 16"/>
                <a:gd name="T8" fmla="*/ 11 w 15"/>
                <a:gd name="T9" fmla="*/ 0 h 16"/>
                <a:gd name="T10" fmla="*/ 14 w 15"/>
                <a:gd name="T11" fmla="*/ 6 h 16"/>
                <a:gd name="T12" fmla="*/ 12 w 15"/>
                <a:gd name="T1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12" y="12"/>
                  </a:moveTo>
                  <a:cubicBezTo>
                    <a:pt x="10" y="16"/>
                    <a:pt x="6" y="15"/>
                    <a:pt x="3" y="15"/>
                  </a:cubicBezTo>
                  <a:cubicBezTo>
                    <a:pt x="4" y="13"/>
                    <a:pt x="0" y="11"/>
                    <a:pt x="2" y="8"/>
                  </a:cubicBezTo>
                  <a:cubicBezTo>
                    <a:pt x="4" y="9"/>
                    <a:pt x="7" y="10"/>
                    <a:pt x="8" y="6"/>
                  </a:cubicBezTo>
                  <a:cubicBezTo>
                    <a:pt x="8" y="3"/>
                    <a:pt x="8" y="0"/>
                    <a:pt x="11" y="0"/>
                  </a:cubicBezTo>
                  <a:cubicBezTo>
                    <a:pt x="14" y="0"/>
                    <a:pt x="12" y="4"/>
                    <a:pt x="14" y="6"/>
                  </a:cubicBezTo>
                  <a:cubicBezTo>
                    <a:pt x="15" y="8"/>
                    <a:pt x="12" y="10"/>
                    <a:pt x="12" y="12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20"/>
            <p:cNvSpPr/>
            <p:nvPr/>
          </p:nvSpPr>
          <p:spPr bwMode="auto">
            <a:xfrm>
              <a:off x="4226" y="584"/>
              <a:ext cx="23" cy="14"/>
            </a:xfrm>
            <a:custGeom>
              <a:avLst/>
              <a:gdLst>
                <a:gd name="T0" fmla="*/ 8 w 11"/>
                <a:gd name="T1" fmla="*/ 0 h 7"/>
                <a:gd name="T2" fmla="*/ 10 w 11"/>
                <a:gd name="T3" fmla="*/ 4 h 7"/>
                <a:gd name="T4" fmla="*/ 3 w 11"/>
                <a:gd name="T5" fmla="*/ 7 h 7"/>
                <a:gd name="T6" fmla="*/ 1 w 11"/>
                <a:gd name="T7" fmla="*/ 4 h 7"/>
                <a:gd name="T8" fmla="*/ 8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8" y="0"/>
                  </a:moveTo>
                  <a:cubicBezTo>
                    <a:pt x="10" y="1"/>
                    <a:pt x="11" y="3"/>
                    <a:pt x="10" y="4"/>
                  </a:cubicBezTo>
                  <a:cubicBezTo>
                    <a:pt x="9" y="6"/>
                    <a:pt x="6" y="7"/>
                    <a:pt x="3" y="7"/>
                  </a:cubicBezTo>
                  <a:cubicBezTo>
                    <a:pt x="2" y="7"/>
                    <a:pt x="0" y="6"/>
                    <a:pt x="1" y="4"/>
                  </a:cubicBezTo>
                  <a:cubicBezTo>
                    <a:pt x="2" y="1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21"/>
            <p:cNvSpPr/>
            <p:nvPr/>
          </p:nvSpPr>
          <p:spPr bwMode="auto">
            <a:xfrm>
              <a:off x="4262" y="582"/>
              <a:ext cx="13" cy="8"/>
            </a:xfrm>
            <a:custGeom>
              <a:avLst/>
              <a:gdLst>
                <a:gd name="T0" fmla="*/ 6 w 6"/>
                <a:gd name="T1" fmla="*/ 2 h 4"/>
                <a:gd name="T2" fmla="*/ 0 w 6"/>
                <a:gd name="T3" fmla="*/ 3 h 4"/>
                <a:gd name="T4" fmla="*/ 6 w 6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4" y="3"/>
                    <a:pt x="2" y="4"/>
                    <a:pt x="0" y="3"/>
                  </a:cubicBezTo>
                  <a:cubicBezTo>
                    <a:pt x="2" y="2"/>
                    <a:pt x="3" y="0"/>
                    <a:pt x="6" y="2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22"/>
            <p:cNvSpPr/>
            <p:nvPr/>
          </p:nvSpPr>
          <p:spPr bwMode="auto">
            <a:xfrm>
              <a:off x="4098" y="719"/>
              <a:ext cx="11" cy="8"/>
            </a:xfrm>
            <a:custGeom>
              <a:avLst/>
              <a:gdLst>
                <a:gd name="T0" fmla="*/ 1 w 5"/>
                <a:gd name="T1" fmla="*/ 3 h 4"/>
                <a:gd name="T2" fmla="*/ 1 w 5"/>
                <a:gd name="T3" fmla="*/ 1 h 4"/>
                <a:gd name="T4" fmla="*/ 5 w 5"/>
                <a:gd name="T5" fmla="*/ 2 h 4"/>
                <a:gd name="T6" fmla="*/ 1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3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4" y="0"/>
                    <a:pt x="5" y="2"/>
                  </a:cubicBezTo>
                  <a:cubicBezTo>
                    <a:pt x="5" y="4"/>
                    <a:pt x="2" y="2"/>
                    <a:pt x="1" y="3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23"/>
            <p:cNvSpPr/>
            <p:nvPr/>
          </p:nvSpPr>
          <p:spPr bwMode="auto">
            <a:xfrm>
              <a:off x="4201" y="679"/>
              <a:ext cx="101" cy="97"/>
            </a:xfrm>
            <a:custGeom>
              <a:avLst/>
              <a:gdLst>
                <a:gd name="T0" fmla="*/ 19 w 48"/>
                <a:gd name="T1" fmla="*/ 8 h 46"/>
                <a:gd name="T2" fmla="*/ 27 w 48"/>
                <a:gd name="T3" fmla="*/ 14 h 46"/>
                <a:gd name="T4" fmla="*/ 47 w 48"/>
                <a:gd name="T5" fmla="*/ 13 h 46"/>
                <a:gd name="T6" fmla="*/ 44 w 48"/>
                <a:gd name="T7" fmla="*/ 16 h 46"/>
                <a:gd name="T8" fmla="*/ 41 w 48"/>
                <a:gd name="T9" fmla="*/ 24 h 46"/>
                <a:gd name="T10" fmla="*/ 28 w 48"/>
                <a:gd name="T11" fmla="*/ 28 h 46"/>
                <a:gd name="T12" fmla="*/ 28 w 48"/>
                <a:gd name="T13" fmla="*/ 34 h 46"/>
                <a:gd name="T14" fmla="*/ 29 w 48"/>
                <a:gd name="T15" fmla="*/ 40 h 46"/>
                <a:gd name="T16" fmla="*/ 18 w 48"/>
                <a:gd name="T17" fmla="*/ 45 h 46"/>
                <a:gd name="T18" fmla="*/ 16 w 48"/>
                <a:gd name="T19" fmla="*/ 41 h 46"/>
                <a:gd name="T20" fmla="*/ 18 w 48"/>
                <a:gd name="T21" fmla="*/ 28 h 46"/>
                <a:gd name="T22" fmla="*/ 23 w 48"/>
                <a:gd name="T23" fmla="*/ 19 h 46"/>
                <a:gd name="T24" fmla="*/ 11 w 48"/>
                <a:gd name="T25" fmla="*/ 11 h 46"/>
                <a:gd name="T26" fmla="*/ 6 w 48"/>
                <a:gd name="T27" fmla="*/ 12 h 46"/>
                <a:gd name="T28" fmla="*/ 2 w 48"/>
                <a:gd name="T29" fmla="*/ 12 h 46"/>
                <a:gd name="T30" fmla="*/ 2 w 48"/>
                <a:gd name="T31" fmla="*/ 8 h 46"/>
                <a:gd name="T32" fmla="*/ 10 w 48"/>
                <a:gd name="T33" fmla="*/ 0 h 46"/>
                <a:gd name="T34" fmla="*/ 19 w 48"/>
                <a:gd name="T3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46">
                  <a:moveTo>
                    <a:pt x="19" y="8"/>
                  </a:moveTo>
                  <a:cubicBezTo>
                    <a:pt x="19" y="13"/>
                    <a:pt x="20" y="16"/>
                    <a:pt x="27" y="14"/>
                  </a:cubicBezTo>
                  <a:cubicBezTo>
                    <a:pt x="33" y="12"/>
                    <a:pt x="40" y="10"/>
                    <a:pt x="47" y="13"/>
                  </a:cubicBezTo>
                  <a:cubicBezTo>
                    <a:pt x="48" y="15"/>
                    <a:pt x="46" y="15"/>
                    <a:pt x="44" y="16"/>
                  </a:cubicBezTo>
                  <a:cubicBezTo>
                    <a:pt x="37" y="16"/>
                    <a:pt x="37" y="18"/>
                    <a:pt x="41" y="24"/>
                  </a:cubicBezTo>
                  <a:cubicBezTo>
                    <a:pt x="36" y="23"/>
                    <a:pt x="34" y="29"/>
                    <a:pt x="28" y="28"/>
                  </a:cubicBezTo>
                  <a:cubicBezTo>
                    <a:pt x="26" y="28"/>
                    <a:pt x="27" y="33"/>
                    <a:pt x="28" y="34"/>
                  </a:cubicBezTo>
                  <a:cubicBezTo>
                    <a:pt x="34" y="35"/>
                    <a:pt x="30" y="38"/>
                    <a:pt x="29" y="40"/>
                  </a:cubicBezTo>
                  <a:cubicBezTo>
                    <a:pt x="26" y="44"/>
                    <a:pt x="21" y="44"/>
                    <a:pt x="18" y="45"/>
                  </a:cubicBezTo>
                  <a:cubicBezTo>
                    <a:pt x="15" y="46"/>
                    <a:pt x="15" y="43"/>
                    <a:pt x="16" y="41"/>
                  </a:cubicBezTo>
                  <a:cubicBezTo>
                    <a:pt x="17" y="37"/>
                    <a:pt x="19" y="33"/>
                    <a:pt x="18" y="28"/>
                  </a:cubicBezTo>
                  <a:cubicBezTo>
                    <a:pt x="17" y="24"/>
                    <a:pt x="24" y="24"/>
                    <a:pt x="23" y="19"/>
                  </a:cubicBezTo>
                  <a:cubicBezTo>
                    <a:pt x="19" y="18"/>
                    <a:pt x="17" y="11"/>
                    <a:pt x="11" y="11"/>
                  </a:cubicBezTo>
                  <a:cubicBezTo>
                    <a:pt x="9" y="11"/>
                    <a:pt x="7" y="9"/>
                    <a:pt x="6" y="12"/>
                  </a:cubicBezTo>
                  <a:cubicBezTo>
                    <a:pt x="5" y="14"/>
                    <a:pt x="3" y="13"/>
                    <a:pt x="2" y="12"/>
                  </a:cubicBezTo>
                  <a:cubicBezTo>
                    <a:pt x="0" y="10"/>
                    <a:pt x="0" y="9"/>
                    <a:pt x="2" y="8"/>
                  </a:cubicBezTo>
                  <a:cubicBezTo>
                    <a:pt x="6" y="6"/>
                    <a:pt x="6" y="2"/>
                    <a:pt x="10" y="0"/>
                  </a:cubicBezTo>
                  <a:cubicBezTo>
                    <a:pt x="13" y="3"/>
                    <a:pt x="15" y="7"/>
                    <a:pt x="19" y="8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24"/>
            <p:cNvSpPr/>
            <p:nvPr/>
          </p:nvSpPr>
          <p:spPr bwMode="auto">
            <a:xfrm>
              <a:off x="4222" y="679"/>
              <a:ext cx="21" cy="23"/>
            </a:xfrm>
            <a:custGeom>
              <a:avLst/>
              <a:gdLst>
                <a:gd name="T0" fmla="*/ 9 w 10"/>
                <a:gd name="T1" fmla="*/ 8 h 11"/>
                <a:gd name="T2" fmla="*/ 4 w 10"/>
                <a:gd name="T3" fmla="*/ 8 h 11"/>
                <a:gd name="T4" fmla="*/ 0 w 10"/>
                <a:gd name="T5" fmla="*/ 0 h 11"/>
                <a:gd name="T6" fmla="*/ 9 w 10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9" y="8"/>
                  </a:moveTo>
                  <a:cubicBezTo>
                    <a:pt x="7" y="10"/>
                    <a:pt x="6" y="11"/>
                    <a:pt x="4" y="8"/>
                  </a:cubicBezTo>
                  <a:cubicBezTo>
                    <a:pt x="3" y="5"/>
                    <a:pt x="1" y="3"/>
                    <a:pt x="0" y="0"/>
                  </a:cubicBezTo>
                  <a:cubicBezTo>
                    <a:pt x="5" y="0"/>
                    <a:pt x="10" y="1"/>
                    <a:pt x="9" y="8"/>
                  </a:cubicBezTo>
                  <a:close/>
                </a:path>
              </a:pathLst>
            </a:custGeom>
            <a:solidFill>
              <a:srgbClr val="FB9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25"/>
            <p:cNvSpPr/>
            <p:nvPr/>
          </p:nvSpPr>
          <p:spPr bwMode="auto">
            <a:xfrm>
              <a:off x="4142" y="613"/>
              <a:ext cx="7" cy="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3 h 4"/>
                <a:gd name="T4" fmla="*/ 1 w 3"/>
                <a:gd name="T5" fmla="*/ 2 h 4"/>
                <a:gd name="T6" fmla="*/ 3 w 3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3"/>
                    <a:pt x="2" y="4"/>
                    <a:pt x="1" y="3"/>
                  </a:cubicBezTo>
                  <a:cubicBezTo>
                    <a:pt x="1" y="3"/>
                    <a:pt x="0" y="2"/>
                    <a:pt x="1" y="2"/>
                  </a:cubicBezTo>
                  <a:cubicBezTo>
                    <a:pt x="1" y="0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26"/>
            <p:cNvSpPr>
              <a:spLocks noEditPoints="1"/>
            </p:cNvSpPr>
            <p:nvPr/>
          </p:nvSpPr>
          <p:spPr bwMode="auto">
            <a:xfrm>
              <a:off x="3714" y="546"/>
              <a:ext cx="645" cy="405"/>
            </a:xfrm>
            <a:custGeom>
              <a:avLst/>
              <a:gdLst>
                <a:gd name="T0" fmla="*/ 297 w 307"/>
                <a:gd name="T1" fmla="*/ 44 h 192"/>
                <a:gd name="T2" fmla="*/ 304 w 307"/>
                <a:gd name="T3" fmla="*/ 54 h 192"/>
                <a:gd name="T4" fmla="*/ 287 w 307"/>
                <a:gd name="T5" fmla="*/ 102 h 192"/>
                <a:gd name="T6" fmla="*/ 295 w 307"/>
                <a:gd name="T7" fmla="*/ 103 h 192"/>
                <a:gd name="T8" fmla="*/ 288 w 307"/>
                <a:gd name="T9" fmla="*/ 115 h 192"/>
                <a:gd name="T10" fmla="*/ 220 w 307"/>
                <a:gd name="T11" fmla="*/ 127 h 192"/>
                <a:gd name="T12" fmla="*/ 174 w 307"/>
                <a:gd name="T13" fmla="*/ 114 h 192"/>
                <a:gd name="T14" fmla="*/ 128 w 307"/>
                <a:gd name="T15" fmla="*/ 140 h 192"/>
                <a:gd name="T16" fmla="*/ 34 w 307"/>
                <a:gd name="T17" fmla="*/ 184 h 192"/>
                <a:gd name="T18" fmla="*/ 0 w 307"/>
                <a:gd name="T19" fmla="*/ 191 h 192"/>
                <a:gd name="T20" fmla="*/ 81 w 307"/>
                <a:gd name="T21" fmla="*/ 159 h 192"/>
                <a:gd name="T22" fmla="*/ 148 w 307"/>
                <a:gd name="T23" fmla="*/ 126 h 192"/>
                <a:gd name="T24" fmla="*/ 178 w 307"/>
                <a:gd name="T25" fmla="*/ 96 h 192"/>
                <a:gd name="T26" fmla="*/ 178 w 307"/>
                <a:gd name="T27" fmla="*/ 45 h 192"/>
                <a:gd name="T28" fmla="*/ 204 w 307"/>
                <a:gd name="T29" fmla="*/ 6 h 192"/>
                <a:gd name="T30" fmla="*/ 215 w 307"/>
                <a:gd name="T31" fmla="*/ 15 h 192"/>
                <a:gd name="T32" fmla="*/ 232 w 307"/>
                <a:gd name="T33" fmla="*/ 0 h 192"/>
                <a:gd name="T34" fmla="*/ 258 w 307"/>
                <a:gd name="T35" fmla="*/ 9 h 192"/>
                <a:gd name="T36" fmla="*/ 291 w 307"/>
                <a:gd name="T37" fmla="*/ 22 h 192"/>
                <a:gd name="T38" fmla="*/ 284 w 307"/>
                <a:gd name="T39" fmla="*/ 50 h 192"/>
                <a:gd name="T40" fmla="*/ 236 w 307"/>
                <a:gd name="T41" fmla="*/ 103 h 192"/>
                <a:gd name="T42" fmla="*/ 194 w 307"/>
                <a:gd name="T43" fmla="*/ 107 h 192"/>
                <a:gd name="T44" fmla="*/ 259 w 307"/>
                <a:gd name="T45" fmla="*/ 126 h 192"/>
                <a:gd name="T46" fmla="*/ 295 w 307"/>
                <a:gd name="T47" fmla="*/ 108 h 192"/>
                <a:gd name="T48" fmla="*/ 279 w 307"/>
                <a:gd name="T49" fmla="*/ 109 h 192"/>
                <a:gd name="T50" fmla="*/ 215 w 307"/>
                <a:gd name="T51" fmla="*/ 115 h 192"/>
                <a:gd name="T52" fmla="*/ 288 w 307"/>
                <a:gd name="T53" fmla="*/ 98 h 192"/>
                <a:gd name="T54" fmla="*/ 302 w 307"/>
                <a:gd name="T55" fmla="*/ 53 h 192"/>
                <a:gd name="T56" fmla="*/ 285 w 307"/>
                <a:gd name="T57" fmla="*/ 56 h 192"/>
                <a:gd name="T58" fmla="*/ 177 w 307"/>
                <a:gd name="T59" fmla="*/ 86 h 192"/>
                <a:gd name="T60" fmla="*/ 192 w 307"/>
                <a:gd name="T61" fmla="*/ 105 h 192"/>
                <a:gd name="T62" fmla="*/ 249 w 307"/>
                <a:gd name="T63" fmla="*/ 95 h 192"/>
                <a:gd name="T64" fmla="*/ 280 w 307"/>
                <a:gd name="T65" fmla="*/ 45 h 192"/>
                <a:gd name="T66" fmla="*/ 271 w 307"/>
                <a:gd name="T67" fmla="*/ 28 h 192"/>
                <a:gd name="T68" fmla="*/ 245 w 307"/>
                <a:gd name="T69" fmla="*/ 28 h 192"/>
                <a:gd name="T70" fmla="*/ 209 w 307"/>
                <a:gd name="T71" fmla="*/ 55 h 192"/>
                <a:gd name="T72" fmla="*/ 191 w 307"/>
                <a:gd name="T73" fmla="*/ 79 h 192"/>
                <a:gd name="T74" fmla="*/ 222 w 307"/>
                <a:gd name="T75" fmla="*/ 38 h 192"/>
                <a:gd name="T76" fmla="*/ 237 w 307"/>
                <a:gd name="T77" fmla="*/ 26 h 192"/>
                <a:gd name="T78" fmla="*/ 256 w 307"/>
                <a:gd name="T79" fmla="*/ 6 h 192"/>
                <a:gd name="T80" fmla="*/ 230 w 307"/>
                <a:gd name="T81" fmla="*/ 3 h 192"/>
                <a:gd name="T82" fmla="*/ 215 w 307"/>
                <a:gd name="T83" fmla="*/ 18 h 192"/>
                <a:gd name="T84" fmla="*/ 186 w 307"/>
                <a:gd name="T85" fmla="*/ 77 h 192"/>
                <a:gd name="T86" fmla="*/ 187 w 307"/>
                <a:gd name="T87" fmla="*/ 70 h 192"/>
                <a:gd name="T88" fmla="*/ 210 w 307"/>
                <a:gd name="T89" fmla="*/ 22 h 192"/>
                <a:gd name="T90" fmla="*/ 206 w 307"/>
                <a:gd name="T91" fmla="*/ 7 h 192"/>
                <a:gd name="T92" fmla="*/ 180 w 307"/>
                <a:gd name="T93" fmla="*/ 48 h 192"/>
                <a:gd name="T94" fmla="*/ 281 w 307"/>
                <a:gd name="T95" fmla="*/ 49 h 192"/>
                <a:gd name="T96" fmla="*/ 276 w 307"/>
                <a:gd name="T97" fmla="*/ 10 h 192"/>
                <a:gd name="T98" fmla="*/ 254 w 307"/>
                <a:gd name="T99" fmla="*/ 14 h 192"/>
                <a:gd name="T100" fmla="*/ 246 w 307"/>
                <a:gd name="T101" fmla="*/ 24 h 192"/>
                <a:gd name="T102" fmla="*/ 273 w 307"/>
                <a:gd name="T103" fmla="*/ 26 h 192"/>
                <a:gd name="T104" fmla="*/ 281 w 307"/>
                <a:gd name="T105" fmla="*/ 49 h 192"/>
                <a:gd name="T106" fmla="*/ 197 w 307"/>
                <a:gd name="T107" fmla="*/ 111 h 192"/>
                <a:gd name="T108" fmla="*/ 181 w 307"/>
                <a:gd name="T109" fmla="*/ 89 h 192"/>
                <a:gd name="T110" fmla="*/ 181 w 307"/>
                <a:gd name="T111" fmla="*/ 11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7" h="192">
                  <a:moveTo>
                    <a:pt x="282" y="56"/>
                  </a:moveTo>
                  <a:cubicBezTo>
                    <a:pt x="283" y="55"/>
                    <a:pt x="284" y="54"/>
                    <a:pt x="285" y="53"/>
                  </a:cubicBezTo>
                  <a:cubicBezTo>
                    <a:pt x="289" y="50"/>
                    <a:pt x="293" y="47"/>
                    <a:pt x="297" y="44"/>
                  </a:cubicBezTo>
                  <a:cubicBezTo>
                    <a:pt x="300" y="43"/>
                    <a:pt x="303" y="42"/>
                    <a:pt x="305" y="43"/>
                  </a:cubicBezTo>
                  <a:cubicBezTo>
                    <a:pt x="307" y="44"/>
                    <a:pt x="307" y="48"/>
                    <a:pt x="306" y="51"/>
                  </a:cubicBezTo>
                  <a:cubicBezTo>
                    <a:pt x="305" y="52"/>
                    <a:pt x="305" y="54"/>
                    <a:pt x="304" y="54"/>
                  </a:cubicBezTo>
                  <a:cubicBezTo>
                    <a:pt x="300" y="58"/>
                    <a:pt x="300" y="64"/>
                    <a:pt x="299" y="69"/>
                  </a:cubicBezTo>
                  <a:cubicBezTo>
                    <a:pt x="299" y="72"/>
                    <a:pt x="299" y="75"/>
                    <a:pt x="299" y="77"/>
                  </a:cubicBezTo>
                  <a:cubicBezTo>
                    <a:pt x="300" y="88"/>
                    <a:pt x="296" y="96"/>
                    <a:pt x="287" y="102"/>
                  </a:cubicBezTo>
                  <a:cubicBezTo>
                    <a:pt x="286" y="103"/>
                    <a:pt x="286" y="103"/>
                    <a:pt x="285" y="104"/>
                  </a:cubicBezTo>
                  <a:cubicBezTo>
                    <a:pt x="285" y="104"/>
                    <a:pt x="285" y="104"/>
                    <a:pt x="285" y="104"/>
                  </a:cubicBezTo>
                  <a:cubicBezTo>
                    <a:pt x="288" y="104"/>
                    <a:pt x="291" y="103"/>
                    <a:pt x="295" y="103"/>
                  </a:cubicBezTo>
                  <a:cubicBezTo>
                    <a:pt x="296" y="103"/>
                    <a:pt x="298" y="103"/>
                    <a:pt x="299" y="105"/>
                  </a:cubicBezTo>
                  <a:cubicBezTo>
                    <a:pt x="300" y="107"/>
                    <a:pt x="299" y="109"/>
                    <a:pt x="297" y="110"/>
                  </a:cubicBezTo>
                  <a:cubicBezTo>
                    <a:pt x="294" y="112"/>
                    <a:pt x="291" y="113"/>
                    <a:pt x="288" y="115"/>
                  </a:cubicBezTo>
                  <a:cubicBezTo>
                    <a:pt x="281" y="118"/>
                    <a:pt x="275" y="121"/>
                    <a:pt x="268" y="125"/>
                  </a:cubicBezTo>
                  <a:cubicBezTo>
                    <a:pt x="261" y="129"/>
                    <a:pt x="253" y="130"/>
                    <a:pt x="245" y="131"/>
                  </a:cubicBezTo>
                  <a:cubicBezTo>
                    <a:pt x="236" y="131"/>
                    <a:pt x="228" y="130"/>
                    <a:pt x="220" y="127"/>
                  </a:cubicBezTo>
                  <a:cubicBezTo>
                    <a:pt x="214" y="125"/>
                    <a:pt x="209" y="123"/>
                    <a:pt x="204" y="120"/>
                  </a:cubicBezTo>
                  <a:cubicBezTo>
                    <a:pt x="197" y="118"/>
                    <a:pt x="190" y="116"/>
                    <a:pt x="183" y="112"/>
                  </a:cubicBezTo>
                  <a:cubicBezTo>
                    <a:pt x="179" y="110"/>
                    <a:pt x="177" y="112"/>
                    <a:pt x="174" y="114"/>
                  </a:cubicBezTo>
                  <a:cubicBezTo>
                    <a:pt x="170" y="117"/>
                    <a:pt x="166" y="120"/>
                    <a:pt x="162" y="122"/>
                  </a:cubicBezTo>
                  <a:cubicBezTo>
                    <a:pt x="153" y="126"/>
                    <a:pt x="145" y="130"/>
                    <a:pt x="137" y="134"/>
                  </a:cubicBezTo>
                  <a:cubicBezTo>
                    <a:pt x="134" y="136"/>
                    <a:pt x="131" y="138"/>
                    <a:pt x="128" y="140"/>
                  </a:cubicBezTo>
                  <a:cubicBezTo>
                    <a:pt x="119" y="144"/>
                    <a:pt x="111" y="148"/>
                    <a:pt x="102" y="152"/>
                  </a:cubicBezTo>
                  <a:cubicBezTo>
                    <a:pt x="94" y="156"/>
                    <a:pt x="85" y="160"/>
                    <a:pt x="77" y="164"/>
                  </a:cubicBezTo>
                  <a:cubicBezTo>
                    <a:pt x="62" y="170"/>
                    <a:pt x="48" y="178"/>
                    <a:pt x="34" y="184"/>
                  </a:cubicBezTo>
                  <a:cubicBezTo>
                    <a:pt x="26" y="188"/>
                    <a:pt x="18" y="190"/>
                    <a:pt x="10" y="191"/>
                  </a:cubicBezTo>
                  <a:cubicBezTo>
                    <a:pt x="7" y="191"/>
                    <a:pt x="4" y="192"/>
                    <a:pt x="1" y="192"/>
                  </a:cubicBezTo>
                  <a:cubicBezTo>
                    <a:pt x="1" y="191"/>
                    <a:pt x="1" y="191"/>
                    <a:pt x="0" y="191"/>
                  </a:cubicBezTo>
                  <a:cubicBezTo>
                    <a:pt x="1" y="190"/>
                    <a:pt x="2" y="190"/>
                    <a:pt x="3" y="190"/>
                  </a:cubicBezTo>
                  <a:cubicBezTo>
                    <a:pt x="19" y="189"/>
                    <a:pt x="33" y="183"/>
                    <a:pt x="46" y="176"/>
                  </a:cubicBezTo>
                  <a:cubicBezTo>
                    <a:pt x="58" y="170"/>
                    <a:pt x="69" y="165"/>
                    <a:pt x="81" y="159"/>
                  </a:cubicBezTo>
                  <a:cubicBezTo>
                    <a:pt x="94" y="153"/>
                    <a:pt x="108" y="147"/>
                    <a:pt x="121" y="141"/>
                  </a:cubicBezTo>
                  <a:cubicBezTo>
                    <a:pt x="125" y="139"/>
                    <a:pt x="129" y="136"/>
                    <a:pt x="132" y="134"/>
                  </a:cubicBezTo>
                  <a:cubicBezTo>
                    <a:pt x="137" y="131"/>
                    <a:pt x="142" y="128"/>
                    <a:pt x="148" y="126"/>
                  </a:cubicBezTo>
                  <a:cubicBezTo>
                    <a:pt x="159" y="121"/>
                    <a:pt x="170" y="116"/>
                    <a:pt x="179" y="108"/>
                  </a:cubicBezTo>
                  <a:cubicBezTo>
                    <a:pt x="180" y="107"/>
                    <a:pt x="180" y="105"/>
                    <a:pt x="180" y="104"/>
                  </a:cubicBezTo>
                  <a:cubicBezTo>
                    <a:pt x="180" y="101"/>
                    <a:pt x="179" y="98"/>
                    <a:pt x="178" y="96"/>
                  </a:cubicBezTo>
                  <a:cubicBezTo>
                    <a:pt x="176" y="90"/>
                    <a:pt x="173" y="84"/>
                    <a:pt x="172" y="77"/>
                  </a:cubicBezTo>
                  <a:cubicBezTo>
                    <a:pt x="171" y="70"/>
                    <a:pt x="172" y="64"/>
                    <a:pt x="174" y="57"/>
                  </a:cubicBezTo>
                  <a:cubicBezTo>
                    <a:pt x="175" y="53"/>
                    <a:pt x="176" y="48"/>
                    <a:pt x="178" y="45"/>
                  </a:cubicBezTo>
                  <a:cubicBezTo>
                    <a:pt x="181" y="40"/>
                    <a:pt x="185" y="35"/>
                    <a:pt x="188" y="30"/>
                  </a:cubicBezTo>
                  <a:cubicBezTo>
                    <a:pt x="193" y="23"/>
                    <a:pt x="198" y="17"/>
                    <a:pt x="202" y="10"/>
                  </a:cubicBezTo>
                  <a:cubicBezTo>
                    <a:pt x="203" y="9"/>
                    <a:pt x="203" y="7"/>
                    <a:pt x="204" y="6"/>
                  </a:cubicBezTo>
                  <a:cubicBezTo>
                    <a:pt x="204" y="4"/>
                    <a:pt x="205" y="3"/>
                    <a:pt x="207" y="2"/>
                  </a:cubicBezTo>
                  <a:cubicBezTo>
                    <a:pt x="208" y="2"/>
                    <a:pt x="210" y="3"/>
                    <a:pt x="210" y="4"/>
                  </a:cubicBezTo>
                  <a:cubicBezTo>
                    <a:pt x="212" y="7"/>
                    <a:pt x="214" y="11"/>
                    <a:pt x="215" y="15"/>
                  </a:cubicBezTo>
                  <a:cubicBezTo>
                    <a:pt x="216" y="14"/>
                    <a:pt x="217" y="13"/>
                    <a:pt x="218" y="13"/>
                  </a:cubicBezTo>
                  <a:cubicBezTo>
                    <a:pt x="219" y="11"/>
                    <a:pt x="220" y="9"/>
                    <a:pt x="221" y="8"/>
                  </a:cubicBezTo>
                  <a:cubicBezTo>
                    <a:pt x="223" y="3"/>
                    <a:pt x="228" y="1"/>
                    <a:pt x="232" y="0"/>
                  </a:cubicBezTo>
                  <a:cubicBezTo>
                    <a:pt x="234" y="0"/>
                    <a:pt x="236" y="1"/>
                    <a:pt x="238" y="2"/>
                  </a:cubicBezTo>
                  <a:cubicBezTo>
                    <a:pt x="243" y="5"/>
                    <a:pt x="248" y="5"/>
                    <a:pt x="253" y="3"/>
                  </a:cubicBezTo>
                  <a:cubicBezTo>
                    <a:pt x="257" y="2"/>
                    <a:pt x="259" y="3"/>
                    <a:pt x="258" y="9"/>
                  </a:cubicBezTo>
                  <a:cubicBezTo>
                    <a:pt x="262" y="8"/>
                    <a:pt x="266" y="6"/>
                    <a:pt x="270" y="5"/>
                  </a:cubicBezTo>
                  <a:cubicBezTo>
                    <a:pt x="274" y="4"/>
                    <a:pt x="277" y="5"/>
                    <a:pt x="278" y="9"/>
                  </a:cubicBezTo>
                  <a:cubicBezTo>
                    <a:pt x="280" y="16"/>
                    <a:pt x="285" y="19"/>
                    <a:pt x="291" y="22"/>
                  </a:cubicBezTo>
                  <a:cubicBezTo>
                    <a:pt x="291" y="22"/>
                    <a:pt x="292" y="22"/>
                    <a:pt x="292" y="22"/>
                  </a:cubicBezTo>
                  <a:cubicBezTo>
                    <a:pt x="299" y="25"/>
                    <a:pt x="300" y="30"/>
                    <a:pt x="297" y="36"/>
                  </a:cubicBezTo>
                  <a:cubicBezTo>
                    <a:pt x="294" y="42"/>
                    <a:pt x="291" y="48"/>
                    <a:pt x="284" y="50"/>
                  </a:cubicBezTo>
                  <a:cubicBezTo>
                    <a:pt x="280" y="52"/>
                    <a:pt x="280" y="57"/>
                    <a:pt x="278" y="60"/>
                  </a:cubicBezTo>
                  <a:cubicBezTo>
                    <a:pt x="274" y="68"/>
                    <a:pt x="270" y="76"/>
                    <a:pt x="265" y="84"/>
                  </a:cubicBezTo>
                  <a:cubicBezTo>
                    <a:pt x="258" y="94"/>
                    <a:pt x="247" y="98"/>
                    <a:pt x="236" y="103"/>
                  </a:cubicBezTo>
                  <a:cubicBezTo>
                    <a:pt x="233" y="104"/>
                    <a:pt x="228" y="105"/>
                    <a:pt x="224" y="107"/>
                  </a:cubicBezTo>
                  <a:cubicBezTo>
                    <a:pt x="218" y="109"/>
                    <a:pt x="211" y="107"/>
                    <a:pt x="205" y="107"/>
                  </a:cubicBezTo>
                  <a:cubicBezTo>
                    <a:pt x="202" y="107"/>
                    <a:pt x="198" y="107"/>
                    <a:pt x="194" y="107"/>
                  </a:cubicBezTo>
                  <a:cubicBezTo>
                    <a:pt x="199" y="109"/>
                    <a:pt x="203" y="111"/>
                    <a:pt x="202" y="117"/>
                  </a:cubicBezTo>
                  <a:cubicBezTo>
                    <a:pt x="214" y="123"/>
                    <a:pt x="226" y="129"/>
                    <a:pt x="240" y="128"/>
                  </a:cubicBezTo>
                  <a:cubicBezTo>
                    <a:pt x="246" y="128"/>
                    <a:pt x="253" y="129"/>
                    <a:pt x="259" y="126"/>
                  </a:cubicBezTo>
                  <a:cubicBezTo>
                    <a:pt x="262" y="125"/>
                    <a:pt x="266" y="123"/>
                    <a:pt x="269" y="122"/>
                  </a:cubicBezTo>
                  <a:cubicBezTo>
                    <a:pt x="277" y="118"/>
                    <a:pt x="284" y="114"/>
                    <a:pt x="292" y="111"/>
                  </a:cubicBezTo>
                  <a:cubicBezTo>
                    <a:pt x="293" y="110"/>
                    <a:pt x="294" y="109"/>
                    <a:pt x="295" y="108"/>
                  </a:cubicBezTo>
                  <a:cubicBezTo>
                    <a:pt x="296" y="108"/>
                    <a:pt x="296" y="107"/>
                    <a:pt x="297" y="106"/>
                  </a:cubicBezTo>
                  <a:cubicBezTo>
                    <a:pt x="296" y="105"/>
                    <a:pt x="295" y="105"/>
                    <a:pt x="294" y="105"/>
                  </a:cubicBezTo>
                  <a:cubicBezTo>
                    <a:pt x="289" y="106"/>
                    <a:pt x="283" y="107"/>
                    <a:pt x="279" y="109"/>
                  </a:cubicBezTo>
                  <a:cubicBezTo>
                    <a:pt x="267" y="114"/>
                    <a:pt x="256" y="118"/>
                    <a:pt x="244" y="119"/>
                  </a:cubicBezTo>
                  <a:cubicBezTo>
                    <a:pt x="236" y="121"/>
                    <a:pt x="227" y="120"/>
                    <a:pt x="219" y="118"/>
                  </a:cubicBezTo>
                  <a:cubicBezTo>
                    <a:pt x="218" y="117"/>
                    <a:pt x="216" y="116"/>
                    <a:pt x="215" y="115"/>
                  </a:cubicBezTo>
                  <a:cubicBezTo>
                    <a:pt x="220" y="116"/>
                    <a:pt x="224" y="117"/>
                    <a:pt x="229" y="117"/>
                  </a:cubicBezTo>
                  <a:cubicBezTo>
                    <a:pt x="240" y="119"/>
                    <a:pt x="251" y="117"/>
                    <a:pt x="262" y="113"/>
                  </a:cubicBezTo>
                  <a:cubicBezTo>
                    <a:pt x="272" y="110"/>
                    <a:pt x="280" y="104"/>
                    <a:pt x="288" y="98"/>
                  </a:cubicBezTo>
                  <a:cubicBezTo>
                    <a:pt x="294" y="94"/>
                    <a:pt x="296" y="87"/>
                    <a:pt x="297" y="80"/>
                  </a:cubicBezTo>
                  <a:cubicBezTo>
                    <a:pt x="297" y="74"/>
                    <a:pt x="297" y="68"/>
                    <a:pt x="298" y="62"/>
                  </a:cubicBezTo>
                  <a:cubicBezTo>
                    <a:pt x="298" y="58"/>
                    <a:pt x="300" y="55"/>
                    <a:pt x="302" y="53"/>
                  </a:cubicBezTo>
                  <a:cubicBezTo>
                    <a:pt x="305" y="49"/>
                    <a:pt x="305" y="46"/>
                    <a:pt x="303" y="45"/>
                  </a:cubicBezTo>
                  <a:cubicBezTo>
                    <a:pt x="301" y="44"/>
                    <a:pt x="299" y="46"/>
                    <a:pt x="297" y="48"/>
                  </a:cubicBezTo>
                  <a:cubicBezTo>
                    <a:pt x="293" y="50"/>
                    <a:pt x="289" y="53"/>
                    <a:pt x="285" y="56"/>
                  </a:cubicBezTo>
                  <a:cubicBezTo>
                    <a:pt x="284" y="56"/>
                    <a:pt x="283" y="56"/>
                    <a:pt x="283" y="57"/>
                  </a:cubicBezTo>
                  <a:cubicBezTo>
                    <a:pt x="282" y="56"/>
                    <a:pt x="282" y="56"/>
                    <a:pt x="282" y="56"/>
                  </a:cubicBezTo>
                  <a:close/>
                  <a:moveTo>
                    <a:pt x="177" y="86"/>
                  </a:moveTo>
                  <a:cubicBezTo>
                    <a:pt x="182" y="85"/>
                    <a:pt x="183" y="86"/>
                    <a:pt x="185" y="91"/>
                  </a:cubicBezTo>
                  <a:cubicBezTo>
                    <a:pt x="186" y="94"/>
                    <a:pt x="187" y="98"/>
                    <a:pt x="187" y="101"/>
                  </a:cubicBezTo>
                  <a:cubicBezTo>
                    <a:pt x="188" y="104"/>
                    <a:pt x="189" y="105"/>
                    <a:pt x="192" y="105"/>
                  </a:cubicBezTo>
                  <a:cubicBezTo>
                    <a:pt x="196" y="105"/>
                    <a:pt x="200" y="105"/>
                    <a:pt x="205" y="105"/>
                  </a:cubicBezTo>
                  <a:cubicBezTo>
                    <a:pt x="211" y="105"/>
                    <a:pt x="218" y="106"/>
                    <a:pt x="224" y="104"/>
                  </a:cubicBezTo>
                  <a:cubicBezTo>
                    <a:pt x="232" y="102"/>
                    <a:pt x="241" y="99"/>
                    <a:pt x="249" y="95"/>
                  </a:cubicBezTo>
                  <a:cubicBezTo>
                    <a:pt x="256" y="91"/>
                    <a:pt x="261" y="86"/>
                    <a:pt x="265" y="79"/>
                  </a:cubicBezTo>
                  <a:cubicBezTo>
                    <a:pt x="268" y="75"/>
                    <a:pt x="271" y="70"/>
                    <a:pt x="273" y="65"/>
                  </a:cubicBezTo>
                  <a:cubicBezTo>
                    <a:pt x="276" y="59"/>
                    <a:pt x="279" y="53"/>
                    <a:pt x="280" y="45"/>
                  </a:cubicBezTo>
                  <a:cubicBezTo>
                    <a:pt x="280" y="42"/>
                    <a:pt x="280" y="38"/>
                    <a:pt x="281" y="35"/>
                  </a:cubicBezTo>
                  <a:cubicBezTo>
                    <a:pt x="282" y="32"/>
                    <a:pt x="281" y="31"/>
                    <a:pt x="279" y="30"/>
                  </a:cubicBezTo>
                  <a:cubicBezTo>
                    <a:pt x="277" y="30"/>
                    <a:pt x="274" y="29"/>
                    <a:pt x="271" y="28"/>
                  </a:cubicBezTo>
                  <a:cubicBezTo>
                    <a:pt x="270" y="28"/>
                    <a:pt x="268" y="26"/>
                    <a:pt x="267" y="25"/>
                  </a:cubicBezTo>
                  <a:cubicBezTo>
                    <a:pt x="266" y="21"/>
                    <a:pt x="264" y="20"/>
                    <a:pt x="260" y="21"/>
                  </a:cubicBezTo>
                  <a:cubicBezTo>
                    <a:pt x="255" y="23"/>
                    <a:pt x="250" y="25"/>
                    <a:pt x="245" y="28"/>
                  </a:cubicBezTo>
                  <a:cubicBezTo>
                    <a:pt x="240" y="30"/>
                    <a:pt x="235" y="34"/>
                    <a:pt x="229" y="37"/>
                  </a:cubicBezTo>
                  <a:cubicBezTo>
                    <a:pt x="225" y="39"/>
                    <a:pt x="220" y="42"/>
                    <a:pt x="216" y="46"/>
                  </a:cubicBezTo>
                  <a:cubicBezTo>
                    <a:pt x="214" y="49"/>
                    <a:pt x="211" y="52"/>
                    <a:pt x="209" y="55"/>
                  </a:cubicBezTo>
                  <a:cubicBezTo>
                    <a:pt x="204" y="62"/>
                    <a:pt x="198" y="68"/>
                    <a:pt x="194" y="76"/>
                  </a:cubicBezTo>
                  <a:cubicBezTo>
                    <a:pt x="194" y="77"/>
                    <a:pt x="192" y="78"/>
                    <a:pt x="192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2" y="76"/>
                    <a:pt x="193" y="72"/>
                    <a:pt x="195" y="70"/>
                  </a:cubicBezTo>
                  <a:cubicBezTo>
                    <a:pt x="198" y="64"/>
                    <a:pt x="202" y="60"/>
                    <a:pt x="206" y="55"/>
                  </a:cubicBezTo>
                  <a:cubicBezTo>
                    <a:pt x="210" y="48"/>
                    <a:pt x="215" y="42"/>
                    <a:pt x="222" y="38"/>
                  </a:cubicBezTo>
                  <a:cubicBezTo>
                    <a:pt x="226" y="36"/>
                    <a:pt x="230" y="34"/>
                    <a:pt x="233" y="32"/>
                  </a:cubicBezTo>
                  <a:cubicBezTo>
                    <a:pt x="234" y="31"/>
                    <a:pt x="235" y="31"/>
                    <a:pt x="235" y="30"/>
                  </a:cubicBezTo>
                  <a:cubicBezTo>
                    <a:pt x="236" y="29"/>
                    <a:pt x="236" y="27"/>
                    <a:pt x="237" y="26"/>
                  </a:cubicBezTo>
                  <a:cubicBezTo>
                    <a:pt x="241" y="22"/>
                    <a:pt x="245" y="19"/>
                    <a:pt x="249" y="15"/>
                  </a:cubicBezTo>
                  <a:cubicBezTo>
                    <a:pt x="252" y="13"/>
                    <a:pt x="254" y="11"/>
                    <a:pt x="256" y="8"/>
                  </a:cubicBezTo>
                  <a:cubicBezTo>
                    <a:pt x="256" y="8"/>
                    <a:pt x="256" y="6"/>
                    <a:pt x="256" y="6"/>
                  </a:cubicBezTo>
                  <a:cubicBezTo>
                    <a:pt x="255" y="6"/>
                    <a:pt x="254" y="5"/>
                    <a:pt x="253" y="6"/>
                  </a:cubicBezTo>
                  <a:cubicBezTo>
                    <a:pt x="247" y="8"/>
                    <a:pt x="241" y="7"/>
                    <a:pt x="235" y="4"/>
                  </a:cubicBezTo>
                  <a:cubicBezTo>
                    <a:pt x="234" y="3"/>
                    <a:pt x="231" y="2"/>
                    <a:pt x="230" y="3"/>
                  </a:cubicBezTo>
                  <a:cubicBezTo>
                    <a:pt x="227" y="4"/>
                    <a:pt x="225" y="6"/>
                    <a:pt x="224" y="7"/>
                  </a:cubicBezTo>
                  <a:cubicBezTo>
                    <a:pt x="221" y="11"/>
                    <a:pt x="220" y="15"/>
                    <a:pt x="215" y="17"/>
                  </a:cubicBezTo>
                  <a:cubicBezTo>
                    <a:pt x="215" y="17"/>
                    <a:pt x="215" y="17"/>
                    <a:pt x="215" y="18"/>
                  </a:cubicBezTo>
                  <a:cubicBezTo>
                    <a:pt x="213" y="23"/>
                    <a:pt x="209" y="27"/>
                    <a:pt x="205" y="31"/>
                  </a:cubicBezTo>
                  <a:cubicBezTo>
                    <a:pt x="201" y="36"/>
                    <a:pt x="197" y="42"/>
                    <a:pt x="196" y="49"/>
                  </a:cubicBezTo>
                  <a:cubicBezTo>
                    <a:pt x="195" y="59"/>
                    <a:pt x="191" y="68"/>
                    <a:pt x="186" y="77"/>
                  </a:cubicBezTo>
                  <a:cubicBezTo>
                    <a:pt x="186" y="78"/>
                    <a:pt x="185" y="78"/>
                    <a:pt x="185" y="78"/>
                  </a:cubicBezTo>
                  <a:cubicBezTo>
                    <a:pt x="185" y="78"/>
                    <a:pt x="184" y="78"/>
                    <a:pt x="184" y="78"/>
                  </a:cubicBezTo>
                  <a:cubicBezTo>
                    <a:pt x="185" y="75"/>
                    <a:pt x="186" y="73"/>
                    <a:pt x="187" y="70"/>
                  </a:cubicBezTo>
                  <a:cubicBezTo>
                    <a:pt x="189" y="65"/>
                    <a:pt x="192" y="60"/>
                    <a:pt x="193" y="55"/>
                  </a:cubicBezTo>
                  <a:cubicBezTo>
                    <a:pt x="194" y="46"/>
                    <a:pt x="196" y="38"/>
                    <a:pt x="202" y="31"/>
                  </a:cubicBezTo>
                  <a:cubicBezTo>
                    <a:pt x="205" y="28"/>
                    <a:pt x="207" y="26"/>
                    <a:pt x="210" y="22"/>
                  </a:cubicBezTo>
                  <a:cubicBezTo>
                    <a:pt x="214" y="17"/>
                    <a:pt x="213" y="10"/>
                    <a:pt x="209" y="6"/>
                  </a:cubicBezTo>
                  <a:cubicBezTo>
                    <a:pt x="208" y="5"/>
                    <a:pt x="207" y="5"/>
                    <a:pt x="207" y="5"/>
                  </a:cubicBezTo>
                  <a:cubicBezTo>
                    <a:pt x="206" y="5"/>
                    <a:pt x="206" y="6"/>
                    <a:pt x="206" y="7"/>
                  </a:cubicBezTo>
                  <a:cubicBezTo>
                    <a:pt x="205" y="8"/>
                    <a:pt x="205" y="10"/>
                    <a:pt x="204" y="11"/>
                  </a:cubicBezTo>
                  <a:cubicBezTo>
                    <a:pt x="201" y="17"/>
                    <a:pt x="197" y="22"/>
                    <a:pt x="194" y="27"/>
                  </a:cubicBezTo>
                  <a:cubicBezTo>
                    <a:pt x="189" y="34"/>
                    <a:pt x="183" y="40"/>
                    <a:pt x="180" y="48"/>
                  </a:cubicBezTo>
                  <a:cubicBezTo>
                    <a:pt x="178" y="51"/>
                    <a:pt x="177" y="54"/>
                    <a:pt x="176" y="58"/>
                  </a:cubicBezTo>
                  <a:cubicBezTo>
                    <a:pt x="174" y="67"/>
                    <a:pt x="174" y="76"/>
                    <a:pt x="177" y="86"/>
                  </a:cubicBezTo>
                  <a:close/>
                  <a:moveTo>
                    <a:pt x="281" y="49"/>
                  </a:moveTo>
                  <a:cubicBezTo>
                    <a:pt x="289" y="46"/>
                    <a:pt x="292" y="42"/>
                    <a:pt x="295" y="34"/>
                  </a:cubicBezTo>
                  <a:cubicBezTo>
                    <a:pt x="297" y="30"/>
                    <a:pt x="296" y="27"/>
                    <a:pt x="291" y="25"/>
                  </a:cubicBezTo>
                  <a:cubicBezTo>
                    <a:pt x="284" y="21"/>
                    <a:pt x="279" y="18"/>
                    <a:pt x="276" y="10"/>
                  </a:cubicBezTo>
                  <a:cubicBezTo>
                    <a:pt x="275" y="8"/>
                    <a:pt x="273" y="7"/>
                    <a:pt x="271" y="7"/>
                  </a:cubicBezTo>
                  <a:cubicBezTo>
                    <a:pt x="268" y="8"/>
                    <a:pt x="265" y="9"/>
                    <a:pt x="263" y="10"/>
                  </a:cubicBezTo>
                  <a:cubicBezTo>
                    <a:pt x="260" y="11"/>
                    <a:pt x="257" y="12"/>
                    <a:pt x="254" y="14"/>
                  </a:cubicBezTo>
                  <a:cubicBezTo>
                    <a:pt x="250" y="17"/>
                    <a:pt x="246" y="21"/>
                    <a:pt x="241" y="25"/>
                  </a:cubicBezTo>
                  <a:cubicBezTo>
                    <a:pt x="240" y="26"/>
                    <a:pt x="239" y="27"/>
                    <a:pt x="237" y="28"/>
                  </a:cubicBezTo>
                  <a:cubicBezTo>
                    <a:pt x="241" y="27"/>
                    <a:pt x="243" y="26"/>
                    <a:pt x="246" y="24"/>
                  </a:cubicBezTo>
                  <a:cubicBezTo>
                    <a:pt x="251" y="22"/>
                    <a:pt x="256" y="20"/>
                    <a:pt x="261" y="19"/>
                  </a:cubicBezTo>
                  <a:cubicBezTo>
                    <a:pt x="266" y="18"/>
                    <a:pt x="268" y="19"/>
                    <a:pt x="269" y="24"/>
                  </a:cubicBezTo>
                  <a:cubicBezTo>
                    <a:pt x="270" y="25"/>
                    <a:pt x="271" y="26"/>
                    <a:pt x="273" y="26"/>
                  </a:cubicBezTo>
                  <a:cubicBezTo>
                    <a:pt x="276" y="27"/>
                    <a:pt x="279" y="28"/>
                    <a:pt x="282" y="29"/>
                  </a:cubicBezTo>
                  <a:cubicBezTo>
                    <a:pt x="284" y="30"/>
                    <a:pt x="284" y="32"/>
                    <a:pt x="284" y="35"/>
                  </a:cubicBezTo>
                  <a:cubicBezTo>
                    <a:pt x="283" y="39"/>
                    <a:pt x="282" y="44"/>
                    <a:pt x="281" y="49"/>
                  </a:cubicBezTo>
                  <a:close/>
                  <a:moveTo>
                    <a:pt x="199" y="115"/>
                  </a:moveTo>
                  <a:cubicBezTo>
                    <a:pt x="200" y="115"/>
                    <a:pt x="200" y="115"/>
                    <a:pt x="200" y="115"/>
                  </a:cubicBezTo>
                  <a:cubicBezTo>
                    <a:pt x="199" y="114"/>
                    <a:pt x="198" y="112"/>
                    <a:pt x="197" y="111"/>
                  </a:cubicBezTo>
                  <a:cubicBezTo>
                    <a:pt x="195" y="110"/>
                    <a:pt x="193" y="109"/>
                    <a:pt x="191" y="108"/>
                  </a:cubicBezTo>
                  <a:cubicBezTo>
                    <a:pt x="187" y="107"/>
                    <a:pt x="186" y="104"/>
                    <a:pt x="185" y="100"/>
                  </a:cubicBezTo>
                  <a:cubicBezTo>
                    <a:pt x="184" y="96"/>
                    <a:pt x="183" y="93"/>
                    <a:pt x="181" y="89"/>
                  </a:cubicBezTo>
                  <a:cubicBezTo>
                    <a:pt x="181" y="89"/>
                    <a:pt x="180" y="88"/>
                    <a:pt x="179" y="88"/>
                  </a:cubicBezTo>
                  <a:cubicBezTo>
                    <a:pt x="179" y="88"/>
                    <a:pt x="179" y="88"/>
                    <a:pt x="178" y="88"/>
                  </a:cubicBezTo>
                  <a:cubicBezTo>
                    <a:pt x="181" y="95"/>
                    <a:pt x="185" y="102"/>
                    <a:pt x="181" y="110"/>
                  </a:cubicBezTo>
                  <a:cubicBezTo>
                    <a:pt x="187" y="112"/>
                    <a:pt x="193" y="114"/>
                    <a:pt x="199" y="11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27"/>
            <p:cNvSpPr>
              <a:spLocks noEditPoints="1"/>
            </p:cNvSpPr>
            <p:nvPr/>
          </p:nvSpPr>
          <p:spPr bwMode="auto">
            <a:xfrm>
              <a:off x="3769" y="681"/>
              <a:ext cx="260" cy="240"/>
            </a:xfrm>
            <a:custGeom>
              <a:avLst/>
              <a:gdLst>
                <a:gd name="T0" fmla="*/ 3 w 124"/>
                <a:gd name="T1" fmla="*/ 114 h 114"/>
                <a:gd name="T2" fmla="*/ 1 w 124"/>
                <a:gd name="T3" fmla="*/ 112 h 114"/>
                <a:gd name="T4" fmla="*/ 1 w 124"/>
                <a:gd name="T5" fmla="*/ 109 h 114"/>
                <a:gd name="T6" fmla="*/ 27 w 124"/>
                <a:gd name="T7" fmla="*/ 76 h 114"/>
                <a:gd name="T8" fmla="*/ 40 w 124"/>
                <a:gd name="T9" fmla="*/ 65 h 114"/>
                <a:gd name="T10" fmla="*/ 51 w 124"/>
                <a:gd name="T11" fmla="*/ 58 h 114"/>
                <a:gd name="T12" fmla="*/ 75 w 124"/>
                <a:gd name="T13" fmla="*/ 36 h 114"/>
                <a:gd name="T14" fmla="*/ 87 w 124"/>
                <a:gd name="T15" fmla="*/ 22 h 114"/>
                <a:gd name="T16" fmla="*/ 96 w 124"/>
                <a:gd name="T17" fmla="*/ 15 h 114"/>
                <a:gd name="T18" fmla="*/ 109 w 124"/>
                <a:gd name="T19" fmla="*/ 5 h 114"/>
                <a:gd name="T20" fmla="*/ 122 w 124"/>
                <a:gd name="T21" fmla="*/ 0 h 114"/>
                <a:gd name="T22" fmla="*/ 124 w 124"/>
                <a:gd name="T23" fmla="*/ 1 h 114"/>
                <a:gd name="T24" fmla="*/ 122 w 124"/>
                <a:gd name="T25" fmla="*/ 3 h 114"/>
                <a:gd name="T26" fmla="*/ 110 w 124"/>
                <a:gd name="T27" fmla="*/ 16 h 114"/>
                <a:gd name="T28" fmla="*/ 97 w 124"/>
                <a:gd name="T29" fmla="*/ 35 h 114"/>
                <a:gd name="T30" fmla="*/ 90 w 124"/>
                <a:gd name="T31" fmla="*/ 45 h 114"/>
                <a:gd name="T32" fmla="*/ 69 w 124"/>
                <a:gd name="T33" fmla="*/ 64 h 114"/>
                <a:gd name="T34" fmla="*/ 50 w 124"/>
                <a:gd name="T35" fmla="*/ 79 h 114"/>
                <a:gd name="T36" fmla="*/ 34 w 124"/>
                <a:gd name="T37" fmla="*/ 90 h 114"/>
                <a:gd name="T38" fmla="*/ 32 w 124"/>
                <a:gd name="T39" fmla="*/ 91 h 114"/>
                <a:gd name="T40" fmla="*/ 10 w 124"/>
                <a:gd name="T41" fmla="*/ 107 h 114"/>
                <a:gd name="T42" fmla="*/ 6 w 124"/>
                <a:gd name="T43" fmla="*/ 112 h 114"/>
                <a:gd name="T44" fmla="*/ 3 w 124"/>
                <a:gd name="T45" fmla="*/ 114 h 114"/>
                <a:gd name="T46" fmla="*/ 11 w 124"/>
                <a:gd name="T47" fmla="*/ 103 h 114"/>
                <a:gd name="T48" fmla="*/ 11 w 124"/>
                <a:gd name="T49" fmla="*/ 103 h 114"/>
                <a:gd name="T50" fmla="*/ 21 w 124"/>
                <a:gd name="T51" fmla="*/ 97 h 114"/>
                <a:gd name="T52" fmla="*/ 32 w 124"/>
                <a:gd name="T53" fmla="*/ 89 h 114"/>
                <a:gd name="T54" fmla="*/ 50 w 124"/>
                <a:gd name="T55" fmla="*/ 75 h 114"/>
                <a:gd name="T56" fmla="*/ 66 w 124"/>
                <a:gd name="T57" fmla="*/ 63 h 114"/>
                <a:gd name="T58" fmla="*/ 84 w 124"/>
                <a:gd name="T59" fmla="*/ 48 h 114"/>
                <a:gd name="T60" fmla="*/ 99 w 124"/>
                <a:gd name="T61" fmla="*/ 28 h 114"/>
                <a:gd name="T62" fmla="*/ 102 w 124"/>
                <a:gd name="T63" fmla="*/ 24 h 114"/>
                <a:gd name="T64" fmla="*/ 112 w 124"/>
                <a:gd name="T65" fmla="*/ 8 h 114"/>
                <a:gd name="T66" fmla="*/ 114 w 124"/>
                <a:gd name="T67" fmla="*/ 5 h 114"/>
                <a:gd name="T68" fmla="*/ 101 w 124"/>
                <a:gd name="T69" fmla="*/ 13 h 114"/>
                <a:gd name="T70" fmla="*/ 82 w 124"/>
                <a:gd name="T71" fmla="*/ 31 h 114"/>
                <a:gd name="T72" fmla="*/ 69 w 124"/>
                <a:gd name="T73" fmla="*/ 45 h 114"/>
                <a:gd name="T74" fmla="*/ 53 w 124"/>
                <a:gd name="T75" fmla="*/ 59 h 114"/>
                <a:gd name="T76" fmla="*/ 42 w 124"/>
                <a:gd name="T77" fmla="*/ 67 h 114"/>
                <a:gd name="T78" fmla="*/ 21 w 124"/>
                <a:gd name="T79" fmla="*/ 86 h 114"/>
                <a:gd name="T80" fmla="*/ 27 w 124"/>
                <a:gd name="T81" fmla="*/ 82 h 114"/>
                <a:gd name="T82" fmla="*/ 40 w 124"/>
                <a:gd name="T83" fmla="*/ 74 h 114"/>
                <a:gd name="T84" fmla="*/ 51 w 124"/>
                <a:gd name="T85" fmla="*/ 64 h 114"/>
                <a:gd name="T86" fmla="*/ 64 w 124"/>
                <a:gd name="T87" fmla="*/ 55 h 114"/>
                <a:gd name="T88" fmla="*/ 78 w 124"/>
                <a:gd name="T89" fmla="*/ 39 h 114"/>
                <a:gd name="T90" fmla="*/ 86 w 124"/>
                <a:gd name="T91" fmla="*/ 32 h 114"/>
                <a:gd name="T92" fmla="*/ 85 w 124"/>
                <a:gd name="T93" fmla="*/ 34 h 114"/>
                <a:gd name="T94" fmla="*/ 76 w 124"/>
                <a:gd name="T95" fmla="*/ 45 h 114"/>
                <a:gd name="T96" fmla="*/ 62 w 124"/>
                <a:gd name="T97" fmla="*/ 59 h 114"/>
                <a:gd name="T98" fmla="*/ 50 w 124"/>
                <a:gd name="T99" fmla="*/ 68 h 114"/>
                <a:gd name="T100" fmla="*/ 31 w 124"/>
                <a:gd name="T101" fmla="*/ 83 h 114"/>
                <a:gd name="T102" fmla="*/ 18 w 124"/>
                <a:gd name="T103" fmla="*/ 93 h 114"/>
                <a:gd name="T104" fmla="*/ 11 w 124"/>
                <a:gd name="T105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" h="114">
                  <a:moveTo>
                    <a:pt x="3" y="114"/>
                  </a:moveTo>
                  <a:cubicBezTo>
                    <a:pt x="2" y="113"/>
                    <a:pt x="1" y="113"/>
                    <a:pt x="1" y="112"/>
                  </a:cubicBezTo>
                  <a:cubicBezTo>
                    <a:pt x="0" y="111"/>
                    <a:pt x="1" y="110"/>
                    <a:pt x="1" y="109"/>
                  </a:cubicBezTo>
                  <a:cubicBezTo>
                    <a:pt x="10" y="98"/>
                    <a:pt x="18" y="86"/>
                    <a:pt x="27" y="76"/>
                  </a:cubicBezTo>
                  <a:cubicBezTo>
                    <a:pt x="30" y="71"/>
                    <a:pt x="36" y="69"/>
                    <a:pt x="40" y="65"/>
                  </a:cubicBezTo>
                  <a:cubicBezTo>
                    <a:pt x="44" y="63"/>
                    <a:pt x="47" y="61"/>
                    <a:pt x="51" y="58"/>
                  </a:cubicBezTo>
                  <a:cubicBezTo>
                    <a:pt x="59" y="51"/>
                    <a:pt x="67" y="43"/>
                    <a:pt x="75" y="36"/>
                  </a:cubicBezTo>
                  <a:cubicBezTo>
                    <a:pt x="79" y="31"/>
                    <a:pt x="83" y="27"/>
                    <a:pt x="87" y="22"/>
                  </a:cubicBezTo>
                  <a:cubicBezTo>
                    <a:pt x="90" y="20"/>
                    <a:pt x="93" y="17"/>
                    <a:pt x="96" y="15"/>
                  </a:cubicBezTo>
                  <a:cubicBezTo>
                    <a:pt x="100" y="11"/>
                    <a:pt x="104" y="8"/>
                    <a:pt x="109" y="5"/>
                  </a:cubicBezTo>
                  <a:cubicBezTo>
                    <a:pt x="113" y="3"/>
                    <a:pt x="117" y="2"/>
                    <a:pt x="122" y="0"/>
                  </a:cubicBezTo>
                  <a:cubicBezTo>
                    <a:pt x="122" y="0"/>
                    <a:pt x="123" y="0"/>
                    <a:pt x="124" y="1"/>
                  </a:cubicBezTo>
                  <a:cubicBezTo>
                    <a:pt x="123" y="1"/>
                    <a:pt x="123" y="2"/>
                    <a:pt x="122" y="3"/>
                  </a:cubicBezTo>
                  <a:cubicBezTo>
                    <a:pt x="116" y="5"/>
                    <a:pt x="113" y="11"/>
                    <a:pt x="110" y="16"/>
                  </a:cubicBezTo>
                  <a:cubicBezTo>
                    <a:pt x="105" y="22"/>
                    <a:pt x="101" y="29"/>
                    <a:pt x="97" y="35"/>
                  </a:cubicBezTo>
                  <a:cubicBezTo>
                    <a:pt x="95" y="39"/>
                    <a:pt x="93" y="42"/>
                    <a:pt x="90" y="45"/>
                  </a:cubicBezTo>
                  <a:cubicBezTo>
                    <a:pt x="84" y="53"/>
                    <a:pt x="77" y="58"/>
                    <a:pt x="69" y="64"/>
                  </a:cubicBezTo>
                  <a:cubicBezTo>
                    <a:pt x="62" y="68"/>
                    <a:pt x="56" y="74"/>
                    <a:pt x="50" y="79"/>
                  </a:cubicBezTo>
                  <a:cubicBezTo>
                    <a:pt x="44" y="83"/>
                    <a:pt x="39" y="86"/>
                    <a:pt x="34" y="90"/>
                  </a:cubicBezTo>
                  <a:cubicBezTo>
                    <a:pt x="33" y="91"/>
                    <a:pt x="33" y="91"/>
                    <a:pt x="32" y="91"/>
                  </a:cubicBezTo>
                  <a:cubicBezTo>
                    <a:pt x="25" y="97"/>
                    <a:pt x="17" y="102"/>
                    <a:pt x="10" y="107"/>
                  </a:cubicBezTo>
                  <a:cubicBezTo>
                    <a:pt x="8" y="108"/>
                    <a:pt x="7" y="110"/>
                    <a:pt x="6" y="112"/>
                  </a:cubicBezTo>
                  <a:cubicBezTo>
                    <a:pt x="5" y="112"/>
                    <a:pt x="4" y="113"/>
                    <a:pt x="3" y="114"/>
                  </a:cubicBezTo>
                  <a:close/>
                  <a:moveTo>
                    <a:pt x="11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4" y="101"/>
                    <a:pt x="18" y="100"/>
                    <a:pt x="21" y="97"/>
                  </a:cubicBezTo>
                  <a:cubicBezTo>
                    <a:pt x="25" y="95"/>
                    <a:pt x="28" y="91"/>
                    <a:pt x="32" y="89"/>
                  </a:cubicBezTo>
                  <a:cubicBezTo>
                    <a:pt x="38" y="84"/>
                    <a:pt x="44" y="80"/>
                    <a:pt x="50" y="75"/>
                  </a:cubicBezTo>
                  <a:cubicBezTo>
                    <a:pt x="55" y="71"/>
                    <a:pt x="60" y="66"/>
                    <a:pt x="66" y="63"/>
                  </a:cubicBezTo>
                  <a:cubicBezTo>
                    <a:pt x="73" y="59"/>
                    <a:pt x="79" y="54"/>
                    <a:pt x="84" y="48"/>
                  </a:cubicBezTo>
                  <a:cubicBezTo>
                    <a:pt x="89" y="42"/>
                    <a:pt x="94" y="35"/>
                    <a:pt x="99" y="28"/>
                  </a:cubicBezTo>
                  <a:cubicBezTo>
                    <a:pt x="101" y="27"/>
                    <a:pt x="101" y="25"/>
                    <a:pt x="102" y="24"/>
                  </a:cubicBezTo>
                  <a:cubicBezTo>
                    <a:pt x="106" y="18"/>
                    <a:pt x="109" y="13"/>
                    <a:pt x="112" y="8"/>
                  </a:cubicBezTo>
                  <a:cubicBezTo>
                    <a:pt x="113" y="7"/>
                    <a:pt x="113" y="6"/>
                    <a:pt x="114" y="5"/>
                  </a:cubicBezTo>
                  <a:cubicBezTo>
                    <a:pt x="108" y="7"/>
                    <a:pt x="105" y="10"/>
                    <a:pt x="101" y="13"/>
                  </a:cubicBezTo>
                  <a:cubicBezTo>
                    <a:pt x="95" y="19"/>
                    <a:pt x="89" y="25"/>
                    <a:pt x="82" y="31"/>
                  </a:cubicBezTo>
                  <a:cubicBezTo>
                    <a:pt x="78" y="35"/>
                    <a:pt x="73" y="41"/>
                    <a:pt x="69" y="45"/>
                  </a:cubicBezTo>
                  <a:cubicBezTo>
                    <a:pt x="64" y="50"/>
                    <a:pt x="58" y="55"/>
                    <a:pt x="53" y="59"/>
                  </a:cubicBezTo>
                  <a:cubicBezTo>
                    <a:pt x="49" y="62"/>
                    <a:pt x="46" y="64"/>
                    <a:pt x="42" y="67"/>
                  </a:cubicBezTo>
                  <a:cubicBezTo>
                    <a:pt x="33" y="71"/>
                    <a:pt x="27" y="78"/>
                    <a:pt x="21" y="86"/>
                  </a:cubicBezTo>
                  <a:cubicBezTo>
                    <a:pt x="23" y="85"/>
                    <a:pt x="25" y="84"/>
                    <a:pt x="27" y="82"/>
                  </a:cubicBezTo>
                  <a:cubicBezTo>
                    <a:pt x="31" y="80"/>
                    <a:pt x="36" y="77"/>
                    <a:pt x="40" y="74"/>
                  </a:cubicBezTo>
                  <a:cubicBezTo>
                    <a:pt x="44" y="70"/>
                    <a:pt x="47" y="67"/>
                    <a:pt x="51" y="64"/>
                  </a:cubicBezTo>
                  <a:cubicBezTo>
                    <a:pt x="56" y="61"/>
                    <a:pt x="60" y="58"/>
                    <a:pt x="64" y="55"/>
                  </a:cubicBezTo>
                  <a:cubicBezTo>
                    <a:pt x="70" y="51"/>
                    <a:pt x="73" y="44"/>
                    <a:pt x="78" y="39"/>
                  </a:cubicBezTo>
                  <a:cubicBezTo>
                    <a:pt x="80" y="36"/>
                    <a:pt x="83" y="33"/>
                    <a:pt x="86" y="32"/>
                  </a:cubicBezTo>
                  <a:cubicBezTo>
                    <a:pt x="86" y="33"/>
                    <a:pt x="85" y="34"/>
                    <a:pt x="85" y="34"/>
                  </a:cubicBezTo>
                  <a:cubicBezTo>
                    <a:pt x="82" y="38"/>
                    <a:pt x="78" y="41"/>
                    <a:pt x="76" y="45"/>
                  </a:cubicBezTo>
                  <a:cubicBezTo>
                    <a:pt x="72" y="51"/>
                    <a:pt x="67" y="55"/>
                    <a:pt x="62" y="59"/>
                  </a:cubicBezTo>
                  <a:cubicBezTo>
                    <a:pt x="58" y="62"/>
                    <a:pt x="54" y="65"/>
                    <a:pt x="50" y="68"/>
                  </a:cubicBezTo>
                  <a:cubicBezTo>
                    <a:pt x="44" y="73"/>
                    <a:pt x="37" y="78"/>
                    <a:pt x="31" y="83"/>
                  </a:cubicBezTo>
                  <a:cubicBezTo>
                    <a:pt x="27" y="86"/>
                    <a:pt x="22" y="89"/>
                    <a:pt x="18" y="93"/>
                  </a:cubicBezTo>
                  <a:cubicBezTo>
                    <a:pt x="15" y="96"/>
                    <a:pt x="13" y="99"/>
                    <a:pt x="11" y="10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28"/>
            <p:cNvSpPr/>
            <p:nvPr/>
          </p:nvSpPr>
          <p:spPr bwMode="auto">
            <a:xfrm>
              <a:off x="4157" y="949"/>
              <a:ext cx="218" cy="139"/>
            </a:xfrm>
            <a:custGeom>
              <a:avLst/>
              <a:gdLst>
                <a:gd name="T0" fmla="*/ 12 w 104"/>
                <a:gd name="T1" fmla="*/ 3 h 66"/>
                <a:gd name="T2" fmla="*/ 53 w 104"/>
                <a:gd name="T3" fmla="*/ 4 h 66"/>
                <a:gd name="T4" fmla="*/ 62 w 104"/>
                <a:gd name="T5" fmla="*/ 6 h 66"/>
                <a:gd name="T6" fmla="*/ 75 w 104"/>
                <a:gd name="T7" fmla="*/ 11 h 66"/>
                <a:gd name="T8" fmla="*/ 95 w 104"/>
                <a:gd name="T9" fmla="*/ 31 h 66"/>
                <a:gd name="T10" fmla="*/ 95 w 104"/>
                <a:gd name="T11" fmla="*/ 31 h 66"/>
                <a:gd name="T12" fmla="*/ 90 w 104"/>
                <a:gd name="T13" fmla="*/ 54 h 66"/>
                <a:gd name="T14" fmla="*/ 70 w 104"/>
                <a:gd name="T15" fmla="*/ 62 h 66"/>
                <a:gd name="T16" fmla="*/ 70 w 104"/>
                <a:gd name="T17" fmla="*/ 62 h 66"/>
                <a:gd name="T18" fmla="*/ 56 w 104"/>
                <a:gd name="T19" fmla="*/ 65 h 66"/>
                <a:gd name="T20" fmla="*/ 56 w 104"/>
                <a:gd name="T21" fmla="*/ 65 h 66"/>
                <a:gd name="T22" fmla="*/ 40 w 104"/>
                <a:gd name="T23" fmla="*/ 64 h 66"/>
                <a:gd name="T24" fmla="*/ 16 w 104"/>
                <a:gd name="T25" fmla="*/ 51 h 66"/>
                <a:gd name="T26" fmla="*/ 7 w 104"/>
                <a:gd name="T27" fmla="*/ 41 h 66"/>
                <a:gd name="T28" fmla="*/ 3 w 104"/>
                <a:gd name="T29" fmla="*/ 29 h 66"/>
                <a:gd name="T30" fmla="*/ 16 w 104"/>
                <a:gd name="T31" fmla="*/ 28 h 66"/>
                <a:gd name="T32" fmla="*/ 7 w 104"/>
                <a:gd name="T33" fmla="*/ 10 h 66"/>
                <a:gd name="T34" fmla="*/ 12 w 104"/>
                <a:gd name="T35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66">
                  <a:moveTo>
                    <a:pt x="12" y="3"/>
                  </a:moveTo>
                  <a:cubicBezTo>
                    <a:pt x="26" y="6"/>
                    <a:pt x="39" y="0"/>
                    <a:pt x="53" y="4"/>
                  </a:cubicBezTo>
                  <a:cubicBezTo>
                    <a:pt x="56" y="4"/>
                    <a:pt x="59" y="5"/>
                    <a:pt x="62" y="6"/>
                  </a:cubicBezTo>
                  <a:cubicBezTo>
                    <a:pt x="67" y="6"/>
                    <a:pt x="71" y="10"/>
                    <a:pt x="75" y="11"/>
                  </a:cubicBezTo>
                  <a:cubicBezTo>
                    <a:pt x="81" y="18"/>
                    <a:pt x="88" y="25"/>
                    <a:pt x="95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04" y="41"/>
                    <a:pt x="102" y="49"/>
                    <a:pt x="90" y="54"/>
                  </a:cubicBezTo>
                  <a:cubicBezTo>
                    <a:pt x="84" y="57"/>
                    <a:pt x="77" y="59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5" y="63"/>
                    <a:pt x="61" y="65"/>
                    <a:pt x="56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1" y="65"/>
                    <a:pt x="45" y="66"/>
                    <a:pt x="40" y="64"/>
                  </a:cubicBezTo>
                  <a:cubicBezTo>
                    <a:pt x="31" y="61"/>
                    <a:pt x="21" y="60"/>
                    <a:pt x="16" y="51"/>
                  </a:cubicBezTo>
                  <a:cubicBezTo>
                    <a:pt x="12" y="48"/>
                    <a:pt x="9" y="45"/>
                    <a:pt x="7" y="41"/>
                  </a:cubicBezTo>
                  <a:cubicBezTo>
                    <a:pt x="5" y="37"/>
                    <a:pt x="0" y="34"/>
                    <a:pt x="3" y="29"/>
                  </a:cubicBezTo>
                  <a:cubicBezTo>
                    <a:pt x="6" y="24"/>
                    <a:pt x="11" y="29"/>
                    <a:pt x="16" y="28"/>
                  </a:cubicBezTo>
                  <a:cubicBezTo>
                    <a:pt x="10" y="23"/>
                    <a:pt x="10" y="16"/>
                    <a:pt x="7" y="10"/>
                  </a:cubicBezTo>
                  <a:cubicBezTo>
                    <a:pt x="5" y="6"/>
                    <a:pt x="7" y="3"/>
                    <a:pt x="12" y="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29"/>
            <p:cNvSpPr/>
            <p:nvPr/>
          </p:nvSpPr>
          <p:spPr bwMode="auto">
            <a:xfrm>
              <a:off x="3895" y="835"/>
              <a:ext cx="193" cy="152"/>
            </a:xfrm>
            <a:custGeom>
              <a:avLst/>
              <a:gdLst>
                <a:gd name="T0" fmla="*/ 89 w 92"/>
                <a:gd name="T1" fmla="*/ 8 h 72"/>
                <a:gd name="T2" fmla="*/ 81 w 92"/>
                <a:gd name="T3" fmla="*/ 21 h 72"/>
                <a:gd name="T4" fmla="*/ 68 w 92"/>
                <a:gd name="T5" fmla="*/ 42 h 72"/>
                <a:gd name="T6" fmla="*/ 68 w 92"/>
                <a:gd name="T7" fmla="*/ 42 h 72"/>
                <a:gd name="T8" fmla="*/ 44 w 92"/>
                <a:gd name="T9" fmla="*/ 56 h 72"/>
                <a:gd name="T10" fmla="*/ 18 w 92"/>
                <a:gd name="T11" fmla="*/ 68 h 72"/>
                <a:gd name="T12" fmla="*/ 0 w 92"/>
                <a:gd name="T13" fmla="*/ 63 h 72"/>
                <a:gd name="T14" fmla="*/ 1 w 92"/>
                <a:gd name="T15" fmla="*/ 62 h 72"/>
                <a:gd name="T16" fmla="*/ 10 w 92"/>
                <a:gd name="T17" fmla="*/ 57 h 72"/>
                <a:gd name="T18" fmla="*/ 29 w 92"/>
                <a:gd name="T19" fmla="*/ 50 h 72"/>
                <a:gd name="T20" fmla="*/ 35 w 92"/>
                <a:gd name="T21" fmla="*/ 42 h 72"/>
                <a:gd name="T22" fmla="*/ 27 w 92"/>
                <a:gd name="T23" fmla="*/ 38 h 72"/>
                <a:gd name="T24" fmla="*/ 25 w 92"/>
                <a:gd name="T25" fmla="*/ 32 h 72"/>
                <a:gd name="T26" fmla="*/ 28 w 92"/>
                <a:gd name="T27" fmla="*/ 25 h 72"/>
                <a:gd name="T28" fmla="*/ 44 w 92"/>
                <a:gd name="T29" fmla="*/ 15 h 72"/>
                <a:gd name="T30" fmla="*/ 65 w 92"/>
                <a:gd name="T31" fmla="*/ 10 h 72"/>
                <a:gd name="T32" fmla="*/ 76 w 92"/>
                <a:gd name="T33" fmla="*/ 5 h 72"/>
                <a:gd name="T34" fmla="*/ 89 w 92"/>
                <a:gd name="T35" fmla="*/ 0 h 72"/>
                <a:gd name="T36" fmla="*/ 89 w 92"/>
                <a:gd name="T37" fmla="*/ 0 h 72"/>
                <a:gd name="T38" fmla="*/ 89 w 92"/>
                <a:gd name="T3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72">
                  <a:moveTo>
                    <a:pt x="89" y="8"/>
                  </a:moveTo>
                  <a:cubicBezTo>
                    <a:pt x="85" y="12"/>
                    <a:pt x="82" y="16"/>
                    <a:pt x="81" y="21"/>
                  </a:cubicBezTo>
                  <a:cubicBezTo>
                    <a:pt x="78" y="29"/>
                    <a:pt x="74" y="36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1" y="49"/>
                    <a:pt x="53" y="53"/>
                    <a:pt x="44" y="56"/>
                  </a:cubicBezTo>
                  <a:cubicBezTo>
                    <a:pt x="36" y="60"/>
                    <a:pt x="27" y="62"/>
                    <a:pt x="18" y="68"/>
                  </a:cubicBezTo>
                  <a:cubicBezTo>
                    <a:pt x="12" y="72"/>
                    <a:pt x="4" y="72"/>
                    <a:pt x="0" y="63"/>
                  </a:cubicBezTo>
                  <a:cubicBezTo>
                    <a:pt x="0" y="63"/>
                    <a:pt x="1" y="63"/>
                    <a:pt x="1" y="62"/>
                  </a:cubicBezTo>
                  <a:cubicBezTo>
                    <a:pt x="3" y="59"/>
                    <a:pt x="6" y="57"/>
                    <a:pt x="10" y="57"/>
                  </a:cubicBezTo>
                  <a:cubicBezTo>
                    <a:pt x="18" y="58"/>
                    <a:pt x="23" y="53"/>
                    <a:pt x="29" y="50"/>
                  </a:cubicBezTo>
                  <a:cubicBezTo>
                    <a:pt x="32" y="48"/>
                    <a:pt x="35" y="45"/>
                    <a:pt x="35" y="42"/>
                  </a:cubicBezTo>
                  <a:cubicBezTo>
                    <a:pt x="35" y="37"/>
                    <a:pt x="30" y="39"/>
                    <a:pt x="27" y="38"/>
                  </a:cubicBezTo>
                  <a:cubicBezTo>
                    <a:pt x="24" y="37"/>
                    <a:pt x="23" y="35"/>
                    <a:pt x="25" y="32"/>
                  </a:cubicBezTo>
                  <a:cubicBezTo>
                    <a:pt x="24" y="29"/>
                    <a:pt x="25" y="26"/>
                    <a:pt x="28" y="25"/>
                  </a:cubicBezTo>
                  <a:cubicBezTo>
                    <a:pt x="35" y="24"/>
                    <a:pt x="38" y="18"/>
                    <a:pt x="44" y="15"/>
                  </a:cubicBezTo>
                  <a:cubicBezTo>
                    <a:pt x="50" y="12"/>
                    <a:pt x="56" y="5"/>
                    <a:pt x="65" y="10"/>
                  </a:cubicBezTo>
                  <a:cubicBezTo>
                    <a:pt x="68" y="11"/>
                    <a:pt x="72" y="8"/>
                    <a:pt x="76" y="5"/>
                  </a:cubicBezTo>
                  <a:cubicBezTo>
                    <a:pt x="80" y="3"/>
                    <a:pt x="84" y="1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3"/>
                    <a:pt x="89" y="5"/>
                    <a:pt x="89" y="8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30"/>
            <p:cNvSpPr/>
            <p:nvPr/>
          </p:nvSpPr>
          <p:spPr bwMode="auto">
            <a:xfrm>
              <a:off x="3916" y="976"/>
              <a:ext cx="128" cy="101"/>
            </a:xfrm>
            <a:custGeom>
              <a:avLst/>
              <a:gdLst>
                <a:gd name="T0" fmla="*/ 24 w 61"/>
                <a:gd name="T1" fmla="*/ 6 h 48"/>
                <a:gd name="T2" fmla="*/ 35 w 61"/>
                <a:gd name="T3" fmla="*/ 10 h 48"/>
                <a:gd name="T4" fmla="*/ 45 w 61"/>
                <a:gd name="T5" fmla="*/ 14 h 48"/>
                <a:gd name="T6" fmla="*/ 53 w 61"/>
                <a:gd name="T7" fmla="*/ 18 h 48"/>
                <a:gd name="T8" fmla="*/ 60 w 61"/>
                <a:gd name="T9" fmla="*/ 31 h 48"/>
                <a:gd name="T10" fmla="*/ 59 w 61"/>
                <a:gd name="T11" fmla="*/ 37 h 48"/>
                <a:gd name="T12" fmla="*/ 47 w 61"/>
                <a:gd name="T13" fmla="*/ 42 h 48"/>
                <a:gd name="T14" fmla="*/ 32 w 61"/>
                <a:gd name="T15" fmla="*/ 36 h 48"/>
                <a:gd name="T16" fmla="*/ 6 w 61"/>
                <a:gd name="T17" fmla="*/ 18 h 48"/>
                <a:gd name="T18" fmla="*/ 3 w 61"/>
                <a:gd name="T19" fmla="*/ 5 h 48"/>
                <a:gd name="T20" fmla="*/ 15 w 61"/>
                <a:gd name="T21" fmla="*/ 2 h 48"/>
                <a:gd name="T22" fmla="*/ 24 w 61"/>
                <a:gd name="T2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48">
                  <a:moveTo>
                    <a:pt x="24" y="6"/>
                  </a:moveTo>
                  <a:cubicBezTo>
                    <a:pt x="28" y="8"/>
                    <a:pt x="31" y="9"/>
                    <a:pt x="35" y="10"/>
                  </a:cubicBezTo>
                  <a:cubicBezTo>
                    <a:pt x="38" y="12"/>
                    <a:pt x="42" y="13"/>
                    <a:pt x="45" y="14"/>
                  </a:cubicBezTo>
                  <a:cubicBezTo>
                    <a:pt x="48" y="15"/>
                    <a:pt x="50" y="17"/>
                    <a:pt x="53" y="18"/>
                  </a:cubicBezTo>
                  <a:cubicBezTo>
                    <a:pt x="56" y="22"/>
                    <a:pt x="61" y="25"/>
                    <a:pt x="60" y="31"/>
                  </a:cubicBezTo>
                  <a:cubicBezTo>
                    <a:pt x="60" y="33"/>
                    <a:pt x="60" y="35"/>
                    <a:pt x="59" y="37"/>
                  </a:cubicBezTo>
                  <a:cubicBezTo>
                    <a:pt x="56" y="48"/>
                    <a:pt x="56" y="48"/>
                    <a:pt x="47" y="42"/>
                  </a:cubicBezTo>
                  <a:cubicBezTo>
                    <a:pt x="42" y="40"/>
                    <a:pt x="37" y="38"/>
                    <a:pt x="32" y="36"/>
                  </a:cubicBezTo>
                  <a:cubicBezTo>
                    <a:pt x="22" y="31"/>
                    <a:pt x="14" y="25"/>
                    <a:pt x="6" y="18"/>
                  </a:cubicBezTo>
                  <a:cubicBezTo>
                    <a:pt x="1" y="14"/>
                    <a:pt x="0" y="10"/>
                    <a:pt x="3" y="5"/>
                  </a:cubicBezTo>
                  <a:cubicBezTo>
                    <a:pt x="6" y="1"/>
                    <a:pt x="10" y="0"/>
                    <a:pt x="15" y="2"/>
                  </a:cubicBezTo>
                  <a:cubicBezTo>
                    <a:pt x="18" y="4"/>
                    <a:pt x="21" y="5"/>
                    <a:pt x="24" y="6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31"/>
            <p:cNvSpPr/>
            <p:nvPr/>
          </p:nvSpPr>
          <p:spPr bwMode="auto">
            <a:xfrm>
              <a:off x="4126" y="949"/>
              <a:ext cx="81" cy="107"/>
            </a:xfrm>
            <a:custGeom>
              <a:avLst/>
              <a:gdLst>
                <a:gd name="T0" fmla="*/ 27 w 39"/>
                <a:gd name="T1" fmla="*/ 3 h 51"/>
                <a:gd name="T2" fmla="*/ 33 w 39"/>
                <a:gd name="T3" fmla="*/ 26 h 51"/>
                <a:gd name="T4" fmla="*/ 37 w 39"/>
                <a:gd name="T5" fmla="*/ 32 h 51"/>
                <a:gd name="T6" fmla="*/ 29 w 39"/>
                <a:gd name="T7" fmla="*/ 32 h 51"/>
                <a:gd name="T8" fmla="*/ 20 w 39"/>
                <a:gd name="T9" fmla="*/ 30 h 51"/>
                <a:gd name="T10" fmla="*/ 24 w 39"/>
                <a:gd name="T11" fmla="*/ 39 h 51"/>
                <a:gd name="T12" fmla="*/ 31 w 39"/>
                <a:gd name="T13" fmla="*/ 51 h 51"/>
                <a:gd name="T14" fmla="*/ 26 w 39"/>
                <a:gd name="T15" fmla="*/ 48 h 51"/>
                <a:gd name="T16" fmla="*/ 0 w 39"/>
                <a:gd name="T17" fmla="*/ 6 h 51"/>
                <a:gd name="T18" fmla="*/ 27 w 39"/>
                <a:gd name="T1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1">
                  <a:moveTo>
                    <a:pt x="27" y="3"/>
                  </a:moveTo>
                  <a:cubicBezTo>
                    <a:pt x="24" y="7"/>
                    <a:pt x="27" y="22"/>
                    <a:pt x="33" y="26"/>
                  </a:cubicBezTo>
                  <a:cubicBezTo>
                    <a:pt x="35" y="27"/>
                    <a:pt x="39" y="28"/>
                    <a:pt x="37" y="32"/>
                  </a:cubicBezTo>
                  <a:cubicBezTo>
                    <a:pt x="35" y="36"/>
                    <a:pt x="32" y="32"/>
                    <a:pt x="29" y="32"/>
                  </a:cubicBezTo>
                  <a:cubicBezTo>
                    <a:pt x="26" y="31"/>
                    <a:pt x="23" y="27"/>
                    <a:pt x="20" y="30"/>
                  </a:cubicBezTo>
                  <a:cubicBezTo>
                    <a:pt x="17" y="33"/>
                    <a:pt x="22" y="36"/>
                    <a:pt x="24" y="39"/>
                  </a:cubicBezTo>
                  <a:cubicBezTo>
                    <a:pt x="26" y="43"/>
                    <a:pt x="28" y="47"/>
                    <a:pt x="31" y="51"/>
                  </a:cubicBezTo>
                  <a:cubicBezTo>
                    <a:pt x="29" y="51"/>
                    <a:pt x="27" y="50"/>
                    <a:pt x="26" y="48"/>
                  </a:cubicBezTo>
                  <a:cubicBezTo>
                    <a:pt x="16" y="35"/>
                    <a:pt x="8" y="21"/>
                    <a:pt x="0" y="6"/>
                  </a:cubicBezTo>
                  <a:cubicBezTo>
                    <a:pt x="9" y="0"/>
                    <a:pt x="18" y="1"/>
                    <a:pt x="27" y="3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32"/>
            <p:cNvSpPr/>
            <p:nvPr/>
          </p:nvSpPr>
          <p:spPr bwMode="auto">
            <a:xfrm>
              <a:off x="3897" y="902"/>
              <a:ext cx="88" cy="63"/>
            </a:xfrm>
            <a:custGeom>
              <a:avLst/>
              <a:gdLst>
                <a:gd name="T0" fmla="*/ 24 w 42"/>
                <a:gd name="T1" fmla="*/ 0 h 30"/>
                <a:gd name="T2" fmla="*/ 32 w 42"/>
                <a:gd name="T3" fmla="*/ 3 h 30"/>
                <a:gd name="T4" fmla="*/ 37 w 42"/>
                <a:gd name="T5" fmla="*/ 13 h 30"/>
                <a:gd name="T6" fmla="*/ 7 w 42"/>
                <a:gd name="T7" fmla="*/ 27 h 30"/>
                <a:gd name="T8" fmla="*/ 0 w 42"/>
                <a:gd name="T9" fmla="*/ 30 h 30"/>
                <a:gd name="T10" fmla="*/ 24 w 42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0">
                  <a:moveTo>
                    <a:pt x="24" y="0"/>
                  </a:moveTo>
                  <a:cubicBezTo>
                    <a:pt x="24" y="7"/>
                    <a:pt x="30" y="3"/>
                    <a:pt x="32" y="3"/>
                  </a:cubicBezTo>
                  <a:cubicBezTo>
                    <a:pt x="39" y="5"/>
                    <a:pt x="42" y="6"/>
                    <a:pt x="37" y="13"/>
                  </a:cubicBezTo>
                  <a:cubicBezTo>
                    <a:pt x="29" y="22"/>
                    <a:pt x="21" y="30"/>
                    <a:pt x="7" y="27"/>
                  </a:cubicBezTo>
                  <a:cubicBezTo>
                    <a:pt x="5" y="27"/>
                    <a:pt x="3" y="29"/>
                    <a:pt x="0" y="30"/>
                  </a:cubicBezTo>
                  <a:cubicBezTo>
                    <a:pt x="6" y="19"/>
                    <a:pt x="17" y="11"/>
                    <a:pt x="24" y="0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33"/>
            <p:cNvSpPr/>
            <p:nvPr/>
          </p:nvSpPr>
          <p:spPr bwMode="auto">
            <a:xfrm>
              <a:off x="3953" y="833"/>
              <a:ext cx="129" cy="54"/>
            </a:xfrm>
            <a:custGeom>
              <a:avLst/>
              <a:gdLst>
                <a:gd name="T0" fmla="*/ 61 w 61"/>
                <a:gd name="T1" fmla="*/ 1 h 26"/>
                <a:gd name="T2" fmla="*/ 40 w 61"/>
                <a:gd name="T3" fmla="*/ 13 h 26"/>
                <a:gd name="T4" fmla="*/ 31 w 61"/>
                <a:gd name="T5" fmla="*/ 11 h 26"/>
                <a:gd name="T6" fmla="*/ 24 w 61"/>
                <a:gd name="T7" fmla="*/ 13 h 26"/>
                <a:gd name="T8" fmla="*/ 0 w 61"/>
                <a:gd name="T9" fmla="*/ 26 h 26"/>
                <a:gd name="T10" fmla="*/ 8 w 61"/>
                <a:gd name="T11" fmla="*/ 21 h 26"/>
                <a:gd name="T12" fmla="*/ 30 w 61"/>
                <a:gd name="T13" fmla="*/ 7 h 26"/>
                <a:gd name="T14" fmla="*/ 61 w 61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6">
                  <a:moveTo>
                    <a:pt x="61" y="1"/>
                  </a:moveTo>
                  <a:cubicBezTo>
                    <a:pt x="53" y="4"/>
                    <a:pt x="49" y="13"/>
                    <a:pt x="40" y="13"/>
                  </a:cubicBezTo>
                  <a:cubicBezTo>
                    <a:pt x="37" y="13"/>
                    <a:pt x="33" y="18"/>
                    <a:pt x="31" y="11"/>
                  </a:cubicBezTo>
                  <a:cubicBezTo>
                    <a:pt x="30" y="9"/>
                    <a:pt x="26" y="12"/>
                    <a:pt x="24" y="13"/>
                  </a:cubicBezTo>
                  <a:cubicBezTo>
                    <a:pt x="16" y="17"/>
                    <a:pt x="10" y="25"/>
                    <a:pt x="0" y="26"/>
                  </a:cubicBezTo>
                  <a:cubicBezTo>
                    <a:pt x="3" y="24"/>
                    <a:pt x="5" y="23"/>
                    <a:pt x="8" y="21"/>
                  </a:cubicBezTo>
                  <a:cubicBezTo>
                    <a:pt x="14" y="15"/>
                    <a:pt x="22" y="10"/>
                    <a:pt x="30" y="7"/>
                  </a:cubicBezTo>
                  <a:cubicBezTo>
                    <a:pt x="40" y="1"/>
                    <a:pt x="50" y="0"/>
                    <a:pt x="61" y="1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34"/>
            <p:cNvSpPr/>
            <p:nvPr/>
          </p:nvSpPr>
          <p:spPr bwMode="auto">
            <a:xfrm>
              <a:off x="4037" y="879"/>
              <a:ext cx="28" cy="44"/>
            </a:xfrm>
            <a:custGeom>
              <a:avLst/>
              <a:gdLst>
                <a:gd name="T0" fmla="*/ 0 w 13"/>
                <a:gd name="T1" fmla="*/ 21 h 21"/>
                <a:gd name="T2" fmla="*/ 13 w 13"/>
                <a:gd name="T3" fmla="*/ 0 h 21"/>
                <a:gd name="T4" fmla="*/ 0 w 13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1">
                  <a:moveTo>
                    <a:pt x="0" y="21"/>
                  </a:moveTo>
                  <a:cubicBezTo>
                    <a:pt x="4" y="14"/>
                    <a:pt x="8" y="7"/>
                    <a:pt x="13" y="0"/>
                  </a:cubicBezTo>
                  <a:cubicBezTo>
                    <a:pt x="13" y="9"/>
                    <a:pt x="8" y="16"/>
                    <a:pt x="0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35"/>
            <p:cNvSpPr/>
            <p:nvPr/>
          </p:nvSpPr>
          <p:spPr bwMode="auto">
            <a:xfrm>
              <a:off x="4082" y="835"/>
              <a:ext cx="14" cy="17"/>
            </a:xfrm>
            <a:custGeom>
              <a:avLst/>
              <a:gdLst>
                <a:gd name="T0" fmla="*/ 0 w 7"/>
                <a:gd name="T1" fmla="*/ 8 h 8"/>
                <a:gd name="T2" fmla="*/ 0 w 7"/>
                <a:gd name="T3" fmla="*/ 0 h 8"/>
                <a:gd name="T4" fmla="*/ 0 w 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7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36"/>
            <p:cNvSpPr/>
            <p:nvPr/>
          </p:nvSpPr>
          <p:spPr bwMode="auto">
            <a:xfrm>
              <a:off x="4214" y="987"/>
              <a:ext cx="124" cy="80"/>
            </a:xfrm>
            <a:custGeom>
              <a:avLst/>
              <a:gdLst>
                <a:gd name="T0" fmla="*/ 19 w 59"/>
                <a:gd name="T1" fmla="*/ 25 h 38"/>
                <a:gd name="T2" fmla="*/ 6 w 59"/>
                <a:gd name="T3" fmla="*/ 11 h 38"/>
                <a:gd name="T4" fmla="*/ 2 w 59"/>
                <a:gd name="T5" fmla="*/ 4 h 38"/>
                <a:gd name="T6" fmla="*/ 13 w 59"/>
                <a:gd name="T7" fmla="*/ 2 h 38"/>
                <a:gd name="T8" fmla="*/ 51 w 59"/>
                <a:gd name="T9" fmla="*/ 15 h 38"/>
                <a:gd name="T10" fmla="*/ 59 w 59"/>
                <a:gd name="T11" fmla="*/ 23 h 38"/>
                <a:gd name="T12" fmla="*/ 51 w 59"/>
                <a:gd name="T13" fmla="*/ 27 h 38"/>
                <a:gd name="T14" fmla="*/ 45 w 59"/>
                <a:gd name="T15" fmla="*/ 30 h 38"/>
                <a:gd name="T16" fmla="*/ 35 w 59"/>
                <a:gd name="T17" fmla="*/ 37 h 38"/>
                <a:gd name="T18" fmla="*/ 19 w 59"/>
                <a:gd name="T1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38">
                  <a:moveTo>
                    <a:pt x="19" y="25"/>
                  </a:moveTo>
                  <a:cubicBezTo>
                    <a:pt x="18" y="17"/>
                    <a:pt x="14" y="12"/>
                    <a:pt x="6" y="11"/>
                  </a:cubicBezTo>
                  <a:cubicBezTo>
                    <a:pt x="3" y="11"/>
                    <a:pt x="0" y="8"/>
                    <a:pt x="2" y="4"/>
                  </a:cubicBezTo>
                  <a:cubicBezTo>
                    <a:pt x="5" y="0"/>
                    <a:pt x="12" y="1"/>
                    <a:pt x="13" y="2"/>
                  </a:cubicBezTo>
                  <a:cubicBezTo>
                    <a:pt x="25" y="10"/>
                    <a:pt x="39" y="10"/>
                    <a:pt x="51" y="15"/>
                  </a:cubicBezTo>
                  <a:cubicBezTo>
                    <a:pt x="55" y="16"/>
                    <a:pt x="59" y="18"/>
                    <a:pt x="59" y="23"/>
                  </a:cubicBezTo>
                  <a:cubicBezTo>
                    <a:pt x="58" y="28"/>
                    <a:pt x="54" y="26"/>
                    <a:pt x="51" y="27"/>
                  </a:cubicBezTo>
                  <a:cubicBezTo>
                    <a:pt x="49" y="28"/>
                    <a:pt x="47" y="28"/>
                    <a:pt x="45" y="30"/>
                  </a:cubicBezTo>
                  <a:cubicBezTo>
                    <a:pt x="42" y="33"/>
                    <a:pt x="39" y="38"/>
                    <a:pt x="35" y="37"/>
                  </a:cubicBezTo>
                  <a:cubicBezTo>
                    <a:pt x="29" y="34"/>
                    <a:pt x="24" y="29"/>
                    <a:pt x="19" y="25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37"/>
            <p:cNvSpPr>
              <a:spLocks noEditPoints="1"/>
            </p:cNvSpPr>
            <p:nvPr/>
          </p:nvSpPr>
          <p:spPr bwMode="auto">
            <a:xfrm>
              <a:off x="3809" y="799"/>
              <a:ext cx="583" cy="285"/>
            </a:xfrm>
            <a:custGeom>
              <a:avLst/>
              <a:gdLst>
                <a:gd name="T0" fmla="*/ 269 w 278"/>
                <a:gd name="T1" fmla="*/ 100 h 135"/>
                <a:gd name="T2" fmla="*/ 207 w 278"/>
                <a:gd name="T3" fmla="*/ 56 h 135"/>
                <a:gd name="T4" fmla="*/ 127 w 278"/>
                <a:gd name="T5" fmla="*/ 67 h 135"/>
                <a:gd name="T6" fmla="*/ 118 w 278"/>
                <a:gd name="T7" fmla="*/ 69 h 135"/>
                <a:gd name="T8" fmla="*/ 60 w 278"/>
                <a:gd name="T9" fmla="*/ 76 h 135"/>
                <a:gd name="T10" fmla="*/ 127 w 278"/>
                <a:gd name="T11" fmla="*/ 30 h 135"/>
                <a:gd name="T12" fmla="*/ 142 w 278"/>
                <a:gd name="T13" fmla="*/ 2 h 135"/>
                <a:gd name="T14" fmla="*/ 108 w 278"/>
                <a:gd name="T15" fmla="*/ 3 h 135"/>
                <a:gd name="T16" fmla="*/ 56 w 278"/>
                <a:gd name="T17" fmla="*/ 52 h 135"/>
                <a:gd name="T18" fmla="*/ 36 w 278"/>
                <a:gd name="T19" fmla="*/ 70 h 135"/>
                <a:gd name="T20" fmla="*/ 0 w 278"/>
                <a:gd name="T21" fmla="*/ 66 h 135"/>
                <a:gd name="T22" fmla="*/ 28 w 278"/>
                <a:gd name="T23" fmla="*/ 69 h 135"/>
                <a:gd name="T24" fmla="*/ 60 w 278"/>
                <a:gd name="T25" fmla="*/ 94 h 135"/>
                <a:gd name="T26" fmla="*/ 119 w 278"/>
                <a:gd name="T27" fmla="*/ 123 h 135"/>
                <a:gd name="T28" fmla="*/ 122 w 278"/>
                <a:gd name="T29" fmla="*/ 119 h 135"/>
                <a:gd name="T30" fmla="*/ 91 w 278"/>
                <a:gd name="T31" fmla="*/ 87 h 135"/>
                <a:gd name="T32" fmla="*/ 87 w 278"/>
                <a:gd name="T33" fmla="*/ 82 h 135"/>
                <a:gd name="T34" fmla="*/ 128 w 278"/>
                <a:gd name="T35" fmla="*/ 71 h 135"/>
                <a:gd name="T36" fmla="*/ 159 w 278"/>
                <a:gd name="T37" fmla="*/ 94 h 135"/>
                <a:gd name="T38" fmla="*/ 231 w 278"/>
                <a:gd name="T39" fmla="*/ 131 h 135"/>
                <a:gd name="T40" fmla="*/ 274 w 278"/>
                <a:gd name="T41" fmla="*/ 113 h 135"/>
                <a:gd name="T42" fmla="*/ 56 w 278"/>
                <a:gd name="T43" fmla="*/ 58 h 135"/>
                <a:gd name="T44" fmla="*/ 118 w 278"/>
                <a:gd name="T45" fmla="*/ 5 h 135"/>
                <a:gd name="T46" fmla="*/ 135 w 278"/>
                <a:gd name="T47" fmla="*/ 7 h 135"/>
                <a:gd name="T48" fmla="*/ 79 w 278"/>
                <a:gd name="T49" fmla="*/ 69 h 135"/>
                <a:gd name="T50" fmla="*/ 73 w 278"/>
                <a:gd name="T51" fmla="*/ 56 h 135"/>
                <a:gd name="T52" fmla="*/ 106 w 278"/>
                <a:gd name="T53" fmla="*/ 23 h 135"/>
                <a:gd name="T54" fmla="*/ 112 w 278"/>
                <a:gd name="T55" fmla="*/ 16 h 135"/>
                <a:gd name="T56" fmla="*/ 84 w 278"/>
                <a:gd name="T57" fmla="*/ 39 h 135"/>
                <a:gd name="T58" fmla="*/ 56 w 278"/>
                <a:gd name="T59" fmla="*/ 58 h 135"/>
                <a:gd name="T60" fmla="*/ 116 w 278"/>
                <a:gd name="T61" fmla="*/ 118 h 135"/>
                <a:gd name="T62" fmla="*/ 101 w 278"/>
                <a:gd name="T63" fmla="*/ 109 h 135"/>
                <a:gd name="T64" fmla="*/ 87 w 278"/>
                <a:gd name="T65" fmla="*/ 95 h 135"/>
                <a:gd name="T66" fmla="*/ 95 w 278"/>
                <a:gd name="T67" fmla="*/ 92 h 135"/>
                <a:gd name="T68" fmla="*/ 197 w 278"/>
                <a:gd name="T69" fmla="*/ 123 h 135"/>
                <a:gd name="T70" fmla="*/ 153 w 278"/>
                <a:gd name="T71" fmla="*/ 78 h 135"/>
                <a:gd name="T72" fmla="*/ 180 w 278"/>
                <a:gd name="T73" fmla="*/ 85 h 135"/>
                <a:gd name="T74" fmla="*/ 235 w 278"/>
                <a:gd name="T75" fmla="*/ 100 h 135"/>
                <a:gd name="T76" fmla="*/ 237 w 278"/>
                <a:gd name="T77" fmla="*/ 96 h 135"/>
                <a:gd name="T78" fmla="*/ 167 w 278"/>
                <a:gd name="T79" fmla="*/ 77 h 135"/>
                <a:gd name="T80" fmla="*/ 160 w 278"/>
                <a:gd name="T81" fmla="*/ 70 h 135"/>
                <a:gd name="T82" fmla="*/ 210 w 278"/>
                <a:gd name="T83" fmla="*/ 60 h 135"/>
                <a:gd name="T84" fmla="*/ 266 w 278"/>
                <a:gd name="T85" fmla="*/ 102 h 135"/>
                <a:gd name="T86" fmla="*/ 234 w 278"/>
                <a:gd name="T87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8" h="135">
                  <a:moveTo>
                    <a:pt x="276" y="108"/>
                  </a:moveTo>
                  <a:cubicBezTo>
                    <a:pt x="273" y="105"/>
                    <a:pt x="271" y="103"/>
                    <a:pt x="269" y="100"/>
                  </a:cubicBezTo>
                  <a:cubicBezTo>
                    <a:pt x="260" y="87"/>
                    <a:pt x="250" y="74"/>
                    <a:pt x="237" y="65"/>
                  </a:cubicBezTo>
                  <a:cubicBezTo>
                    <a:pt x="228" y="59"/>
                    <a:pt x="218" y="54"/>
                    <a:pt x="207" y="56"/>
                  </a:cubicBezTo>
                  <a:cubicBezTo>
                    <a:pt x="190" y="60"/>
                    <a:pt x="173" y="63"/>
                    <a:pt x="157" y="67"/>
                  </a:cubicBezTo>
                  <a:cubicBezTo>
                    <a:pt x="148" y="71"/>
                    <a:pt x="127" y="67"/>
                    <a:pt x="127" y="67"/>
                  </a:cubicBezTo>
                  <a:cubicBezTo>
                    <a:pt x="127" y="67"/>
                    <a:pt x="124" y="68"/>
                    <a:pt x="123" y="68"/>
                  </a:cubicBezTo>
                  <a:cubicBezTo>
                    <a:pt x="121" y="68"/>
                    <a:pt x="120" y="68"/>
                    <a:pt x="118" y="69"/>
                  </a:cubicBezTo>
                  <a:cubicBezTo>
                    <a:pt x="109" y="73"/>
                    <a:pt x="100" y="77"/>
                    <a:pt x="89" y="78"/>
                  </a:cubicBezTo>
                  <a:cubicBezTo>
                    <a:pt x="79" y="79"/>
                    <a:pt x="69" y="80"/>
                    <a:pt x="60" y="76"/>
                  </a:cubicBezTo>
                  <a:cubicBezTo>
                    <a:pt x="66" y="75"/>
                    <a:pt x="72" y="74"/>
                    <a:pt x="78" y="73"/>
                  </a:cubicBezTo>
                  <a:cubicBezTo>
                    <a:pt x="103" y="68"/>
                    <a:pt x="119" y="54"/>
                    <a:pt x="127" y="30"/>
                  </a:cubicBezTo>
                  <a:cubicBezTo>
                    <a:pt x="130" y="21"/>
                    <a:pt x="133" y="11"/>
                    <a:pt x="142" y="6"/>
                  </a:cubicBezTo>
                  <a:cubicBezTo>
                    <a:pt x="144" y="5"/>
                    <a:pt x="144" y="3"/>
                    <a:pt x="142" y="2"/>
                  </a:cubicBezTo>
                  <a:cubicBezTo>
                    <a:pt x="140" y="1"/>
                    <a:pt x="139" y="0"/>
                    <a:pt x="137" y="0"/>
                  </a:cubicBezTo>
                  <a:cubicBezTo>
                    <a:pt x="128" y="0"/>
                    <a:pt x="118" y="0"/>
                    <a:pt x="108" y="3"/>
                  </a:cubicBezTo>
                  <a:cubicBezTo>
                    <a:pt x="86" y="11"/>
                    <a:pt x="71" y="27"/>
                    <a:pt x="60" y="47"/>
                  </a:cubicBezTo>
                  <a:cubicBezTo>
                    <a:pt x="59" y="48"/>
                    <a:pt x="58" y="50"/>
                    <a:pt x="56" y="52"/>
                  </a:cubicBezTo>
                  <a:cubicBezTo>
                    <a:pt x="52" y="57"/>
                    <a:pt x="48" y="62"/>
                    <a:pt x="44" y="68"/>
                  </a:cubicBezTo>
                  <a:cubicBezTo>
                    <a:pt x="41" y="72"/>
                    <a:pt x="40" y="73"/>
                    <a:pt x="36" y="70"/>
                  </a:cubicBezTo>
                  <a:cubicBezTo>
                    <a:pt x="25" y="62"/>
                    <a:pt x="14" y="61"/>
                    <a:pt x="2" y="62"/>
                  </a:cubicBezTo>
                  <a:cubicBezTo>
                    <a:pt x="1" y="63"/>
                    <a:pt x="0" y="64"/>
                    <a:pt x="0" y="66"/>
                  </a:cubicBezTo>
                  <a:cubicBezTo>
                    <a:pt x="3" y="65"/>
                    <a:pt x="7" y="65"/>
                    <a:pt x="10" y="65"/>
                  </a:cubicBezTo>
                  <a:cubicBezTo>
                    <a:pt x="17" y="66"/>
                    <a:pt x="22" y="66"/>
                    <a:pt x="28" y="69"/>
                  </a:cubicBezTo>
                  <a:cubicBezTo>
                    <a:pt x="34" y="73"/>
                    <a:pt x="40" y="77"/>
                    <a:pt x="46" y="82"/>
                  </a:cubicBezTo>
                  <a:cubicBezTo>
                    <a:pt x="51" y="85"/>
                    <a:pt x="55" y="90"/>
                    <a:pt x="60" y="94"/>
                  </a:cubicBezTo>
                  <a:cubicBezTo>
                    <a:pt x="65" y="98"/>
                    <a:pt x="70" y="103"/>
                    <a:pt x="76" y="106"/>
                  </a:cubicBezTo>
                  <a:cubicBezTo>
                    <a:pt x="90" y="112"/>
                    <a:pt x="103" y="121"/>
                    <a:pt x="119" y="123"/>
                  </a:cubicBezTo>
                  <a:cubicBezTo>
                    <a:pt x="121" y="123"/>
                    <a:pt x="122" y="123"/>
                    <a:pt x="123" y="123"/>
                  </a:cubicBezTo>
                  <a:cubicBezTo>
                    <a:pt x="123" y="122"/>
                    <a:pt x="123" y="120"/>
                    <a:pt x="122" y="119"/>
                  </a:cubicBezTo>
                  <a:cubicBezTo>
                    <a:pt x="121" y="116"/>
                    <a:pt x="119" y="113"/>
                    <a:pt x="118" y="110"/>
                  </a:cubicBezTo>
                  <a:cubicBezTo>
                    <a:pt x="114" y="97"/>
                    <a:pt x="104" y="90"/>
                    <a:pt x="91" y="87"/>
                  </a:cubicBezTo>
                  <a:cubicBezTo>
                    <a:pt x="87" y="86"/>
                    <a:pt x="84" y="85"/>
                    <a:pt x="81" y="84"/>
                  </a:cubicBezTo>
                  <a:cubicBezTo>
                    <a:pt x="83" y="82"/>
                    <a:pt x="85" y="82"/>
                    <a:pt x="87" y="82"/>
                  </a:cubicBezTo>
                  <a:cubicBezTo>
                    <a:pt x="96" y="81"/>
                    <a:pt x="104" y="79"/>
                    <a:pt x="113" y="75"/>
                  </a:cubicBezTo>
                  <a:cubicBezTo>
                    <a:pt x="118" y="73"/>
                    <a:pt x="123" y="72"/>
                    <a:pt x="128" y="71"/>
                  </a:cubicBezTo>
                  <a:cubicBezTo>
                    <a:pt x="135" y="71"/>
                    <a:pt x="143" y="72"/>
                    <a:pt x="147" y="78"/>
                  </a:cubicBezTo>
                  <a:cubicBezTo>
                    <a:pt x="152" y="83"/>
                    <a:pt x="155" y="88"/>
                    <a:pt x="159" y="94"/>
                  </a:cubicBezTo>
                  <a:cubicBezTo>
                    <a:pt x="169" y="107"/>
                    <a:pt x="181" y="119"/>
                    <a:pt x="196" y="127"/>
                  </a:cubicBezTo>
                  <a:cubicBezTo>
                    <a:pt x="207" y="132"/>
                    <a:pt x="219" y="135"/>
                    <a:pt x="231" y="131"/>
                  </a:cubicBezTo>
                  <a:cubicBezTo>
                    <a:pt x="242" y="127"/>
                    <a:pt x="252" y="122"/>
                    <a:pt x="263" y="117"/>
                  </a:cubicBezTo>
                  <a:cubicBezTo>
                    <a:pt x="267" y="115"/>
                    <a:pt x="270" y="114"/>
                    <a:pt x="274" y="113"/>
                  </a:cubicBezTo>
                  <a:cubicBezTo>
                    <a:pt x="278" y="112"/>
                    <a:pt x="278" y="111"/>
                    <a:pt x="276" y="108"/>
                  </a:cubicBezTo>
                  <a:close/>
                  <a:moveTo>
                    <a:pt x="56" y="58"/>
                  </a:moveTo>
                  <a:cubicBezTo>
                    <a:pt x="59" y="52"/>
                    <a:pt x="63" y="47"/>
                    <a:pt x="67" y="42"/>
                  </a:cubicBezTo>
                  <a:cubicBezTo>
                    <a:pt x="79" y="23"/>
                    <a:pt x="95" y="9"/>
                    <a:pt x="118" y="5"/>
                  </a:cubicBezTo>
                  <a:cubicBezTo>
                    <a:pt x="124" y="4"/>
                    <a:pt x="130" y="4"/>
                    <a:pt x="138" y="4"/>
                  </a:cubicBezTo>
                  <a:cubicBezTo>
                    <a:pt x="136" y="5"/>
                    <a:pt x="136" y="6"/>
                    <a:pt x="135" y="7"/>
                  </a:cubicBezTo>
                  <a:cubicBezTo>
                    <a:pt x="129" y="13"/>
                    <a:pt x="126" y="21"/>
                    <a:pt x="124" y="28"/>
                  </a:cubicBezTo>
                  <a:cubicBezTo>
                    <a:pt x="117" y="51"/>
                    <a:pt x="101" y="64"/>
                    <a:pt x="79" y="69"/>
                  </a:cubicBezTo>
                  <a:cubicBezTo>
                    <a:pt x="71" y="71"/>
                    <a:pt x="62" y="72"/>
                    <a:pt x="53" y="73"/>
                  </a:cubicBezTo>
                  <a:cubicBezTo>
                    <a:pt x="60" y="67"/>
                    <a:pt x="67" y="62"/>
                    <a:pt x="73" y="56"/>
                  </a:cubicBezTo>
                  <a:cubicBezTo>
                    <a:pt x="78" y="51"/>
                    <a:pt x="83" y="45"/>
                    <a:pt x="88" y="40"/>
                  </a:cubicBezTo>
                  <a:cubicBezTo>
                    <a:pt x="94" y="34"/>
                    <a:pt x="100" y="28"/>
                    <a:pt x="106" y="23"/>
                  </a:cubicBezTo>
                  <a:cubicBezTo>
                    <a:pt x="108" y="21"/>
                    <a:pt x="111" y="19"/>
                    <a:pt x="113" y="18"/>
                  </a:cubicBezTo>
                  <a:cubicBezTo>
                    <a:pt x="112" y="17"/>
                    <a:pt x="112" y="17"/>
                    <a:pt x="112" y="16"/>
                  </a:cubicBezTo>
                  <a:cubicBezTo>
                    <a:pt x="110" y="17"/>
                    <a:pt x="108" y="17"/>
                    <a:pt x="107" y="18"/>
                  </a:cubicBezTo>
                  <a:cubicBezTo>
                    <a:pt x="97" y="23"/>
                    <a:pt x="90" y="30"/>
                    <a:pt x="84" y="39"/>
                  </a:cubicBezTo>
                  <a:cubicBezTo>
                    <a:pt x="74" y="52"/>
                    <a:pt x="62" y="62"/>
                    <a:pt x="47" y="70"/>
                  </a:cubicBezTo>
                  <a:cubicBezTo>
                    <a:pt x="50" y="66"/>
                    <a:pt x="53" y="62"/>
                    <a:pt x="56" y="58"/>
                  </a:cubicBezTo>
                  <a:close/>
                  <a:moveTo>
                    <a:pt x="95" y="92"/>
                  </a:moveTo>
                  <a:cubicBezTo>
                    <a:pt x="107" y="96"/>
                    <a:pt x="112" y="102"/>
                    <a:pt x="116" y="118"/>
                  </a:cubicBezTo>
                  <a:cubicBezTo>
                    <a:pt x="104" y="119"/>
                    <a:pt x="70" y="101"/>
                    <a:pt x="53" y="83"/>
                  </a:cubicBezTo>
                  <a:cubicBezTo>
                    <a:pt x="72" y="87"/>
                    <a:pt x="86" y="99"/>
                    <a:pt x="101" y="109"/>
                  </a:cubicBezTo>
                  <a:cubicBezTo>
                    <a:pt x="101" y="108"/>
                    <a:pt x="102" y="108"/>
                    <a:pt x="102" y="107"/>
                  </a:cubicBezTo>
                  <a:cubicBezTo>
                    <a:pt x="97" y="103"/>
                    <a:pt x="92" y="99"/>
                    <a:pt x="87" y="95"/>
                  </a:cubicBezTo>
                  <a:cubicBezTo>
                    <a:pt x="82" y="91"/>
                    <a:pt x="76" y="88"/>
                    <a:pt x="70" y="85"/>
                  </a:cubicBezTo>
                  <a:cubicBezTo>
                    <a:pt x="79" y="87"/>
                    <a:pt x="87" y="89"/>
                    <a:pt x="95" y="92"/>
                  </a:cubicBezTo>
                  <a:close/>
                  <a:moveTo>
                    <a:pt x="234" y="126"/>
                  </a:moveTo>
                  <a:cubicBezTo>
                    <a:pt x="221" y="131"/>
                    <a:pt x="208" y="129"/>
                    <a:pt x="197" y="123"/>
                  </a:cubicBezTo>
                  <a:cubicBezTo>
                    <a:pt x="182" y="115"/>
                    <a:pt x="172" y="104"/>
                    <a:pt x="163" y="92"/>
                  </a:cubicBezTo>
                  <a:cubicBezTo>
                    <a:pt x="159" y="87"/>
                    <a:pt x="156" y="82"/>
                    <a:pt x="153" y="78"/>
                  </a:cubicBezTo>
                  <a:cubicBezTo>
                    <a:pt x="153" y="77"/>
                    <a:pt x="153" y="77"/>
                    <a:pt x="153" y="76"/>
                  </a:cubicBezTo>
                  <a:cubicBezTo>
                    <a:pt x="162" y="79"/>
                    <a:pt x="171" y="82"/>
                    <a:pt x="180" y="85"/>
                  </a:cubicBezTo>
                  <a:cubicBezTo>
                    <a:pt x="188" y="87"/>
                    <a:pt x="195" y="89"/>
                    <a:pt x="203" y="91"/>
                  </a:cubicBezTo>
                  <a:cubicBezTo>
                    <a:pt x="214" y="94"/>
                    <a:pt x="225" y="97"/>
                    <a:pt x="235" y="100"/>
                  </a:cubicBezTo>
                  <a:cubicBezTo>
                    <a:pt x="237" y="100"/>
                    <a:pt x="238" y="99"/>
                    <a:pt x="240" y="99"/>
                  </a:cubicBezTo>
                  <a:cubicBezTo>
                    <a:pt x="239" y="98"/>
                    <a:pt x="238" y="97"/>
                    <a:pt x="237" y="96"/>
                  </a:cubicBezTo>
                  <a:cubicBezTo>
                    <a:pt x="228" y="94"/>
                    <a:pt x="219" y="91"/>
                    <a:pt x="211" y="89"/>
                  </a:cubicBezTo>
                  <a:cubicBezTo>
                    <a:pt x="196" y="85"/>
                    <a:pt x="182" y="81"/>
                    <a:pt x="167" y="77"/>
                  </a:cubicBezTo>
                  <a:cubicBezTo>
                    <a:pt x="163" y="75"/>
                    <a:pt x="158" y="74"/>
                    <a:pt x="153" y="72"/>
                  </a:cubicBezTo>
                  <a:cubicBezTo>
                    <a:pt x="156" y="71"/>
                    <a:pt x="158" y="70"/>
                    <a:pt x="160" y="70"/>
                  </a:cubicBezTo>
                  <a:cubicBezTo>
                    <a:pt x="170" y="67"/>
                    <a:pt x="179" y="65"/>
                    <a:pt x="189" y="63"/>
                  </a:cubicBezTo>
                  <a:cubicBezTo>
                    <a:pt x="196" y="61"/>
                    <a:pt x="203" y="60"/>
                    <a:pt x="210" y="60"/>
                  </a:cubicBezTo>
                  <a:cubicBezTo>
                    <a:pt x="220" y="59"/>
                    <a:pt x="228" y="64"/>
                    <a:pt x="235" y="69"/>
                  </a:cubicBezTo>
                  <a:cubicBezTo>
                    <a:pt x="248" y="77"/>
                    <a:pt x="257" y="90"/>
                    <a:pt x="266" y="102"/>
                  </a:cubicBezTo>
                  <a:cubicBezTo>
                    <a:pt x="267" y="104"/>
                    <a:pt x="269" y="107"/>
                    <a:pt x="271" y="109"/>
                  </a:cubicBezTo>
                  <a:cubicBezTo>
                    <a:pt x="258" y="115"/>
                    <a:pt x="246" y="120"/>
                    <a:pt x="234" y="12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38"/>
            <p:cNvSpPr/>
            <p:nvPr/>
          </p:nvSpPr>
          <p:spPr bwMode="auto">
            <a:xfrm>
              <a:off x="2879" y="1001"/>
              <a:ext cx="212" cy="152"/>
            </a:xfrm>
            <a:custGeom>
              <a:avLst/>
              <a:gdLst>
                <a:gd name="T0" fmla="*/ 97 w 101"/>
                <a:gd name="T1" fmla="*/ 35 h 72"/>
                <a:gd name="T2" fmla="*/ 67 w 101"/>
                <a:gd name="T3" fmla="*/ 62 h 72"/>
                <a:gd name="T4" fmla="*/ 59 w 101"/>
                <a:gd name="T5" fmla="*/ 67 h 72"/>
                <a:gd name="T6" fmla="*/ 45 w 101"/>
                <a:gd name="T7" fmla="*/ 72 h 72"/>
                <a:gd name="T8" fmla="*/ 18 w 101"/>
                <a:gd name="T9" fmla="*/ 72 h 72"/>
                <a:gd name="T10" fmla="*/ 18 w 101"/>
                <a:gd name="T11" fmla="*/ 72 h 72"/>
                <a:gd name="T12" fmla="*/ 5 w 101"/>
                <a:gd name="T13" fmla="*/ 52 h 72"/>
                <a:gd name="T14" fmla="*/ 14 w 101"/>
                <a:gd name="T15" fmla="*/ 32 h 72"/>
                <a:gd name="T16" fmla="*/ 14 w 101"/>
                <a:gd name="T17" fmla="*/ 32 h 72"/>
                <a:gd name="T18" fmla="*/ 22 w 101"/>
                <a:gd name="T19" fmla="*/ 20 h 72"/>
                <a:gd name="T20" fmla="*/ 22 w 101"/>
                <a:gd name="T21" fmla="*/ 20 h 72"/>
                <a:gd name="T22" fmla="*/ 35 w 101"/>
                <a:gd name="T23" fmla="*/ 9 h 72"/>
                <a:gd name="T24" fmla="*/ 62 w 101"/>
                <a:gd name="T25" fmla="*/ 3 h 72"/>
                <a:gd name="T26" fmla="*/ 75 w 101"/>
                <a:gd name="T27" fmla="*/ 4 h 72"/>
                <a:gd name="T28" fmla="*/ 85 w 101"/>
                <a:gd name="T29" fmla="*/ 10 h 72"/>
                <a:gd name="T30" fmla="*/ 77 w 101"/>
                <a:gd name="T31" fmla="*/ 19 h 72"/>
                <a:gd name="T32" fmla="*/ 95 w 101"/>
                <a:gd name="T33" fmla="*/ 26 h 72"/>
                <a:gd name="T34" fmla="*/ 97 w 101"/>
                <a:gd name="T35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72">
                  <a:moveTo>
                    <a:pt x="97" y="35"/>
                  </a:moveTo>
                  <a:cubicBezTo>
                    <a:pt x="85" y="42"/>
                    <a:pt x="79" y="56"/>
                    <a:pt x="67" y="62"/>
                  </a:cubicBezTo>
                  <a:cubicBezTo>
                    <a:pt x="64" y="64"/>
                    <a:pt x="61" y="66"/>
                    <a:pt x="59" y="67"/>
                  </a:cubicBezTo>
                  <a:cubicBezTo>
                    <a:pt x="55" y="70"/>
                    <a:pt x="50" y="70"/>
                    <a:pt x="45" y="72"/>
                  </a:cubicBezTo>
                  <a:cubicBezTo>
                    <a:pt x="36" y="72"/>
                    <a:pt x="27" y="71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4" y="70"/>
                    <a:pt x="0" y="63"/>
                    <a:pt x="5" y="52"/>
                  </a:cubicBezTo>
                  <a:cubicBezTo>
                    <a:pt x="8" y="45"/>
                    <a:pt x="11" y="38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28"/>
                    <a:pt x="19" y="23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16"/>
                    <a:pt x="30" y="12"/>
                    <a:pt x="35" y="9"/>
                  </a:cubicBezTo>
                  <a:cubicBezTo>
                    <a:pt x="43" y="6"/>
                    <a:pt x="51" y="0"/>
                    <a:pt x="62" y="3"/>
                  </a:cubicBezTo>
                  <a:cubicBezTo>
                    <a:pt x="66" y="2"/>
                    <a:pt x="70" y="2"/>
                    <a:pt x="75" y="4"/>
                  </a:cubicBezTo>
                  <a:cubicBezTo>
                    <a:pt x="79" y="5"/>
                    <a:pt x="84" y="5"/>
                    <a:pt x="85" y="10"/>
                  </a:cubicBezTo>
                  <a:cubicBezTo>
                    <a:pt x="86" y="16"/>
                    <a:pt x="80" y="16"/>
                    <a:pt x="77" y="19"/>
                  </a:cubicBezTo>
                  <a:cubicBezTo>
                    <a:pt x="84" y="19"/>
                    <a:pt x="90" y="24"/>
                    <a:pt x="95" y="26"/>
                  </a:cubicBezTo>
                  <a:cubicBezTo>
                    <a:pt x="100" y="28"/>
                    <a:pt x="101" y="31"/>
                    <a:pt x="97" y="35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39"/>
            <p:cNvSpPr/>
            <p:nvPr/>
          </p:nvSpPr>
          <p:spPr bwMode="auto">
            <a:xfrm>
              <a:off x="3309" y="721"/>
              <a:ext cx="155" cy="213"/>
            </a:xfrm>
            <a:custGeom>
              <a:avLst/>
              <a:gdLst>
                <a:gd name="T0" fmla="*/ 47 w 74"/>
                <a:gd name="T1" fmla="*/ 38 h 101"/>
                <a:gd name="T2" fmla="*/ 45 w 74"/>
                <a:gd name="T3" fmla="*/ 36 h 101"/>
                <a:gd name="T4" fmla="*/ 30 w 74"/>
                <a:gd name="T5" fmla="*/ 31 h 101"/>
                <a:gd name="T6" fmla="*/ 0 w 74"/>
                <a:gd name="T7" fmla="*/ 23 h 101"/>
                <a:gd name="T8" fmla="*/ 13 w 74"/>
                <a:gd name="T9" fmla="*/ 10 h 101"/>
                <a:gd name="T10" fmla="*/ 40 w 74"/>
                <a:gd name="T11" fmla="*/ 2 h 101"/>
                <a:gd name="T12" fmla="*/ 50 w 74"/>
                <a:gd name="T13" fmla="*/ 7 h 101"/>
                <a:gd name="T14" fmla="*/ 60 w 74"/>
                <a:gd name="T15" fmla="*/ 17 h 101"/>
                <a:gd name="T16" fmla="*/ 72 w 74"/>
                <a:gd name="T17" fmla="*/ 42 h 101"/>
                <a:gd name="T18" fmla="*/ 58 w 74"/>
                <a:gd name="T19" fmla="*/ 97 h 101"/>
                <a:gd name="T20" fmla="*/ 52 w 74"/>
                <a:gd name="T21" fmla="*/ 101 h 101"/>
                <a:gd name="T22" fmla="*/ 44 w 74"/>
                <a:gd name="T23" fmla="*/ 56 h 101"/>
                <a:gd name="T24" fmla="*/ 47 w 74"/>
                <a:gd name="T25" fmla="*/ 3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01">
                  <a:moveTo>
                    <a:pt x="47" y="38"/>
                  </a:moveTo>
                  <a:cubicBezTo>
                    <a:pt x="46" y="37"/>
                    <a:pt x="46" y="36"/>
                    <a:pt x="45" y="36"/>
                  </a:cubicBezTo>
                  <a:cubicBezTo>
                    <a:pt x="41" y="30"/>
                    <a:pt x="36" y="29"/>
                    <a:pt x="30" y="31"/>
                  </a:cubicBezTo>
                  <a:cubicBezTo>
                    <a:pt x="19" y="33"/>
                    <a:pt x="9" y="31"/>
                    <a:pt x="0" y="23"/>
                  </a:cubicBezTo>
                  <a:cubicBezTo>
                    <a:pt x="1" y="15"/>
                    <a:pt x="5" y="12"/>
                    <a:pt x="13" y="10"/>
                  </a:cubicBezTo>
                  <a:cubicBezTo>
                    <a:pt x="22" y="8"/>
                    <a:pt x="31" y="6"/>
                    <a:pt x="40" y="2"/>
                  </a:cubicBezTo>
                  <a:cubicBezTo>
                    <a:pt x="46" y="0"/>
                    <a:pt x="49" y="2"/>
                    <a:pt x="50" y="7"/>
                  </a:cubicBezTo>
                  <a:cubicBezTo>
                    <a:pt x="51" y="13"/>
                    <a:pt x="54" y="15"/>
                    <a:pt x="60" y="17"/>
                  </a:cubicBezTo>
                  <a:cubicBezTo>
                    <a:pt x="70" y="21"/>
                    <a:pt x="71" y="33"/>
                    <a:pt x="72" y="42"/>
                  </a:cubicBezTo>
                  <a:cubicBezTo>
                    <a:pt x="74" y="62"/>
                    <a:pt x="71" y="81"/>
                    <a:pt x="58" y="97"/>
                  </a:cubicBezTo>
                  <a:cubicBezTo>
                    <a:pt x="57" y="99"/>
                    <a:pt x="56" y="101"/>
                    <a:pt x="52" y="101"/>
                  </a:cubicBezTo>
                  <a:cubicBezTo>
                    <a:pt x="48" y="87"/>
                    <a:pt x="45" y="72"/>
                    <a:pt x="44" y="56"/>
                  </a:cubicBezTo>
                  <a:cubicBezTo>
                    <a:pt x="43" y="50"/>
                    <a:pt x="48" y="44"/>
                    <a:pt x="47" y="38"/>
                  </a:cubicBezTo>
                  <a:close/>
                </a:path>
              </a:pathLst>
            </a:custGeom>
            <a:solidFill>
              <a:srgbClr val="C2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40"/>
            <p:cNvSpPr/>
            <p:nvPr/>
          </p:nvSpPr>
          <p:spPr bwMode="auto">
            <a:xfrm>
              <a:off x="3208" y="860"/>
              <a:ext cx="88" cy="234"/>
            </a:xfrm>
            <a:custGeom>
              <a:avLst/>
              <a:gdLst>
                <a:gd name="T0" fmla="*/ 9 w 42"/>
                <a:gd name="T1" fmla="*/ 104 h 111"/>
                <a:gd name="T2" fmla="*/ 6 w 42"/>
                <a:gd name="T3" fmla="*/ 90 h 111"/>
                <a:gd name="T4" fmla="*/ 1 w 42"/>
                <a:gd name="T5" fmla="*/ 65 h 111"/>
                <a:gd name="T6" fmla="*/ 1 w 42"/>
                <a:gd name="T7" fmla="*/ 65 h 111"/>
                <a:gd name="T8" fmla="*/ 8 w 42"/>
                <a:gd name="T9" fmla="*/ 39 h 111"/>
                <a:gd name="T10" fmla="*/ 19 w 42"/>
                <a:gd name="T11" fmla="*/ 13 h 111"/>
                <a:gd name="T12" fmla="*/ 36 w 42"/>
                <a:gd name="T13" fmla="*/ 3 h 111"/>
                <a:gd name="T14" fmla="*/ 35 w 42"/>
                <a:gd name="T15" fmla="*/ 5 h 111"/>
                <a:gd name="T16" fmla="*/ 32 w 42"/>
                <a:gd name="T17" fmla="*/ 15 h 111"/>
                <a:gd name="T18" fmla="*/ 24 w 42"/>
                <a:gd name="T19" fmla="*/ 33 h 111"/>
                <a:gd name="T20" fmla="*/ 25 w 42"/>
                <a:gd name="T21" fmla="*/ 43 h 111"/>
                <a:gd name="T22" fmla="*/ 33 w 42"/>
                <a:gd name="T23" fmla="*/ 41 h 111"/>
                <a:gd name="T24" fmla="*/ 39 w 42"/>
                <a:gd name="T25" fmla="*/ 43 h 111"/>
                <a:gd name="T26" fmla="*/ 41 w 42"/>
                <a:gd name="T27" fmla="*/ 51 h 111"/>
                <a:gd name="T28" fmla="*/ 37 w 42"/>
                <a:gd name="T29" fmla="*/ 69 h 111"/>
                <a:gd name="T30" fmla="*/ 25 w 42"/>
                <a:gd name="T31" fmla="*/ 87 h 111"/>
                <a:gd name="T32" fmla="*/ 20 w 42"/>
                <a:gd name="T33" fmla="*/ 97 h 111"/>
                <a:gd name="T34" fmla="*/ 14 w 42"/>
                <a:gd name="T35" fmla="*/ 110 h 111"/>
                <a:gd name="T36" fmla="*/ 14 w 42"/>
                <a:gd name="T37" fmla="*/ 110 h 111"/>
                <a:gd name="T38" fmla="*/ 9 w 42"/>
                <a:gd name="T3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111">
                  <a:moveTo>
                    <a:pt x="9" y="104"/>
                  </a:moveTo>
                  <a:cubicBezTo>
                    <a:pt x="9" y="99"/>
                    <a:pt x="8" y="94"/>
                    <a:pt x="6" y="90"/>
                  </a:cubicBezTo>
                  <a:cubicBezTo>
                    <a:pt x="2" y="82"/>
                    <a:pt x="0" y="74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56"/>
                    <a:pt x="4" y="47"/>
                    <a:pt x="8" y="39"/>
                  </a:cubicBezTo>
                  <a:cubicBezTo>
                    <a:pt x="12" y="30"/>
                    <a:pt x="16" y="22"/>
                    <a:pt x="19" y="13"/>
                  </a:cubicBezTo>
                  <a:cubicBezTo>
                    <a:pt x="21" y="5"/>
                    <a:pt x="26" y="0"/>
                    <a:pt x="36" y="3"/>
                  </a:cubicBezTo>
                  <a:cubicBezTo>
                    <a:pt x="35" y="4"/>
                    <a:pt x="35" y="4"/>
                    <a:pt x="35" y="5"/>
                  </a:cubicBezTo>
                  <a:cubicBezTo>
                    <a:pt x="36" y="9"/>
                    <a:pt x="35" y="13"/>
                    <a:pt x="32" y="15"/>
                  </a:cubicBezTo>
                  <a:cubicBezTo>
                    <a:pt x="26" y="19"/>
                    <a:pt x="25" y="26"/>
                    <a:pt x="24" y="33"/>
                  </a:cubicBezTo>
                  <a:cubicBezTo>
                    <a:pt x="22" y="36"/>
                    <a:pt x="22" y="41"/>
                    <a:pt x="25" y="43"/>
                  </a:cubicBezTo>
                  <a:cubicBezTo>
                    <a:pt x="28" y="47"/>
                    <a:pt x="30" y="42"/>
                    <a:pt x="33" y="41"/>
                  </a:cubicBezTo>
                  <a:cubicBezTo>
                    <a:pt x="36" y="39"/>
                    <a:pt x="38" y="40"/>
                    <a:pt x="39" y="43"/>
                  </a:cubicBezTo>
                  <a:cubicBezTo>
                    <a:pt x="41" y="45"/>
                    <a:pt x="42" y="47"/>
                    <a:pt x="41" y="51"/>
                  </a:cubicBezTo>
                  <a:cubicBezTo>
                    <a:pt x="37" y="56"/>
                    <a:pt x="39" y="63"/>
                    <a:pt x="37" y="69"/>
                  </a:cubicBezTo>
                  <a:cubicBezTo>
                    <a:pt x="34" y="76"/>
                    <a:pt x="35" y="84"/>
                    <a:pt x="25" y="87"/>
                  </a:cubicBezTo>
                  <a:cubicBezTo>
                    <a:pt x="22" y="88"/>
                    <a:pt x="21" y="93"/>
                    <a:pt x="20" y="97"/>
                  </a:cubicBezTo>
                  <a:cubicBezTo>
                    <a:pt x="19" y="102"/>
                    <a:pt x="17" y="106"/>
                    <a:pt x="14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9" y="111"/>
                    <a:pt x="10" y="107"/>
                    <a:pt x="9" y="104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41"/>
            <p:cNvSpPr/>
            <p:nvPr/>
          </p:nvSpPr>
          <p:spPr bwMode="auto">
            <a:xfrm>
              <a:off x="3107" y="856"/>
              <a:ext cx="145" cy="69"/>
            </a:xfrm>
            <a:custGeom>
              <a:avLst/>
              <a:gdLst>
                <a:gd name="T0" fmla="*/ 51 w 69"/>
                <a:gd name="T1" fmla="*/ 22 h 33"/>
                <a:gd name="T2" fmla="*/ 41 w 69"/>
                <a:gd name="T3" fmla="*/ 26 h 33"/>
                <a:gd name="T4" fmla="*/ 31 w 69"/>
                <a:gd name="T5" fmla="*/ 30 h 33"/>
                <a:gd name="T6" fmla="*/ 23 w 69"/>
                <a:gd name="T7" fmla="*/ 33 h 33"/>
                <a:gd name="T8" fmla="*/ 8 w 69"/>
                <a:gd name="T9" fmla="*/ 28 h 33"/>
                <a:gd name="T10" fmla="*/ 5 w 69"/>
                <a:gd name="T11" fmla="*/ 23 h 33"/>
                <a:gd name="T12" fmla="*/ 10 w 69"/>
                <a:gd name="T13" fmla="*/ 11 h 33"/>
                <a:gd name="T14" fmla="*/ 26 w 69"/>
                <a:gd name="T15" fmla="*/ 6 h 33"/>
                <a:gd name="T16" fmla="*/ 57 w 69"/>
                <a:gd name="T17" fmla="*/ 0 h 33"/>
                <a:gd name="T18" fmla="*/ 68 w 69"/>
                <a:gd name="T19" fmla="*/ 7 h 33"/>
                <a:gd name="T20" fmla="*/ 61 w 69"/>
                <a:gd name="T21" fmla="*/ 18 h 33"/>
                <a:gd name="T22" fmla="*/ 51 w 69"/>
                <a:gd name="T23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33">
                  <a:moveTo>
                    <a:pt x="51" y="22"/>
                  </a:moveTo>
                  <a:cubicBezTo>
                    <a:pt x="48" y="23"/>
                    <a:pt x="44" y="24"/>
                    <a:pt x="41" y="26"/>
                  </a:cubicBezTo>
                  <a:cubicBezTo>
                    <a:pt x="38" y="27"/>
                    <a:pt x="34" y="29"/>
                    <a:pt x="31" y="30"/>
                  </a:cubicBezTo>
                  <a:cubicBezTo>
                    <a:pt x="28" y="31"/>
                    <a:pt x="26" y="32"/>
                    <a:pt x="23" y="33"/>
                  </a:cubicBezTo>
                  <a:cubicBezTo>
                    <a:pt x="18" y="32"/>
                    <a:pt x="12" y="33"/>
                    <a:pt x="8" y="28"/>
                  </a:cubicBezTo>
                  <a:cubicBezTo>
                    <a:pt x="7" y="27"/>
                    <a:pt x="6" y="25"/>
                    <a:pt x="5" y="23"/>
                  </a:cubicBezTo>
                  <a:cubicBezTo>
                    <a:pt x="0" y="14"/>
                    <a:pt x="0" y="13"/>
                    <a:pt x="10" y="11"/>
                  </a:cubicBezTo>
                  <a:cubicBezTo>
                    <a:pt x="16" y="9"/>
                    <a:pt x="21" y="7"/>
                    <a:pt x="26" y="6"/>
                  </a:cubicBezTo>
                  <a:cubicBezTo>
                    <a:pt x="36" y="3"/>
                    <a:pt x="46" y="1"/>
                    <a:pt x="57" y="0"/>
                  </a:cubicBezTo>
                  <a:cubicBezTo>
                    <a:pt x="63" y="0"/>
                    <a:pt x="67" y="2"/>
                    <a:pt x="68" y="7"/>
                  </a:cubicBezTo>
                  <a:cubicBezTo>
                    <a:pt x="69" y="13"/>
                    <a:pt x="66" y="17"/>
                    <a:pt x="61" y="18"/>
                  </a:cubicBezTo>
                  <a:cubicBezTo>
                    <a:pt x="58" y="19"/>
                    <a:pt x="54" y="21"/>
                    <a:pt x="51" y="22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42"/>
            <p:cNvSpPr/>
            <p:nvPr/>
          </p:nvSpPr>
          <p:spPr bwMode="auto">
            <a:xfrm>
              <a:off x="3009" y="1003"/>
              <a:ext cx="109" cy="72"/>
            </a:xfrm>
            <a:custGeom>
              <a:avLst/>
              <a:gdLst>
                <a:gd name="T0" fmla="*/ 35 w 52"/>
                <a:gd name="T1" fmla="*/ 34 h 34"/>
                <a:gd name="T2" fmla="*/ 15 w 52"/>
                <a:gd name="T3" fmla="*/ 21 h 34"/>
                <a:gd name="T4" fmla="*/ 8 w 52"/>
                <a:gd name="T5" fmla="*/ 20 h 34"/>
                <a:gd name="T6" fmla="*/ 13 w 52"/>
                <a:gd name="T7" fmla="*/ 15 h 34"/>
                <a:gd name="T8" fmla="*/ 21 w 52"/>
                <a:gd name="T9" fmla="*/ 10 h 34"/>
                <a:gd name="T10" fmla="*/ 12 w 52"/>
                <a:gd name="T11" fmla="*/ 5 h 34"/>
                <a:gd name="T12" fmla="*/ 0 w 52"/>
                <a:gd name="T13" fmla="*/ 2 h 34"/>
                <a:gd name="T14" fmla="*/ 4 w 52"/>
                <a:gd name="T15" fmla="*/ 1 h 34"/>
                <a:gd name="T16" fmla="*/ 52 w 52"/>
                <a:gd name="T17" fmla="*/ 13 h 34"/>
                <a:gd name="T18" fmla="*/ 35 w 52"/>
                <a:gd name="T1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35" y="34"/>
                  </a:moveTo>
                  <a:cubicBezTo>
                    <a:pt x="34" y="29"/>
                    <a:pt x="22" y="20"/>
                    <a:pt x="15" y="21"/>
                  </a:cubicBezTo>
                  <a:cubicBezTo>
                    <a:pt x="12" y="22"/>
                    <a:pt x="9" y="24"/>
                    <a:pt x="8" y="20"/>
                  </a:cubicBezTo>
                  <a:cubicBezTo>
                    <a:pt x="6" y="15"/>
                    <a:pt x="11" y="16"/>
                    <a:pt x="13" y="15"/>
                  </a:cubicBezTo>
                  <a:cubicBezTo>
                    <a:pt x="16" y="13"/>
                    <a:pt x="22" y="14"/>
                    <a:pt x="21" y="10"/>
                  </a:cubicBezTo>
                  <a:cubicBezTo>
                    <a:pt x="21" y="5"/>
                    <a:pt x="16" y="6"/>
                    <a:pt x="12" y="5"/>
                  </a:cubicBezTo>
                  <a:cubicBezTo>
                    <a:pt x="8" y="4"/>
                    <a:pt x="4" y="3"/>
                    <a:pt x="0" y="2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21" y="3"/>
                    <a:pt x="37" y="7"/>
                    <a:pt x="52" y="13"/>
                  </a:cubicBezTo>
                  <a:cubicBezTo>
                    <a:pt x="50" y="24"/>
                    <a:pt x="43" y="29"/>
                    <a:pt x="35" y="34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43"/>
            <p:cNvSpPr/>
            <p:nvPr/>
          </p:nvSpPr>
          <p:spPr bwMode="auto">
            <a:xfrm>
              <a:off x="3250" y="871"/>
              <a:ext cx="40" cy="97"/>
            </a:xfrm>
            <a:custGeom>
              <a:avLst/>
              <a:gdLst>
                <a:gd name="T0" fmla="*/ 19 w 19"/>
                <a:gd name="T1" fmla="*/ 38 h 46"/>
                <a:gd name="T2" fmla="*/ 10 w 19"/>
                <a:gd name="T3" fmla="*/ 41 h 46"/>
                <a:gd name="T4" fmla="*/ 1 w 19"/>
                <a:gd name="T5" fmla="*/ 38 h 46"/>
                <a:gd name="T6" fmla="*/ 12 w 19"/>
                <a:gd name="T7" fmla="*/ 7 h 46"/>
                <a:gd name="T8" fmla="*/ 15 w 19"/>
                <a:gd name="T9" fmla="*/ 0 h 46"/>
                <a:gd name="T10" fmla="*/ 19 w 19"/>
                <a:gd name="T1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6">
                  <a:moveTo>
                    <a:pt x="19" y="38"/>
                  </a:moveTo>
                  <a:cubicBezTo>
                    <a:pt x="14" y="34"/>
                    <a:pt x="12" y="40"/>
                    <a:pt x="10" y="41"/>
                  </a:cubicBezTo>
                  <a:cubicBezTo>
                    <a:pt x="4" y="46"/>
                    <a:pt x="1" y="46"/>
                    <a:pt x="1" y="38"/>
                  </a:cubicBezTo>
                  <a:cubicBezTo>
                    <a:pt x="0" y="26"/>
                    <a:pt x="0" y="14"/>
                    <a:pt x="12" y="7"/>
                  </a:cubicBezTo>
                  <a:cubicBezTo>
                    <a:pt x="14" y="6"/>
                    <a:pt x="14" y="2"/>
                    <a:pt x="15" y="0"/>
                  </a:cubicBezTo>
                  <a:cubicBezTo>
                    <a:pt x="18" y="12"/>
                    <a:pt x="16" y="25"/>
                    <a:pt x="19" y="38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44"/>
            <p:cNvSpPr/>
            <p:nvPr/>
          </p:nvSpPr>
          <p:spPr bwMode="auto">
            <a:xfrm>
              <a:off x="3238" y="968"/>
              <a:ext cx="56" cy="124"/>
            </a:xfrm>
            <a:custGeom>
              <a:avLst/>
              <a:gdLst>
                <a:gd name="T0" fmla="*/ 0 w 27"/>
                <a:gd name="T1" fmla="*/ 59 h 59"/>
                <a:gd name="T2" fmla="*/ 7 w 27"/>
                <a:gd name="T3" fmla="*/ 36 h 59"/>
                <a:gd name="T4" fmla="*/ 15 w 27"/>
                <a:gd name="T5" fmla="*/ 31 h 59"/>
                <a:gd name="T6" fmla="*/ 18 w 27"/>
                <a:gd name="T7" fmla="*/ 25 h 59"/>
                <a:gd name="T8" fmla="*/ 27 w 27"/>
                <a:gd name="T9" fmla="*/ 0 h 59"/>
                <a:gd name="T10" fmla="*/ 25 w 27"/>
                <a:gd name="T11" fmla="*/ 8 h 59"/>
                <a:gd name="T12" fmla="*/ 18 w 27"/>
                <a:gd name="T13" fmla="*/ 34 h 59"/>
                <a:gd name="T14" fmla="*/ 0 w 27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9">
                  <a:moveTo>
                    <a:pt x="0" y="59"/>
                  </a:moveTo>
                  <a:cubicBezTo>
                    <a:pt x="4" y="52"/>
                    <a:pt x="0" y="43"/>
                    <a:pt x="7" y="36"/>
                  </a:cubicBezTo>
                  <a:cubicBezTo>
                    <a:pt x="9" y="34"/>
                    <a:pt x="8" y="28"/>
                    <a:pt x="15" y="31"/>
                  </a:cubicBezTo>
                  <a:cubicBezTo>
                    <a:pt x="17" y="32"/>
                    <a:pt x="17" y="28"/>
                    <a:pt x="18" y="25"/>
                  </a:cubicBezTo>
                  <a:cubicBezTo>
                    <a:pt x="22" y="17"/>
                    <a:pt x="21" y="7"/>
                    <a:pt x="27" y="0"/>
                  </a:cubicBezTo>
                  <a:cubicBezTo>
                    <a:pt x="26" y="3"/>
                    <a:pt x="26" y="5"/>
                    <a:pt x="25" y="8"/>
                  </a:cubicBezTo>
                  <a:cubicBezTo>
                    <a:pt x="25" y="17"/>
                    <a:pt x="22" y="26"/>
                    <a:pt x="18" y="34"/>
                  </a:cubicBezTo>
                  <a:cubicBezTo>
                    <a:pt x="15" y="45"/>
                    <a:pt x="9" y="53"/>
                    <a:pt x="0" y="59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45"/>
            <p:cNvSpPr/>
            <p:nvPr/>
          </p:nvSpPr>
          <p:spPr bwMode="auto">
            <a:xfrm>
              <a:off x="3204" y="997"/>
              <a:ext cx="17" cy="53"/>
            </a:xfrm>
            <a:custGeom>
              <a:avLst/>
              <a:gdLst>
                <a:gd name="T0" fmla="*/ 3 w 8"/>
                <a:gd name="T1" fmla="*/ 0 h 25"/>
                <a:gd name="T2" fmla="*/ 8 w 8"/>
                <a:gd name="T3" fmla="*/ 25 h 25"/>
                <a:gd name="T4" fmla="*/ 3 w 8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5">
                  <a:moveTo>
                    <a:pt x="3" y="0"/>
                  </a:moveTo>
                  <a:cubicBezTo>
                    <a:pt x="4" y="8"/>
                    <a:pt x="6" y="16"/>
                    <a:pt x="8" y="25"/>
                  </a:cubicBezTo>
                  <a:cubicBezTo>
                    <a:pt x="1" y="18"/>
                    <a:pt x="0" y="9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46"/>
            <p:cNvSpPr/>
            <p:nvPr/>
          </p:nvSpPr>
          <p:spPr bwMode="auto">
            <a:xfrm>
              <a:off x="3395" y="801"/>
              <a:ext cx="19" cy="38"/>
            </a:xfrm>
            <a:custGeom>
              <a:avLst/>
              <a:gdLst>
                <a:gd name="T0" fmla="*/ 6 w 9"/>
                <a:gd name="T1" fmla="*/ 0 h 18"/>
                <a:gd name="T2" fmla="*/ 3 w 9"/>
                <a:gd name="T3" fmla="*/ 18 h 18"/>
                <a:gd name="T4" fmla="*/ 6 w 9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cubicBezTo>
                    <a:pt x="9" y="7"/>
                    <a:pt x="4" y="12"/>
                    <a:pt x="3" y="18"/>
                  </a:cubicBezTo>
                  <a:cubicBezTo>
                    <a:pt x="0" y="12"/>
                    <a:pt x="5" y="6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47"/>
            <p:cNvSpPr/>
            <p:nvPr/>
          </p:nvSpPr>
          <p:spPr bwMode="auto">
            <a:xfrm>
              <a:off x="3223" y="1079"/>
              <a:ext cx="15" cy="19"/>
            </a:xfrm>
            <a:custGeom>
              <a:avLst/>
              <a:gdLst>
                <a:gd name="T0" fmla="*/ 2 w 7"/>
                <a:gd name="T1" fmla="*/ 0 h 9"/>
                <a:gd name="T2" fmla="*/ 7 w 7"/>
                <a:gd name="T3" fmla="*/ 6 h 9"/>
                <a:gd name="T4" fmla="*/ 2 w 7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2" y="0"/>
                  </a:moveTo>
                  <a:cubicBezTo>
                    <a:pt x="3" y="2"/>
                    <a:pt x="5" y="4"/>
                    <a:pt x="7" y="6"/>
                  </a:cubicBezTo>
                  <a:cubicBezTo>
                    <a:pt x="0" y="9"/>
                    <a:pt x="2" y="4"/>
                    <a:pt x="2" y="0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48"/>
            <p:cNvSpPr/>
            <p:nvPr/>
          </p:nvSpPr>
          <p:spPr bwMode="auto">
            <a:xfrm>
              <a:off x="2908" y="1062"/>
              <a:ext cx="122" cy="70"/>
            </a:xfrm>
            <a:custGeom>
              <a:avLst/>
              <a:gdLst>
                <a:gd name="T0" fmla="*/ 31 w 58"/>
                <a:gd name="T1" fmla="*/ 0 h 33"/>
                <a:gd name="T2" fmla="*/ 50 w 58"/>
                <a:gd name="T3" fmla="*/ 1 h 33"/>
                <a:gd name="T4" fmla="*/ 57 w 58"/>
                <a:gd name="T5" fmla="*/ 4 h 33"/>
                <a:gd name="T6" fmla="*/ 51 w 58"/>
                <a:gd name="T7" fmla="*/ 13 h 33"/>
                <a:gd name="T8" fmla="*/ 14 w 58"/>
                <a:gd name="T9" fmla="*/ 30 h 33"/>
                <a:gd name="T10" fmla="*/ 3 w 58"/>
                <a:gd name="T11" fmla="*/ 29 h 33"/>
                <a:gd name="T12" fmla="*/ 6 w 58"/>
                <a:gd name="T13" fmla="*/ 21 h 33"/>
                <a:gd name="T14" fmla="*/ 8 w 58"/>
                <a:gd name="T15" fmla="*/ 15 h 33"/>
                <a:gd name="T16" fmla="*/ 11 w 58"/>
                <a:gd name="T17" fmla="*/ 3 h 33"/>
                <a:gd name="T18" fmla="*/ 31 w 58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3">
                  <a:moveTo>
                    <a:pt x="31" y="0"/>
                  </a:moveTo>
                  <a:cubicBezTo>
                    <a:pt x="37" y="5"/>
                    <a:pt x="43" y="6"/>
                    <a:pt x="50" y="1"/>
                  </a:cubicBezTo>
                  <a:cubicBezTo>
                    <a:pt x="52" y="0"/>
                    <a:pt x="56" y="0"/>
                    <a:pt x="57" y="4"/>
                  </a:cubicBezTo>
                  <a:cubicBezTo>
                    <a:pt x="58" y="8"/>
                    <a:pt x="53" y="13"/>
                    <a:pt x="51" y="13"/>
                  </a:cubicBezTo>
                  <a:cubicBezTo>
                    <a:pt x="37" y="15"/>
                    <a:pt x="27" y="25"/>
                    <a:pt x="14" y="30"/>
                  </a:cubicBezTo>
                  <a:cubicBezTo>
                    <a:pt x="11" y="32"/>
                    <a:pt x="7" y="33"/>
                    <a:pt x="3" y="29"/>
                  </a:cubicBezTo>
                  <a:cubicBezTo>
                    <a:pt x="0" y="25"/>
                    <a:pt x="5" y="23"/>
                    <a:pt x="6" y="21"/>
                  </a:cubicBezTo>
                  <a:cubicBezTo>
                    <a:pt x="7" y="19"/>
                    <a:pt x="8" y="17"/>
                    <a:pt x="8" y="15"/>
                  </a:cubicBezTo>
                  <a:cubicBezTo>
                    <a:pt x="9" y="10"/>
                    <a:pt x="7" y="4"/>
                    <a:pt x="11" y="3"/>
                  </a:cubicBezTo>
                  <a:cubicBezTo>
                    <a:pt x="17" y="0"/>
                    <a:pt x="24" y="1"/>
                    <a:pt x="31" y="0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49"/>
            <p:cNvSpPr>
              <a:spLocks noEditPoints="1"/>
            </p:cNvSpPr>
            <p:nvPr/>
          </p:nvSpPr>
          <p:spPr bwMode="auto">
            <a:xfrm>
              <a:off x="2874" y="733"/>
              <a:ext cx="628" cy="445"/>
            </a:xfrm>
            <a:custGeom>
              <a:avLst/>
              <a:gdLst>
                <a:gd name="T0" fmla="*/ 146 w 299"/>
                <a:gd name="T1" fmla="*/ 125 h 211"/>
                <a:gd name="T2" fmla="*/ 119 w 299"/>
                <a:gd name="T3" fmla="*/ 152 h 211"/>
                <a:gd name="T4" fmla="*/ 15 w 299"/>
                <a:gd name="T5" fmla="*/ 205 h 211"/>
                <a:gd name="T6" fmla="*/ 8 w 299"/>
                <a:gd name="T7" fmla="*/ 189 h 211"/>
                <a:gd name="T8" fmla="*/ 99 w 299"/>
                <a:gd name="T9" fmla="*/ 135 h 211"/>
                <a:gd name="T10" fmla="*/ 145 w 299"/>
                <a:gd name="T11" fmla="*/ 116 h 211"/>
                <a:gd name="T12" fmla="*/ 154 w 299"/>
                <a:gd name="T13" fmla="*/ 93 h 211"/>
                <a:gd name="T14" fmla="*/ 105 w 299"/>
                <a:gd name="T15" fmla="*/ 89 h 211"/>
                <a:gd name="T16" fmla="*/ 171 w 299"/>
                <a:gd name="T17" fmla="*/ 66 h 211"/>
                <a:gd name="T18" fmla="*/ 227 w 299"/>
                <a:gd name="T19" fmla="*/ 53 h 211"/>
                <a:gd name="T20" fmla="*/ 197 w 299"/>
                <a:gd name="T21" fmla="*/ 26 h 211"/>
                <a:gd name="T22" fmla="*/ 261 w 299"/>
                <a:gd name="T23" fmla="*/ 5 h 211"/>
                <a:gd name="T24" fmla="*/ 299 w 299"/>
                <a:gd name="T25" fmla="*/ 2 h 211"/>
                <a:gd name="T26" fmla="*/ 272 w 299"/>
                <a:gd name="T27" fmla="*/ 13 h 211"/>
                <a:gd name="T28" fmla="*/ 282 w 299"/>
                <a:gd name="T29" fmla="*/ 73 h 211"/>
                <a:gd name="T30" fmla="*/ 250 w 299"/>
                <a:gd name="T31" fmla="*/ 112 h 211"/>
                <a:gd name="T32" fmla="*/ 247 w 299"/>
                <a:gd name="T33" fmla="*/ 64 h 211"/>
                <a:gd name="T34" fmla="*/ 254 w 299"/>
                <a:gd name="T35" fmla="*/ 26 h 211"/>
                <a:gd name="T36" fmla="*/ 200 w 299"/>
                <a:gd name="T37" fmla="*/ 75 h 211"/>
                <a:gd name="T38" fmla="*/ 198 w 299"/>
                <a:gd name="T39" fmla="*/ 166 h 211"/>
                <a:gd name="T40" fmla="*/ 172 w 299"/>
                <a:gd name="T41" fmla="*/ 187 h 211"/>
                <a:gd name="T42" fmla="*/ 184 w 299"/>
                <a:gd name="T43" fmla="*/ 80 h 211"/>
                <a:gd name="T44" fmla="*/ 98 w 299"/>
                <a:gd name="T45" fmla="*/ 139 h 211"/>
                <a:gd name="T46" fmla="*/ 7 w 299"/>
                <a:gd name="T47" fmla="*/ 200 h 211"/>
                <a:gd name="T48" fmla="*/ 85 w 299"/>
                <a:gd name="T49" fmla="*/ 195 h 211"/>
                <a:gd name="T50" fmla="*/ 118 w 299"/>
                <a:gd name="T51" fmla="*/ 147 h 211"/>
                <a:gd name="T52" fmla="*/ 41 w 299"/>
                <a:gd name="T53" fmla="*/ 186 h 211"/>
                <a:gd name="T54" fmla="*/ 69 w 299"/>
                <a:gd name="T55" fmla="*/ 167 h 211"/>
                <a:gd name="T56" fmla="*/ 191 w 299"/>
                <a:gd name="T57" fmla="*/ 77 h 211"/>
                <a:gd name="T58" fmla="*/ 176 w 299"/>
                <a:gd name="T59" fmla="*/ 181 h 211"/>
                <a:gd name="T60" fmla="*/ 202 w 299"/>
                <a:gd name="T61" fmla="*/ 109 h 211"/>
                <a:gd name="T62" fmla="*/ 192 w 299"/>
                <a:gd name="T63" fmla="*/ 123 h 211"/>
                <a:gd name="T64" fmla="*/ 185 w 299"/>
                <a:gd name="T65" fmla="*/ 158 h 211"/>
                <a:gd name="T66" fmla="*/ 188 w 299"/>
                <a:gd name="T67" fmla="*/ 103 h 211"/>
                <a:gd name="T68" fmla="*/ 262 w 299"/>
                <a:gd name="T69" fmla="*/ 23 h 211"/>
                <a:gd name="T70" fmla="*/ 256 w 299"/>
                <a:gd name="T71" fmla="*/ 105 h 211"/>
                <a:gd name="T72" fmla="*/ 281 w 299"/>
                <a:gd name="T73" fmla="*/ 47 h 211"/>
                <a:gd name="T74" fmla="*/ 268 w 299"/>
                <a:gd name="T75" fmla="*/ 54 h 211"/>
                <a:gd name="T76" fmla="*/ 263 w 299"/>
                <a:gd name="T77" fmla="*/ 86 h 211"/>
                <a:gd name="T78" fmla="*/ 263 w 299"/>
                <a:gd name="T79" fmla="*/ 35 h 211"/>
                <a:gd name="T80" fmla="*/ 131 w 299"/>
                <a:gd name="T81" fmla="*/ 84 h 211"/>
                <a:gd name="T82" fmla="*/ 147 w 299"/>
                <a:gd name="T83" fmla="*/ 92 h 211"/>
                <a:gd name="T84" fmla="*/ 132 w 299"/>
                <a:gd name="T85" fmla="*/ 86 h 211"/>
                <a:gd name="T86" fmla="*/ 224 w 299"/>
                <a:gd name="T87" fmla="*/ 21 h 211"/>
                <a:gd name="T88" fmla="*/ 263 w 299"/>
                <a:gd name="T89" fmla="*/ 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9" h="211">
                  <a:moveTo>
                    <a:pt x="184" y="80"/>
                  </a:moveTo>
                  <a:cubicBezTo>
                    <a:pt x="174" y="83"/>
                    <a:pt x="167" y="90"/>
                    <a:pt x="161" y="98"/>
                  </a:cubicBezTo>
                  <a:cubicBezTo>
                    <a:pt x="154" y="106"/>
                    <a:pt x="150" y="115"/>
                    <a:pt x="146" y="125"/>
                  </a:cubicBezTo>
                  <a:cubicBezTo>
                    <a:pt x="146" y="126"/>
                    <a:pt x="144" y="127"/>
                    <a:pt x="143" y="129"/>
                  </a:cubicBezTo>
                  <a:cubicBezTo>
                    <a:pt x="143" y="129"/>
                    <a:pt x="141" y="132"/>
                    <a:pt x="141" y="132"/>
                  </a:cubicBezTo>
                  <a:cubicBezTo>
                    <a:pt x="141" y="132"/>
                    <a:pt x="123" y="144"/>
                    <a:pt x="119" y="152"/>
                  </a:cubicBezTo>
                  <a:cubicBezTo>
                    <a:pt x="110" y="167"/>
                    <a:pt x="100" y="181"/>
                    <a:pt x="90" y="195"/>
                  </a:cubicBezTo>
                  <a:cubicBezTo>
                    <a:pt x="84" y="205"/>
                    <a:pt x="73" y="207"/>
                    <a:pt x="62" y="209"/>
                  </a:cubicBezTo>
                  <a:cubicBezTo>
                    <a:pt x="46" y="211"/>
                    <a:pt x="31" y="209"/>
                    <a:pt x="15" y="205"/>
                  </a:cubicBezTo>
                  <a:cubicBezTo>
                    <a:pt x="12" y="205"/>
                    <a:pt x="8" y="205"/>
                    <a:pt x="4" y="204"/>
                  </a:cubicBezTo>
                  <a:cubicBezTo>
                    <a:pt x="1" y="204"/>
                    <a:pt x="0" y="203"/>
                    <a:pt x="2" y="199"/>
                  </a:cubicBezTo>
                  <a:cubicBezTo>
                    <a:pt x="4" y="196"/>
                    <a:pt x="6" y="193"/>
                    <a:pt x="8" y="189"/>
                  </a:cubicBezTo>
                  <a:cubicBezTo>
                    <a:pt x="12" y="178"/>
                    <a:pt x="16" y="167"/>
                    <a:pt x="21" y="157"/>
                  </a:cubicBezTo>
                  <a:cubicBezTo>
                    <a:pt x="27" y="146"/>
                    <a:pt x="38" y="140"/>
                    <a:pt x="49" y="136"/>
                  </a:cubicBezTo>
                  <a:cubicBezTo>
                    <a:pt x="66" y="131"/>
                    <a:pt x="82" y="132"/>
                    <a:pt x="99" y="135"/>
                  </a:cubicBezTo>
                  <a:cubicBezTo>
                    <a:pt x="106" y="136"/>
                    <a:pt x="112" y="137"/>
                    <a:pt x="118" y="138"/>
                  </a:cubicBezTo>
                  <a:cubicBezTo>
                    <a:pt x="126" y="139"/>
                    <a:pt x="132" y="135"/>
                    <a:pt x="137" y="130"/>
                  </a:cubicBezTo>
                  <a:cubicBezTo>
                    <a:pt x="140" y="126"/>
                    <a:pt x="143" y="121"/>
                    <a:pt x="145" y="116"/>
                  </a:cubicBezTo>
                  <a:cubicBezTo>
                    <a:pt x="149" y="108"/>
                    <a:pt x="154" y="100"/>
                    <a:pt x="160" y="93"/>
                  </a:cubicBezTo>
                  <a:cubicBezTo>
                    <a:pt x="161" y="92"/>
                    <a:pt x="162" y="91"/>
                    <a:pt x="163" y="88"/>
                  </a:cubicBezTo>
                  <a:cubicBezTo>
                    <a:pt x="160" y="90"/>
                    <a:pt x="157" y="91"/>
                    <a:pt x="154" y="93"/>
                  </a:cubicBezTo>
                  <a:cubicBezTo>
                    <a:pt x="142" y="100"/>
                    <a:pt x="130" y="101"/>
                    <a:pt x="118" y="94"/>
                  </a:cubicBezTo>
                  <a:cubicBezTo>
                    <a:pt x="115" y="92"/>
                    <a:pt x="112" y="92"/>
                    <a:pt x="109" y="91"/>
                  </a:cubicBezTo>
                  <a:cubicBezTo>
                    <a:pt x="107" y="90"/>
                    <a:pt x="106" y="89"/>
                    <a:pt x="105" y="89"/>
                  </a:cubicBezTo>
                  <a:cubicBezTo>
                    <a:pt x="106" y="88"/>
                    <a:pt x="107" y="87"/>
                    <a:pt x="108" y="86"/>
                  </a:cubicBezTo>
                  <a:cubicBezTo>
                    <a:pt x="121" y="76"/>
                    <a:pt x="136" y="74"/>
                    <a:pt x="151" y="69"/>
                  </a:cubicBezTo>
                  <a:cubicBezTo>
                    <a:pt x="157" y="66"/>
                    <a:pt x="165" y="67"/>
                    <a:pt x="171" y="66"/>
                  </a:cubicBezTo>
                  <a:cubicBezTo>
                    <a:pt x="177" y="66"/>
                    <a:pt x="184" y="66"/>
                    <a:pt x="190" y="66"/>
                  </a:cubicBezTo>
                  <a:cubicBezTo>
                    <a:pt x="197" y="65"/>
                    <a:pt x="204" y="63"/>
                    <a:pt x="211" y="62"/>
                  </a:cubicBezTo>
                  <a:cubicBezTo>
                    <a:pt x="217" y="61"/>
                    <a:pt x="222" y="57"/>
                    <a:pt x="227" y="53"/>
                  </a:cubicBezTo>
                  <a:cubicBezTo>
                    <a:pt x="233" y="47"/>
                    <a:pt x="239" y="41"/>
                    <a:pt x="243" y="32"/>
                  </a:cubicBezTo>
                  <a:cubicBezTo>
                    <a:pt x="228" y="38"/>
                    <a:pt x="214" y="31"/>
                    <a:pt x="200" y="28"/>
                  </a:cubicBezTo>
                  <a:cubicBezTo>
                    <a:pt x="199" y="28"/>
                    <a:pt x="197" y="26"/>
                    <a:pt x="197" y="26"/>
                  </a:cubicBezTo>
                  <a:cubicBezTo>
                    <a:pt x="198" y="24"/>
                    <a:pt x="199" y="22"/>
                    <a:pt x="200" y="22"/>
                  </a:cubicBezTo>
                  <a:cubicBezTo>
                    <a:pt x="207" y="18"/>
                    <a:pt x="215" y="14"/>
                    <a:pt x="222" y="10"/>
                  </a:cubicBezTo>
                  <a:cubicBezTo>
                    <a:pt x="234" y="4"/>
                    <a:pt x="248" y="4"/>
                    <a:pt x="261" y="5"/>
                  </a:cubicBezTo>
                  <a:cubicBezTo>
                    <a:pt x="270" y="5"/>
                    <a:pt x="280" y="2"/>
                    <a:pt x="289" y="1"/>
                  </a:cubicBezTo>
                  <a:cubicBezTo>
                    <a:pt x="292" y="0"/>
                    <a:pt x="296" y="0"/>
                    <a:pt x="299" y="0"/>
                  </a:cubicBezTo>
                  <a:cubicBezTo>
                    <a:pt x="299" y="0"/>
                    <a:pt x="299" y="1"/>
                    <a:pt x="299" y="2"/>
                  </a:cubicBezTo>
                  <a:cubicBezTo>
                    <a:pt x="298" y="2"/>
                    <a:pt x="297" y="3"/>
                    <a:pt x="295" y="3"/>
                  </a:cubicBezTo>
                  <a:cubicBezTo>
                    <a:pt x="290" y="5"/>
                    <a:pt x="284" y="6"/>
                    <a:pt x="278" y="8"/>
                  </a:cubicBezTo>
                  <a:cubicBezTo>
                    <a:pt x="276" y="8"/>
                    <a:pt x="274" y="11"/>
                    <a:pt x="272" y="13"/>
                  </a:cubicBezTo>
                  <a:cubicBezTo>
                    <a:pt x="274" y="24"/>
                    <a:pt x="278" y="35"/>
                    <a:pt x="285" y="44"/>
                  </a:cubicBezTo>
                  <a:cubicBezTo>
                    <a:pt x="285" y="46"/>
                    <a:pt x="286" y="47"/>
                    <a:pt x="286" y="49"/>
                  </a:cubicBezTo>
                  <a:cubicBezTo>
                    <a:pt x="285" y="57"/>
                    <a:pt x="284" y="65"/>
                    <a:pt x="282" y="73"/>
                  </a:cubicBezTo>
                  <a:cubicBezTo>
                    <a:pt x="280" y="84"/>
                    <a:pt x="273" y="93"/>
                    <a:pt x="265" y="101"/>
                  </a:cubicBezTo>
                  <a:cubicBezTo>
                    <a:pt x="262" y="105"/>
                    <a:pt x="259" y="108"/>
                    <a:pt x="255" y="111"/>
                  </a:cubicBezTo>
                  <a:cubicBezTo>
                    <a:pt x="254" y="112"/>
                    <a:pt x="252" y="112"/>
                    <a:pt x="250" y="112"/>
                  </a:cubicBezTo>
                  <a:cubicBezTo>
                    <a:pt x="250" y="111"/>
                    <a:pt x="250" y="109"/>
                    <a:pt x="250" y="107"/>
                  </a:cubicBezTo>
                  <a:cubicBezTo>
                    <a:pt x="250" y="103"/>
                    <a:pt x="251" y="98"/>
                    <a:pt x="250" y="94"/>
                  </a:cubicBezTo>
                  <a:cubicBezTo>
                    <a:pt x="249" y="84"/>
                    <a:pt x="247" y="74"/>
                    <a:pt x="247" y="64"/>
                  </a:cubicBezTo>
                  <a:cubicBezTo>
                    <a:pt x="248" y="56"/>
                    <a:pt x="250" y="49"/>
                    <a:pt x="252" y="41"/>
                  </a:cubicBezTo>
                  <a:cubicBezTo>
                    <a:pt x="254" y="34"/>
                    <a:pt x="257" y="27"/>
                    <a:pt x="260" y="19"/>
                  </a:cubicBezTo>
                  <a:cubicBezTo>
                    <a:pt x="257" y="22"/>
                    <a:pt x="255" y="24"/>
                    <a:pt x="254" y="26"/>
                  </a:cubicBezTo>
                  <a:cubicBezTo>
                    <a:pt x="249" y="32"/>
                    <a:pt x="246" y="38"/>
                    <a:pt x="241" y="43"/>
                  </a:cubicBezTo>
                  <a:cubicBezTo>
                    <a:pt x="232" y="55"/>
                    <a:pt x="221" y="65"/>
                    <a:pt x="205" y="67"/>
                  </a:cubicBezTo>
                  <a:cubicBezTo>
                    <a:pt x="200" y="68"/>
                    <a:pt x="199" y="69"/>
                    <a:pt x="200" y="75"/>
                  </a:cubicBezTo>
                  <a:cubicBezTo>
                    <a:pt x="201" y="81"/>
                    <a:pt x="202" y="88"/>
                    <a:pt x="202" y="95"/>
                  </a:cubicBezTo>
                  <a:cubicBezTo>
                    <a:pt x="203" y="97"/>
                    <a:pt x="203" y="99"/>
                    <a:pt x="203" y="101"/>
                  </a:cubicBezTo>
                  <a:cubicBezTo>
                    <a:pt x="209" y="123"/>
                    <a:pt x="209" y="145"/>
                    <a:pt x="198" y="166"/>
                  </a:cubicBezTo>
                  <a:cubicBezTo>
                    <a:pt x="194" y="175"/>
                    <a:pt x="186" y="181"/>
                    <a:pt x="179" y="188"/>
                  </a:cubicBezTo>
                  <a:cubicBezTo>
                    <a:pt x="178" y="189"/>
                    <a:pt x="176" y="189"/>
                    <a:pt x="175" y="190"/>
                  </a:cubicBezTo>
                  <a:cubicBezTo>
                    <a:pt x="172" y="190"/>
                    <a:pt x="171" y="189"/>
                    <a:pt x="172" y="187"/>
                  </a:cubicBezTo>
                  <a:cubicBezTo>
                    <a:pt x="175" y="177"/>
                    <a:pt x="170" y="168"/>
                    <a:pt x="166" y="159"/>
                  </a:cubicBezTo>
                  <a:cubicBezTo>
                    <a:pt x="156" y="136"/>
                    <a:pt x="158" y="115"/>
                    <a:pt x="172" y="94"/>
                  </a:cubicBezTo>
                  <a:cubicBezTo>
                    <a:pt x="176" y="89"/>
                    <a:pt x="180" y="84"/>
                    <a:pt x="184" y="80"/>
                  </a:cubicBezTo>
                  <a:close/>
                  <a:moveTo>
                    <a:pt x="115" y="143"/>
                  </a:moveTo>
                  <a:cubicBezTo>
                    <a:pt x="115" y="143"/>
                    <a:pt x="115" y="142"/>
                    <a:pt x="115" y="142"/>
                  </a:cubicBezTo>
                  <a:cubicBezTo>
                    <a:pt x="109" y="141"/>
                    <a:pt x="104" y="140"/>
                    <a:pt x="98" y="139"/>
                  </a:cubicBezTo>
                  <a:cubicBezTo>
                    <a:pt x="83" y="136"/>
                    <a:pt x="67" y="135"/>
                    <a:pt x="52" y="139"/>
                  </a:cubicBezTo>
                  <a:cubicBezTo>
                    <a:pt x="39" y="143"/>
                    <a:pt x="29" y="150"/>
                    <a:pt x="23" y="163"/>
                  </a:cubicBezTo>
                  <a:cubicBezTo>
                    <a:pt x="18" y="175"/>
                    <a:pt x="13" y="188"/>
                    <a:pt x="7" y="200"/>
                  </a:cubicBezTo>
                  <a:cubicBezTo>
                    <a:pt x="10" y="201"/>
                    <a:pt x="13" y="201"/>
                    <a:pt x="16" y="202"/>
                  </a:cubicBezTo>
                  <a:cubicBezTo>
                    <a:pt x="31" y="205"/>
                    <a:pt x="46" y="208"/>
                    <a:pt x="61" y="205"/>
                  </a:cubicBezTo>
                  <a:cubicBezTo>
                    <a:pt x="70" y="203"/>
                    <a:pt x="79" y="202"/>
                    <a:pt x="85" y="195"/>
                  </a:cubicBezTo>
                  <a:cubicBezTo>
                    <a:pt x="90" y="189"/>
                    <a:pt x="95" y="183"/>
                    <a:pt x="99" y="177"/>
                  </a:cubicBezTo>
                  <a:cubicBezTo>
                    <a:pt x="104" y="170"/>
                    <a:pt x="109" y="161"/>
                    <a:pt x="115" y="153"/>
                  </a:cubicBezTo>
                  <a:cubicBezTo>
                    <a:pt x="116" y="151"/>
                    <a:pt x="117" y="149"/>
                    <a:pt x="118" y="147"/>
                  </a:cubicBezTo>
                  <a:cubicBezTo>
                    <a:pt x="113" y="148"/>
                    <a:pt x="109" y="151"/>
                    <a:pt x="105" y="153"/>
                  </a:cubicBezTo>
                  <a:cubicBezTo>
                    <a:pt x="92" y="160"/>
                    <a:pt x="78" y="167"/>
                    <a:pt x="65" y="174"/>
                  </a:cubicBezTo>
                  <a:cubicBezTo>
                    <a:pt x="57" y="178"/>
                    <a:pt x="49" y="182"/>
                    <a:pt x="41" y="186"/>
                  </a:cubicBezTo>
                  <a:cubicBezTo>
                    <a:pt x="40" y="186"/>
                    <a:pt x="38" y="186"/>
                    <a:pt x="37" y="186"/>
                  </a:cubicBezTo>
                  <a:cubicBezTo>
                    <a:pt x="38" y="185"/>
                    <a:pt x="38" y="183"/>
                    <a:pt x="40" y="183"/>
                  </a:cubicBezTo>
                  <a:cubicBezTo>
                    <a:pt x="49" y="177"/>
                    <a:pt x="59" y="172"/>
                    <a:pt x="69" y="167"/>
                  </a:cubicBezTo>
                  <a:cubicBezTo>
                    <a:pt x="76" y="163"/>
                    <a:pt x="83" y="159"/>
                    <a:pt x="90" y="155"/>
                  </a:cubicBezTo>
                  <a:cubicBezTo>
                    <a:pt x="98" y="151"/>
                    <a:pt x="107" y="147"/>
                    <a:pt x="115" y="143"/>
                  </a:cubicBezTo>
                  <a:close/>
                  <a:moveTo>
                    <a:pt x="191" y="77"/>
                  </a:moveTo>
                  <a:cubicBezTo>
                    <a:pt x="185" y="84"/>
                    <a:pt x="179" y="90"/>
                    <a:pt x="174" y="97"/>
                  </a:cubicBezTo>
                  <a:cubicBezTo>
                    <a:pt x="161" y="117"/>
                    <a:pt x="160" y="137"/>
                    <a:pt x="170" y="158"/>
                  </a:cubicBezTo>
                  <a:cubicBezTo>
                    <a:pt x="173" y="165"/>
                    <a:pt x="177" y="172"/>
                    <a:pt x="176" y="181"/>
                  </a:cubicBezTo>
                  <a:cubicBezTo>
                    <a:pt x="176" y="182"/>
                    <a:pt x="176" y="183"/>
                    <a:pt x="177" y="186"/>
                  </a:cubicBezTo>
                  <a:cubicBezTo>
                    <a:pt x="182" y="180"/>
                    <a:pt x="186" y="176"/>
                    <a:pt x="190" y="171"/>
                  </a:cubicBezTo>
                  <a:cubicBezTo>
                    <a:pt x="204" y="152"/>
                    <a:pt x="205" y="131"/>
                    <a:pt x="202" y="109"/>
                  </a:cubicBezTo>
                  <a:cubicBezTo>
                    <a:pt x="201" y="103"/>
                    <a:pt x="200" y="96"/>
                    <a:pt x="199" y="90"/>
                  </a:cubicBezTo>
                  <a:cubicBezTo>
                    <a:pt x="198" y="85"/>
                    <a:pt x="198" y="80"/>
                    <a:pt x="197" y="75"/>
                  </a:cubicBezTo>
                  <a:cubicBezTo>
                    <a:pt x="192" y="91"/>
                    <a:pt x="190" y="107"/>
                    <a:pt x="192" y="123"/>
                  </a:cubicBezTo>
                  <a:cubicBezTo>
                    <a:pt x="193" y="134"/>
                    <a:pt x="192" y="144"/>
                    <a:pt x="189" y="154"/>
                  </a:cubicBezTo>
                  <a:cubicBezTo>
                    <a:pt x="189" y="155"/>
                    <a:pt x="188" y="157"/>
                    <a:pt x="187" y="159"/>
                  </a:cubicBezTo>
                  <a:cubicBezTo>
                    <a:pt x="186" y="159"/>
                    <a:pt x="186" y="158"/>
                    <a:pt x="185" y="158"/>
                  </a:cubicBezTo>
                  <a:cubicBezTo>
                    <a:pt x="185" y="155"/>
                    <a:pt x="186" y="153"/>
                    <a:pt x="186" y="150"/>
                  </a:cubicBezTo>
                  <a:cubicBezTo>
                    <a:pt x="187" y="142"/>
                    <a:pt x="187" y="134"/>
                    <a:pt x="188" y="125"/>
                  </a:cubicBezTo>
                  <a:cubicBezTo>
                    <a:pt x="188" y="118"/>
                    <a:pt x="187" y="110"/>
                    <a:pt x="188" y="103"/>
                  </a:cubicBezTo>
                  <a:cubicBezTo>
                    <a:pt x="188" y="95"/>
                    <a:pt x="190" y="86"/>
                    <a:pt x="191" y="77"/>
                  </a:cubicBezTo>
                  <a:close/>
                  <a:moveTo>
                    <a:pt x="264" y="23"/>
                  </a:moveTo>
                  <a:cubicBezTo>
                    <a:pt x="263" y="23"/>
                    <a:pt x="263" y="23"/>
                    <a:pt x="262" y="23"/>
                  </a:cubicBezTo>
                  <a:cubicBezTo>
                    <a:pt x="259" y="36"/>
                    <a:pt x="252" y="49"/>
                    <a:pt x="251" y="63"/>
                  </a:cubicBezTo>
                  <a:cubicBezTo>
                    <a:pt x="251" y="77"/>
                    <a:pt x="253" y="91"/>
                    <a:pt x="254" y="105"/>
                  </a:cubicBezTo>
                  <a:cubicBezTo>
                    <a:pt x="255" y="105"/>
                    <a:pt x="255" y="105"/>
                    <a:pt x="256" y="105"/>
                  </a:cubicBezTo>
                  <a:cubicBezTo>
                    <a:pt x="258" y="103"/>
                    <a:pt x="260" y="101"/>
                    <a:pt x="262" y="99"/>
                  </a:cubicBezTo>
                  <a:cubicBezTo>
                    <a:pt x="277" y="85"/>
                    <a:pt x="281" y="68"/>
                    <a:pt x="282" y="49"/>
                  </a:cubicBezTo>
                  <a:cubicBezTo>
                    <a:pt x="282" y="48"/>
                    <a:pt x="282" y="47"/>
                    <a:pt x="281" y="47"/>
                  </a:cubicBezTo>
                  <a:cubicBezTo>
                    <a:pt x="279" y="41"/>
                    <a:pt x="276" y="35"/>
                    <a:pt x="273" y="30"/>
                  </a:cubicBezTo>
                  <a:cubicBezTo>
                    <a:pt x="272" y="27"/>
                    <a:pt x="271" y="24"/>
                    <a:pt x="269" y="20"/>
                  </a:cubicBezTo>
                  <a:cubicBezTo>
                    <a:pt x="266" y="32"/>
                    <a:pt x="265" y="43"/>
                    <a:pt x="268" y="54"/>
                  </a:cubicBezTo>
                  <a:cubicBezTo>
                    <a:pt x="271" y="64"/>
                    <a:pt x="270" y="74"/>
                    <a:pt x="267" y="84"/>
                  </a:cubicBezTo>
                  <a:cubicBezTo>
                    <a:pt x="267" y="85"/>
                    <a:pt x="266" y="86"/>
                    <a:pt x="265" y="87"/>
                  </a:cubicBezTo>
                  <a:cubicBezTo>
                    <a:pt x="264" y="86"/>
                    <a:pt x="264" y="86"/>
                    <a:pt x="263" y="86"/>
                  </a:cubicBezTo>
                  <a:cubicBezTo>
                    <a:pt x="264" y="83"/>
                    <a:pt x="264" y="80"/>
                    <a:pt x="265" y="77"/>
                  </a:cubicBezTo>
                  <a:cubicBezTo>
                    <a:pt x="267" y="70"/>
                    <a:pt x="267" y="64"/>
                    <a:pt x="265" y="57"/>
                  </a:cubicBezTo>
                  <a:cubicBezTo>
                    <a:pt x="263" y="50"/>
                    <a:pt x="263" y="43"/>
                    <a:pt x="263" y="35"/>
                  </a:cubicBezTo>
                  <a:cubicBezTo>
                    <a:pt x="263" y="31"/>
                    <a:pt x="264" y="27"/>
                    <a:pt x="264" y="23"/>
                  </a:cubicBezTo>
                  <a:close/>
                  <a:moveTo>
                    <a:pt x="132" y="86"/>
                  </a:moveTo>
                  <a:cubicBezTo>
                    <a:pt x="131" y="85"/>
                    <a:pt x="131" y="84"/>
                    <a:pt x="131" y="84"/>
                  </a:cubicBezTo>
                  <a:cubicBezTo>
                    <a:pt x="149" y="80"/>
                    <a:pt x="167" y="80"/>
                    <a:pt x="184" y="70"/>
                  </a:cubicBezTo>
                  <a:cubicBezTo>
                    <a:pt x="159" y="69"/>
                    <a:pt x="122" y="79"/>
                    <a:pt x="114" y="88"/>
                  </a:cubicBezTo>
                  <a:cubicBezTo>
                    <a:pt x="127" y="96"/>
                    <a:pt x="135" y="97"/>
                    <a:pt x="147" y="92"/>
                  </a:cubicBezTo>
                  <a:cubicBezTo>
                    <a:pt x="155" y="88"/>
                    <a:pt x="162" y="84"/>
                    <a:pt x="170" y="80"/>
                  </a:cubicBezTo>
                  <a:cubicBezTo>
                    <a:pt x="163" y="82"/>
                    <a:pt x="157" y="83"/>
                    <a:pt x="151" y="84"/>
                  </a:cubicBezTo>
                  <a:cubicBezTo>
                    <a:pt x="144" y="85"/>
                    <a:pt x="138" y="85"/>
                    <a:pt x="132" y="86"/>
                  </a:cubicBezTo>
                  <a:close/>
                  <a:moveTo>
                    <a:pt x="203" y="24"/>
                  </a:moveTo>
                  <a:cubicBezTo>
                    <a:pt x="222" y="35"/>
                    <a:pt x="244" y="32"/>
                    <a:pt x="254" y="18"/>
                  </a:cubicBezTo>
                  <a:cubicBezTo>
                    <a:pt x="244" y="19"/>
                    <a:pt x="234" y="20"/>
                    <a:pt x="224" y="21"/>
                  </a:cubicBezTo>
                  <a:cubicBezTo>
                    <a:pt x="224" y="20"/>
                    <a:pt x="224" y="20"/>
                    <a:pt x="224" y="19"/>
                  </a:cubicBezTo>
                  <a:cubicBezTo>
                    <a:pt x="230" y="15"/>
                    <a:pt x="237" y="17"/>
                    <a:pt x="244" y="16"/>
                  </a:cubicBezTo>
                  <a:cubicBezTo>
                    <a:pt x="250" y="14"/>
                    <a:pt x="257" y="12"/>
                    <a:pt x="263" y="10"/>
                  </a:cubicBezTo>
                  <a:cubicBezTo>
                    <a:pt x="263" y="10"/>
                    <a:pt x="263" y="10"/>
                    <a:pt x="263" y="9"/>
                  </a:cubicBezTo>
                  <a:cubicBezTo>
                    <a:pt x="240" y="4"/>
                    <a:pt x="222" y="13"/>
                    <a:pt x="203" y="2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50"/>
            <p:cNvSpPr/>
            <p:nvPr/>
          </p:nvSpPr>
          <p:spPr bwMode="auto">
            <a:xfrm>
              <a:off x="2830" y="514"/>
              <a:ext cx="263" cy="409"/>
            </a:xfrm>
            <a:custGeom>
              <a:avLst/>
              <a:gdLst>
                <a:gd name="T0" fmla="*/ 18 w 125"/>
                <a:gd name="T1" fmla="*/ 128 h 194"/>
                <a:gd name="T2" fmla="*/ 1 w 125"/>
                <a:gd name="T3" fmla="*/ 70 h 194"/>
                <a:gd name="T4" fmla="*/ 39 w 125"/>
                <a:gd name="T5" fmla="*/ 49 h 194"/>
                <a:gd name="T6" fmla="*/ 72 w 125"/>
                <a:gd name="T7" fmla="*/ 60 h 194"/>
                <a:gd name="T8" fmla="*/ 59 w 125"/>
                <a:gd name="T9" fmla="*/ 40 h 194"/>
                <a:gd name="T10" fmla="*/ 57 w 125"/>
                <a:gd name="T11" fmla="*/ 4 h 194"/>
                <a:gd name="T12" fmla="*/ 95 w 125"/>
                <a:gd name="T13" fmla="*/ 26 h 194"/>
                <a:gd name="T14" fmla="*/ 109 w 125"/>
                <a:gd name="T15" fmla="*/ 68 h 194"/>
                <a:gd name="T16" fmla="*/ 102 w 125"/>
                <a:gd name="T17" fmla="*/ 59 h 194"/>
                <a:gd name="T18" fmla="*/ 92 w 125"/>
                <a:gd name="T19" fmla="*/ 40 h 194"/>
                <a:gd name="T20" fmla="*/ 72 w 125"/>
                <a:gd name="T21" fmla="*/ 14 h 194"/>
                <a:gd name="T22" fmla="*/ 61 w 125"/>
                <a:gd name="T23" fmla="*/ 20 h 194"/>
                <a:gd name="T24" fmla="*/ 68 w 125"/>
                <a:gd name="T25" fmla="*/ 29 h 194"/>
                <a:gd name="T26" fmla="*/ 93 w 125"/>
                <a:gd name="T27" fmla="*/ 63 h 194"/>
                <a:gd name="T28" fmla="*/ 92 w 125"/>
                <a:gd name="T29" fmla="*/ 75 h 194"/>
                <a:gd name="T30" fmla="*/ 96 w 125"/>
                <a:gd name="T31" fmla="*/ 81 h 194"/>
                <a:gd name="T32" fmla="*/ 35 w 125"/>
                <a:gd name="T33" fmla="*/ 57 h 194"/>
                <a:gd name="T34" fmla="*/ 12 w 125"/>
                <a:gd name="T35" fmla="*/ 64 h 194"/>
                <a:gd name="T36" fmla="*/ 11 w 125"/>
                <a:gd name="T37" fmla="*/ 92 h 194"/>
                <a:gd name="T38" fmla="*/ 10 w 125"/>
                <a:gd name="T39" fmla="*/ 99 h 194"/>
                <a:gd name="T40" fmla="*/ 26 w 125"/>
                <a:gd name="T41" fmla="*/ 121 h 194"/>
                <a:gd name="T42" fmla="*/ 50 w 125"/>
                <a:gd name="T43" fmla="*/ 119 h 194"/>
                <a:gd name="T44" fmla="*/ 83 w 125"/>
                <a:gd name="T45" fmla="*/ 108 h 194"/>
                <a:gd name="T46" fmla="*/ 102 w 125"/>
                <a:gd name="T47" fmla="*/ 89 h 194"/>
                <a:gd name="T48" fmla="*/ 109 w 125"/>
                <a:gd name="T49" fmla="*/ 84 h 194"/>
                <a:gd name="T50" fmla="*/ 108 w 125"/>
                <a:gd name="T51" fmla="*/ 69 h 194"/>
                <a:gd name="T52" fmla="*/ 113 w 125"/>
                <a:gd name="T53" fmla="*/ 60 h 194"/>
                <a:gd name="T54" fmla="*/ 115 w 125"/>
                <a:gd name="T55" fmla="*/ 47 h 194"/>
                <a:gd name="T56" fmla="*/ 110 w 125"/>
                <a:gd name="T57" fmla="*/ 17 h 194"/>
                <a:gd name="T58" fmla="*/ 108 w 125"/>
                <a:gd name="T59" fmla="*/ 27 h 194"/>
                <a:gd name="T60" fmla="*/ 107 w 125"/>
                <a:gd name="T61" fmla="*/ 55 h 194"/>
                <a:gd name="T62" fmla="*/ 101 w 125"/>
                <a:gd name="T63" fmla="*/ 31 h 194"/>
                <a:gd name="T64" fmla="*/ 104 w 125"/>
                <a:gd name="T65" fmla="*/ 7 h 194"/>
                <a:gd name="T66" fmla="*/ 123 w 125"/>
                <a:gd name="T67" fmla="*/ 51 h 194"/>
                <a:gd name="T68" fmla="*/ 115 w 125"/>
                <a:gd name="T69" fmla="*/ 73 h 194"/>
                <a:gd name="T70" fmla="*/ 114 w 125"/>
                <a:gd name="T71" fmla="*/ 91 h 194"/>
                <a:gd name="T72" fmla="*/ 112 w 125"/>
                <a:gd name="T73" fmla="*/ 110 h 194"/>
                <a:gd name="T74" fmla="*/ 86 w 125"/>
                <a:gd name="T75" fmla="*/ 180 h 194"/>
                <a:gd name="T76" fmla="*/ 34 w 125"/>
                <a:gd name="T77" fmla="*/ 182 h 194"/>
                <a:gd name="T78" fmla="*/ 48 w 125"/>
                <a:gd name="T79" fmla="*/ 156 h 194"/>
                <a:gd name="T80" fmla="*/ 81 w 125"/>
                <a:gd name="T81" fmla="*/ 12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94">
                  <a:moveTo>
                    <a:pt x="73" y="127"/>
                  </a:moveTo>
                  <a:cubicBezTo>
                    <a:pt x="55" y="137"/>
                    <a:pt x="36" y="139"/>
                    <a:pt x="18" y="128"/>
                  </a:cubicBezTo>
                  <a:cubicBezTo>
                    <a:pt x="5" y="120"/>
                    <a:pt x="0" y="108"/>
                    <a:pt x="1" y="93"/>
                  </a:cubicBezTo>
                  <a:cubicBezTo>
                    <a:pt x="1" y="85"/>
                    <a:pt x="1" y="78"/>
                    <a:pt x="1" y="70"/>
                  </a:cubicBezTo>
                  <a:cubicBezTo>
                    <a:pt x="1" y="56"/>
                    <a:pt x="6" y="48"/>
                    <a:pt x="17" y="46"/>
                  </a:cubicBezTo>
                  <a:cubicBezTo>
                    <a:pt x="24" y="44"/>
                    <a:pt x="32" y="46"/>
                    <a:pt x="39" y="49"/>
                  </a:cubicBezTo>
                  <a:cubicBezTo>
                    <a:pt x="41" y="50"/>
                    <a:pt x="44" y="51"/>
                    <a:pt x="46" y="52"/>
                  </a:cubicBezTo>
                  <a:cubicBezTo>
                    <a:pt x="55" y="54"/>
                    <a:pt x="62" y="60"/>
                    <a:pt x="72" y="60"/>
                  </a:cubicBezTo>
                  <a:cubicBezTo>
                    <a:pt x="74" y="61"/>
                    <a:pt x="77" y="63"/>
                    <a:pt x="79" y="64"/>
                  </a:cubicBezTo>
                  <a:cubicBezTo>
                    <a:pt x="71" y="58"/>
                    <a:pt x="66" y="48"/>
                    <a:pt x="59" y="40"/>
                  </a:cubicBezTo>
                  <a:cubicBezTo>
                    <a:pt x="54" y="36"/>
                    <a:pt x="52" y="28"/>
                    <a:pt x="51" y="22"/>
                  </a:cubicBezTo>
                  <a:cubicBezTo>
                    <a:pt x="49" y="15"/>
                    <a:pt x="51" y="9"/>
                    <a:pt x="57" y="4"/>
                  </a:cubicBezTo>
                  <a:cubicBezTo>
                    <a:pt x="63" y="0"/>
                    <a:pt x="69" y="0"/>
                    <a:pt x="75" y="3"/>
                  </a:cubicBezTo>
                  <a:cubicBezTo>
                    <a:pt x="83" y="10"/>
                    <a:pt x="90" y="17"/>
                    <a:pt x="95" y="26"/>
                  </a:cubicBezTo>
                  <a:cubicBezTo>
                    <a:pt x="99" y="32"/>
                    <a:pt x="100" y="39"/>
                    <a:pt x="103" y="45"/>
                  </a:cubicBezTo>
                  <a:cubicBezTo>
                    <a:pt x="104" y="53"/>
                    <a:pt x="109" y="60"/>
                    <a:pt x="109" y="68"/>
                  </a:cubicBezTo>
                  <a:cubicBezTo>
                    <a:pt x="106" y="70"/>
                    <a:pt x="106" y="67"/>
                    <a:pt x="104" y="66"/>
                  </a:cubicBezTo>
                  <a:cubicBezTo>
                    <a:pt x="103" y="64"/>
                    <a:pt x="103" y="61"/>
                    <a:pt x="102" y="59"/>
                  </a:cubicBezTo>
                  <a:cubicBezTo>
                    <a:pt x="101" y="58"/>
                    <a:pt x="100" y="57"/>
                    <a:pt x="100" y="55"/>
                  </a:cubicBezTo>
                  <a:cubicBezTo>
                    <a:pt x="98" y="50"/>
                    <a:pt x="95" y="45"/>
                    <a:pt x="92" y="40"/>
                  </a:cubicBezTo>
                  <a:cubicBezTo>
                    <a:pt x="91" y="40"/>
                    <a:pt x="91" y="39"/>
                    <a:pt x="91" y="39"/>
                  </a:cubicBezTo>
                  <a:cubicBezTo>
                    <a:pt x="85" y="30"/>
                    <a:pt x="79" y="21"/>
                    <a:pt x="72" y="14"/>
                  </a:cubicBezTo>
                  <a:cubicBezTo>
                    <a:pt x="70" y="11"/>
                    <a:pt x="67" y="10"/>
                    <a:pt x="63" y="12"/>
                  </a:cubicBezTo>
                  <a:cubicBezTo>
                    <a:pt x="60" y="14"/>
                    <a:pt x="59" y="17"/>
                    <a:pt x="61" y="20"/>
                  </a:cubicBezTo>
                  <a:cubicBezTo>
                    <a:pt x="62" y="23"/>
                    <a:pt x="63" y="26"/>
                    <a:pt x="66" y="27"/>
                  </a:cubicBezTo>
                  <a:cubicBezTo>
                    <a:pt x="67" y="27"/>
                    <a:pt x="68" y="28"/>
                    <a:pt x="68" y="29"/>
                  </a:cubicBezTo>
                  <a:cubicBezTo>
                    <a:pt x="68" y="38"/>
                    <a:pt x="77" y="42"/>
                    <a:pt x="81" y="49"/>
                  </a:cubicBezTo>
                  <a:cubicBezTo>
                    <a:pt x="83" y="55"/>
                    <a:pt x="88" y="59"/>
                    <a:pt x="93" y="63"/>
                  </a:cubicBezTo>
                  <a:cubicBezTo>
                    <a:pt x="97" y="67"/>
                    <a:pt x="99" y="72"/>
                    <a:pt x="99" y="78"/>
                  </a:cubicBezTo>
                  <a:cubicBezTo>
                    <a:pt x="96" y="81"/>
                    <a:pt x="95" y="76"/>
                    <a:pt x="92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4" y="77"/>
                    <a:pt x="96" y="78"/>
                    <a:pt x="96" y="81"/>
                  </a:cubicBezTo>
                  <a:cubicBezTo>
                    <a:pt x="88" y="83"/>
                    <a:pt x="81" y="79"/>
                    <a:pt x="75" y="75"/>
                  </a:cubicBezTo>
                  <a:cubicBezTo>
                    <a:pt x="63" y="66"/>
                    <a:pt x="49" y="61"/>
                    <a:pt x="35" y="57"/>
                  </a:cubicBezTo>
                  <a:cubicBezTo>
                    <a:pt x="28" y="55"/>
                    <a:pt x="21" y="53"/>
                    <a:pt x="15" y="59"/>
                  </a:cubicBezTo>
                  <a:cubicBezTo>
                    <a:pt x="14" y="61"/>
                    <a:pt x="12" y="62"/>
                    <a:pt x="12" y="64"/>
                  </a:cubicBezTo>
                  <a:cubicBezTo>
                    <a:pt x="12" y="71"/>
                    <a:pt x="9" y="78"/>
                    <a:pt x="13" y="84"/>
                  </a:cubicBezTo>
                  <a:cubicBezTo>
                    <a:pt x="14" y="87"/>
                    <a:pt x="13" y="89"/>
                    <a:pt x="11" y="92"/>
                  </a:cubicBezTo>
                  <a:cubicBezTo>
                    <a:pt x="10" y="93"/>
                    <a:pt x="9" y="94"/>
                    <a:pt x="10" y="96"/>
                  </a:cubicBezTo>
                  <a:cubicBezTo>
                    <a:pt x="10" y="97"/>
                    <a:pt x="10" y="98"/>
                    <a:pt x="10" y="99"/>
                  </a:cubicBezTo>
                  <a:cubicBezTo>
                    <a:pt x="11" y="108"/>
                    <a:pt x="12" y="109"/>
                    <a:pt x="23" y="108"/>
                  </a:cubicBezTo>
                  <a:cubicBezTo>
                    <a:pt x="30" y="115"/>
                    <a:pt x="31" y="117"/>
                    <a:pt x="26" y="121"/>
                  </a:cubicBezTo>
                  <a:cubicBezTo>
                    <a:pt x="29" y="122"/>
                    <a:pt x="31" y="123"/>
                    <a:pt x="34" y="124"/>
                  </a:cubicBezTo>
                  <a:cubicBezTo>
                    <a:pt x="42" y="126"/>
                    <a:pt x="45" y="126"/>
                    <a:pt x="50" y="119"/>
                  </a:cubicBezTo>
                  <a:cubicBezTo>
                    <a:pt x="53" y="114"/>
                    <a:pt x="59" y="114"/>
                    <a:pt x="64" y="114"/>
                  </a:cubicBezTo>
                  <a:cubicBezTo>
                    <a:pt x="71" y="114"/>
                    <a:pt x="77" y="113"/>
                    <a:pt x="83" y="108"/>
                  </a:cubicBezTo>
                  <a:cubicBezTo>
                    <a:pt x="87" y="104"/>
                    <a:pt x="93" y="103"/>
                    <a:pt x="98" y="100"/>
                  </a:cubicBezTo>
                  <a:cubicBezTo>
                    <a:pt x="105" y="96"/>
                    <a:pt x="105" y="96"/>
                    <a:pt x="102" y="89"/>
                  </a:cubicBezTo>
                  <a:cubicBezTo>
                    <a:pt x="102" y="86"/>
                    <a:pt x="104" y="87"/>
                    <a:pt x="105" y="87"/>
                  </a:cubicBezTo>
                  <a:cubicBezTo>
                    <a:pt x="108" y="88"/>
                    <a:pt x="108" y="86"/>
                    <a:pt x="109" y="84"/>
                  </a:cubicBezTo>
                  <a:cubicBezTo>
                    <a:pt x="112" y="81"/>
                    <a:pt x="112" y="78"/>
                    <a:pt x="110" y="74"/>
                  </a:cubicBezTo>
                  <a:cubicBezTo>
                    <a:pt x="109" y="72"/>
                    <a:pt x="108" y="71"/>
                    <a:pt x="108" y="69"/>
                  </a:cubicBezTo>
                  <a:cubicBezTo>
                    <a:pt x="112" y="66"/>
                    <a:pt x="108" y="62"/>
                    <a:pt x="110" y="59"/>
                  </a:cubicBezTo>
                  <a:cubicBezTo>
                    <a:pt x="111" y="58"/>
                    <a:pt x="112" y="59"/>
                    <a:pt x="113" y="60"/>
                  </a:cubicBezTo>
                  <a:cubicBezTo>
                    <a:pt x="116" y="62"/>
                    <a:pt x="117" y="59"/>
                    <a:pt x="117" y="57"/>
                  </a:cubicBezTo>
                  <a:cubicBezTo>
                    <a:pt x="117" y="53"/>
                    <a:pt x="116" y="50"/>
                    <a:pt x="115" y="47"/>
                  </a:cubicBezTo>
                  <a:cubicBezTo>
                    <a:pt x="112" y="41"/>
                    <a:pt x="113" y="34"/>
                    <a:pt x="114" y="28"/>
                  </a:cubicBezTo>
                  <a:cubicBezTo>
                    <a:pt x="114" y="24"/>
                    <a:pt x="114" y="20"/>
                    <a:pt x="110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06" y="21"/>
                    <a:pt x="107" y="24"/>
                    <a:pt x="108" y="27"/>
                  </a:cubicBezTo>
                  <a:cubicBezTo>
                    <a:pt x="110" y="34"/>
                    <a:pt x="112" y="41"/>
                    <a:pt x="111" y="49"/>
                  </a:cubicBezTo>
                  <a:cubicBezTo>
                    <a:pt x="111" y="51"/>
                    <a:pt x="112" y="55"/>
                    <a:pt x="107" y="55"/>
                  </a:cubicBezTo>
                  <a:cubicBezTo>
                    <a:pt x="104" y="52"/>
                    <a:pt x="106" y="48"/>
                    <a:pt x="103" y="45"/>
                  </a:cubicBezTo>
                  <a:cubicBezTo>
                    <a:pt x="100" y="41"/>
                    <a:pt x="100" y="36"/>
                    <a:pt x="101" y="31"/>
                  </a:cubicBezTo>
                  <a:cubicBezTo>
                    <a:pt x="101" y="27"/>
                    <a:pt x="101" y="23"/>
                    <a:pt x="100" y="19"/>
                  </a:cubicBezTo>
                  <a:cubicBezTo>
                    <a:pt x="99" y="15"/>
                    <a:pt x="98" y="10"/>
                    <a:pt x="104" y="7"/>
                  </a:cubicBezTo>
                  <a:cubicBezTo>
                    <a:pt x="108" y="5"/>
                    <a:pt x="116" y="8"/>
                    <a:pt x="118" y="14"/>
                  </a:cubicBezTo>
                  <a:cubicBezTo>
                    <a:pt x="123" y="26"/>
                    <a:pt x="125" y="38"/>
                    <a:pt x="123" y="51"/>
                  </a:cubicBezTo>
                  <a:cubicBezTo>
                    <a:pt x="122" y="58"/>
                    <a:pt x="124" y="66"/>
                    <a:pt x="116" y="70"/>
                  </a:cubicBezTo>
                  <a:cubicBezTo>
                    <a:pt x="115" y="71"/>
                    <a:pt x="115" y="72"/>
                    <a:pt x="115" y="73"/>
                  </a:cubicBezTo>
                  <a:cubicBezTo>
                    <a:pt x="120" y="79"/>
                    <a:pt x="117" y="84"/>
                    <a:pt x="114" y="89"/>
                  </a:cubicBezTo>
                  <a:cubicBezTo>
                    <a:pt x="113" y="89"/>
                    <a:pt x="114" y="90"/>
                    <a:pt x="114" y="91"/>
                  </a:cubicBezTo>
                  <a:cubicBezTo>
                    <a:pt x="114" y="93"/>
                    <a:pt x="114" y="95"/>
                    <a:pt x="113" y="97"/>
                  </a:cubicBezTo>
                  <a:cubicBezTo>
                    <a:pt x="110" y="101"/>
                    <a:pt x="111" y="105"/>
                    <a:pt x="112" y="110"/>
                  </a:cubicBezTo>
                  <a:cubicBezTo>
                    <a:pt x="113" y="122"/>
                    <a:pt x="114" y="133"/>
                    <a:pt x="112" y="145"/>
                  </a:cubicBezTo>
                  <a:cubicBezTo>
                    <a:pt x="110" y="161"/>
                    <a:pt x="100" y="172"/>
                    <a:pt x="86" y="180"/>
                  </a:cubicBezTo>
                  <a:cubicBezTo>
                    <a:pt x="83" y="181"/>
                    <a:pt x="80" y="183"/>
                    <a:pt x="77" y="185"/>
                  </a:cubicBezTo>
                  <a:cubicBezTo>
                    <a:pt x="62" y="194"/>
                    <a:pt x="47" y="193"/>
                    <a:pt x="34" y="182"/>
                  </a:cubicBezTo>
                  <a:cubicBezTo>
                    <a:pt x="28" y="177"/>
                    <a:pt x="28" y="171"/>
                    <a:pt x="34" y="165"/>
                  </a:cubicBezTo>
                  <a:cubicBezTo>
                    <a:pt x="38" y="160"/>
                    <a:pt x="43" y="158"/>
                    <a:pt x="48" y="156"/>
                  </a:cubicBezTo>
                  <a:cubicBezTo>
                    <a:pt x="62" y="150"/>
                    <a:pt x="72" y="140"/>
                    <a:pt x="78" y="127"/>
                  </a:cubicBezTo>
                  <a:cubicBezTo>
                    <a:pt x="79" y="125"/>
                    <a:pt x="79" y="122"/>
                    <a:pt x="81" y="121"/>
                  </a:cubicBezTo>
                  <a:cubicBezTo>
                    <a:pt x="78" y="123"/>
                    <a:pt x="75" y="125"/>
                    <a:pt x="73" y="127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51"/>
            <p:cNvSpPr/>
            <p:nvPr/>
          </p:nvSpPr>
          <p:spPr bwMode="auto">
            <a:xfrm>
              <a:off x="3124" y="632"/>
              <a:ext cx="137" cy="137"/>
            </a:xfrm>
            <a:custGeom>
              <a:avLst/>
              <a:gdLst>
                <a:gd name="T0" fmla="*/ 46 w 65"/>
                <a:gd name="T1" fmla="*/ 59 h 65"/>
                <a:gd name="T2" fmla="*/ 14 w 65"/>
                <a:gd name="T3" fmla="*/ 34 h 65"/>
                <a:gd name="T4" fmla="*/ 1 w 65"/>
                <a:gd name="T5" fmla="*/ 5 h 65"/>
                <a:gd name="T6" fmla="*/ 4 w 65"/>
                <a:gd name="T7" fmla="*/ 1 h 65"/>
                <a:gd name="T8" fmla="*/ 15 w 65"/>
                <a:gd name="T9" fmla="*/ 3 h 65"/>
                <a:gd name="T10" fmla="*/ 59 w 65"/>
                <a:gd name="T11" fmla="*/ 44 h 65"/>
                <a:gd name="T12" fmla="*/ 65 w 65"/>
                <a:gd name="T13" fmla="*/ 57 h 65"/>
                <a:gd name="T14" fmla="*/ 63 w 65"/>
                <a:gd name="T15" fmla="*/ 63 h 65"/>
                <a:gd name="T16" fmla="*/ 58 w 65"/>
                <a:gd name="T17" fmla="*/ 62 h 65"/>
                <a:gd name="T18" fmla="*/ 48 w 65"/>
                <a:gd name="T19" fmla="*/ 40 h 65"/>
                <a:gd name="T20" fmla="*/ 36 w 65"/>
                <a:gd name="T21" fmla="*/ 25 h 65"/>
                <a:gd name="T22" fmla="*/ 30 w 65"/>
                <a:gd name="T23" fmla="*/ 20 h 65"/>
                <a:gd name="T24" fmla="*/ 32 w 65"/>
                <a:gd name="T25" fmla="*/ 25 h 65"/>
                <a:gd name="T26" fmla="*/ 42 w 65"/>
                <a:gd name="T27" fmla="*/ 45 h 65"/>
                <a:gd name="T28" fmla="*/ 47 w 65"/>
                <a:gd name="T29" fmla="*/ 53 h 65"/>
                <a:gd name="T30" fmla="*/ 46 w 65"/>
                <a:gd name="T31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65">
                  <a:moveTo>
                    <a:pt x="46" y="59"/>
                  </a:moveTo>
                  <a:cubicBezTo>
                    <a:pt x="31" y="56"/>
                    <a:pt x="21" y="47"/>
                    <a:pt x="14" y="34"/>
                  </a:cubicBezTo>
                  <a:cubicBezTo>
                    <a:pt x="9" y="25"/>
                    <a:pt x="7" y="14"/>
                    <a:pt x="1" y="5"/>
                  </a:cubicBezTo>
                  <a:cubicBezTo>
                    <a:pt x="0" y="2"/>
                    <a:pt x="1" y="1"/>
                    <a:pt x="4" y="1"/>
                  </a:cubicBezTo>
                  <a:cubicBezTo>
                    <a:pt x="8" y="0"/>
                    <a:pt x="11" y="1"/>
                    <a:pt x="15" y="3"/>
                  </a:cubicBezTo>
                  <a:cubicBezTo>
                    <a:pt x="35" y="10"/>
                    <a:pt x="51" y="23"/>
                    <a:pt x="59" y="44"/>
                  </a:cubicBezTo>
                  <a:cubicBezTo>
                    <a:pt x="60" y="48"/>
                    <a:pt x="64" y="52"/>
                    <a:pt x="65" y="57"/>
                  </a:cubicBezTo>
                  <a:cubicBezTo>
                    <a:pt x="65" y="59"/>
                    <a:pt x="65" y="62"/>
                    <a:pt x="63" y="63"/>
                  </a:cubicBezTo>
                  <a:cubicBezTo>
                    <a:pt x="61" y="65"/>
                    <a:pt x="59" y="63"/>
                    <a:pt x="58" y="62"/>
                  </a:cubicBezTo>
                  <a:cubicBezTo>
                    <a:pt x="59" y="53"/>
                    <a:pt x="54" y="46"/>
                    <a:pt x="48" y="40"/>
                  </a:cubicBezTo>
                  <a:cubicBezTo>
                    <a:pt x="43" y="36"/>
                    <a:pt x="39" y="31"/>
                    <a:pt x="36" y="25"/>
                  </a:cubicBezTo>
                  <a:cubicBezTo>
                    <a:pt x="35" y="23"/>
                    <a:pt x="33" y="21"/>
                    <a:pt x="30" y="20"/>
                  </a:cubicBezTo>
                  <a:cubicBezTo>
                    <a:pt x="29" y="23"/>
                    <a:pt x="31" y="24"/>
                    <a:pt x="32" y="25"/>
                  </a:cubicBezTo>
                  <a:cubicBezTo>
                    <a:pt x="38" y="30"/>
                    <a:pt x="44" y="35"/>
                    <a:pt x="42" y="45"/>
                  </a:cubicBezTo>
                  <a:cubicBezTo>
                    <a:pt x="41" y="49"/>
                    <a:pt x="45" y="51"/>
                    <a:pt x="47" y="53"/>
                  </a:cubicBezTo>
                  <a:cubicBezTo>
                    <a:pt x="50" y="56"/>
                    <a:pt x="50" y="56"/>
                    <a:pt x="46" y="59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52"/>
            <p:cNvSpPr/>
            <p:nvPr/>
          </p:nvSpPr>
          <p:spPr bwMode="auto">
            <a:xfrm>
              <a:off x="3177" y="666"/>
              <a:ext cx="77" cy="97"/>
            </a:xfrm>
            <a:custGeom>
              <a:avLst/>
              <a:gdLst>
                <a:gd name="T0" fmla="*/ 21 w 37"/>
                <a:gd name="T1" fmla="*/ 43 h 46"/>
                <a:gd name="T2" fmla="*/ 22 w 37"/>
                <a:gd name="T3" fmla="*/ 39 h 46"/>
                <a:gd name="T4" fmla="*/ 16 w 37"/>
                <a:gd name="T5" fmla="*/ 33 h 46"/>
                <a:gd name="T6" fmla="*/ 14 w 37"/>
                <a:gd name="T7" fmla="*/ 28 h 46"/>
                <a:gd name="T8" fmla="*/ 5 w 37"/>
                <a:gd name="T9" fmla="*/ 10 h 46"/>
                <a:gd name="T10" fmla="*/ 2 w 37"/>
                <a:gd name="T11" fmla="*/ 3 h 46"/>
                <a:gd name="T12" fmla="*/ 10 w 37"/>
                <a:gd name="T13" fmla="*/ 5 h 46"/>
                <a:gd name="T14" fmla="*/ 16 w 37"/>
                <a:gd name="T15" fmla="*/ 14 h 46"/>
                <a:gd name="T16" fmla="*/ 32 w 37"/>
                <a:gd name="T17" fmla="*/ 32 h 46"/>
                <a:gd name="T18" fmla="*/ 33 w 37"/>
                <a:gd name="T19" fmla="*/ 46 h 46"/>
                <a:gd name="T20" fmla="*/ 21 w 37"/>
                <a:gd name="T2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6">
                  <a:moveTo>
                    <a:pt x="21" y="43"/>
                  </a:moveTo>
                  <a:cubicBezTo>
                    <a:pt x="23" y="42"/>
                    <a:pt x="24" y="40"/>
                    <a:pt x="22" y="39"/>
                  </a:cubicBezTo>
                  <a:cubicBezTo>
                    <a:pt x="19" y="37"/>
                    <a:pt x="17" y="35"/>
                    <a:pt x="16" y="33"/>
                  </a:cubicBezTo>
                  <a:cubicBezTo>
                    <a:pt x="15" y="31"/>
                    <a:pt x="13" y="30"/>
                    <a:pt x="14" y="28"/>
                  </a:cubicBezTo>
                  <a:cubicBezTo>
                    <a:pt x="18" y="19"/>
                    <a:pt x="11" y="15"/>
                    <a:pt x="5" y="10"/>
                  </a:cubicBezTo>
                  <a:cubicBezTo>
                    <a:pt x="3" y="8"/>
                    <a:pt x="0" y="6"/>
                    <a:pt x="2" y="3"/>
                  </a:cubicBezTo>
                  <a:cubicBezTo>
                    <a:pt x="4" y="0"/>
                    <a:pt x="7" y="3"/>
                    <a:pt x="10" y="5"/>
                  </a:cubicBezTo>
                  <a:cubicBezTo>
                    <a:pt x="13" y="7"/>
                    <a:pt x="14" y="11"/>
                    <a:pt x="16" y="14"/>
                  </a:cubicBezTo>
                  <a:cubicBezTo>
                    <a:pt x="21" y="20"/>
                    <a:pt x="27" y="26"/>
                    <a:pt x="32" y="32"/>
                  </a:cubicBezTo>
                  <a:cubicBezTo>
                    <a:pt x="35" y="35"/>
                    <a:pt x="37" y="41"/>
                    <a:pt x="33" y="46"/>
                  </a:cubicBezTo>
                  <a:cubicBezTo>
                    <a:pt x="29" y="45"/>
                    <a:pt x="25" y="44"/>
                    <a:pt x="21" y="43"/>
                  </a:cubicBezTo>
                  <a:close/>
                </a:path>
              </a:pathLst>
            </a:custGeom>
            <a:solidFill>
              <a:srgbClr val="C9E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53"/>
            <p:cNvSpPr/>
            <p:nvPr/>
          </p:nvSpPr>
          <p:spPr bwMode="auto">
            <a:xfrm>
              <a:off x="2828" y="603"/>
              <a:ext cx="103" cy="181"/>
            </a:xfrm>
            <a:custGeom>
              <a:avLst/>
              <a:gdLst>
                <a:gd name="T0" fmla="*/ 48 w 49"/>
                <a:gd name="T1" fmla="*/ 10 h 86"/>
                <a:gd name="T2" fmla="*/ 25 w 49"/>
                <a:gd name="T3" fmla="*/ 4 h 86"/>
                <a:gd name="T4" fmla="*/ 5 w 49"/>
                <a:gd name="T5" fmla="*/ 18 h 86"/>
                <a:gd name="T6" fmla="*/ 4 w 49"/>
                <a:gd name="T7" fmla="*/ 63 h 86"/>
                <a:gd name="T8" fmla="*/ 19 w 49"/>
                <a:gd name="T9" fmla="*/ 86 h 86"/>
                <a:gd name="T10" fmla="*/ 1 w 49"/>
                <a:gd name="T11" fmla="*/ 59 h 86"/>
                <a:gd name="T12" fmla="*/ 2 w 49"/>
                <a:gd name="T13" fmla="*/ 19 h 86"/>
                <a:gd name="T14" fmla="*/ 26 w 49"/>
                <a:gd name="T15" fmla="*/ 2 h 86"/>
                <a:gd name="T16" fmla="*/ 48 w 49"/>
                <a:gd name="T17" fmla="*/ 9 h 86"/>
                <a:gd name="T18" fmla="*/ 48 w 49"/>
                <a:gd name="T19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6">
                  <a:moveTo>
                    <a:pt x="48" y="10"/>
                  </a:moveTo>
                  <a:cubicBezTo>
                    <a:pt x="41" y="9"/>
                    <a:pt x="34" y="5"/>
                    <a:pt x="25" y="4"/>
                  </a:cubicBezTo>
                  <a:cubicBezTo>
                    <a:pt x="15" y="3"/>
                    <a:pt x="6" y="8"/>
                    <a:pt x="5" y="18"/>
                  </a:cubicBezTo>
                  <a:cubicBezTo>
                    <a:pt x="2" y="33"/>
                    <a:pt x="2" y="48"/>
                    <a:pt x="4" y="63"/>
                  </a:cubicBezTo>
                  <a:cubicBezTo>
                    <a:pt x="5" y="73"/>
                    <a:pt x="12" y="80"/>
                    <a:pt x="19" y="86"/>
                  </a:cubicBezTo>
                  <a:cubicBezTo>
                    <a:pt x="6" y="82"/>
                    <a:pt x="2" y="70"/>
                    <a:pt x="1" y="59"/>
                  </a:cubicBezTo>
                  <a:cubicBezTo>
                    <a:pt x="0" y="46"/>
                    <a:pt x="1" y="32"/>
                    <a:pt x="2" y="19"/>
                  </a:cubicBezTo>
                  <a:cubicBezTo>
                    <a:pt x="3" y="8"/>
                    <a:pt x="14" y="0"/>
                    <a:pt x="26" y="2"/>
                  </a:cubicBezTo>
                  <a:cubicBezTo>
                    <a:pt x="33" y="3"/>
                    <a:pt x="41" y="6"/>
                    <a:pt x="48" y="9"/>
                  </a:cubicBezTo>
                  <a:cubicBezTo>
                    <a:pt x="49" y="9"/>
                    <a:pt x="49" y="10"/>
                    <a:pt x="48" y="1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54"/>
            <p:cNvSpPr/>
            <p:nvPr/>
          </p:nvSpPr>
          <p:spPr bwMode="auto">
            <a:xfrm>
              <a:off x="2931" y="512"/>
              <a:ext cx="80" cy="143"/>
            </a:xfrm>
            <a:custGeom>
              <a:avLst/>
              <a:gdLst>
                <a:gd name="T0" fmla="*/ 27 w 38"/>
                <a:gd name="T1" fmla="*/ 4 h 68"/>
                <a:gd name="T2" fmla="*/ 8 w 38"/>
                <a:gd name="T3" fmla="*/ 8 h 68"/>
                <a:gd name="T4" fmla="*/ 5 w 38"/>
                <a:gd name="T5" fmla="*/ 29 h 68"/>
                <a:gd name="T6" fmla="*/ 27 w 38"/>
                <a:gd name="T7" fmla="*/ 58 h 68"/>
                <a:gd name="T8" fmla="*/ 38 w 38"/>
                <a:gd name="T9" fmla="*/ 68 h 68"/>
                <a:gd name="T10" fmla="*/ 23 w 38"/>
                <a:gd name="T11" fmla="*/ 62 h 68"/>
                <a:gd name="T12" fmla="*/ 23 w 38"/>
                <a:gd name="T13" fmla="*/ 58 h 68"/>
                <a:gd name="T14" fmla="*/ 2 w 38"/>
                <a:gd name="T15" fmla="*/ 25 h 68"/>
                <a:gd name="T16" fmla="*/ 14 w 38"/>
                <a:gd name="T17" fmla="*/ 1 h 68"/>
                <a:gd name="T18" fmla="*/ 27 w 3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8">
                  <a:moveTo>
                    <a:pt x="27" y="4"/>
                  </a:moveTo>
                  <a:cubicBezTo>
                    <a:pt x="20" y="2"/>
                    <a:pt x="13" y="2"/>
                    <a:pt x="8" y="8"/>
                  </a:cubicBezTo>
                  <a:cubicBezTo>
                    <a:pt x="2" y="14"/>
                    <a:pt x="3" y="21"/>
                    <a:pt x="5" y="29"/>
                  </a:cubicBezTo>
                  <a:cubicBezTo>
                    <a:pt x="10" y="41"/>
                    <a:pt x="19" y="49"/>
                    <a:pt x="27" y="58"/>
                  </a:cubicBezTo>
                  <a:cubicBezTo>
                    <a:pt x="29" y="62"/>
                    <a:pt x="33" y="64"/>
                    <a:pt x="38" y="68"/>
                  </a:cubicBezTo>
                  <a:cubicBezTo>
                    <a:pt x="31" y="68"/>
                    <a:pt x="27" y="65"/>
                    <a:pt x="23" y="62"/>
                  </a:cubicBezTo>
                  <a:cubicBezTo>
                    <a:pt x="23" y="61"/>
                    <a:pt x="23" y="59"/>
                    <a:pt x="23" y="58"/>
                  </a:cubicBezTo>
                  <a:cubicBezTo>
                    <a:pt x="15" y="47"/>
                    <a:pt x="5" y="39"/>
                    <a:pt x="2" y="25"/>
                  </a:cubicBezTo>
                  <a:cubicBezTo>
                    <a:pt x="0" y="14"/>
                    <a:pt x="4" y="5"/>
                    <a:pt x="14" y="1"/>
                  </a:cubicBezTo>
                  <a:cubicBezTo>
                    <a:pt x="19" y="0"/>
                    <a:pt x="23" y="1"/>
                    <a:pt x="27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55"/>
            <p:cNvSpPr/>
            <p:nvPr/>
          </p:nvSpPr>
          <p:spPr bwMode="auto">
            <a:xfrm>
              <a:off x="3057" y="706"/>
              <a:ext cx="36" cy="40"/>
            </a:xfrm>
            <a:custGeom>
              <a:avLst/>
              <a:gdLst>
                <a:gd name="T0" fmla="*/ 4 w 17"/>
                <a:gd name="T1" fmla="*/ 19 h 19"/>
                <a:gd name="T2" fmla="*/ 3 w 17"/>
                <a:gd name="T3" fmla="*/ 7 h 19"/>
                <a:gd name="T4" fmla="*/ 6 w 17"/>
                <a:gd name="T5" fmla="*/ 0 h 19"/>
                <a:gd name="T6" fmla="*/ 16 w 17"/>
                <a:gd name="T7" fmla="*/ 9 h 19"/>
                <a:gd name="T8" fmla="*/ 8 w 17"/>
                <a:gd name="T9" fmla="*/ 17 h 19"/>
                <a:gd name="T10" fmla="*/ 4 w 17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4" y="19"/>
                  </a:moveTo>
                  <a:cubicBezTo>
                    <a:pt x="0" y="15"/>
                    <a:pt x="0" y="11"/>
                    <a:pt x="3" y="7"/>
                  </a:cubicBezTo>
                  <a:cubicBezTo>
                    <a:pt x="4" y="5"/>
                    <a:pt x="5" y="2"/>
                    <a:pt x="6" y="0"/>
                  </a:cubicBezTo>
                  <a:cubicBezTo>
                    <a:pt x="12" y="0"/>
                    <a:pt x="15" y="4"/>
                    <a:pt x="16" y="9"/>
                  </a:cubicBezTo>
                  <a:cubicBezTo>
                    <a:pt x="17" y="14"/>
                    <a:pt x="12" y="15"/>
                    <a:pt x="8" y="17"/>
                  </a:cubicBezTo>
                  <a:cubicBezTo>
                    <a:pt x="7" y="17"/>
                    <a:pt x="6" y="18"/>
                    <a:pt x="4" y="19"/>
                  </a:cubicBezTo>
                  <a:close/>
                </a:path>
              </a:pathLst>
            </a:custGeom>
            <a:solidFill>
              <a:srgbClr val="B6D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56"/>
            <p:cNvSpPr/>
            <p:nvPr/>
          </p:nvSpPr>
          <p:spPr bwMode="auto">
            <a:xfrm>
              <a:off x="2929" y="622"/>
              <a:ext cx="57" cy="21"/>
            </a:xfrm>
            <a:custGeom>
              <a:avLst/>
              <a:gdLst>
                <a:gd name="T0" fmla="*/ 24 w 27"/>
                <a:gd name="T1" fmla="*/ 6 h 10"/>
                <a:gd name="T2" fmla="*/ 24 w 27"/>
                <a:gd name="T3" fmla="*/ 10 h 10"/>
                <a:gd name="T4" fmla="*/ 0 w 27"/>
                <a:gd name="T5" fmla="*/ 1 h 10"/>
                <a:gd name="T6" fmla="*/ 0 w 27"/>
                <a:gd name="T7" fmla="*/ 0 h 10"/>
                <a:gd name="T8" fmla="*/ 18 w 27"/>
                <a:gd name="T9" fmla="*/ 7 h 10"/>
                <a:gd name="T10" fmla="*/ 24 w 27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0">
                  <a:moveTo>
                    <a:pt x="24" y="6"/>
                  </a:moveTo>
                  <a:cubicBezTo>
                    <a:pt x="25" y="7"/>
                    <a:pt x="27" y="9"/>
                    <a:pt x="24" y="10"/>
                  </a:cubicBezTo>
                  <a:cubicBezTo>
                    <a:pt x="15" y="9"/>
                    <a:pt x="8" y="6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6" y="1"/>
                    <a:pt x="11" y="6"/>
                    <a:pt x="18" y="7"/>
                  </a:cubicBezTo>
                  <a:cubicBezTo>
                    <a:pt x="20" y="8"/>
                    <a:pt x="22" y="8"/>
                    <a:pt x="24" y="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57"/>
            <p:cNvSpPr/>
            <p:nvPr/>
          </p:nvSpPr>
          <p:spPr bwMode="auto">
            <a:xfrm>
              <a:off x="3030" y="569"/>
              <a:ext cx="16" cy="40"/>
            </a:xfrm>
            <a:custGeom>
              <a:avLst/>
              <a:gdLst>
                <a:gd name="T0" fmla="*/ 8 w 8"/>
                <a:gd name="T1" fmla="*/ 19 h 19"/>
                <a:gd name="T2" fmla="*/ 0 w 8"/>
                <a:gd name="T3" fmla="*/ 0 h 19"/>
                <a:gd name="T4" fmla="*/ 3 w 8"/>
                <a:gd name="T5" fmla="*/ 5 h 19"/>
                <a:gd name="T6" fmla="*/ 6 w 8"/>
                <a:gd name="T7" fmla="*/ 5 h 19"/>
                <a:gd name="T8" fmla="*/ 8 w 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cubicBezTo>
                    <a:pt x="3" y="14"/>
                    <a:pt x="3" y="7"/>
                    <a:pt x="0" y="0"/>
                  </a:cubicBezTo>
                  <a:cubicBezTo>
                    <a:pt x="2" y="1"/>
                    <a:pt x="2" y="3"/>
                    <a:pt x="3" y="5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7" y="10"/>
                    <a:pt x="7" y="15"/>
                    <a:pt x="8" y="19"/>
                  </a:cubicBezTo>
                  <a:close/>
                </a:path>
              </a:pathLst>
            </a:custGeom>
            <a:solidFill>
              <a:srgbClr val="FCA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58"/>
            <p:cNvSpPr/>
            <p:nvPr/>
          </p:nvSpPr>
          <p:spPr bwMode="auto">
            <a:xfrm>
              <a:off x="2983" y="757"/>
              <a:ext cx="26" cy="27"/>
            </a:xfrm>
            <a:custGeom>
              <a:avLst/>
              <a:gdLst>
                <a:gd name="T0" fmla="*/ 0 w 12"/>
                <a:gd name="T1" fmla="*/ 12 h 13"/>
                <a:gd name="T2" fmla="*/ 12 w 12"/>
                <a:gd name="T3" fmla="*/ 0 h 13"/>
                <a:gd name="T4" fmla="*/ 5 w 12"/>
                <a:gd name="T5" fmla="*/ 12 h 13"/>
                <a:gd name="T6" fmla="*/ 0 w 12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2"/>
                  </a:moveTo>
                  <a:cubicBezTo>
                    <a:pt x="2" y="8"/>
                    <a:pt x="7" y="5"/>
                    <a:pt x="12" y="0"/>
                  </a:cubicBezTo>
                  <a:cubicBezTo>
                    <a:pt x="11" y="6"/>
                    <a:pt x="8" y="9"/>
                    <a:pt x="5" y="12"/>
                  </a:cubicBezTo>
                  <a:cubicBezTo>
                    <a:pt x="3" y="9"/>
                    <a:pt x="2" y="13"/>
                    <a:pt x="0" y="12"/>
                  </a:cubicBezTo>
                  <a:close/>
                </a:path>
              </a:pathLst>
            </a:custGeom>
            <a:solidFill>
              <a:srgbClr val="FECD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59"/>
            <p:cNvSpPr/>
            <p:nvPr/>
          </p:nvSpPr>
          <p:spPr bwMode="auto">
            <a:xfrm>
              <a:off x="2847" y="630"/>
              <a:ext cx="210" cy="154"/>
            </a:xfrm>
            <a:custGeom>
              <a:avLst/>
              <a:gdLst>
                <a:gd name="T0" fmla="*/ 1 w 100"/>
                <a:gd name="T1" fmla="*/ 44 h 73"/>
                <a:gd name="T2" fmla="*/ 0 w 100"/>
                <a:gd name="T3" fmla="*/ 42 h 73"/>
                <a:gd name="T4" fmla="*/ 5 w 100"/>
                <a:gd name="T5" fmla="*/ 33 h 73"/>
                <a:gd name="T6" fmla="*/ 18 w 100"/>
                <a:gd name="T7" fmla="*/ 39 h 73"/>
                <a:gd name="T8" fmla="*/ 25 w 100"/>
                <a:gd name="T9" fmla="*/ 47 h 73"/>
                <a:gd name="T10" fmla="*/ 35 w 100"/>
                <a:gd name="T11" fmla="*/ 51 h 73"/>
                <a:gd name="T12" fmla="*/ 53 w 100"/>
                <a:gd name="T13" fmla="*/ 49 h 73"/>
                <a:gd name="T14" fmla="*/ 49 w 100"/>
                <a:gd name="T15" fmla="*/ 47 h 73"/>
                <a:gd name="T16" fmla="*/ 39 w 100"/>
                <a:gd name="T17" fmla="*/ 46 h 73"/>
                <a:gd name="T18" fmla="*/ 35 w 100"/>
                <a:gd name="T19" fmla="*/ 43 h 73"/>
                <a:gd name="T20" fmla="*/ 37 w 100"/>
                <a:gd name="T21" fmla="*/ 39 h 73"/>
                <a:gd name="T22" fmla="*/ 57 w 100"/>
                <a:gd name="T23" fmla="*/ 34 h 73"/>
                <a:gd name="T24" fmla="*/ 68 w 100"/>
                <a:gd name="T25" fmla="*/ 26 h 73"/>
                <a:gd name="T26" fmla="*/ 47 w 100"/>
                <a:gd name="T27" fmla="*/ 16 h 73"/>
                <a:gd name="T28" fmla="*/ 34 w 100"/>
                <a:gd name="T29" fmla="*/ 11 h 73"/>
                <a:gd name="T30" fmla="*/ 28 w 100"/>
                <a:gd name="T31" fmla="*/ 5 h 73"/>
                <a:gd name="T32" fmla="*/ 27 w 100"/>
                <a:gd name="T33" fmla="*/ 4 h 73"/>
                <a:gd name="T34" fmla="*/ 27 w 100"/>
                <a:gd name="T35" fmla="*/ 0 h 73"/>
                <a:gd name="T36" fmla="*/ 68 w 100"/>
                <a:gd name="T37" fmla="*/ 19 h 73"/>
                <a:gd name="T38" fmla="*/ 88 w 100"/>
                <a:gd name="T39" fmla="*/ 26 h 73"/>
                <a:gd name="T40" fmla="*/ 94 w 100"/>
                <a:gd name="T41" fmla="*/ 33 h 73"/>
                <a:gd name="T42" fmla="*/ 91 w 100"/>
                <a:gd name="T43" fmla="*/ 46 h 73"/>
                <a:gd name="T44" fmla="*/ 73 w 100"/>
                <a:gd name="T45" fmla="*/ 57 h 73"/>
                <a:gd name="T46" fmla="*/ 57 w 100"/>
                <a:gd name="T47" fmla="*/ 61 h 73"/>
                <a:gd name="T48" fmla="*/ 42 w 100"/>
                <a:gd name="T49" fmla="*/ 68 h 73"/>
                <a:gd name="T50" fmla="*/ 29 w 100"/>
                <a:gd name="T51" fmla="*/ 71 h 73"/>
                <a:gd name="T52" fmla="*/ 14 w 100"/>
                <a:gd name="T53" fmla="*/ 66 h 73"/>
                <a:gd name="T54" fmla="*/ 15 w 100"/>
                <a:gd name="T55" fmla="*/ 54 h 73"/>
                <a:gd name="T56" fmla="*/ 1 w 100"/>
                <a:gd name="T57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" h="73">
                  <a:moveTo>
                    <a:pt x="1" y="44"/>
                  </a:moveTo>
                  <a:cubicBezTo>
                    <a:pt x="1" y="44"/>
                    <a:pt x="0" y="43"/>
                    <a:pt x="0" y="42"/>
                  </a:cubicBezTo>
                  <a:cubicBezTo>
                    <a:pt x="1" y="38"/>
                    <a:pt x="4" y="36"/>
                    <a:pt x="5" y="33"/>
                  </a:cubicBezTo>
                  <a:cubicBezTo>
                    <a:pt x="9" y="35"/>
                    <a:pt x="15" y="34"/>
                    <a:pt x="18" y="39"/>
                  </a:cubicBezTo>
                  <a:cubicBezTo>
                    <a:pt x="19" y="42"/>
                    <a:pt x="22" y="45"/>
                    <a:pt x="25" y="47"/>
                  </a:cubicBezTo>
                  <a:cubicBezTo>
                    <a:pt x="28" y="49"/>
                    <a:pt x="31" y="51"/>
                    <a:pt x="35" y="51"/>
                  </a:cubicBezTo>
                  <a:cubicBezTo>
                    <a:pt x="41" y="53"/>
                    <a:pt x="47" y="53"/>
                    <a:pt x="53" y="49"/>
                  </a:cubicBezTo>
                  <a:cubicBezTo>
                    <a:pt x="52" y="47"/>
                    <a:pt x="50" y="48"/>
                    <a:pt x="49" y="47"/>
                  </a:cubicBezTo>
                  <a:cubicBezTo>
                    <a:pt x="46" y="45"/>
                    <a:pt x="42" y="46"/>
                    <a:pt x="39" y="46"/>
                  </a:cubicBezTo>
                  <a:cubicBezTo>
                    <a:pt x="37" y="45"/>
                    <a:pt x="35" y="45"/>
                    <a:pt x="35" y="43"/>
                  </a:cubicBezTo>
                  <a:cubicBezTo>
                    <a:pt x="34" y="41"/>
                    <a:pt x="35" y="39"/>
                    <a:pt x="37" y="39"/>
                  </a:cubicBezTo>
                  <a:cubicBezTo>
                    <a:pt x="43" y="35"/>
                    <a:pt x="50" y="34"/>
                    <a:pt x="57" y="34"/>
                  </a:cubicBezTo>
                  <a:cubicBezTo>
                    <a:pt x="56" y="27"/>
                    <a:pt x="56" y="26"/>
                    <a:pt x="68" y="26"/>
                  </a:cubicBezTo>
                  <a:cubicBezTo>
                    <a:pt x="63" y="22"/>
                    <a:pt x="55" y="19"/>
                    <a:pt x="47" y="16"/>
                  </a:cubicBezTo>
                  <a:cubicBezTo>
                    <a:pt x="43" y="15"/>
                    <a:pt x="38" y="13"/>
                    <a:pt x="34" y="11"/>
                  </a:cubicBezTo>
                  <a:cubicBezTo>
                    <a:pt x="31" y="10"/>
                    <a:pt x="29" y="9"/>
                    <a:pt x="28" y="5"/>
                  </a:cubicBezTo>
                  <a:cubicBezTo>
                    <a:pt x="28" y="5"/>
                    <a:pt x="27" y="4"/>
                    <a:pt x="27" y="4"/>
                  </a:cubicBezTo>
                  <a:cubicBezTo>
                    <a:pt x="27" y="2"/>
                    <a:pt x="26" y="1"/>
                    <a:pt x="27" y="0"/>
                  </a:cubicBezTo>
                  <a:cubicBezTo>
                    <a:pt x="42" y="4"/>
                    <a:pt x="56" y="9"/>
                    <a:pt x="68" y="19"/>
                  </a:cubicBezTo>
                  <a:cubicBezTo>
                    <a:pt x="73" y="23"/>
                    <a:pt x="81" y="24"/>
                    <a:pt x="88" y="26"/>
                  </a:cubicBezTo>
                  <a:cubicBezTo>
                    <a:pt x="91" y="27"/>
                    <a:pt x="94" y="29"/>
                    <a:pt x="94" y="33"/>
                  </a:cubicBezTo>
                  <a:cubicBezTo>
                    <a:pt x="100" y="41"/>
                    <a:pt x="100" y="41"/>
                    <a:pt x="91" y="46"/>
                  </a:cubicBezTo>
                  <a:cubicBezTo>
                    <a:pt x="85" y="50"/>
                    <a:pt x="78" y="52"/>
                    <a:pt x="73" y="57"/>
                  </a:cubicBezTo>
                  <a:cubicBezTo>
                    <a:pt x="69" y="61"/>
                    <a:pt x="63" y="61"/>
                    <a:pt x="57" y="61"/>
                  </a:cubicBezTo>
                  <a:cubicBezTo>
                    <a:pt x="51" y="60"/>
                    <a:pt x="45" y="60"/>
                    <a:pt x="42" y="68"/>
                  </a:cubicBezTo>
                  <a:cubicBezTo>
                    <a:pt x="39" y="73"/>
                    <a:pt x="34" y="72"/>
                    <a:pt x="29" y="71"/>
                  </a:cubicBezTo>
                  <a:cubicBezTo>
                    <a:pt x="24" y="70"/>
                    <a:pt x="19" y="68"/>
                    <a:pt x="14" y="66"/>
                  </a:cubicBezTo>
                  <a:cubicBezTo>
                    <a:pt x="21" y="62"/>
                    <a:pt x="21" y="62"/>
                    <a:pt x="15" y="54"/>
                  </a:cubicBezTo>
                  <a:cubicBezTo>
                    <a:pt x="10" y="51"/>
                    <a:pt x="4" y="50"/>
                    <a:pt x="1" y="44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60"/>
            <p:cNvSpPr/>
            <p:nvPr/>
          </p:nvSpPr>
          <p:spPr bwMode="auto">
            <a:xfrm>
              <a:off x="2843" y="624"/>
              <a:ext cx="159" cy="112"/>
            </a:xfrm>
            <a:custGeom>
              <a:avLst/>
              <a:gdLst>
                <a:gd name="T0" fmla="*/ 26 w 76"/>
                <a:gd name="T1" fmla="*/ 51 h 53"/>
                <a:gd name="T2" fmla="*/ 20 w 76"/>
                <a:gd name="T3" fmla="*/ 46 h 53"/>
                <a:gd name="T4" fmla="*/ 8 w 76"/>
                <a:gd name="T5" fmla="*/ 37 h 53"/>
                <a:gd name="T6" fmla="*/ 7 w 76"/>
                <a:gd name="T7" fmla="*/ 39 h 53"/>
                <a:gd name="T8" fmla="*/ 2 w 76"/>
                <a:gd name="T9" fmla="*/ 45 h 53"/>
                <a:gd name="T10" fmla="*/ 4 w 76"/>
                <a:gd name="T11" fmla="*/ 39 h 53"/>
                <a:gd name="T12" fmla="*/ 5 w 76"/>
                <a:gd name="T13" fmla="*/ 33 h 53"/>
                <a:gd name="T14" fmla="*/ 5 w 76"/>
                <a:gd name="T15" fmla="*/ 10 h 53"/>
                <a:gd name="T16" fmla="*/ 23 w 76"/>
                <a:gd name="T17" fmla="*/ 2 h 53"/>
                <a:gd name="T18" fmla="*/ 29 w 76"/>
                <a:gd name="T19" fmla="*/ 3 h 53"/>
                <a:gd name="T20" fmla="*/ 31 w 76"/>
                <a:gd name="T21" fmla="*/ 7 h 53"/>
                <a:gd name="T22" fmla="*/ 29 w 76"/>
                <a:gd name="T23" fmla="*/ 8 h 53"/>
                <a:gd name="T24" fmla="*/ 31 w 76"/>
                <a:gd name="T25" fmla="*/ 7 h 53"/>
                <a:gd name="T26" fmla="*/ 38 w 76"/>
                <a:gd name="T27" fmla="*/ 14 h 53"/>
                <a:gd name="T28" fmla="*/ 63 w 76"/>
                <a:gd name="T29" fmla="*/ 22 h 53"/>
                <a:gd name="T30" fmla="*/ 74 w 76"/>
                <a:gd name="T31" fmla="*/ 27 h 53"/>
                <a:gd name="T32" fmla="*/ 75 w 76"/>
                <a:gd name="T33" fmla="*/ 30 h 53"/>
                <a:gd name="T34" fmla="*/ 72 w 76"/>
                <a:gd name="T35" fmla="*/ 31 h 53"/>
                <a:gd name="T36" fmla="*/ 65 w 76"/>
                <a:gd name="T37" fmla="*/ 31 h 53"/>
                <a:gd name="T38" fmla="*/ 60 w 76"/>
                <a:gd name="T39" fmla="*/ 32 h 53"/>
                <a:gd name="T40" fmla="*/ 63 w 76"/>
                <a:gd name="T41" fmla="*/ 38 h 53"/>
                <a:gd name="T42" fmla="*/ 56 w 76"/>
                <a:gd name="T43" fmla="*/ 39 h 53"/>
                <a:gd name="T44" fmla="*/ 50 w 76"/>
                <a:gd name="T45" fmla="*/ 41 h 53"/>
                <a:gd name="T46" fmla="*/ 47 w 76"/>
                <a:gd name="T47" fmla="*/ 41 h 53"/>
                <a:gd name="T48" fmla="*/ 39 w 76"/>
                <a:gd name="T49" fmla="*/ 43 h 53"/>
                <a:gd name="T50" fmla="*/ 38 w 76"/>
                <a:gd name="T51" fmla="*/ 46 h 53"/>
                <a:gd name="T52" fmla="*/ 41 w 76"/>
                <a:gd name="T53" fmla="*/ 47 h 53"/>
                <a:gd name="T54" fmla="*/ 49 w 76"/>
                <a:gd name="T55" fmla="*/ 46 h 53"/>
                <a:gd name="T56" fmla="*/ 52 w 76"/>
                <a:gd name="T57" fmla="*/ 49 h 53"/>
                <a:gd name="T58" fmla="*/ 29 w 76"/>
                <a:gd name="T59" fmla="*/ 49 h 53"/>
                <a:gd name="T60" fmla="*/ 26 w 76"/>
                <a:gd name="T6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53">
                  <a:moveTo>
                    <a:pt x="26" y="51"/>
                  </a:moveTo>
                  <a:cubicBezTo>
                    <a:pt x="23" y="50"/>
                    <a:pt x="21" y="48"/>
                    <a:pt x="20" y="46"/>
                  </a:cubicBezTo>
                  <a:cubicBezTo>
                    <a:pt x="18" y="39"/>
                    <a:pt x="12" y="39"/>
                    <a:pt x="8" y="37"/>
                  </a:cubicBezTo>
                  <a:cubicBezTo>
                    <a:pt x="6" y="37"/>
                    <a:pt x="7" y="38"/>
                    <a:pt x="7" y="39"/>
                  </a:cubicBezTo>
                  <a:cubicBezTo>
                    <a:pt x="6" y="41"/>
                    <a:pt x="4" y="43"/>
                    <a:pt x="2" y="45"/>
                  </a:cubicBezTo>
                  <a:cubicBezTo>
                    <a:pt x="2" y="43"/>
                    <a:pt x="1" y="40"/>
                    <a:pt x="4" y="39"/>
                  </a:cubicBezTo>
                  <a:cubicBezTo>
                    <a:pt x="6" y="38"/>
                    <a:pt x="6" y="34"/>
                    <a:pt x="5" y="33"/>
                  </a:cubicBezTo>
                  <a:cubicBezTo>
                    <a:pt x="0" y="25"/>
                    <a:pt x="5" y="17"/>
                    <a:pt x="5" y="10"/>
                  </a:cubicBezTo>
                  <a:cubicBezTo>
                    <a:pt x="5" y="4"/>
                    <a:pt x="15" y="0"/>
                    <a:pt x="23" y="2"/>
                  </a:cubicBezTo>
                  <a:cubicBezTo>
                    <a:pt x="25" y="2"/>
                    <a:pt x="27" y="3"/>
                    <a:pt x="29" y="3"/>
                  </a:cubicBezTo>
                  <a:cubicBezTo>
                    <a:pt x="30" y="4"/>
                    <a:pt x="30" y="6"/>
                    <a:pt x="31" y="7"/>
                  </a:cubicBezTo>
                  <a:cubicBezTo>
                    <a:pt x="30" y="8"/>
                    <a:pt x="29" y="7"/>
                    <a:pt x="29" y="8"/>
                  </a:cubicBezTo>
                  <a:cubicBezTo>
                    <a:pt x="30" y="8"/>
                    <a:pt x="30" y="8"/>
                    <a:pt x="31" y="7"/>
                  </a:cubicBezTo>
                  <a:cubicBezTo>
                    <a:pt x="32" y="10"/>
                    <a:pt x="34" y="12"/>
                    <a:pt x="38" y="14"/>
                  </a:cubicBezTo>
                  <a:cubicBezTo>
                    <a:pt x="47" y="16"/>
                    <a:pt x="55" y="20"/>
                    <a:pt x="63" y="22"/>
                  </a:cubicBezTo>
                  <a:cubicBezTo>
                    <a:pt x="67" y="23"/>
                    <a:pt x="69" y="28"/>
                    <a:pt x="74" y="27"/>
                  </a:cubicBezTo>
                  <a:cubicBezTo>
                    <a:pt x="75" y="27"/>
                    <a:pt x="76" y="28"/>
                    <a:pt x="75" y="30"/>
                  </a:cubicBezTo>
                  <a:cubicBezTo>
                    <a:pt x="75" y="31"/>
                    <a:pt x="73" y="33"/>
                    <a:pt x="72" y="31"/>
                  </a:cubicBezTo>
                  <a:cubicBezTo>
                    <a:pt x="70" y="29"/>
                    <a:pt x="67" y="31"/>
                    <a:pt x="65" y="31"/>
                  </a:cubicBezTo>
                  <a:cubicBezTo>
                    <a:pt x="64" y="31"/>
                    <a:pt x="61" y="30"/>
                    <a:pt x="60" y="32"/>
                  </a:cubicBezTo>
                  <a:cubicBezTo>
                    <a:pt x="58" y="35"/>
                    <a:pt x="62" y="36"/>
                    <a:pt x="63" y="38"/>
                  </a:cubicBezTo>
                  <a:cubicBezTo>
                    <a:pt x="61" y="41"/>
                    <a:pt x="58" y="39"/>
                    <a:pt x="56" y="39"/>
                  </a:cubicBezTo>
                  <a:cubicBezTo>
                    <a:pt x="54" y="39"/>
                    <a:pt x="51" y="36"/>
                    <a:pt x="50" y="41"/>
                  </a:cubicBezTo>
                  <a:cubicBezTo>
                    <a:pt x="50" y="42"/>
                    <a:pt x="48" y="42"/>
                    <a:pt x="47" y="41"/>
                  </a:cubicBezTo>
                  <a:cubicBezTo>
                    <a:pt x="44" y="39"/>
                    <a:pt x="42" y="42"/>
                    <a:pt x="39" y="43"/>
                  </a:cubicBezTo>
                  <a:cubicBezTo>
                    <a:pt x="38" y="44"/>
                    <a:pt x="37" y="45"/>
                    <a:pt x="38" y="46"/>
                  </a:cubicBezTo>
                  <a:cubicBezTo>
                    <a:pt x="38" y="47"/>
                    <a:pt x="40" y="47"/>
                    <a:pt x="41" y="47"/>
                  </a:cubicBezTo>
                  <a:cubicBezTo>
                    <a:pt x="43" y="45"/>
                    <a:pt x="46" y="48"/>
                    <a:pt x="49" y="46"/>
                  </a:cubicBezTo>
                  <a:cubicBezTo>
                    <a:pt x="50" y="45"/>
                    <a:pt x="51" y="48"/>
                    <a:pt x="52" y="49"/>
                  </a:cubicBezTo>
                  <a:cubicBezTo>
                    <a:pt x="44" y="53"/>
                    <a:pt x="37" y="50"/>
                    <a:pt x="29" y="49"/>
                  </a:cubicBezTo>
                  <a:cubicBezTo>
                    <a:pt x="27" y="48"/>
                    <a:pt x="26" y="49"/>
                    <a:pt x="26" y="51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61"/>
            <p:cNvSpPr/>
            <p:nvPr/>
          </p:nvSpPr>
          <p:spPr bwMode="auto">
            <a:xfrm>
              <a:off x="2950" y="527"/>
              <a:ext cx="122" cy="168"/>
            </a:xfrm>
            <a:custGeom>
              <a:avLst/>
              <a:gdLst>
                <a:gd name="T0" fmla="*/ 49 w 58"/>
                <a:gd name="T1" fmla="*/ 59 h 80"/>
                <a:gd name="T2" fmla="*/ 51 w 58"/>
                <a:gd name="T3" fmla="*/ 62 h 80"/>
                <a:gd name="T4" fmla="*/ 51 w 58"/>
                <a:gd name="T5" fmla="*/ 62 h 80"/>
                <a:gd name="T6" fmla="*/ 55 w 58"/>
                <a:gd name="T7" fmla="*/ 68 h 80"/>
                <a:gd name="T8" fmla="*/ 52 w 58"/>
                <a:gd name="T9" fmla="*/ 79 h 80"/>
                <a:gd name="T10" fmla="*/ 42 w 58"/>
                <a:gd name="T11" fmla="*/ 73 h 80"/>
                <a:gd name="T12" fmla="*/ 36 w 58"/>
                <a:gd name="T13" fmla="*/ 58 h 80"/>
                <a:gd name="T14" fmla="*/ 30 w 58"/>
                <a:gd name="T15" fmla="*/ 55 h 80"/>
                <a:gd name="T16" fmla="*/ 13 w 58"/>
                <a:gd name="T17" fmla="*/ 31 h 80"/>
                <a:gd name="T18" fmla="*/ 10 w 58"/>
                <a:gd name="T19" fmla="*/ 29 h 80"/>
                <a:gd name="T20" fmla="*/ 11 w 58"/>
                <a:gd name="T21" fmla="*/ 23 h 80"/>
                <a:gd name="T22" fmla="*/ 1 w 58"/>
                <a:gd name="T23" fmla="*/ 9 h 80"/>
                <a:gd name="T24" fmla="*/ 14 w 58"/>
                <a:gd name="T25" fmla="*/ 2 h 80"/>
                <a:gd name="T26" fmla="*/ 16 w 58"/>
                <a:gd name="T27" fmla="*/ 8 h 80"/>
                <a:gd name="T28" fmla="*/ 22 w 58"/>
                <a:gd name="T29" fmla="*/ 22 h 80"/>
                <a:gd name="T30" fmla="*/ 35 w 58"/>
                <a:gd name="T31" fmla="*/ 33 h 80"/>
                <a:gd name="T32" fmla="*/ 35 w 58"/>
                <a:gd name="T33" fmla="*/ 33 h 80"/>
                <a:gd name="T34" fmla="*/ 44 w 58"/>
                <a:gd name="T35" fmla="*/ 49 h 80"/>
                <a:gd name="T36" fmla="*/ 46 w 58"/>
                <a:gd name="T37" fmla="*/ 51 h 80"/>
                <a:gd name="T38" fmla="*/ 49 w 58"/>
                <a:gd name="T39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80">
                  <a:moveTo>
                    <a:pt x="49" y="59"/>
                  </a:moveTo>
                  <a:cubicBezTo>
                    <a:pt x="49" y="60"/>
                    <a:pt x="50" y="62"/>
                    <a:pt x="51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3" y="64"/>
                    <a:pt x="54" y="66"/>
                    <a:pt x="55" y="68"/>
                  </a:cubicBezTo>
                  <a:cubicBezTo>
                    <a:pt x="58" y="73"/>
                    <a:pt x="58" y="77"/>
                    <a:pt x="52" y="79"/>
                  </a:cubicBezTo>
                  <a:cubicBezTo>
                    <a:pt x="46" y="80"/>
                    <a:pt x="44" y="77"/>
                    <a:pt x="42" y="73"/>
                  </a:cubicBezTo>
                  <a:cubicBezTo>
                    <a:pt x="41" y="68"/>
                    <a:pt x="36" y="64"/>
                    <a:pt x="36" y="58"/>
                  </a:cubicBezTo>
                  <a:cubicBezTo>
                    <a:pt x="36" y="56"/>
                    <a:pt x="32" y="57"/>
                    <a:pt x="30" y="55"/>
                  </a:cubicBezTo>
                  <a:cubicBezTo>
                    <a:pt x="23" y="48"/>
                    <a:pt x="20" y="38"/>
                    <a:pt x="13" y="31"/>
                  </a:cubicBezTo>
                  <a:cubicBezTo>
                    <a:pt x="12" y="31"/>
                    <a:pt x="11" y="29"/>
                    <a:pt x="10" y="29"/>
                  </a:cubicBezTo>
                  <a:cubicBezTo>
                    <a:pt x="4" y="27"/>
                    <a:pt x="9" y="25"/>
                    <a:pt x="11" y="23"/>
                  </a:cubicBezTo>
                  <a:cubicBezTo>
                    <a:pt x="4" y="21"/>
                    <a:pt x="0" y="14"/>
                    <a:pt x="1" y="9"/>
                  </a:cubicBezTo>
                  <a:cubicBezTo>
                    <a:pt x="2" y="5"/>
                    <a:pt x="12" y="0"/>
                    <a:pt x="14" y="2"/>
                  </a:cubicBezTo>
                  <a:cubicBezTo>
                    <a:pt x="16" y="3"/>
                    <a:pt x="13" y="6"/>
                    <a:pt x="16" y="8"/>
                  </a:cubicBezTo>
                  <a:cubicBezTo>
                    <a:pt x="18" y="12"/>
                    <a:pt x="20" y="18"/>
                    <a:pt x="22" y="22"/>
                  </a:cubicBezTo>
                  <a:cubicBezTo>
                    <a:pt x="25" y="29"/>
                    <a:pt x="29" y="32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8" y="38"/>
                    <a:pt x="40" y="44"/>
                    <a:pt x="44" y="49"/>
                  </a:cubicBezTo>
                  <a:cubicBezTo>
                    <a:pt x="44" y="50"/>
                    <a:pt x="45" y="50"/>
                    <a:pt x="46" y="51"/>
                  </a:cubicBezTo>
                  <a:cubicBezTo>
                    <a:pt x="46" y="54"/>
                    <a:pt x="47" y="56"/>
                    <a:pt x="49" y="59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62"/>
            <p:cNvSpPr/>
            <p:nvPr/>
          </p:nvSpPr>
          <p:spPr bwMode="auto">
            <a:xfrm>
              <a:off x="2908" y="807"/>
              <a:ext cx="143" cy="101"/>
            </a:xfrm>
            <a:custGeom>
              <a:avLst/>
              <a:gdLst>
                <a:gd name="T0" fmla="*/ 0 w 68"/>
                <a:gd name="T1" fmla="*/ 28 h 48"/>
                <a:gd name="T2" fmla="*/ 5 w 68"/>
                <a:gd name="T3" fmla="*/ 32 h 48"/>
                <a:gd name="T4" fmla="*/ 11 w 68"/>
                <a:gd name="T5" fmla="*/ 35 h 48"/>
                <a:gd name="T6" fmla="*/ 44 w 68"/>
                <a:gd name="T7" fmla="*/ 15 h 48"/>
                <a:gd name="T8" fmla="*/ 55 w 68"/>
                <a:gd name="T9" fmla="*/ 5 h 48"/>
                <a:gd name="T10" fmla="*/ 59 w 68"/>
                <a:gd name="T11" fmla="*/ 2 h 48"/>
                <a:gd name="T12" fmla="*/ 64 w 68"/>
                <a:gd name="T13" fmla="*/ 7 h 48"/>
                <a:gd name="T14" fmla="*/ 58 w 68"/>
                <a:gd name="T15" fmla="*/ 20 h 48"/>
                <a:gd name="T16" fmla="*/ 53 w 68"/>
                <a:gd name="T17" fmla="*/ 28 h 48"/>
                <a:gd name="T18" fmla="*/ 50 w 68"/>
                <a:gd name="T19" fmla="*/ 30 h 48"/>
                <a:gd name="T20" fmla="*/ 40 w 68"/>
                <a:gd name="T21" fmla="*/ 34 h 48"/>
                <a:gd name="T22" fmla="*/ 35 w 68"/>
                <a:gd name="T23" fmla="*/ 36 h 48"/>
                <a:gd name="T24" fmla="*/ 31 w 68"/>
                <a:gd name="T25" fmla="*/ 38 h 48"/>
                <a:gd name="T26" fmla="*/ 29 w 68"/>
                <a:gd name="T27" fmla="*/ 39 h 48"/>
                <a:gd name="T28" fmla="*/ 25 w 68"/>
                <a:gd name="T29" fmla="*/ 41 h 48"/>
                <a:gd name="T30" fmla="*/ 5 w 68"/>
                <a:gd name="T31" fmla="*/ 39 h 48"/>
                <a:gd name="T32" fmla="*/ 0 w 68"/>
                <a:gd name="T33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48">
                  <a:moveTo>
                    <a:pt x="0" y="28"/>
                  </a:moveTo>
                  <a:cubicBezTo>
                    <a:pt x="3" y="28"/>
                    <a:pt x="5" y="29"/>
                    <a:pt x="5" y="32"/>
                  </a:cubicBezTo>
                  <a:cubicBezTo>
                    <a:pt x="6" y="36"/>
                    <a:pt x="8" y="36"/>
                    <a:pt x="11" y="35"/>
                  </a:cubicBezTo>
                  <a:cubicBezTo>
                    <a:pt x="23" y="29"/>
                    <a:pt x="34" y="23"/>
                    <a:pt x="44" y="15"/>
                  </a:cubicBezTo>
                  <a:cubicBezTo>
                    <a:pt x="48" y="12"/>
                    <a:pt x="53" y="10"/>
                    <a:pt x="55" y="5"/>
                  </a:cubicBezTo>
                  <a:cubicBezTo>
                    <a:pt x="56" y="4"/>
                    <a:pt x="57" y="0"/>
                    <a:pt x="59" y="2"/>
                  </a:cubicBezTo>
                  <a:cubicBezTo>
                    <a:pt x="60" y="4"/>
                    <a:pt x="63" y="4"/>
                    <a:pt x="64" y="7"/>
                  </a:cubicBezTo>
                  <a:cubicBezTo>
                    <a:pt x="68" y="14"/>
                    <a:pt x="63" y="17"/>
                    <a:pt x="58" y="20"/>
                  </a:cubicBezTo>
                  <a:cubicBezTo>
                    <a:pt x="55" y="22"/>
                    <a:pt x="52" y="24"/>
                    <a:pt x="53" y="28"/>
                  </a:cubicBezTo>
                  <a:cubicBezTo>
                    <a:pt x="53" y="31"/>
                    <a:pt x="51" y="30"/>
                    <a:pt x="50" y="30"/>
                  </a:cubicBezTo>
                  <a:cubicBezTo>
                    <a:pt x="46" y="30"/>
                    <a:pt x="42" y="30"/>
                    <a:pt x="40" y="34"/>
                  </a:cubicBezTo>
                  <a:cubicBezTo>
                    <a:pt x="39" y="36"/>
                    <a:pt x="37" y="36"/>
                    <a:pt x="35" y="36"/>
                  </a:cubicBezTo>
                  <a:cubicBezTo>
                    <a:pt x="33" y="36"/>
                    <a:pt x="31" y="36"/>
                    <a:pt x="31" y="38"/>
                  </a:cubicBezTo>
                  <a:cubicBezTo>
                    <a:pt x="31" y="42"/>
                    <a:pt x="31" y="42"/>
                    <a:pt x="29" y="39"/>
                  </a:cubicBezTo>
                  <a:cubicBezTo>
                    <a:pt x="27" y="38"/>
                    <a:pt x="26" y="40"/>
                    <a:pt x="25" y="41"/>
                  </a:cubicBezTo>
                  <a:cubicBezTo>
                    <a:pt x="16" y="48"/>
                    <a:pt x="13" y="46"/>
                    <a:pt x="5" y="39"/>
                  </a:cubicBezTo>
                  <a:cubicBezTo>
                    <a:pt x="2" y="35"/>
                    <a:pt x="3" y="31"/>
                    <a:pt x="0" y="28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63"/>
            <p:cNvSpPr/>
            <p:nvPr/>
          </p:nvSpPr>
          <p:spPr bwMode="auto">
            <a:xfrm>
              <a:off x="3051" y="544"/>
              <a:ext cx="31" cy="109"/>
            </a:xfrm>
            <a:custGeom>
              <a:avLst/>
              <a:gdLst>
                <a:gd name="T0" fmla="*/ 3 w 15"/>
                <a:gd name="T1" fmla="*/ 41 h 52"/>
                <a:gd name="T2" fmla="*/ 3 w 15"/>
                <a:gd name="T3" fmla="*/ 20 h 52"/>
                <a:gd name="T4" fmla="*/ 1 w 15"/>
                <a:gd name="T5" fmla="*/ 5 h 52"/>
                <a:gd name="T6" fmla="*/ 4 w 15"/>
                <a:gd name="T7" fmla="*/ 0 h 52"/>
                <a:gd name="T8" fmla="*/ 9 w 15"/>
                <a:gd name="T9" fmla="*/ 3 h 52"/>
                <a:gd name="T10" fmla="*/ 10 w 15"/>
                <a:gd name="T11" fmla="*/ 15 h 52"/>
                <a:gd name="T12" fmla="*/ 13 w 15"/>
                <a:gd name="T13" fmla="*/ 39 h 52"/>
                <a:gd name="T14" fmla="*/ 12 w 15"/>
                <a:gd name="T15" fmla="*/ 49 h 52"/>
                <a:gd name="T16" fmla="*/ 4 w 15"/>
                <a:gd name="T17" fmla="*/ 45 h 52"/>
                <a:gd name="T18" fmla="*/ 3 w 15"/>
                <a:gd name="T19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52">
                  <a:moveTo>
                    <a:pt x="3" y="41"/>
                  </a:moveTo>
                  <a:cubicBezTo>
                    <a:pt x="5" y="34"/>
                    <a:pt x="6" y="27"/>
                    <a:pt x="3" y="20"/>
                  </a:cubicBezTo>
                  <a:cubicBezTo>
                    <a:pt x="1" y="15"/>
                    <a:pt x="0" y="10"/>
                    <a:pt x="1" y="5"/>
                  </a:cubicBezTo>
                  <a:cubicBezTo>
                    <a:pt x="1" y="2"/>
                    <a:pt x="1" y="0"/>
                    <a:pt x="4" y="0"/>
                  </a:cubicBezTo>
                  <a:cubicBezTo>
                    <a:pt x="7" y="0"/>
                    <a:pt x="8" y="1"/>
                    <a:pt x="9" y="3"/>
                  </a:cubicBezTo>
                  <a:cubicBezTo>
                    <a:pt x="10" y="7"/>
                    <a:pt x="12" y="11"/>
                    <a:pt x="10" y="15"/>
                  </a:cubicBezTo>
                  <a:cubicBezTo>
                    <a:pt x="8" y="24"/>
                    <a:pt x="11" y="31"/>
                    <a:pt x="13" y="39"/>
                  </a:cubicBezTo>
                  <a:cubicBezTo>
                    <a:pt x="14" y="43"/>
                    <a:pt x="15" y="46"/>
                    <a:pt x="12" y="49"/>
                  </a:cubicBezTo>
                  <a:cubicBezTo>
                    <a:pt x="7" y="52"/>
                    <a:pt x="7" y="45"/>
                    <a:pt x="4" y="45"/>
                  </a:cubicBezTo>
                  <a:cubicBezTo>
                    <a:pt x="3" y="44"/>
                    <a:pt x="2" y="43"/>
                    <a:pt x="3" y="41"/>
                  </a:cubicBezTo>
                  <a:close/>
                </a:path>
              </a:pathLst>
            </a:custGeom>
            <a:solidFill>
              <a:srgbClr val="FB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64"/>
            <p:cNvSpPr/>
            <p:nvPr/>
          </p:nvSpPr>
          <p:spPr bwMode="auto">
            <a:xfrm>
              <a:off x="3021" y="744"/>
              <a:ext cx="38" cy="46"/>
            </a:xfrm>
            <a:custGeom>
              <a:avLst/>
              <a:gdLst>
                <a:gd name="T0" fmla="*/ 0 w 18"/>
                <a:gd name="T1" fmla="*/ 21 h 22"/>
                <a:gd name="T2" fmla="*/ 2 w 18"/>
                <a:gd name="T3" fmla="*/ 5 h 22"/>
                <a:gd name="T4" fmla="*/ 13 w 18"/>
                <a:gd name="T5" fmla="*/ 1 h 22"/>
                <a:gd name="T6" fmla="*/ 16 w 18"/>
                <a:gd name="T7" fmla="*/ 7 h 22"/>
                <a:gd name="T8" fmla="*/ 16 w 18"/>
                <a:gd name="T9" fmla="*/ 14 h 22"/>
                <a:gd name="T10" fmla="*/ 14 w 18"/>
                <a:gd name="T11" fmla="*/ 21 h 22"/>
                <a:gd name="T12" fmla="*/ 8 w 18"/>
                <a:gd name="T13" fmla="*/ 20 h 22"/>
                <a:gd name="T14" fmla="*/ 9 w 18"/>
                <a:gd name="T15" fmla="*/ 13 h 22"/>
                <a:gd name="T16" fmla="*/ 0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0" y="21"/>
                  </a:moveTo>
                  <a:cubicBezTo>
                    <a:pt x="0" y="15"/>
                    <a:pt x="0" y="10"/>
                    <a:pt x="2" y="5"/>
                  </a:cubicBezTo>
                  <a:cubicBezTo>
                    <a:pt x="4" y="2"/>
                    <a:pt x="8" y="0"/>
                    <a:pt x="13" y="1"/>
                  </a:cubicBezTo>
                  <a:cubicBezTo>
                    <a:pt x="18" y="2"/>
                    <a:pt x="16" y="4"/>
                    <a:pt x="16" y="7"/>
                  </a:cubicBezTo>
                  <a:cubicBezTo>
                    <a:pt x="16" y="10"/>
                    <a:pt x="16" y="12"/>
                    <a:pt x="16" y="14"/>
                  </a:cubicBezTo>
                  <a:cubicBezTo>
                    <a:pt x="16" y="17"/>
                    <a:pt x="17" y="20"/>
                    <a:pt x="14" y="21"/>
                  </a:cubicBezTo>
                  <a:cubicBezTo>
                    <a:pt x="12" y="22"/>
                    <a:pt x="9" y="22"/>
                    <a:pt x="8" y="20"/>
                  </a:cubicBezTo>
                  <a:cubicBezTo>
                    <a:pt x="5" y="17"/>
                    <a:pt x="9" y="16"/>
                    <a:pt x="9" y="13"/>
                  </a:cubicBezTo>
                  <a:cubicBezTo>
                    <a:pt x="4" y="13"/>
                    <a:pt x="4" y="19"/>
                    <a:pt x="0" y="21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65"/>
            <p:cNvSpPr/>
            <p:nvPr/>
          </p:nvSpPr>
          <p:spPr bwMode="auto">
            <a:xfrm>
              <a:off x="2981" y="544"/>
              <a:ext cx="42" cy="57"/>
            </a:xfrm>
            <a:custGeom>
              <a:avLst/>
              <a:gdLst>
                <a:gd name="T0" fmla="*/ 20 w 20"/>
                <a:gd name="T1" fmla="*/ 25 h 27"/>
                <a:gd name="T2" fmla="*/ 10 w 20"/>
                <a:gd name="T3" fmla="*/ 23 h 27"/>
                <a:gd name="T4" fmla="*/ 0 w 20"/>
                <a:gd name="T5" fmla="*/ 4 h 27"/>
                <a:gd name="T6" fmla="*/ 1 w 20"/>
                <a:gd name="T7" fmla="*/ 0 h 27"/>
                <a:gd name="T8" fmla="*/ 20 w 20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20" y="25"/>
                  </a:moveTo>
                  <a:cubicBezTo>
                    <a:pt x="16" y="27"/>
                    <a:pt x="11" y="25"/>
                    <a:pt x="10" y="23"/>
                  </a:cubicBezTo>
                  <a:cubicBezTo>
                    <a:pt x="7" y="17"/>
                    <a:pt x="2" y="11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0" y="6"/>
                    <a:pt x="15" y="15"/>
                    <a:pt x="20" y="25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66"/>
            <p:cNvSpPr/>
            <p:nvPr/>
          </p:nvSpPr>
          <p:spPr bwMode="auto">
            <a:xfrm>
              <a:off x="3017" y="666"/>
              <a:ext cx="46" cy="38"/>
            </a:xfrm>
            <a:custGeom>
              <a:avLst/>
              <a:gdLst>
                <a:gd name="T0" fmla="*/ 10 w 22"/>
                <a:gd name="T1" fmla="*/ 7 h 18"/>
                <a:gd name="T2" fmla="*/ 20 w 22"/>
                <a:gd name="T3" fmla="*/ 13 h 18"/>
                <a:gd name="T4" fmla="*/ 18 w 22"/>
                <a:gd name="T5" fmla="*/ 17 h 18"/>
                <a:gd name="T6" fmla="*/ 13 w 22"/>
                <a:gd name="T7" fmla="*/ 16 h 18"/>
                <a:gd name="T8" fmla="*/ 7 w 22"/>
                <a:gd name="T9" fmla="*/ 9 h 18"/>
                <a:gd name="T10" fmla="*/ 0 w 22"/>
                <a:gd name="T11" fmla="*/ 1 h 18"/>
                <a:gd name="T12" fmla="*/ 10 w 22"/>
                <a:gd name="T1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8">
                  <a:moveTo>
                    <a:pt x="10" y="7"/>
                  </a:moveTo>
                  <a:cubicBezTo>
                    <a:pt x="13" y="9"/>
                    <a:pt x="16" y="12"/>
                    <a:pt x="20" y="13"/>
                  </a:cubicBezTo>
                  <a:cubicBezTo>
                    <a:pt x="22" y="16"/>
                    <a:pt x="22" y="18"/>
                    <a:pt x="18" y="17"/>
                  </a:cubicBezTo>
                  <a:cubicBezTo>
                    <a:pt x="17" y="17"/>
                    <a:pt x="15" y="16"/>
                    <a:pt x="13" y="16"/>
                  </a:cubicBezTo>
                  <a:cubicBezTo>
                    <a:pt x="11" y="14"/>
                    <a:pt x="9" y="12"/>
                    <a:pt x="7" y="9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5" y="0"/>
                    <a:pt x="6" y="6"/>
                    <a:pt x="10" y="7"/>
                  </a:cubicBezTo>
                  <a:close/>
                </a:path>
              </a:pathLst>
            </a:custGeom>
            <a:solidFill>
              <a:srgbClr val="F97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67"/>
            <p:cNvSpPr/>
            <p:nvPr/>
          </p:nvSpPr>
          <p:spPr bwMode="auto">
            <a:xfrm>
              <a:off x="3044" y="609"/>
              <a:ext cx="23" cy="48"/>
            </a:xfrm>
            <a:custGeom>
              <a:avLst/>
              <a:gdLst>
                <a:gd name="T0" fmla="*/ 6 w 11"/>
                <a:gd name="T1" fmla="*/ 10 h 23"/>
                <a:gd name="T2" fmla="*/ 7 w 11"/>
                <a:gd name="T3" fmla="*/ 14 h 23"/>
                <a:gd name="T4" fmla="*/ 9 w 11"/>
                <a:gd name="T5" fmla="*/ 19 h 23"/>
                <a:gd name="T6" fmla="*/ 6 w 11"/>
                <a:gd name="T7" fmla="*/ 23 h 23"/>
                <a:gd name="T8" fmla="*/ 6 w 11"/>
                <a:gd name="T9" fmla="*/ 23 h 23"/>
                <a:gd name="T10" fmla="*/ 1 w 11"/>
                <a:gd name="T11" fmla="*/ 0 h 23"/>
                <a:gd name="T12" fmla="*/ 1 w 11"/>
                <a:gd name="T13" fmla="*/ 0 h 23"/>
                <a:gd name="T14" fmla="*/ 6 w 11"/>
                <a:gd name="T1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3">
                  <a:moveTo>
                    <a:pt x="6" y="10"/>
                  </a:moveTo>
                  <a:cubicBezTo>
                    <a:pt x="7" y="11"/>
                    <a:pt x="7" y="13"/>
                    <a:pt x="7" y="14"/>
                  </a:cubicBezTo>
                  <a:cubicBezTo>
                    <a:pt x="8" y="16"/>
                    <a:pt x="9" y="17"/>
                    <a:pt x="9" y="19"/>
                  </a:cubicBezTo>
                  <a:cubicBezTo>
                    <a:pt x="11" y="23"/>
                    <a:pt x="9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4" y="16"/>
                    <a:pt x="0" y="9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2"/>
                    <a:pt x="4" y="7"/>
                    <a:pt x="6" y="10"/>
                  </a:cubicBezTo>
                  <a:close/>
                </a:path>
              </a:pathLst>
            </a:custGeom>
            <a:solidFill>
              <a:srgbClr val="F97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68"/>
            <p:cNvSpPr/>
            <p:nvPr/>
          </p:nvSpPr>
          <p:spPr bwMode="auto">
            <a:xfrm>
              <a:off x="2849" y="723"/>
              <a:ext cx="30" cy="29"/>
            </a:xfrm>
            <a:custGeom>
              <a:avLst/>
              <a:gdLst>
                <a:gd name="T0" fmla="*/ 0 w 14"/>
                <a:gd name="T1" fmla="*/ 0 h 14"/>
                <a:gd name="T2" fmla="*/ 14 w 14"/>
                <a:gd name="T3" fmla="*/ 10 h 14"/>
                <a:gd name="T4" fmla="*/ 0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cubicBezTo>
                    <a:pt x="4" y="5"/>
                    <a:pt x="11" y="5"/>
                    <a:pt x="14" y="10"/>
                  </a:cubicBezTo>
                  <a:cubicBezTo>
                    <a:pt x="5" y="14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69"/>
            <p:cNvSpPr/>
            <p:nvPr/>
          </p:nvSpPr>
          <p:spPr bwMode="auto">
            <a:xfrm>
              <a:off x="3019" y="723"/>
              <a:ext cx="36" cy="27"/>
            </a:xfrm>
            <a:custGeom>
              <a:avLst/>
              <a:gdLst>
                <a:gd name="T0" fmla="*/ 1 w 17"/>
                <a:gd name="T1" fmla="*/ 13 h 13"/>
                <a:gd name="T2" fmla="*/ 5 w 17"/>
                <a:gd name="T3" fmla="*/ 6 h 13"/>
                <a:gd name="T4" fmla="*/ 12 w 17"/>
                <a:gd name="T5" fmla="*/ 3 h 13"/>
                <a:gd name="T6" fmla="*/ 15 w 17"/>
                <a:gd name="T7" fmla="*/ 3 h 13"/>
                <a:gd name="T8" fmla="*/ 13 w 17"/>
                <a:gd name="T9" fmla="*/ 8 h 13"/>
                <a:gd name="T10" fmla="*/ 1 w 17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3">
                  <a:moveTo>
                    <a:pt x="1" y="13"/>
                  </a:moveTo>
                  <a:cubicBezTo>
                    <a:pt x="0" y="8"/>
                    <a:pt x="2" y="7"/>
                    <a:pt x="5" y="6"/>
                  </a:cubicBezTo>
                  <a:cubicBezTo>
                    <a:pt x="7" y="5"/>
                    <a:pt x="9" y="4"/>
                    <a:pt x="12" y="3"/>
                  </a:cubicBezTo>
                  <a:cubicBezTo>
                    <a:pt x="13" y="2"/>
                    <a:pt x="14" y="0"/>
                    <a:pt x="15" y="3"/>
                  </a:cubicBezTo>
                  <a:cubicBezTo>
                    <a:pt x="15" y="5"/>
                    <a:pt x="17" y="7"/>
                    <a:pt x="13" y="8"/>
                  </a:cubicBezTo>
                  <a:cubicBezTo>
                    <a:pt x="9" y="8"/>
                    <a:pt x="4" y="9"/>
                    <a:pt x="1" y="13"/>
                  </a:cubicBezTo>
                  <a:close/>
                </a:path>
              </a:pathLst>
            </a:custGeom>
            <a:solidFill>
              <a:srgbClr val="F97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70"/>
            <p:cNvSpPr/>
            <p:nvPr/>
          </p:nvSpPr>
          <p:spPr bwMode="auto">
            <a:xfrm>
              <a:off x="3023" y="596"/>
              <a:ext cx="19" cy="34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0 h 16"/>
                <a:gd name="T4" fmla="*/ 9 w 9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2"/>
                    <a:pt x="1" y="6"/>
                    <a:pt x="0" y="0"/>
                  </a:cubicBezTo>
                  <a:cubicBezTo>
                    <a:pt x="5" y="4"/>
                    <a:pt x="7" y="10"/>
                    <a:pt x="9" y="16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71"/>
            <p:cNvSpPr/>
            <p:nvPr/>
          </p:nvSpPr>
          <p:spPr bwMode="auto">
            <a:xfrm>
              <a:off x="3044" y="634"/>
              <a:ext cx="9" cy="17"/>
            </a:xfrm>
            <a:custGeom>
              <a:avLst/>
              <a:gdLst>
                <a:gd name="T0" fmla="*/ 4 w 4"/>
                <a:gd name="T1" fmla="*/ 8 h 8"/>
                <a:gd name="T2" fmla="*/ 1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1" y="6"/>
                    <a:pt x="0" y="3"/>
                    <a:pt x="1" y="0"/>
                  </a:cubicBezTo>
                  <a:cubicBezTo>
                    <a:pt x="2" y="3"/>
                    <a:pt x="3" y="5"/>
                    <a:pt x="4" y="8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72"/>
            <p:cNvSpPr/>
            <p:nvPr/>
          </p:nvSpPr>
          <p:spPr bwMode="auto">
            <a:xfrm>
              <a:off x="2889" y="719"/>
              <a:ext cx="76" cy="31"/>
            </a:xfrm>
            <a:custGeom>
              <a:avLst/>
              <a:gdLst>
                <a:gd name="T0" fmla="*/ 4 w 36"/>
                <a:gd name="T1" fmla="*/ 6 h 15"/>
                <a:gd name="T2" fmla="*/ 6 w 36"/>
                <a:gd name="T3" fmla="*/ 2 h 15"/>
                <a:gd name="T4" fmla="*/ 30 w 36"/>
                <a:gd name="T5" fmla="*/ 4 h 15"/>
                <a:gd name="T6" fmla="*/ 33 w 36"/>
                <a:gd name="T7" fmla="*/ 5 h 15"/>
                <a:gd name="T8" fmla="*/ 35 w 36"/>
                <a:gd name="T9" fmla="*/ 6 h 15"/>
                <a:gd name="T10" fmla="*/ 33 w 36"/>
                <a:gd name="T11" fmla="*/ 9 h 15"/>
                <a:gd name="T12" fmla="*/ 4 w 36"/>
                <a:gd name="T13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5">
                  <a:moveTo>
                    <a:pt x="4" y="6"/>
                  </a:moveTo>
                  <a:cubicBezTo>
                    <a:pt x="4" y="4"/>
                    <a:pt x="0" y="0"/>
                    <a:pt x="6" y="2"/>
                  </a:cubicBezTo>
                  <a:cubicBezTo>
                    <a:pt x="14" y="3"/>
                    <a:pt x="22" y="5"/>
                    <a:pt x="30" y="4"/>
                  </a:cubicBezTo>
                  <a:cubicBezTo>
                    <a:pt x="31" y="4"/>
                    <a:pt x="32" y="5"/>
                    <a:pt x="33" y="5"/>
                  </a:cubicBezTo>
                  <a:cubicBezTo>
                    <a:pt x="34" y="5"/>
                    <a:pt x="36" y="3"/>
                    <a:pt x="35" y="6"/>
                  </a:cubicBezTo>
                  <a:cubicBezTo>
                    <a:pt x="35" y="8"/>
                    <a:pt x="35" y="8"/>
                    <a:pt x="33" y="9"/>
                  </a:cubicBezTo>
                  <a:cubicBezTo>
                    <a:pt x="23" y="15"/>
                    <a:pt x="13" y="12"/>
                    <a:pt x="4" y="6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73"/>
            <p:cNvSpPr/>
            <p:nvPr/>
          </p:nvSpPr>
          <p:spPr bwMode="auto">
            <a:xfrm>
              <a:off x="2847" y="662"/>
              <a:ext cx="53" cy="38"/>
            </a:xfrm>
            <a:custGeom>
              <a:avLst/>
              <a:gdLst>
                <a:gd name="T0" fmla="*/ 6 w 25"/>
                <a:gd name="T1" fmla="*/ 1 h 18"/>
                <a:gd name="T2" fmla="*/ 25 w 25"/>
                <a:gd name="T3" fmla="*/ 16 h 18"/>
                <a:gd name="T4" fmla="*/ 9 w 25"/>
                <a:gd name="T5" fmla="*/ 15 h 18"/>
                <a:gd name="T6" fmla="*/ 6 w 25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8">
                  <a:moveTo>
                    <a:pt x="6" y="1"/>
                  </a:moveTo>
                  <a:cubicBezTo>
                    <a:pt x="16" y="0"/>
                    <a:pt x="20" y="8"/>
                    <a:pt x="25" y="16"/>
                  </a:cubicBezTo>
                  <a:cubicBezTo>
                    <a:pt x="19" y="13"/>
                    <a:pt x="15" y="18"/>
                    <a:pt x="9" y="15"/>
                  </a:cubicBezTo>
                  <a:cubicBezTo>
                    <a:pt x="0" y="11"/>
                    <a:pt x="8" y="5"/>
                    <a:pt x="6" y="1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74"/>
            <p:cNvSpPr/>
            <p:nvPr/>
          </p:nvSpPr>
          <p:spPr bwMode="auto">
            <a:xfrm>
              <a:off x="2912" y="674"/>
              <a:ext cx="50" cy="26"/>
            </a:xfrm>
            <a:custGeom>
              <a:avLst/>
              <a:gdLst>
                <a:gd name="T0" fmla="*/ 0 w 24"/>
                <a:gd name="T1" fmla="*/ 0 h 12"/>
                <a:gd name="T2" fmla="*/ 19 w 24"/>
                <a:gd name="T3" fmla="*/ 5 h 12"/>
                <a:gd name="T4" fmla="*/ 22 w 24"/>
                <a:gd name="T5" fmla="*/ 10 h 12"/>
                <a:gd name="T6" fmla="*/ 16 w 24"/>
                <a:gd name="T7" fmla="*/ 9 h 12"/>
                <a:gd name="T8" fmla="*/ 4 w 24"/>
                <a:gd name="T9" fmla="*/ 5 h 12"/>
                <a:gd name="T10" fmla="*/ 0 w 2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cubicBezTo>
                    <a:pt x="7" y="1"/>
                    <a:pt x="13" y="0"/>
                    <a:pt x="19" y="5"/>
                  </a:cubicBezTo>
                  <a:cubicBezTo>
                    <a:pt x="20" y="6"/>
                    <a:pt x="24" y="7"/>
                    <a:pt x="22" y="10"/>
                  </a:cubicBezTo>
                  <a:cubicBezTo>
                    <a:pt x="20" y="12"/>
                    <a:pt x="18" y="10"/>
                    <a:pt x="16" y="9"/>
                  </a:cubicBezTo>
                  <a:cubicBezTo>
                    <a:pt x="12" y="7"/>
                    <a:pt x="8" y="6"/>
                    <a:pt x="4" y="5"/>
                  </a:cubicBezTo>
                  <a:cubicBezTo>
                    <a:pt x="2" y="4"/>
                    <a:pt x="0" y="4"/>
                    <a:pt x="0" y="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75"/>
            <p:cNvSpPr/>
            <p:nvPr/>
          </p:nvSpPr>
          <p:spPr bwMode="auto">
            <a:xfrm>
              <a:off x="2893" y="632"/>
              <a:ext cx="15" cy="13"/>
            </a:xfrm>
            <a:custGeom>
              <a:avLst/>
              <a:gdLst>
                <a:gd name="T0" fmla="*/ 7 w 7"/>
                <a:gd name="T1" fmla="*/ 3 h 6"/>
                <a:gd name="T2" fmla="*/ 2 w 7"/>
                <a:gd name="T3" fmla="*/ 4 h 6"/>
                <a:gd name="T4" fmla="*/ 1 w 7"/>
                <a:gd name="T5" fmla="*/ 1 h 6"/>
                <a:gd name="T6" fmla="*/ 7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6" y="6"/>
                    <a:pt x="4" y="5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4" y="0"/>
                    <a:pt x="5" y="3"/>
                    <a:pt x="7" y="3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76"/>
            <p:cNvSpPr/>
            <p:nvPr/>
          </p:nvSpPr>
          <p:spPr bwMode="auto">
            <a:xfrm>
              <a:off x="3015" y="837"/>
              <a:ext cx="17" cy="19"/>
            </a:xfrm>
            <a:custGeom>
              <a:avLst/>
              <a:gdLst>
                <a:gd name="T0" fmla="*/ 0 w 8"/>
                <a:gd name="T1" fmla="*/ 9 h 9"/>
                <a:gd name="T2" fmla="*/ 8 w 8"/>
                <a:gd name="T3" fmla="*/ 0 h 9"/>
                <a:gd name="T4" fmla="*/ 0 w 8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cubicBezTo>
                    <a:pt x="0" y="4"/>
                    <a:pt x="2" y="1"/>
                    <a:pt x="8" y="0"/>
                  </a:cubicBezTo>
                  <a:cubicBezTo>
                    <a:pt x="7" y="5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77"/>
            <p:cNvSpPr>
              <a:spLocks noEditPoints="1"/>
            </p:cNvSpPr>
            <p:nvPr/>
          </p:nvSpPr>
          <p:spPr bwMode="auto">
            <a:xfrm>
              <a:off x="2822" y="522"/>
              <a:ext cx="718" cy="403"/>
            </a:xfrm>
            <a:custGeom>
              <a:avLst/>
              <a:gdLst>
                <a:gd name="T0" fmla="*/ 54 w 342"/>
                <a:gd name="T1" fmla="*/ 34 h 191"/>
                <a:gd name="T2" fmla="*/ 51 w 342"/>
                <a:gd name="T3" fmla="*/ 10 h 191"/>
                <a:gd name="T4" fmla="*/ 67 w 342"/>
                <a:gd name="T5" fmla="*/ 0 h 191"/>
                <a:gd name="T6" fmla="*/ 99 w 342"/>
                <a:gd name="T7" fmla="*/ 26 h 191"/>
                <a:gd name="T8" fmla="*/ 101 w 342"/>
                <a:gd name="T9" fmla="*/ 29 h 191"/>
                <a:gd name="T10" fmla="*/ 101 w 342"/>
                <a:gd name="T11" fmla="*/ 8 h 191"/>
                <a:gd name="T12" fmla="*/ 108 w 342"/>
                <a:gd name="T13" fmla="*/ 4 h 191"/>
                <a:gd name="T14" fmla="*/ 125 w 342"/>
                <a:gd name="T15" fmla="*/ 45 h 191"/>
                <a:gd name="T16" fmla="*/ 127 w 342"/>
                <a:gd name="T17" fmla="*/ 98 h 191"/>
                <a:gd name="T18" fmla="*/ 194 w 342"/>
                <a:gd name="T19" fmla="*/ 133 h 191"/>
                <a:gd name="T20" fmla="*/ 228 w 342"/>
                <a:gd name="T21" fmla="*/ 155 h 191"/>
                <a:gd name="T22" fmla="*/ 286 w 342"/>
                <a:gd name="T23" fmla="*/ 166 h 191"/>
                <a:gd name="T24" fmla="*/ 340 w 342"/>
                <a:gd name="T25" fmla="*/ 161 h 191"/>
                <a:gd name="T26" fmla="*/ 336 w 342"/>
                <a:gd name="T27" fmla="*/ 164 h 191"/>
                <a:gd name="T28" fmla="*/ 298 w 342"/>
                <a:gd name="T29" fmla="*/ 170 h 191"/>
                <a:gd name="T30" fmla="*/ 245 w 342"/>
                <a:gd name="T31" fmla="*/ 163 h 191"/>
                <a:gd name="T32" fmla="*/ 207 w 342"/>
                <a:gd name="T33" fmla="*/ 145 h 191"/>
                <a:gd name="T34" fmla="*/ 149 w 342"/>
                <a:gd name="T35" fmla="*/ 113 h 191"/>
                <a:gd name="T36" fmla="*/ 121 w 342"/>
                <a:gd name="T37" fmla="*/ 106 h 191"/>
                <a:gd name="T38" fmla="*/ 114 w 342"/>
                <a:gd name="T39" fmla="*/ 107 h 191"/>
                <a:gd name="T40" fmla="*/ 117 w 342"/>
                <a:gd name="T41" fmla="*/ 90 h 191"/>
                <a:gd name="T42" fmla="*/ 112 w 342"/>
                <a:gd name="T43" fmla="*/ 138 h 191"/>
                <a:gd name="T44" fmla="*/ 93 w 342"/>
                <a:gd name="T45" fmla="*/ 174 h 191"/>
                <a:gd name="T46" fmla="*/ 38 w 342"/>
                <a:gd name="T47" fmla="*/ 185 h 191"/>
                <a:gd name="T48" fmla="*/ 39 w 342"/>
                <a:gd name="T49" fmla="*/ 158 h 191"/>
                <a:gd name="T50" fmla="*/ 94 w 342"/>
                <a:gd name="T51" fmla="*/ 117 h 191"/>
                <a:gd name="T52" fmla="*/ 97 w 342"/>
                <a:gd name="T53" fmla="*/ 109 h 191"/>
                <a:gd name="T54" fmla="*/ 71 w 342"/>
                <a:gd name="T55" fmla="*/ 129 h 191"/>
                <a:gd name="T56" fmla="*/ 22 w 342"/>
                <a:gd name="T57" fmla="*/ 129 h 191"/>
                <a:gd name="T58" fmla="*/ 5 w 342"/>
                <a:gd name="T59" fmla="*/ 61 h 191"/>
                <a:gd name="T60" fmla="*/ 50 w 342"/>
                <a:gd name="T61" fmla="*/ 50 h 191"/>
                <a:gd name="T62" fmla="*/ 72 w 342"/>
                <a:gd name="T63" fmla="*/ 59 h 191"/>
                <a:gd name="T64" fmla="*/ 116 w 342"/>
                <a:gd name="T65" fmla="*/ 88 h 191"/>
                <a:gd name="T66" fmla="*/ 98 w 342"/>
                <a:gd name="T67" fmla="*/ 34 h 191"/>
                <a:gd name="T68" fmla="*/ 58 w 342"/>
                <a:gd name="T69" fmla="*/ 5 h 191"/>
                <a:gd name="T70" fmla="*/ 55 w 342"/>
                <a:gd name="T71" fmla="*/ 25 h 191"/>
                <a:gd name="T72" fmla="*/ 83 w 342"/>
                <a:gd name="T73" fmla="*/ 64 h 191"/>
                <a:gd name="T74" fmla="*/ 110 w 342"/>
                <a:gd name="T75" fmla="*/ 89 h 191"/>
                <a:gd name="T76" fmla="*/ 103 w 342"/>
                <a:gd name="T77" fmla="*/ 86 h 191"/>
                <a:gd name="T78" fmla="*/ 68 w 342"/>
                <a:gd name="T79" fmla="*/ 61 h 191"/>
                <a:gd name="T80" fmla="*/ 15 w 342"/>
                <a:gd name="T81" fmla="*/ 53 h 191"/>
                <a:gd name="T82" fmla="*/ 5 w 342"/>
                <a:gd name="T83" fmla="*/ 88 h 191"/>
                <a:gd name="T84" fmla="*/ 44 w 342"/>
                <a:gd name="T85" fmla="*/ 131 h 191"/>
                <a:gd name="T86" fmla="*/ 105 w 342"/>
                <a:gd name="T87" fmla="*/ 103 h 191"/>
                <a:gd name="T88" fmla="*/ 100 w 342"/>
                <a:gd name="T89" fmla="*/ 112 h 191"/>
                <a:gd name="T90" fmla="*/ 68 w 342"/>
                <a:gd name="T91" fmla="*/ 146 h 191"/>
                <a:gd name="T92" fmla="*/ 36 w 342"/>
                <a:gd name="T93" fmla="*/ 163 h 191"/>
                <a:gd name="T94" fmla="*/ 71 w 342"/>
                <a:gd name="T95" fmla="*/ 184 h 191"/>
                <a:gd name="T96" fmla="*/ 110 w 342"/>
                <a:gd name="T97" fmla="*/ 136 h 191"/>
                <a:gd name="T98" fmla="*/ 109 w 342"/>
                <a:gd name="T99" fmla="*/ 104 h 191"/>
                <a:gd name="T100" fmla="*/ 103 w 342"/>
                <a:gd name="T101" fmla="*/ 6 h 191"/>
                <a:gd name="T102" fmla="*/ 103 w 342"/>
                <a:gd name="T103" fmla="*/ 32 h 191"/>
                <a:gd name="T104" fmla="*/ 111 w 342"/>
                <a:gd name="T105" fmla="*/ 61 h 191"/>
                <a:gd name="T106" fmla="*/ 117 w 342"/>
                <a:gd name="T107" fmla="*/ 74 h 191"/>
                <a:gd name="T108" fmla="*/ 121 w 342"/>
                <a:gd name="T109" fmla="*/ 24 h 191"/>
                <a:gd name="T110" fmla="*/ 104 w 342"/>
                <a:gd name="T111" fmla="*/ 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2" h="191">
                  <a:moveTo>
                    <a:pt x="72" y="59"/>
                  </a:moveTo>
                  <a:cubicBezTo>
                    <a:pt x="66" y="51"/>
                    <a:pt x="60" y="42"/>
                    <a:pt x="54" y="34"/>
                  </a:cubicBezTo>
                  <a:cubicBezTo>
                    <a:pt x="52" y="31"/>
                    <a:pt x="52" y="28"/>
                    <a:pt x="52" y="25"/>
                  </a:cubicBezTo>
                  <a:cubicBezTo>
                    <a:pt x="52" y="20"/>
                    <a:pt x="52" y="15"/>
                    <a:pt x="51" y="10"/>
                  </a:cubicBezTo>
                  <a:cubicBezTo>
                    <a:pt x="51" y="7"/>
                    <a:pt x="52" y="4"/>
                    <a:pt x="54" y="3"/>
                  </a:cubicBezTo>
                  <a:cubicBezTo>
                    <a:pt x="58" y="2"/>
                    <a:pt x="63" y="0"/>
                    <a:pt x="67" y="0"/>
                  </a:cubicBezTo>
                  <a:cubicBezTo>
                    <a:pt x="75" y="1"/>
                    <a:pt x="84" y="4"/>
                    <a:pt x="90" y="10"/>
                  </a:cubicBezTo>
                  <a:cubicBezTo>
                    <a:pt x="94" y="15"/>
                    <a:pt x="96" y="21"/>
                    <a:pt x="99" y="26"/>
                  </a:cubicBezTo>
                  <a:cubicBezTo>
                    <a:pt x="100" y="27"/>
                    <a:pt x="100" y="28"/>
                    <a:pt x="100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1" y="24"/>
                    <a:pt x="101" y="18"/>
                    <a:pt x="101" y="13"/>
                  </a:cubicBezTo>
                  <a:cubicBezTo>
                    <a:pt x="101" y="11"/>
                    <a:pt x="100" y="10"/>
                    <a:pt x="101" y="8"/>
                  </a:cubicBezTo>
                  <a:cubicBezTo>
                    <a:pt x="101" y="6"/>
                    <a:pt x="101" y="3"/>
                    <a:pt x="102" y="3"/>
                  </a:cubicBezTo>
                  <a:cubicBezTo>
                    <a:pt x="104" y="3"/>
                    <a:pt x="107" y="3"/>
                    <a:pt x="108" y="4"/>
                  </a:cubicBezTo>
                  <a:cubicBezTo>
                    <a:pt x="115" y="10"/>
                    <a:pt x="121" y="17"/>
                    <a:pt x="124" y="25"/>
                  </a:cubicBezTo>
                  <a:cubicBezTo>
                    <a:pt x="125" y="31"/>
                    <a:pt x="125" y="38"/>
                    <a:pt x="125" y="45"/>
                  </a:cubicBezTo>
                  <a:cubicBezTo>
                    <a:pt x="125" y="55"/>
                    <a:pt x="123" y="64"/>
                    <a:pt x="120" y="73"/>
                  </a:cubicBezTo>
                  <a:cubicBezTo>
                    <a:pt x="117" y="83"/>
                    <a:pt x="120" y="91"/>
                    <a:pt x="127" y="98"/>
                  </a:cubicBezTo>
                  <a:cubicBezTo>
                    <a:pt x="132" y="104"/>
                    <a:pt x="139" y="106"/>
                    <a:pt x="146" y="109"/>
                  </a:cubicBezTo>
                  <a:cubicBezTo>
                    <a:pt x="163" y="115"/>
                    <a:pt x="179" y="123"/>
                    <a:pt x="194" y="133"/>
                  </a:cubicBezTo>
                  <a:cubicBezTo>
                    <a:pt x="199" y="137"/>
                    <a:pt x="204" y="140"/>
                    <a:pt x="209" y="143"/>
                  </a:cubicBezTo>
                  <a:cubicBezTo>
                    <a:pt x="216" y="147"/>
                    <a:pt x="222" y="152"/>
                    <a:pt x="228" y="155"/>
                  </a:cubicBezTo>
                  <a:cubicBezTo>
                    <a:pt x="234" y="158"/>
                    <a:pt x="239" y="159"/>
                    <a:pt x="245" y="160"/>
                  </a:cubicBezTo>
                  <a:cubicBezTo>
                    <a:pt x="258" y="163"/>
                    <a:pt x="272" y="164"/>
                    <a:pt x="286" y="166"/>
                  </a:cubicBezTo>
                  <a:cubicBezTo>
                    <a:pt x="295" y="168"/>
                    <a:pt x="304" y="167"/>
                    <a:pt x="313" y="165"/>
                  </a:cubicBezTo>
                  <a:cubicBezTo>
                    <a:pt x="322" y="163"/>
                    <a:pt x="331" y="162"/>
                    <a:pt x="340" y="161"/>
                  </a:cubicBezTo>
                  <a:cubicBezTo>
                    <a:pt x="340" y="160"/>
                    <a:pt x="340" y="161"/>
                    <a:pt x="342" y="161"/>
                  </a:cubicBezTo>
                  <a:cubicBezTo>
                    <a:pt x="340" y="163"/>
                    <a:pt x="338" y="163"/>
                    <a:pt x="336" y="164"/>
                  </a:cubicBezTo>
                  <a:cubicBezTo>
                    <a:pt x="334" y="165"/>
                    <a:pt x="331" y="165"/>
                    <a:pt x="328" y="165"/>
                  </a:cubicBezTo>
                  <a:cubicBezTo>
                    <a:pt x="318" y="167"/>
                    <a:pt x="308" y="169"/>
                    <a:pt x="298" y="170"/>
                  </a:cubicBezTo>
                  <a:cubicBezTo>
                    <a:pt x="292" y="170"/>
                    <a:pt x="286" y="169"/>
                    <a:pt x="280" y="168"/>
                  </a:cubicBezTo>
                  <a:cubicBezTo>
                    <a:pt x="268" y="167"/>
                    <a:pt x="257" y="165"/>
                    <a:pt x="245" y="163"/>
                  </a:cubicBezTo>
                  <a:cubicBezTo>
                    <a:pt x="236" y="162"/>
                    <a:pt x="227" y="159"/>
                    <a:pt x="220" y="153"/>
                  </a:cubicBezTo>
                  <a:cubicBezTo>
                    <a:pt x="216" y="150"/>
                    <a:pt x="211" y="148"/>
                    <a:pt x="207" y="145"/>
                  </a:cubicBezTo>
                  <a:cubicBezTo>
                    <a:pt x="197" y="139"/>
                    <a:pt x="188" y="133"/>
                    <a:pt x="179" y="127"/>
                  </a:cubicBezTo>
                  <a:cubicBezTo>
                    <a:pt x="169" y="122"/>
                    <a:pt x="159" y="118"/>
                    <a:pt x="149" y="113"/>
                  </a:cubicBezTo>
                  <a:cubicBezTo>
                    <a:pt x="143" y="110"/>
                    <a:pt x="138" y="108"/>
                    <a:pt x="133" y="106"/>
                  </a:cubicBezTo>
                  <a:cubicBezTo>
                    <a:pt x="128" y="104"/>
                    <a:pt x="124" y="104"/>
                    <a:pt x="121" y="106"/>
                  </a:cubicBezTo>
                  <a:cubicBezTo>
                    <a:pt x="119" y="108"/>
                    <a:pt x="116" y="108"/>
                    <a:pt x="114" y="109"/>
                  </a:cubicBezTo>
                  <a:cubicBezTo>
                    <a:pt x="114" y="108"/>
                    <a:pt x="114" y="108"/>
                    <a:pt x="114" y="107"/>
                  </a:cubicBezTo>
                  <a:cubicBezTo>
                    <a:pt x="118" y="105"/>
                    <a:pt x="122" y="103"/>
                    <a:pt x="126" y="101"/>
                  </a:cubicBezTo>
                  <a:cubicBezTo>
                    <a:pt x="123" y="97"/>
                    <a:pt x="120" y="94"/>
                    <a:pt x="117" y="90"/>
                  </a:cubicBezTo>
                  <a:cubicBezTo>
                    <a:pt x="113" y="93"/>
                    <a:pt x="112" y="98"/>
                    <a:pt x="112" y="103"/>
                  </a:cubicBezTo>
                  <a:cubicBezTo>
                    <a:pt x="112" y="114"/>
                    <a:pt x="112" y="126"/>
                    <a:pt x="112" y="138"/>
                  </a:cubicBezTo>
                  <a:cubicBezTo>
                    <a:pt x="112" y="145"/>
                    <a:pt x="110" y="152"/>
                    <a:pt x="106" y="159"/>
                  </a:cubicBezTo>
                  <a:cubicBezTo>
                    <a:pt x="102" y="164"/>
                    <a:pt x="98" y="170"/>
                    <a:pt x="93" y="174"/>
                  </a:cubicBezTo>
                  <a:cubicBezTo>
                    <a:pt x="85" y="182"/>
                    <a:pt x="76" y="187"/>
                    <a:pt x="65" y="189"/>
                  </a:cubicBezTo>
                  <a:cubicBezTo>
                    <a:pt x="56" y="191"/>
                    <a:pt x="46" y="190"/>
                    <a:pt x="38" y="185"/>
                  </a:cubicBezTo>
                  <a:cubicBezTo>
                    <a:pt x="34" y="182"/>
                    <a:pt x="30" y="179"/>
                    <a:pt x="31" y="173"/>
                  </a:cubicBezTo>
                  <a:cubicBezTo>
                    <a:pt x="31" y="167"/>
                    <a:pt x="32" y="161"/>
                    <a:pt x="39" y="158"/>
                  </a:cubicBezTo>
                  <a:cubicBezTo>
                    <a:pt x="46" y="155"/>
                    <a:pt x="53" y="152"/>
                    <a:pt x="59" y="148"/>
                  </a:cubicBezTo>
                  <a:cubicBezTo>
                    <a:pt x="72" y="140"/>
                    <a:pt x="85" y="131"/>
                    <a:pt x="94" y="117"/>
                  </a:cubicBezTo>
                  <a:cubicBezTo>
                    <a:pt x="95" y="115"/>
                    <a:pt x="97" y="112"/>
                    <a:pt x="98" y="110"/>
                  </a:cubicBezTo>
                  <a:cubicBezTo>
                    <a:pt x="98" y="110"/>
                    <a:pt x="98" y="110"/>
                    <a:pt x="97" y="109"/>
                  </a:cubicBezTo>
                  <a:cubicBezTo>
                    <a:pt x="93" y="112"/>
                    <a:pt x="89" y="115"/>
                    <a:pt x="85" y="118"/>
                  </a:cubicBezTo>
                  <a:cubicBezTo>
                    <a:pt x="80" y="121"/>
                    <a:pt x="76" y="126"/>
                    <a:pt x="71" y="129"/>
                  </a:cubicBezTo>
                  <a:cubicBezTo>
                    <a:pt x="62" y="135"/>
                    <a:pt x="51" y="134"/>
                    <a:pt x="41" y="134"/>
                  </a:cubicBezTo>
                  <a:cubicBezTo>
                    <a:pt x="34" y="135"/>
                    <a:pt x="27" y="133"/>
                    <a:pt x="22" y="129"/>
                  </a:cubicBezTo>
                  <a:cubicBezTo>
                    <a:pt x="9" y="119"/>
                    <a:pt x="0" y="108"/>
                    <a:pt x="2" y="90"/>
                  </a:cubicBezTo>
                  <a:cubicBezTo>
                    <a:pt x="4" y="81"/>
                    <a:pt x="4" y="71"/>
                    <a:pt x="5" y="61"/>
                  </a:cubicBezTo>
                  <a:cubicBezTo>
                    <a:pt x="6" y="55"/>
                    <a:pt x="9" y="52"/>
                    <a:pt x="15" y="50"/>
                  </a:cubicBezTo>
                  <a:cubicBezTo>
                    <a:pt x="26" y="46"/>
                    <a:pt x="39" y="48"/>
                    <a:pt x="50" y="50"/>
                  </a:cubicBezTo>
                  <a:cubicBezTo>
                    <a:pt x="55" y="51"/>
                    <a:pt x="59" y="54"/>
                    <a:pt x="63" y="56"/>
                  </a:cubicBezTo>
                  <a:cubicBezTo>
                    <a:pt x="66" y="57"/>
                    <a:pt x="69" y="58"/>
                    <a:pt x="72" y="59"/>
                  </a:cubicBezTo>
                  <a:close/>
                  <a:moveTo>
                    <a:pt x="109" y="104"/>
                  </a:moveTo>
                  <a:cubicBezTo>
                    <a:pt x="110" y="98"/>
                    <a:pt x="110" y="92"/>
                    <a:pt x="116" y="88"/>
                  </a:cubicBezTo>
                  <a:cubicBezTo>
                    <a:pt x="113" y="79"/>
                    <a:pt x="110" y="69"/>
                    <a:pt x="105" y="60"/>
                  </a:cubicBezTo>
                  <a:cubicBezTo>
                    <a:pt x="101" y="52"/>
                    <a:pt x="99" y="43"/>
                    <a:pt x="98" y="34"/>
                  </a:cubicBezTo>
                  <a:cubicBezTo>
                    <a:pt x="96" y="22"/>
                    <a:pt x="91" y="13"/>
                    <a:pt x="81" y="7"/>
                  </a:cubicBezTo>
                  <a:cubicBezTo>
                    <a:pt x="73" y="4"/>
                    <a:pt x="66" y="1"/>
                    <a:pt x="58" y="5"/>
                  </a:cubicBezTo>
                  <a:cubicBezTo>
                    <a:pt x="55" y="6"/>
                    <a:pt x="54" y="7"/>
                    <a:pt x="54" y="11"/>
                  </a:cubicBezTo>
                  <a:cubicBezTo>
                    <a:pt x="55" y="15"/>
                    <a:pt x="55" y="20"/>
                    <a:pt x="55" y="25"/>
                  </a:cubicBezTo>
                  <a:cubicBezTo>
                    <a:pt x="55" y="27"/>
                    <a:pt x="55" y="30"/>
                    <a:pt x="56" y="32"/>
                  </a:cubicBezTo>
                  <a:cubicBezTo>
                    <a:pt x="63" y="44"/>
                    <a:pt x="72" y="55"/>
                    <a:pt x="83" y="64"/>
                  </a:cubicBezTo>
                  <a:cubicBezTo>
                    <a:pt x="92" y="72"/>
                    <a:pt x="100" y="79"/>
                    <a:pt x="109" y="87"/>
                  </a:cubicBezTo>
                  <a:cubicBezTo>
                    <a:pt x="110" y="87"/>
                    <a:pt x="110" y="88"/>
                    <a:pt x="110" y="89"/>
                  </a:cubicBezTo>
                  <a:cubicBezTo>
                    <a:pt x="109" y="89"/>
                    <a:pt x="108" y="90"/>
                    <a:pt x="108" y="89"/>
                  </a:cubicBezTo>
                  <a:cubicBezTo>
                    <a:pt x="106" y="88"/>
                    <a:pt x="104" y="87"/>
                    <a:pt x="103" y="86"/>
                  </a:cubicBezTo>
                  <a:cubicBezTo>
                    <a:pt x="98" y="81"/>
                    <a:pt x="93" y="77"/>
                    <a:pt x="88" y="72"/>
                  </a:cubicBezTo>
                  <a:cubicBezTo>
                    <a:pt x="82" y="67"/>
                    <a:pt x="76" y="62"/>
                    <a:pt x="68" y="61"/>
                  </a:cubicBezTo>
                  <a:cubicBezTo>
                    <a:pt x="66" y="60"/>
                    <a:pt x="64" y="60"/>
                    <a:pt x="63" y="59"/>
                  </a:cubicBezTo>
                  <a:cubicBezTo>
                    <a:pt x="48" y="50"/>
                    <a:pt x="32" y="49"/>
                    <a:pt x="15" y="53"/>
                  </a:cubicBezTo>
                  <a:cubicBezTo>
                    <a:pt x="10" y="55"/>
                    <a:pt x="8" y="57"/>
                    <a:pt x="8" y="62"/>
                  </a:cubicBezTo>
                  <a:cubicBezTo>
                    <a:pt x="7" y="70"/>
                    <a:pt x="7" y="79"/>
                    <a:pt x="5" y="88"/>
                  </a:cubicBezTo>
                  <a:cubicBezTo>
                    <a:pt x="2" y="106"/>
                    <a:pt x="11" y="118"/>
                    <a:pt x="25" y="128"/>
                  </a:cubicBezTo>
                  <a:cubicBezTo>
                    <a:pt x="31" y="132"/>
                    <a:pt x="38" y="131"/>
                    <a:pt x="44" y="131"/>
                  </a:cubicBezTo>
                  <a:cubicBezTo>
                    <a:pt x="60" y="132"/>
                    <a:pt x="72" y="127"/>
                    <a:pt x="83" y="116"/>
                  </a:cubicBezTo>
                  <a:cubicBezTo>
                    <a:pt x="89" y="110"/>
                    <a:pt x="97" y="107"/>
                    <a:pt x="105" y="103"/>
                  </a:cubicBezTo>
                  <a:cubicBezTo>
                    <a:pt x="106" y="102"/>
                    <a:pt x="108" y="103"/>
                    <a:pt x="109" y="104"/>
                  </a:cubicBezTo>
                  <a:cubicBezTo>
                    <a:pt x="106" y="107"/>
                    <a:pt x="103" y="109"/>
                    <a:pt x="100" y="112"/>
                  </a:cubicBezTo>
                  <a:cubicBezTo>
                    <a:pt x="96" y="118"/>
                    <a:pt x="92" y="125"/>
                    <a:pt x="86" y="130"/>
                  </a:cubicBezTo>
                  <a:cubicBezTo>
                    <a:pt x="81" y="136"/>
                    <a:pt x="75" y="141"/>
                    <a:pt x="68" y="146"/>
                  </a:cubicBezTo>
                  <a:cubicBezTo>
                    <a:pt x="62" y="150"/>
                    <a:pt x="55" y="153"/>
                    <a:pt x="48" y="157"/>
                  </a:cubicBezTo>
                  <a:cubicBezTo>
                    <a:pt x="44" y="159"/>
                    <a:pt x="39" y="160"/>
                    <a:pt x="36" y="163"/>
                  </a:cubicBezTo>
                  <a:cubicBezTo>
                    <a:pt x="30" y="170"/>
                    <a:pt x="33" y="179"/>
                    <a:pt x="41" y="183"/>
                  </a:cubicBezTo>
                  <a:cubicBezTo>
                    <a:pt x="51" y="188"/>
                    <a:pt x="61" y="188"/>
                    <a:pt x="71" y="184"/>
                  </a:cubicBezTo>
                  <a:cubicBezTo>
                    <a:pt x="82" y="180"/>
                    <a:pt x="91" y="174"/>
                    <a:pt x="98" y="165"/>
                  </a:cubicBezTo>
                  <a:cubicBezTo>
                    <a:pt x="104" y="156"/>
                    <a:pt x="110" y="148"/>
                    <a:pt x="110" y="136"/>
                  </a:cubicBezTo>
                  <a:cubicBezTo>
                    <a:pt x="109" y="133"/>
                    <a:pt x="109" y="129"/>
                    <a:pt x="109" y="126"/>
                  </a:cubicBezTo>
                  <a:cubicBezTo>
                    <a:pt x="109" y="118"/>
                    <a:pt x="109" y="111"/>
                    <a:pt x="109" y="104"/>
                  </a:cubicBezTo>
                  <a:close/>
                  <a:moveTo>
                    <a:pt x="104" y="6"/>
                  </a:moveTo>
                  <a:cubicBezTo>
                    <a:pt x="104" y="6"/>
                    <a:pt x="103" y="6"/>
                    <a:pt x="103" y="6"/>
                  </a:cubicBezTo>
                  <a:cubicBezTo>
                    <a:pt x="103" y="8"/>
                    <a:pt x="103" y="10"/>
                    <a:pt x="103" y="12"/>
                  </a:cubicBezTo>
                  <a:cubicBezTo>
                    <a:pt x="104" y="18"/>
                    <a:pt x="104" y="25"/>
                    <a:pt x="103" y="32"/>
                  </a:cubicBezTo>
                  <a:cubicBezTo>
                    <a:pt x="103" y="38"/>
                    <a:pt x="103" y="43"/>
                    <a:pt x="106" y="48"/>
                  </a:cubicBezTo>
                  <a:cubicBezTo>
                    <a:pt x="108" y="52"/>
                    <a:pt x="109" y="56"/>
                    <a:pt x="111" y="61"/>
                  </a:cubicBezTo>
                  <a:cubicBezTo>
                    <a:pt x="113" y="66"/>
                    <a:pt x="114" y="71"/>
                    <a:pt x="116" y="76"/>
                  </a:cubicBezTo>
                  <a:cubicBezTo>
                    <a:pt x="117" y="75"/>
                    <a:pt x="117" y="75"/>
                    <a:pt x="117" y="74"/>
                  </a:cubicBezTo>
                  <a:cubicBezTo>
                    <a:pt x="120" y="64"/>
                    <a:pt x="122" y="54"/>
                    <a:pt x="123" y="44"/>
                  </a:cubicBezTo>
                  <a:cubicBezTo>
                    <a:pt x="123" y="37"/>
                    <a:pt x="123" y="30"/>
                    <a:pt x="121" y="24"/>
                  </a:cubicBezTo>
                  <a:cubicBezTo>
                    <a:pt x="118" y="18"/>
                    <a:pt x="114" y="12"/>
                    <a:pt x="108" y="7"/>
                  </a:cubicBezTo>
                  <a:cubicBezTo>
                    <a:pt x="107" y="6"/>
                    <a:pt x="105" y="6"/>
                    <a:pt x="104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78"/>
            <p:cNvSpPr>
              <a:spLocks noEditPoints="1"/>
            </p:cNvSpPr>
            <p:nvPr/>
          </p:nvSpPr>
          <p:spPr bwMode="auto">
            <a:xfrm>
              <a:off x="3099" y="630"/>
              <a:ext cx="174" cy="167"/>
            </a:xfrm>
            <a:custGeom>
              <a:avLst/>
              <a:gdLst>
                <a:gd name="T0" fmla="*/ 1 w 83"/>
                <a:gd name="T1" fmla="*/ 0 h 79"/>
                <a:gd name="T2" fmla="*/ 2 w 83"/>
                <a:gd name="T3" fmla="*/ 0 h 79"/>
                <a:gd name="T4" fmla="*/ 27 w 83"/>
                <a:gd name="T5" fmla="*/ 7 h 79"/>
                <a:gd name="T6" fmla="*/ 51 w 83"/>
                <a:gd name="T7" fmla="*/ 20 h 79"/>
                <a:gd name="T8" fmla="*/ 55 w 83"/>
                <a:gd name="T9" fmla="*/ 23 h 79"/>
                <a:gd name="T10" fmla="*/ 65 w 83"/>
                <a:gd name="T11" fmla="*/ 41 h 79"/>
                <a:gd name="T12" fmla="*/ 80 w 83"/>
                <a:gd name="T13" fmla="*/ 74 h 79"/>
                <a:gd name="T14" fmla="*/ 81 w 83"/>
                <a:gd name="T15" fmla="*/ 75 h 79"/>
                <a:gd name="T16" fmla="*/ 83 w 83"/>
                <a:gd name="T17" fmla="*/ 79 h 79"/>
                <a:gd name="T18" fmla="*/ 78 w 83"/>
                <a:gd name="T19" fmla="*/ 79 h 79"/>
                <a:gd name="T20" fmla="*/ 61 w 83"/>
                <a:gd name="T21" fmla="*/ 69 h 79"/>
                <a:gd name="T22" fmla="*/ 50 w 83"/>
                <a:gd name="T23" fmla="*/ 66 h 79"/>
                <a:gd name="T24" fmla="*/ 34 w 83"/>
                <a:gd name="T25" fmla="*/ 56 h 79"/>
                <a:gd name="T26" fmla="*/ 14 w 83"/>
                <a:gd name="T27" fmla="*/ 27 h 79"/>
                <a:gd name="T28" fmla="*/ 1 w 83"/>
                <a:gd name="T29" fmla="*/ 3 h 79"/>
                <a:gd name="T30" fmla="*/ 0 w 83"/>
                <a:gd name="T31" fmla="*/ 1 h 79"/>
                <a:gd name="T32" fmla="*/ 1 w 83"/>
                <a:gd name="T33" fmla="*/ 0 h 79"/>
                <a:gd name="T34" fmla="*/ 7 w 83"/>
                <a:gd name="T35" fmla="*/ 6 h 79"/>
                <a:gd name="T36" fmla="*/ 9 w 83"/>
                <a:gd name="T37" fmla="*/ 9 h 79"/>
                <a:gd name="T38" fmla="*/ 17 w 83"/>
                <a:gd name="T39" fmla="*/ 27 h 79"/>
                <a:gd name="T40" fmla="*/ 36 w 83"/>
                <a:gd name="T41" fmla="*/ 54 h 79"/>
                <a:gd name="T42" fmla="*/ 50 w 83"/>
                <a:gd name="T43" fmla="*/ 62 h 79"/>
                <a:gd name="T44" fmla="*/ 72 w 83"/>
                <a:gd name="T45" fmla="*/ 72 h 79"/>
                <a:gd name="T46" fmla="*/ 76 w 83"/>
                <a:gd name="T47" fmla="*/ 74 h 79"/>
                <a:gd name="T48" fmla="*/ 76 w 83"/>
                <a:gd name="T49" fmla="*/ 73 h 79"/>
                <a:gd name="T50" fmla="*/ 28 w 83"/>
                <a:gd name="T51" fmla="*/ 25 h 79"/>
                <a:gd name="T52" fmla="*/ 34 w 83"/>
                <a:gd name="T53" fmla="*/ 30 h 79"/>
                <a:gd name="T54" fmla="*/ 59 w 83"/>
                <a:gd name="T55" fmla="*/ 58 h 79"/>
                <a:gd name="T56" fmla="*/ 72 w 83"/>
                <a:gd name="T57" fmla="*/ 67 h 79"/>
                <a:gd name="T58" fmla="*/ 61 w 83"/>
                <a:gd name="T59" fmla="*/ 38 h 79"/>
                <a:gd name="T60" fmla="*/ 57 w 83"/>
                <a:gd name="T61" fmla="*/ 30 h 79"/>
                <a:gd name="T62" fmla="*/ 45 w 83"/>
                <a:gd name="T63" fmla="*/ 18 h 79"/>
                <a:gd name="T64" fmla="*/ 7 w 83"/>
                <a:gd name="T6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" h="79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10" y="3"/>
                    <a:pt x="18" y="5"/>
                    <a:pt x="27" y="7"/>
                  </a:cubicBezTo>
                  <a:cubicBezTo>
                    <a:pt x="35" y="10"/>
                    <a:pt x="44" y="13"/>
                    <a:pt x="51" y="20"/>
                  </a:cubicBezTo>
                  <a:cubicBezTo>
                    <a:pt x="52" y="21"/>
                    <a:pt x="54" y="22"/>
                    <a:pt x="55" y="23"/>
                  </a:cubicBezTo>
                  <a:cubicBezTo>
                    <a:pt x="61" y="28"/>
                    <a:pt x="62" y="34"/>
                    <a:pt x="65" y="41"/>
                  </a:cubicBezTo>
                  <a:cubicBezTo>
                    <a:pt x="68" y="52"/>
                    <a:pt x="73" y="6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2" y="77"/>
                    <a:pt x="83" y="78"/>
                    <a:pt x="83" y="79"/>
                  </a:cubicBezTo>
                  <a:cubicBezTo>
                    <a:pt x="81" y="79"/>
                    <a:pt x="80" y="79"/>
                    <a:pt x="78" y="79"/>
                  </a:cubicBezTo>
                  <a:cubicBezTo>
                    <a:pt x="73" y="76"/>
                    <a:pt x="67" y="72"/>
                    <a:pt x="61" y="69"/>
                  </a:cubicBezTo>
                  <a:cubicBezTo>
                    <a:pt x="58" y="68"/>
                    <a:pt x="53" y="67"/>
                    <a:pt x="50" y="66"/>
                  </a:cubicBezTo>
                  <a:cubicBezTo>
                    <a:pt x="44" y="63"/>
                    <a:pt x="39" y="60"/>
                    <a:pt x="34" y="56"/>
                  </a:cubicBezTo>
                  <a:cubicBezTo>
                    <a:pt x="25" y="48"/>
                    <a:pt x="19" y="38"/>
                    <a:pt x="14" y="27"/>
                  </a:cubicBezTo>
                  <a:cubicBezTo>
                    <a:pt x="11" y="19"/>
                    <a:pt x="6" y="11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7" y="6"/>
                  </a:moveTo>
                  <a:cubicBezTo>
                    <a:pt x="8" y="7"/>
                    <a:pt x="8" y="8"/>
                    <a:pt x="9" y="9"/>
                  </a:cubicBezTo>
                  <a:cubicBezTo>
                    <a:pt x="11" y="15"/>
                    <a:pt x="15" y="21"/>
                    <a:pt x="17" y="27"/>
                  </a:cubicBezTo>
                  <a:cubicBezTo>
                    <a:pt x="21" y="37"/>
                    <a:pt x="27" y="47"/>
                    <a:pt x="36" y="54"/>
                  </a:cubicBezTo>
                  <a:cubicBezTo>
                    <a:pt x="40" y="57"/>
                    <a:pt x="45" y="61"/>
                    <a:pt x="50" y="62"/>
                  </a:cubicBezTo>
                  <a:cubicBezTo>
                    <a:pt x="58" y="64"/>
                    <a:pt x="65" y="68"/>
                    <a:pt x="72" y="72"/>
                  </a:cubicBezTo>
                  <a:cubicBezTo>
                    <a:pt x="73" y="73"/>
                    <a:pt x="75" y="73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56" y="61"/>
                    <a:pt x="43" y="43"/>
                    <a:pt x="28" y="25"/>
                  </a:cubicBezTo>
                  <a:cubicBezTo>
                    <a:pt x="31" y="26"/>
                    <a:pt x="32" y="28"/>
                    <a:pt x="34" y="30"/>
                  </a:cubicBezTo>
                  <a:cubicBezTo>
                    <a:pt x="42" y="39"/>
                    <a:pt x="51" y="48"/>
                    <a:pt x="59" y="58"/>
                  </a:cubicBezTo>
                  <a:cubicBezTo>
                    <a:pt x="63" y="62"/>
                    <a:pt x="67" y="66"/>
                    <a:pt x="72" y="67"/>
                  </a:cubicBezTo>
                  <a:cubicBezTo>
                    <a:pt x="68" y="58"/>
                    <a:pt x="65" y="48"/>
                    <a:pt x="61" y="38"/>
                  </a:cubicBezTo>
                  <a:cubicBezTo>
                    <a:pt x="60" y="35"/>
                    <a:pt x="59" y="32"/>
                    <a:pt x="57" y="30"/>
                  </a:cubicBezTo>
                  <a:cubicBezTo>
                    <a:pt x="54" y="26"/>
                    <a:pt x="49" y="22"/>
                    <a:pt x="45" y="18"/>
                  </a:cubicBezTo>
                  <a:cubicBezTo>
                    <a:pt x="33" y="11"/>
                    <a:pt x="20" y="8"/>
                    <a:pt x="7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79"/>
            <p:cNvSpPr/>
            <p:nvPr/>
          </p:nvSpPr>
          <p:spPr bwMode="auto">
            <a:xfrm>
              <a:off x="4031" y="814"/>
              <a:ext cx="11" cy="12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0 h 6"/>
                <a:gd name="T4" fmla="*/ 0 w 5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cubicBezTo>
                    <a:pt x="0" y="4"/>
                    <a:pt x="1" y="2"/>
                    <a:pt x="0" y="0"/>
                  </a:cubicBezTo>
                  <a:cubicBezTo>
                    <a:pt x="5" y="2"/>
                    <a:pt x="4" y="4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80"/>
            <p:cNvSpPr/>
            <p:nvPr/>
          </p:nvSpPr>
          <p:spPr bwMode="auto">
            <a:xfrm>
              <a:off x="3399" y="626"/>
              <a:ext cx="420" cy="276"/>
            </a:xfrm>
            <a:custGeom>
              <a:avLst/>
              <a:gdLst>
                <a:gd name="T0" fmla="*/ 166 w 200"/>
                <a:gd name="T1" fmla="*/ 115 h 131"/>
                <a:gd name="T2" fmla="*/ 176 w 200"/>
                <a:gd name="T3" fmla="*/ 124 h 131"/>
                <a:gd name="T4" fmla="*/ 183 w 200"/>
                <a:gd name="T5" fmla="*/ 126 h 131"/>
                <a:gd name="T6" fmla="*/ 183 w 200"/>
                <a:gd name="T7" fmla="*/ 130 h 131"/>
                <a:gd name="T8" fmla="*/ 143 w 200"/>
                <a:gd name="T9" fmla="*/ 113 h 131"/>
                <a:gd name="T10" fmla="*/ 140 w 200"/>
                <a:gd name="T11" fmla="*/ 95 h 131"/>
                <a:gd name="T12" fmla="*/ 116 w 200"/>
                <a:gd name="T13" fmla="*/ 95 h 131"/>
                <a:gd name="T14" fmla="*/ 117 w 200"/>
                <a:gd name="T15" fmla="*/ 79 h 131"/>
                <a:gd name="T16" fmla="*/ 94 w 200"/>
                <a:gd name="T17" fmla="*/ 85 h 131"/>
                <a:gd name="T18" fmla="*/ 87 w 200"/>
                <a:gd name="T19" fmla="*/ 75 h 131"/>
                <a:gd name="T20" fmla="*/ 65 w 200"/>
                <a:gd name="T21" fmla="*/ 63 h 131"/>
                <a:gd name="T22" fmla="*/ 41 w 200"/>
                <a:gd name="T23" fmla="*/ 23 h 131"/>
                <a:gd name="T24" fmla="*/ 27 w 200"/>
                <a:gd name="T25" fmla="*/ 17 h 131"/>
                <a:gd name="T26" fmla="*/ 21 w 200"/>
                <a:gd name="T27" fmla="*/ 56 h 131"/>
                <a:gd name="T28" fmla="*/ 16 w 200"/>
                <a:gd name="T29" fmla="*/ 67 h 131"/>
                <a:gd name="T30" fmla="*/ 7 w 200"/>
                <a:gd name="T31" fmla="*/ 56 h 131"/>
                <a:gd name="T32" fmla="*/ 2 w 200"/>
                <a:gd name="T33" fmla="*/ 40 h 131"/>
                <a:gd name="T34" fmla="*/ 7 w 200"/>
                <a:gd name="T35" fmla="*/ 27 h 131"/>
                <a:gd name="T36" fmla="*/ 15 w 200"/>
                <a:gd name="T37" fmla="*/ 8 h 131"/>
                <a:gd name="T38" fmla="*/ 27 w 200"/>
                <a:gd name="T39" fmla="*/ 5 h 131"/>
                <a:gd name="T40" fmla="*/ 47 w 200"/>
                <a:gd name="T41" fmla="*/ 9 h 131"/>
                <a:gd name="T42" fmla="*/ 70 w 200"/>
                <a:gd name="T43" fmla="*/ 26 h 131"/>
                <a:gd name="T44" fmla="*/ 82 w 200"/>
                <a:gd name="T45" fmla="*/ 46 h 131"/>
                <a:gd name="T46" fmla="*/ 88 w 200"/>
                <a:gd name="T47" fmla="*/ 61 h 131"/>
                <a:gd name="T48" fmla="*/ 100 w 200"/>
                <a:gd name="T49" fmla="*/ 55 h 131"/>
                <a:gd name="T50" fmla="*/ 111 w 200"/>
                <a:gd name="T51" fmla="*/ 41 h 131"/>
                <a:gd name="T52" fmla="*/ 116 w 200"/>
                <a:gd name="T53" fmla="*/ 33 h 131"/>
                <a:gd name="T54" fmla="*/ 143 w 200"/>
                <a:gd name="T55" fmla="*/ 17 h 131"/>
                <a:gd name="T56" fmla="*/ 173 w 200"/>
                <a:gd name="T57" fmla="*/ 16 h 131"/>
                <a:gd name="T58" fmla="*/ 182 w 200"/>
                <a:gd name="T59" fmla="*/ 24 h 131"/>
                <a:gd name="T60" fmla="*/ 196 w 200"/>
                <a:gd name="T61" fmla="*/ 39 h 131"/>
                <a:gd name="T62" fmla="*/ 194 w 200"/>
                <a:gd name="T63" fmla="*/ 56 h 131"/>
                <a:gd name="T64" fmla="*/ 185 w 200"/>
                <a:gd name="T65" fmla="*/ 82 h 131"/>
                <a:gd name="T66" fmla="*/ 189 w 200"/>
                <a:gd name="T67" fmla="*/ 89 h 131"/>
                <a:gd name="T68" fmla="*/ 160 w 200"/>
                <a:gd name="T69" fmla="*/ 11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31">
                  <a:moveTo>
                    <a:pt x="160" y="114"/>
                  </a:moveTo>
                  <a:cubicBezTo>
                    <a:pt x="162" y="114"/>
                    <a:pt x="163" y="117"/>
                    <a:pt x="166" y="115"/>
                  </a:cubicBezTo>
                  <a:cubicBezTo>
                    <a:pt x="167" y="116"/>
                    <a:pt x="167" y="116"/>
                    <a:pt x="167" y="117"/>
                  </a:cubicBezTo>
                  <a:cubicBezTo>
                    <a:pt x="169" y="121"/>
                    <a:pt x="171" y="124"/>
                    <a:pt x="176" y="124"/>
                  </a:cubicBezTo>
                  <a:cubicBezTo>
                    <a:pt x="177" y="124"/>
                    <a:pt x="178" y="124"/>
                    <a:pt x="178" y="124"/>
                  </a:cubicBezTo>
                  <a:cubicBezTo>
                    <a:pt x="179" y="125"/>
                    <a:pt x="181" y="125"/>
                    <a:pt x="183" y="126"/>
                  </a:cubicBezTo>
                  <a:cubicBezTo>
                    <a:pt x="183" y="126"/>
                    <a:pt x="184" y="127"/>
                    <a:pt x="184" y="127"/>
                  </a:cubicBezTo>
                  <a:cubicBezTo>
                    <a:pt x="184" y="128"/>
                    <a:pt x="184" y="129"/>
                    <a:pt x="183" y="130"/>
                  </a:cubicBezTo>
                  <a:cubicBezTo>
                    <a:pt x="172" y="131"/>
                    <a:pt x="163" y="129"/>
                    <a:pt x="155" y="120"/>
                  </a:cubicBezTo>
                  <a:cubicBezTo>
                    <a:pt x="152" y="117"/>
                    <a:pt x="148" y="114"/>
                    <a:pt x="143" y="113"/>
                  </a:cubicBezTo>
                  <a:cubicBezTo>
                    <a:pt x="134" y="111"/>
                    <a:pt x="133" y="106"/>
                    <a:pt x="138" y="99"/>
                  </a:cubicBezTo>
                  <a:cubicBezTo>
                    <a:pt x="138" y="98"/>
                    <a:pt x="140" y="97"/>
                    <a:pt x="140" y="95"/>
                  </a:cubicBezTo>
                  <a:cubicBezTo>
                    <a:pt x="136" y="94"/>
                    <a:pt x="132" y="94"/>
                    <a:pt x="128" y="96"/>
                  </a:cubicBezTo>
                  <a:cubicBezTo>
                    <a:pt x="124" y="98"/>
                    <a:pt x="120" y="98"/>
                    <a:pt x="116" y="95"/>
                  </a:cubicBezTo>
                  <a:cubicBezTo>
                    <a:pt x="113" y="91"/>
                    <a:pt x="115" y="87"/>
                    <a:pt x="117" y="84"/>
                  </a:cubicBezTo>
                  <a:cubicBezTo>
                    <a:pt x="118" y="83"/>
                    <a:pt x="118" y="81"/>
                    <a:pt x="117" y="79"/>
                  </a:cubicBezTo>
                  <a:cubicBezTo>
                    <a:pt x="112" y="81"/>
                    <a:pt x="108" y="86"/>
                    <a:pt x="103" y="89"/>
                  </a:cubicBezTo>
                  <a:cubicBezTo>
                    <a:pt x="96" y="93"/>
                    <a:pt x="96" y="93"/>
                    <a:pt x="94" y="85"/>
                  </a:cubicBezTo>
                  <a:cubicBezTo>
                    <a:pt x="92" y="81"/>
                    <a:pt x="92" y="77"/>
                    <a:pt x="89" y="73"/>
                  </a:cubicBezTo>
                  <a:cubicBezTo>
                    <a:pt x="88" y="74"/>
                    <a:pt x="87" y="74"/>
                    <a:pt x="87" y="75"/>
                  </a:cubicBezTo>
                  <a:cubicBezTo>
                    <a:pt x="81" y="82"/>
                    <a:pt x="76" y="82"/>
                    <a:pt x="71" y="74"/>
                  </a:cubicBezTo>
                  <a:cubicBezTo>
                    <a:pt x="68" y="71"/>
                    <a:pt x="67" y="67"/>
                    <a:pt x="65" y="63"/>
                  </a:cubicBezTo>
                  <a:cubicBezTo>
                    <a:pt x="60" y="52"/>
                    <a:pt x="54" y="43"/>
                    <a:pt x="47" y="35"/>
                  </a:cubicBezTo>
                  <a:cubicBezTo>
                    <a:pt x="44" y="31"/>
                    <a:pt x="43" y="28"/>
                    <a:pt x="41" y="23"/>
                  </a:cubicBezTo>
                  <a:cubicBezTo>
                    <a:pt x="39" y="16"/>
                    <a:pt x="35" y="13"/>
                    <a:pt x="29" y="16"/>
                  </a:cubicBezTo>
                  <a:cubicBezTo>
                    <a:pt x="28" y="16"/>
                    <a:pt x="27" y="16"/>
                    <a:pt x="27" y="17"/>
                  </a:cubicBezTo>
                  <a:cubicBezTo>
                    <a:pt x="25" y="27"/>
                    <a:pt x="16" y="34"/>
                    <a:pt x="16" y="44"/>
                  </a:cubicBezTo>
                  <a:cubicBezTo>
                    <a:pt x="17" y="49"/>
                    <a:pt x="18" y="52"/>
                    <a:pt x="21" y="56"/>
                  </a:cubicBezTo>
                  <a:cubicBezTo>
                    <a:pt x="23" y="61"/>
                    <a:pt x="29" y="65"/>
                    <a:pt x="25" y="72"/>
                  </a:cubicBezTo>
                  <a:cubicBezTo>
                    <a:pt x="20" y="74"/>
                    <a:pt x="17" y="72"/>
                    <a:pt x="16" y="67"/>
                  </a:cubicBezTo>
                  <a:cubicBezTo>
                    <a:pt x="14" y="63"/>
                    <a:pt x="13" y="58"/>
                    <a:pt x="13" y="52"/>
                  </a:cubicBezTo>
                  <a:cubicBezTo>
                    <a:pt x="12" y="56"/>
                    <a:pt x="10" y="57"/>
                    <a:pt x="7" y="56"/>
                  </a:cubicBezTo>
                  <a:cubicBezTo>
                    <a:pt x="5" y="54"/>
                    <a:pt x="0" y="55"/>
                    <a:pt x="1" y="50"/>
                  </a:cubicBezTo>
                  <a:cubicBezTo>
                    <a:pt x="2" y="46"/>
                    <a:pt x="3" y="43"/>
                    <a:pt x="2" y="40"/>
                  </a:cubicBezTo>
                  <a:cubicBezTo>
                    <a:pt x="2" y="39"/>
                    <a:pt x="2" y="38"/>
                    <a:pt x="3" y="38"/>
                  </a:cubicBezTo>
                  <a:cubicBezTo>
                    <a:pt x="9" y="36"/>
                    <a:pt x="7" y="32"/>
                    <a:pt x="7" y="27"/>
                  </a:cubicBezTo>
                  <a:cubicBezTo>
                    <a:pt x="7" y="23"/>
                    <a:pt x="7" y="19"/>
                    <a:pt x="12" y="17"/>
                  </a:cubicBezTo>
                  <a:cubicBezTo>
                    <a:pt x="15" y="16"/>
                    <a:pt x="14" y="11"/>
                    <a:pt x="15" y="8"/>
                  </a:cubicBezTo>
                  <a:cubicBezTo>
                    <a:pt x="17" y="4"/>
                    <a:pt x="19" y="1"/>
                    <a:pt x="23" y="5"/>
                  </a:cubicBezTo>
                  <a:cubicBezTo>
                    <a:pt x="24" y="6"/>
                    <a:pt x="26" y="7"/>
                    <a:pt x="27" y="5"/>
                  </a:cubicBezTo>
                  <a:cubicBezTo>
                    <a:pt x="31" y="0"/>
                    <a:pt x="35" y="5"/>
                    <a:pt x="39" y="7"/>
                  </a:cubicBezTo>
                  <a:cubicBezTo>
                    <a:pt x="42" y="8"/>
                    <a:pt x="44" y="10"/>
                    <a:pt x="47" y="9"/>
                  </a:cubicBezTo>
                  <a:cubicBezTo>
                    <a:pt x="52" y="9"/>
                    <a:pt x="54" y="14"/>
                    <a:pt x="57" y="15"/>
                  </a:cubicBezTo>
                  <a:cubicBezTo>
                    <a:pt x="61" y="19"/>
                    <a:pt x="67" y="20"/>
                    <a:pt x="70" y="26"/>
                  </a:cubicBezTo>
                  <a:cubicBezTo>
                    <a:pt x="72" y="31"/>
                    <a:pt x="78" y="35"/>
                    <a:pt x="79" y="41"/>
                  </a:cubicBezTo>
                  <a:cubicBezTo>
                    <a:pt x="79" y="43"/>
                    <a:pt x="81" y="45"/>
                    <a:pt x="82" y="46"/>
                  </a:cubicBezTo>
                  <a:cubicBezTo>
                    <a:pt x="84" y="49"/>
                    <a:pt x="86" y="52"/>
                    <a:pt x="84" y="56"/>
                  </a:cubicBezTo>
                  <a:cubicBezTo>
                    <a:pt x="83" y="58"/>
                    <a:pt x="86" y="60"/>
                    <a:pt x="88" y="61"/>
                  </a:cubicBezTo>
                  <a:cubicBezTo>
                    <a:pt x="89" y="61"/>
                    <a:pt x="87" y="61"/>
                    <a:pt x="88" y="61"/>
                  </a:cubicBezTo>
                  <a:cubicBezTo>
                    <a:pt x="97" y="64"/>
                    <a:pt x="98" y="64"/>
                    <a:pt x="100" y="55"/>
                  </a:cubicBezTo>
                  <a:cubicBezTo>
                    <a:pt x="101" y="51"/>
                    <a:pt x="102" y="51"/>
                    <a:pt x="106" y="50"/>
                  </a:cubicBezTo>
                  <a:cubicBezTo>
                    <a:pt x="109" y="49"/>
                    <a:pt x="110" y="44"/>
                    <a:pt x="111" y="41"/>
                  </a:cubicBezTo>
                  <a:cubicBezTo>
                    <a:pt x="112" y="38"/>
                    <a:pt x="112" y="36"/>
                    <a:pt x="114" y="34"/>
                  </a:cubicBezTo>
                  <a:cubicBezTo>
                    <a:pt x="115" y="33"/>
                    <a:pt x="115" y="33"/>
                    <a:pt x="116" y="33"/>
                  </a:cubicBezTo>
                  <a:cubicBezTo>
                    <a:pt x="120" y="36"/>
                    <a:pt x="122" y="36"/>
                    <a:pt x="124" y="30"/>
                  </a:cubicBezTo>
                  <a:cubicBezTo>
                    <a:pt x="127" y="22"/>
                    <a:pt x="133" y="16"/>
                    <a:pt x="143" y="17"/>
                  </a:cubicBezTo>
                  <a:cubicBezTo>
                    <a:pt x="151" y="18"/>
                    <a:pt x="158" y="14"/>
                    <a:pt x="165" y="15"/>
                  </a:cubicBezTo>
                  <a:cubicBezTo>
                    <a:pt x="168" y="15"/>
                    <a:pt x="171" y="15"/>
                    <a:pt x="173" y="16"/>
                  </a:cubicBezTo>
                  <a:cubicBezTo>
                    <a:pt x="176" y="18"/>
                    <a:pt x="179" y="18"/>
                    <a:pt x="179" y="23"/>
                  </a:cubicBezTo>
                  <a:cubicBezTo>
                    <a:pt x="178" y="25"/>
                    <a:pt x="181" y="24"/>
                    <a:pt x="182" y="24"/>
                  </a:cubicBezTo>
                  <a:cubicBezTo>
                    <a:pt x="186" y="23"/>
                    <a:pt x="188" y="24"/>
                    <a:pt x="189" y="28"/>
                  </a:cubicBezTo>
                  <a:cubicBezTo>
                    <a:pt x="190" y="32"/>
                    <a:pt x="193" y="36"/>
                    <a:pt x="196" y="39"/>
                  </a:cubicBezTo>
                  <a:cubicBezTo>
                    <a:pt x="200" y="43"/>
                    <a:pt x="198" y="48"/>
                    <a:pt x="195" y="50"/>
                  </a:cubicBezTo>
                  <a:cubicBezTo>
                    <a:pt x="193" y="53"/>
                    <a:pt x="191" y="53"/>
                    <a:pt x="194" y="56"/>
                  </a:cubicBezTo>
                  <a:cubicBezTo>
                    <a:pt x="195" y="58"/>
                    <a:pt x="195" y="60"/>
                    <a:pt x="194" y="61"/>
                  </a:cubicBezTo>
                  <a:cubicBezTo>
                    <a:pt x="189" y="67"/>
                    <a:pt x="191" y="76"/>
                    <a:pt x="185" y="82"/>
                  </a:cubicBezTo>
                  <a:cubicBezTo>
                    <a:pt x="183" y="83"/>
                    <a:pt x="185" y="86"/>
                    <a:pt x="187" y="87"/>
                  </a:cubicBezTo>
                  <a:cubicBezTo>
                    <a:pt x="188" y="88"/>
                    <a:pt x="188" y="88"/>
                    <a:pt x="189" y="89"/>
                  </a:cubicBezTo>
                  <a:cubicBezTo>
                    <a:pt x="178" y="95"/>
                    <a:pt x="171" y="105"/>
                    <a:pt x="161" y="111"/>
                  </a:cubicBezTo>
                  <a:cubicBezTo>
                    <a:pt x="160" y="112"/>
                    <a:pt x="158" y="112"/>
                    <a:pt x="160" y="114"/>
                  </a:cubicBezTo>
                  <a:close/>
                </a:path>
              </a:pathLst>
            </a:custGeom>
            <a:solidFill>
              <a:srgbClr val="FB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81"/>
            <p:cNvSpPr/>
            <p:nvPr/>
          </p:nvSpPr>
          <p:spPr bwMode="auto">
            <a:xfrm>
              <a:off x="3363" y="980"/>
              <a:ext cx="498" cy="203"/>
            </a:xfrm>
            <a:custGeom>
              <a:avLst/>
              <a:gdLst>
                <a:gd name="T0" fmla="*/ 232 w 237"/>
                <a:gd name="T1" fmla="*/ 17 h 96"/>
                <a:gd name="T2" fmla="*/ 231 w 237"/>
                <a:gd name="T3" fmla="*/ 18 h 96"/>
                <a:gd name="T4" fmla="*/ 210 w 237"/>
                <a:gd name="T5" fmla="*/ 38 h 96"/>
                <a:gd name="T6" fmla="*/ 210 w 237"/>
                <a:gd name="T7" fmla="*/ 38 h 96"/>
                <a:gd name="T8" fmla="*/ 170 w 237"/>
                <a:gd name="T9" fmla="*/ 38 h 96"/>
                <a:gd name="T10" fmla="*/ 170 w 237"/>
                <a:gd name="T11" fmla="*/ 38 h 96"/>
                <a:gd name="T12" fmla="*/ 149 w 237"/>
                <a:gd name="T13" fmla="*/ 26 h 96"/>
                <a:gd name="T14" fmla="*/ 144 w 237"/>
                <a:gd name="T15" fmla="*/ 23 h 96"/>
                <a:gd name="T16" fmla="*/ 143 w 237"/>
                <a:gd name="T17" fmla="*/ 28 h 96"/>
                <a:gd name="T18" fmla="*/ 142 w 237"/>
                <a:gd name="T19" fmla="*/ 35 h 96"/>
                <a:gd name="T20" fmla="*/ 139 w 237"/>
                <a:gd name="T21" fmla="*/ 48 h 96"/>
                <a:gd name="T22" fmla="*/ 139 w 237"/>
                <a:gd name="T23" fmla="*/ 48 h 96"/>
                <a:gd name="T24" fmla="*/ 136 w 237"/>
                <a:gd name="T25" fmla="*/ 56 h 96"/>
                <a:gd name="T26" fmla="*/ 135 w 237"/>
                <a:gd name="T27" fmla="*/ 58 h 96"/>
                <a:gd name="T28" fmla="*/ 125 w 237"/>
                <a:gd name="T29" fmla="*/ 79 h 96"/>
                <a:gd name="T30" fmla="*/ 122 w 237"/>
                <a:gd name="T31" fmla="*/ 83 h 96"/>
                <a:gd name="T32" fmla="*/ 83 w 237"/>
                <a:gd name="T33" fmla="*/ 91 h 96"/>
                <a:gd name="T34" fmla="*/ 65 w 237"/>
                <a:gd name="T35" fmla="*/ 71 h 96"/>
                <a:gd name="T36" fmla="*/ 65 w 237"/>
                <a:gd name="T37" fmla="*/ 71 h 96"/>
                <a:gd name="T38" fmla="*/ 62 w 237"/>
                <a:gd name="T39" fmla="*/ 42 h 96"/>
                <a:gd name="T40" fmla="*/ 62 w 237"/>
                <a:gd name="T41" fmla="*/ 42 h 96"/>
                <a:gd name="T42" fmla="*/ 63 w 237"/>
                <a:gd name="T43" fmla="*/ 33 h 96"/>
                <a:gd name="T44" fmla="*/ 63 w 237"/>
                <a:gd name="T45" fmla="*/ 33 h 96"/>
                <a:gd name="T46" fmla="*/ 64 w 237"/>
                <a:gd name="T47" fmla="*/ 26 h 96"/>
                <a:gd name="T48" fmla="*/ 64 w 237"/>
                <a:gd name="T49" fmla="*/ 21 h 96"/>
                <a:gd name="T50" fmla="*/ 60 w 237"/>
                <a:gd name="T51" fmla="*/ 18 h 96"/>
                <a:gd name="T52" fmla="*/ 57 w 237"/>
                <a:gd name="T53" fmla="*/ 21 h 96"/>
                <a:gd name="T54" fmla="*/ 57 w 237"/>
                <a:gd name="T55" fmla="*/ 21 h 96"/>
                <a:gd name="T56" fmla="*/ 49 w 237"/>
                <a:gd name="T57" fmla="*/ 27 h 96"/>
                <a:gd name="T58" fmla="*/ 43 w 237"/>
                <a:gd name="T59" fmla="*/ 31 h 96"/>
                <a:gd name="T60" fmla="*/ 18 w 237"/>
                <a:gd name="T61" fmla="*/ 40 h 96"/>
                <a:gd name="T62" fmla="*/ 3 w 237"/>
                <a:gd name="T63" fmla="*/ 40 h 96"/>
                <a:gd name="T64" fmla="*/ 4 w 237"/>
                <a:gd name="T65" fmla="*/ 35 h 96"/>
                <a:gd name="T66" fmla="*/ 6 w 237"/>
                <a:gd name="T67" fmla="*/ 34 h 96"/>
                <a:gd name="T68" fmla="*/ 17 w 237"/>
                <a:gd name="T69" fmla="*/ 33 h 96"/>
                <a:gd name="T70" fmla="*/ 21 w 237"/>
                <a:gd name="T71" fmla="*/ 33 h 96"/>
                <a:gd name="T72" fmla="*/ 44 w 237"/>
                <a:gd name="T73" fmla="*/ 24 h 96"/>
                <a:gd name="T74" fmla="*/ 63 w 237"/>
                <a:gd name="T75" fmla="*/ 6 h 96"/>
                <a:gd name="T76" fmla="*/ 70 w 237"/>
                <a:gd name="T77" fmla="*/ 9 h 96"/>
                <a:gd name="T78" fmla="*/ 71 w 237"/>
                <a:gd name="T79" fmla="*/ 16 h 96"/>
                <a:gd name="T80" fmla="*/ 68 w 237"/>
                <a:gd name="T81" fmla="*/ 44 h 96"/>
                <a:gd name="T82" fmla="*/ 68 w 237"/>
                <a:gd name="T83" fmla="*/ 52 h 96"/>
                <a:gd name="T84" fmla="*/ 68 w 237"/>
                <a:gd name="T85" fmla="*/ 54 h 96"/>
                <a:gd name="T86" fmla="*/ 95 w 237"/>
                <a:gd name="T87" fmla="*/ 86 h 96"/>
                <a:gd name="T88" fmla="*/ 123 w 237"/>
                <a:gd name="T89" fmla="*/ 70 h 96"/>
                <a:gd name="T90" fmla="*/ 123 w 237"/>
                <a:gd name="T91" fmla="*/ 68 h 96"/>
                <a:gd name="T92" fmla="*/ 131 w 237"/>
                <a:gd name="T93" fmla="*/ 54 h 96"/>
                <a:gd name="T94" fmla="*/ 138 w 237"/>
                <a:gd name="T95" fmla="*/ 18 h 96"/>
                <a:gd name="T96" fmla="*/ 139 w 237"/>
                <a:gd name="T97" fmla="*/ 15 h 96"/>
                <a:gd name="T98" fmla="*/ 140 w 237"/>
                <a:gd name="T99" fmla="*/ 14 h 96"/>
                <a:gd name="T100" fmla="*/ 148 w 237"/>
                <a:gd name="T101" fmla="*/ 16 h 96"/>
                <a:gd name="T102" fmla="*/ 166 w 237"/>
                <a:gd name="T103" fmla="*/ 28 h 96"/>
                <a:gd name="T104" fmla="*/ 179 w 237"/>
                <a:gd name="T105" fmla="*/ 33 h 96"/>
                <a:gd name="T106" fmla="*/ 181 w 237"/>
                <a:gd name="T107" fmla="*/ 34 h 96"/>
                <a:gd name="T108" fmla="*/ 197 w 237"/>
                <a:gd name="T109" fmla="*/ 36 h 96"/>
                <a:gd name="T110" fmla="*/ 199 w 237"/>
                <a:gd name="T111" fmla="*/ 35 h 96"/>
                <a:gd name="T112" fmla="*/ 222 w 237"/>
                <a:gd name="T113" fmla="*/ 20 h 96"/>
                <a:gd name="T114" fmla="*/ 224 w 237"/>
                <a:gd name="T115" fmla="*/ 18 h 96"/>
                <a:gd name="T116" fmla="*/ 228 w 237"/>
                <a:gd name="T117" fmla="*/ 10 h 96"/>
                <a:gd name="T118" fmla="*/ 229 w 237"/>
                <a:gd name="T119" fmla="*/ 8 h 96"/>
                <a:gd name="T120" fmla="*/ 233 w 237"/>
                <a:gd name="T121" fmla="*/ 1 h 96"/>
                <a:gd name="T122" fmla="*/ 237 w 237"/>
                <a:gd name="T123" fmla="*/ 3 h 96"/>
                <a:gd name="T124" fmla="*/ 232 w 237"/>
                <a:gd name="T125" fmla="*/ 1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7" h="96">
                  <a:moveTo>
                    <a:pt x="232" y="17"/>
                  </a:moveTo>
                  <a:cubicBezTo>
                    <a:pt x="232" y="18"/>
                    <a:pt x="232" y="18"/>
                    <a:pt x="231" y="18"/>
                  </a:cubicBezTo>
                  <a:cubicBezTo>
                    <a:pt x="228" y="29"/>
                    <a:pt x="219" y="33"/>
                    <a:pt x="210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7" y="43"/>
                    <a:pt x="183" y="45"/>
                    <a:pt x="170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3" y="35"/>
                    <a:pt x="155" y="32"/>
                    <a:pt x="149" y="26"/>
                  </a:cubicBezTo>
                  <a:cubicBezTo>
                    <a:pt x="148" y="25"/>
                    <a:pt x="146" y="22"/>
                    <a:pt x="144" y="23"/>
                  </a:cubicBezTo>
                  <a:cubicBezTo>
                    <a:pt x="142" y="24"/>
                    <a:pt x="145" y="27"/>
                    <a:pt x="143" y="28"/>
                  </a:cubicBezTo>
                  <a:cubicBezTo>
                    <a:pt x="142" y="31"/>
                    <a:pt x="142" y="33"/>
                    <a:pt x="142" y="35"/>
                  </a:cubicBezTo>
                  <a:cubicBezTo>
                    <a:pt x="141" y="40"/>
                    <a:pt x="141" y="44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8" y="50"/>
                    <a:pt x="138" y="53"/>
                    <a:pt x="136" y="56"/>
                  </a:cubicBezTo>
                  <a:cubicBezTo>
                    <a:pt x="135" y="56"/>
                    <a:pt x="135" y="57"/>
                    <a:pt x="135" y="58"/>
                  </a:cubicBezTo>
                  <a:cubicBezTo>
                    <a:pt x="133" y="66"/>
                    <a:pt x="132" y="74"/>
                    <a:pt x="125" y="79"/>
                  </a:cubicBezTo>
                  <a:cubicBezTo>
                    <a:pt x="124" y="80"/>
                    <a:pt x="123" y="82"/>
                    <a:pt x="122" y="83"/>
                  </a:cubicBezTo>
                  <a:cubicBezTo>
                    <a:pt x="111" y="92"/>
                    <a:pt x="98" y="96"/>
                    <a:pt x="83" y="91"/>
                  </a:cubicBezTo>
                  <a:cubicBezTo>
                    <a:pt x="74" y="87"/>
                    <a:pt x="69" y="79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1" y="62"/>
                    <a:pt x="60" y="5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39"/>
                    <a:pt x="62" y="36"/>
                    <a:pt x="63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28"/>
                    <a:pt x="64" y="26"/>
                  </a:cubicBezTo>
                  <a:cubicBezTo>
                    <a:pt x="64" y="24"/>
                    <a:pt x="63" y="22"/>
                    <a:pt x="64" y="21"/>
                  </a:cubicBezTo>
                  <a:cubicBezTo>
                    <a:pt x="64" y="18"/>
                    <a:pt x="65" y="15"/>
                    <a:pt x="60" y="18"/>
                  </a:cubicBezTo>
                  <a:cubicBezTo>
                    <a:pt x="59" y="19"/>
                    <a:pt x="58" y="20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5" y="24"/>
                    <a:pt x="52" y="26"/>
                    <a:pt x="49" y="27"/>
                  </a:cubicBezTo>
                  <a:cubicBezTo>
                    <a:pt x="47" y="28"/>
                    <a:pt x="45" y="30"/>
                    <a:pt x="43" y="31"/>
                  </a:cubicBezTo>
                  <a:cubicBezTo>
                    <a:pt x="36" y="38"/>
                    <a:pt x="27" y="39"/>
                    <a:pt x="18" y="40"/>
                  </a:cubicBezTo>
                  <a:cubicBezTo>
                    <a:pt x="13" y="41"/>
                    <a:pt x="8" y="41"/>
                    <a:pt x="3" y="40"/>
                  </a:cubicBezTo>
                  <a:cubicBezTo>
                    <a:pt x="0" y="37"/>
                    <a:pt x="3" y="36"/>
                    <a:pt x="4" y="35"/>
                  </a:cubicBezTo>
                  <a:cubicBezTo>
                    <a:pt x="5" y="35"/>
                    <a:pt x="6" y="35"/>
                    <a:pt x="6" y="34"/>
                  </a:cubicBezTo>
                  <a:cubicBezTo>
                    <a:pt x="10" y="35"/>
                    <a:pt x="14" y="36"/>
                    <a:pt x="17" y="33"/>
                  </a:cubicBezTo>
                  <a:cubicBezTo>
                    <a:pt x="18" y="32"/>
                    <a:pt x="19" y="32"/>
                    <a:pt x="21" y="33"/>
                  </a:cubicBezTo>
                  <a:cubicBezTo>
                    <a:pt x="30" y="33"/>
                    <a:pt x="37" y="29"/>
                    <a:pt x="44" y="24"/>
                  </a:cubicBezTo>
                  <a:cubicBezTo>
                    <a:pt x="50" y="17"/>
                    <a:pt x="56" y="11"/>
                    <a:pt x="63" y="6"/>
                  </a:cubicBezTo>
                  <a:cubicBezTo>
                    <a:pt x="67" y="4"/>
                    <a:pt x="69" y="5"/>
                    <a:pt x="70" y="9"/>
                  </a:cubicBezTo>
                  <a:cubicBezTo>
                    <a:pt x="71" y="11"/>
                    <a:pt x="71" y="13"/>
                    <a:pt x="71" y="16"/>
                  </a:cubicBezTo>
                  <a:cubicBezTo>
                    <a:pt x="69" y="25"/>
                    <a:pt x="69" y="34"/>
                    <a:pt x="68" y="44"/>
                  </a:cubicBezTo>
                  <a:cubicBezTo>
                    <a:pt x="67" y="46"/>
                    <a:pt x="68" y="49"/>
                    <a:pt x="68" y="52"/>
                  </a:cubicBezTo>
                  <a:cubicBezTo>
                    <a:pt x="68" y="53"/>
                    <a:pt x="68" y="54"/>
                    <a:pt x="68" y="54"/>
                  </a:cubicBezTo>
                  <a:cubicBezTo>
                    <a:pt x="68" y="70"/>
                    <a:pt x="80" y="85"/>
                    <a:pt x="95" y="86"/>
                  </a:cubicBezTo>
                  <a:cubicBezTo>
                    <a:pt x="106" y="88"/>
                    <a:pt x="121" y="79"/>
                    <a:pt x="123" y="70"/>
                  </a:cubicBezTo>
                  <a:cubicBezTo>
                    <a:pt x="123" y="69"/>
                    <a:pt x="123" y="68"/>
                    <a:pt x="123" y="68"/>
                  </a:cubicBezTo>
                  <a:cubicBezTo>
                    <a:pt x="127" y="64"/>
                    <a:pt x="130" y="60"/>
                    <a:pt x="131" y="54"/>
                  </a:cubicBezTo>
                  <a:cubicBezTo>
                    <a:pt x="134" y="42"/>
                    <a:pt x="138" y="31"/>
                    <a:pt x="138" y="18"/>
                  </a:cubicBezTo>
                  <a:cubicBezTo>
                    <a:pt x="138" y="17"/>
                    <a:pt x="138" y="16"/>
                    <a:pt x="139" y="15"/>
                  </a:cubicBezTo>
                  <a:cubicBezTo>
                    <a:pt x="139" y="14"/>
                    <a:pt x="140" y="14"/>
                    <a:pt x="140" y="14"/>
                  </a:cubicBezTo>
                  <a:cubicBezTo>
                    <a:pt x="144" y="13"/>
                    <a:pt x="146" y="15"/>
                    <a:pt x="148" y="16"/>
                  </a:cubicBezTo>
                  <a:cubicBezTo>
                    <a:pt x="153" y="21"/>
                    <a:pt x="158" y="27"/>
                    <a:pt x="166" y="28"/>
                  </a:cubicBezTo>
                  <a:cubicBezTo>
                    <a:pt x="170" y="32"/>
                    <a:pt x="174" y="34"/>
                    <a:pt x="179" y="33"/>
                  </a:cubicBezTo>
                  <a:cubicBezTo>
                    <a:pt x="180" y="34"/>
                    <a:pt x="181" y="34"/>
                    <a:pt x="181" y="34"/>
                  </a:cubicBezTo>
                  <a:cubicBezTo>
                    <a:pt x="186" y="36"/>
                    <a:pt x="192" y="36"/>
                    <a:pt x="197" y="36"/>
                  </a:cubicBezTo>
                  <a:cubicBezTo>
                    <a:pt x="198" y="35"/>
                    <a:pt x="199" y="35"/>
                    <a:pt x="199" y="35"/>
                  </a:cubicBezTo>
                  <a:cubicBezTo>
                    <a:pt x="209" y="34"/>
                    <a:pt x="216" y="28"/>
                    <a:pt x="222" y="20"/>
                  </a:cubicBezTo>
                  <a:cubicBezTo>
                    <a:pt x="223" y="19"/>
                    <a:pt x="223" y="19"/>
                    <a:pt x="224" y="18"/>
                  </a:cubicBezTo>
                  <a:cubicBezTo>
                    <a:pt x="226" y="16"/>
                    <a:pt x="228" y="13"/>
                    <a:pt x="228" y="10"/>
                  </a:cubicBezTo>
                  <a:cubicBezTo>
                    <a:pt x="229" y="9"/>
                    <a:pt x="229" y="9"/>
                    <a:pt x="229" y="8"/>
                  </a:cubicBezTo>
                  <a:cubicBezTo>
                    <a:pt x="231" y="6"/>
                    <a:pt x="230" y="2"/>
                    <a:pt x="233" y="1"/>
                  </a:cubicBezTo>
                  <a:cubicBezTo>
                    <a:pt x="235" y="0"/>
                    <a:pt x="236" y="1"/>
                    <a:pt x="237" y="3"/>
                  </a:cubicBezTo>
                  <a:cubicBezTo>
                    <a:pt x="236" y="8"/>
                    <a:pt x="235" y="13"/>
                    <a:pt x="232" y="17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82"/>
            <p:cNvSpPr/>
            <p:nvPr/>
          </p:nvSpPr>
          <p:spPr bwMode="auto">
            <a:xfrm>
              <a:off x="3412" y="607"/>
              <a:ext cx="426" cy="209"/>
            </a:xfrm>
            <a:custGeom>
              <a:avLst/>
              <a:gdLst>
                <a:gd name="T0" fmla="*/ 183 w 203"/>
                <a:gd name="T1" fmla="*/ 98 h 99"/>
                <a:gd name="T2" fmla="*/ 180 w 203"/>
                <a:gd name="T3" fmla="*/ 99 h 99"/>
                <a:gd name="T4" fmla="*/ 179 w 203"/>
                <a:gd name="T5" fmla="*/ 95 h 99"/>
                <a:gd name="T6" fmla="*/ 187 w 203"/>
                <a:gd name="T7" fmla="*/ 73 h 99"/>
                <a:gd name="T8" fmla="*/ 190 w 203"/>
                <a:gd name="T9" fmla="*/ 46 h 99"/>
                <a:gd name="T10" fmla="*/ 178 w 203"/>
                <a:gd name="T11" fmla="*/ 29 h 99"/>
                <a:gd name="T12" fmla="*/ 159 w 203"/>
                <a:gd name="T13" fmla="*/ 20 h 99"/>
                <a:gd name="T14" fmla="*/ 141 w 203"/>
                <a:gd name="T15" fmla="*/ 22 h 99"/>
                <a:gd name="T16" fmla="*/ 113 w 203"/>
                <a:gd name="T17" fmla="*/ 39 h 99"/>
                <a:gd name="T18" fmla="*/ 109 w 203"/>
                <a:gd name="T19" fmla="*/ 43 h 99"/>
                <a:gd name="T20" fmla="*/ 109 w 203"/>
                <a:gd name="T21" fmla="*/ 43 h 99"/>
                <a:gd name="T22" fmla="*/ 105 w 203"/>
                <a:gd name="T23" fmla="*/ 48 h 99"/>
                <a:gd name="T24" fmla="*/ 91 w 203"/>
                <a:gd name="T25" fmla="*/ 71 h 99"/>
                <a:gd name="T26" fmla="*/ 82 w 203"/>
                <a:gd name="T27" fmla="*/ 72 h 99"/>
                <a:gd name="T28" fmla="*/ 68 w 203"/>
                <a:gd name="T29" fmla="*/ 40 h 99"/>
                <a:gd name="T30" fmla="*/ 51 w 203"/>
                <a:gd name="T31" fmla="*/ 20 h 99"/>
                <a:gd name="T32" fmla="*/ 38 w 203"/>
                <a:gd name="T33" fmla="*/ 9 h 99"/>
                <a:gd name="T34" fmla="*/ 19 w 203"/>
                <a:gd name="T35" fmla="*/ 8 h 99"/>
                <a:gd name="T36" fmla="*/ 17 w 203"/>
                <a:gd name="T37" fmla="*/ 8 h 99"/>
                <a:gd name="T38" fmla="*/ 8 w 203"/>
                <a:gd name="T39" fmla="*/ 11 h 99"/>
                <a:gd name="T40" fmla="*/ 3 w 203"/>
                <a:gd name="T41" fmla="*/ 14 h 99"/>
                <a:gd name="T42" fmla="*/ 0 w 203"/>
                <a:gd name="T43" fmla="*/ 12 h 99"/>
                <a:gd name="T44" fmla="*/ 11 w 203"/>
                <a:gd name="T45" fmla="*/ 4 h 99"/>
                <a:gd name="T46" fmla="*/ 25 w 203"/>
                <a:gd name="T47" fmla="*/ 1 h 99"/>
                <a:gd name="T48" fmla="*/ 52 w 203"/>
                <a:gd name="T49" fmla="*/ 12 h 99"/>
                <a:gd name="T50" fmla="*/ 86 w 203"/>
                <a:gd name="T51" fmla="*/ 65 h 99"/>
                <a:gd name="T52" fmla="*/ 117 w 203"/>
                <a:gd name="T53" fmla="*/ 27 h 99"/>
                <a:gd name="T54" fmla="*/ 135 w 203"/>
                <a:gd name="T55" fmla="*/ 17 h 99"/>
                <a:gd name="T56" fmla="*/ 135 w 203"/>
                <a:gd name="T57" fmla="*/ 17 h 99"/>
                <a:gd name="T58" fmla="*/ 171 w 203"/>
                <a:gd name="T59" fmla="*/ 16 h 99"/>
                <a:gd name="T60" fmla="*/ 170 w 203"/>
                <a:gd name="T61" fmla="*/ 16 h 99"/>
                <a:gd name="T62" fmla="*/ 184 w 203"/>
                <a:gd name="T63" fmla="*/ 25 h 99"/>
                <a:gd name="T64" fmla="*/ 188 w 203"/>
                <a:gd name="T65" fmla="*/ 28 h 99"/>
                <a:gd name="T66" fmla="*/ 194 w 203"/>
                <a:gd name="T67" fmla="*/ 74 h 99"/>
                <a:gd name="T68" fmla="*/ 192 w 203"/>
                <a:gd name="T69" fmla="*/ 80 h 99"/>
                <a:gd name="T70" fmla="*/ 185 w 203"/>
                <a:gd name="T71" fmla="*/ 96 h 99"/>
                <a:gd name="T72" fmla="*/ 183 w 203"/>
                <a:gd name="T7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99">
                  <a:moveTo>
                    <a:pt x="183" y="98"/>
                  </a:moveTo>
                  <a:cubicBezTo>
                    <a:pt x="182" y="98"/>
                    <a:pt x="181" y="98"/>
                    <a:pt x="180" y="99"/>
                  </a:cubicBezTo>
                  <a:cubicBezTo>
                    <a:pt x="179" y="98"/>
                    <a:pt x="179" y="96"/>
                    <a:pt x="179" y="95"/>
                  </a:cubicBezTo>
                  <a:cubicBezTo>
                    <a:pt x="183" y="88"/>
                    <a:pt x="185" y="80"/>
                    <a:pt x="187" y="73"/>
                  </a:cubicBezTo>
                  <a:cubicBezTo>
                    <a:pt x="191" y="64"/>
                    <a:pt x="194" y="56"/>
                    <a:pt x="190" y="46"/>
                  </a:cubicBezTo>
                  <a:cubicBezTo>
                    <a:pt x="187" y="39"/>
                    <a:pt x="183" y="34"/>
                    <a:pt x="178" y="29"/>
                  </a:cubicBezTo>
                  <a:cubicBezTo>
                    <a:pt x="172" y="26"/>
                    <a:pt x="166" y="21"/>
                    <a:pt x="159" y="20"/>
                  </a:cubicBezTo>
                  <a:cubicBezTo>
                    <a:pt x="153" y="19"/>
                    <a:pt x="147" y="21"/>
                    <a:pt x="141" y="22"/>
                  </a:cubicBezTo>
                  <a:cubicBezTo>
                    <a:pt x="130" y="25"/>
                    <a:pt x="120" y="31"/>
                    <a:pt x="113" y="39"/>
                  </a:cubicBezTo>
                  <a:cubicBezTo>
                    <a:pt x="111" y="41"/>
                    <a:pt x="110" y="42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7" y="43"/>
                    <a:pt x="106" y="46"/>
                    <a:pt x="105" y="48"/>
                  </a:cubicBezTo>
                  <a:cubicBezTo>
                    <a:pt x="102" y="56"/>
                    <a:pt x="92" y="60"/>
                    <a:pt x="91" y="71"/>
                  </a:cubicBezTo>
                  <a:cubicBezTo>
                    <a:pt x="90" y="72"/>
                    <a:pt x="85" y="72"/>
                    <a:pt x="82" y="72"/>
                  </a:cubicBezTo>
                  <a:cubicBezTo>
                    <a:pt x="80" y="60"/>
                    <a:pt x="74" y="50"/>
                    <a:pt x="68" y="40"/>
                  </a:cubicBezTo>
                  <a:cubicBezTo>
                    <a:pt x="64" y="32"/>
                    <a:pt x="57" y="27"/>
                    <a:pt x="51" y="20"/>
                  </a:cubicBezTo>
                  <a:cubicBezTo>
                    <a:pt x="48" y="14"/>
                    <a:pt x="42" y="13"/>
                    <a:pt x="38" y="9"/>
                  </a:cubicBezTo>
                  <a:cubicBezTo>
                    <a:pt x="32" y="3"/>
                    <a:pt x="25" y="6"/>
                    <a:pt x="19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3" y="7"/>
                    <a:pt x="11" y="9"/>
                    <a:pt x="8" y="11"/>
                  </a:cubicBezTo>
                  <a:cubicBezTo>
                    <a:pt x="7" y="12"/>
                    <a:pt x="5" y="14"/>
                    <a:pt x="3" y="14"/>
                  </a:cubicBezTo>
                  <a:cubicBezTo>
                    <a:pt x="1" y="14"/>
                    <a:pt x="0" y="14"/>
                    <a:pt x="0" y="12"/>
                  </a:cubicBezTo>
                  <a:cubicBezTo>
                    <a:pt x="3" y="8"/>
                    <a:pt x="7" y="5"/>
                    <a:pt x="11" y="4"/>
                  </a:cubicBezTo>
                  <a:cubicBezTo>
                    <a:pt x="16" y="2"/>
                    <a:pt x="20" y="1"/>
                    <a:pt x="25" y="1"/>
                  </a:cubicBezTo>
                  <a:cubicBezTo>
                    <a:pt x="36" y="0"/>
                    <a:pt x="45" y="4"/>
                    <a:pt x="52" y="12"/>
                  </a:cubicBezTo>
                  <a:cubicBezTo>
                    <a:pt x="66" y="27"/>
                    <a:pt x="80" y="43"/>
                    <a:pt x="86" y="65"/>
                  </a:cubicBezTo>
                  <a:cubicBezTo>
                    <a:pt x="94" y="49"/>
                    <a:pt x="106" y="39"/>
                    <a:pt x="117" y="27"/>
                  </a:cubicBezTo>
                  <a:cubicBezTo>
                    <a:pt x="122" y="22"/>
                    <a:pt x="129" y="19"/>
                    <a:pt x="135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47" y="12"/>
                    <a:pt x="159" y="11"/>
                    <a:pt x="171" y="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75" y="18"/>
                    <a:pt x="180" y="21"/>
                    <a:pt x="184" y="25"/>
                  </a:cubicBezTo>
                  <a:cubicBezTo>
                    <a:pt x="185" y="26"/>
                    <a:pt x="186" y="27"/>
                    <a:pt x="188" y="28"/>
                  </a:cubicBezTo>
                  <a:cubicBezTo>
                    <a:pt x="200" y="40"/>
                    <a:pt x="203" y="59"/>
                    <a:pt x="194" y="74"/>
                  </a:cubicBezTo>
                  <a:cubicBezTo>
                    <a:pt x="194" y="76"/>
                    <a:pt x="193" y="78"/>
                    <a:pt x="192" y="80"/>
                  </a:cubicBezTo>
                  <a:cubicBezTo>
                    <a:pt x="190" y="86"/>
                    <a:pt x="188" y="91"/>
                    <a:pt x="185" y="96"/>
                  </a:cubicBezTo>
                  <a:cubicBezTo>
                    <a:pt x="184" y="97"/>
                    <a:pt x="184" y="97"/>
                    <a:pt x="183" y="98"/>
                  </a:cubicBezTo>
                  <a:close/>
                </a:path>
              </a:pathLst>
            </a:custGeom>
            <a:solidFill>
              <a:srgbClr val="FA9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83"/>
            <p:cNvSpPr/>
            <p:nvPr/>
          </p:nvSpPr>
          <p:spPr bwMode="auto">
            <a:xfrm>
              <a:off x="3309" y="695"/>
              <a:ext cx="176" cy="370"/>
            </a:xfrm>
            <a:custGeom>
              <a:avLst/>
              <a:gdLst>
                <a:gd name="T0" fmla="*/ 32 w 84"/>
                <a:gd name="T1" fmla="*/ 171 h 175"/>
                <a:gd name="T2" fmla="*/ 28 w 84"/>
                <a:gd name="T3" fmla="*/ 174 h 175"/>
                <a:gd name="T4" fmla="*/ 16 w 84"/>
                <a:gd name="T5" fmla="*/ 170 h 175"/>
                <a:gd name="T6" fmla="*/ 16 w 84"/>
                <a:gd name="T7" fmla="*/ 170 h 175"/>
                <a:gd name="T8" fmla="*/ 2 w 84"/>
                <a:gd name="T9" fmla="*/ 126 h 175"/>
                <a:gd name="T10" fmla="*/ 4 w 84"/>
                <a:gd name="T11" fmla="*/ 119 h 175"/>
                <a:gd name="T12" fmla="*/ 6 w 84"/>
                <a:gd name="T13" fmla="*/ 114 h 175"/>
                <a:gd name="T14" fmla="*/ 35 w 84"/>
                <a:gd name="T15" fmla="*/ 87 h 175"/>
                <a:gd name="T16" fmla="*/ 35 w 84"/>
                <a:gd name="T17" fmla="*/ 87 h 175"/>
                <a:gd name="T18" fmla="*/ 41 w 84"/>
                <a:gd name="T19" fmla="*/ 84 h 175"/>
                <a:gd name="T20" fmla="*/ 41 w 84"/>
                <a:gd name="T21" fmla="*/ 84 h 175"/>
                <a:gd name="T22" fmla="*/ 60 w 84"/>
                <a:gd name="T23" fmla="*/ 78 h 175"/>
                <a:gd name="T24" fmla="*/ 60 w 84"/>
                <a:gd name="T25" fmla="*/ 78 h 175"/>
                <a:gd name="T26" fmla="*/ 72 w 84"/>
                <a:gd name="T27" fmla="*/ 74 h 175"/>
                <a:gd name="T28" fmla="*/ 73 w 84"/>
                <a:gd name="T29" fmla="*/ 71 h 175"/>
                <a:gd name="T30" fmla="*/ 66 w 84"/>
                <a:gd name="T31" fmla="*/ 64 h 175"/>
                <a:gd name="T32" fmla="*/ 55 w 84"/>
                <a:gd name="T33" fmla="*/ 53 h 175"/>
                <a:gd name="T34" fmla="*/ 38 w 84"/>
                <a:gd name="T35" fmla="*/ 29 h 175"/>
                <a:gd name="T36" fmla="*/ 36 w 84"/>
                <a:gd name="T37" fmla="*/ 22 h 175"/>
                <a:gd name="T38" fmla="*/ 35 w 84"/>
                <a:gd name="T39" fmla="*/ 20 h 175"/>
                <a:gd name="T40" fmla="*/ 34 w 84"/>
                <a:gd name="T41" fmla="*/ 9 h 175"/>
                <a:gd name="T42" fmla="*/ 34 w 84"/>
                <a:gd name="T43" fmla="*/ 1 h 175"/>
                <a:gd name="T44" fmla="*/ 37 w 84"/>
                <a:gd name="T45" fmla="*/ 1 h 175"/>
                <a:gd name="T46" fmla="*/ 39 w 84"/>
                <a:gd name="T47" fmla="*/ 6 h 175"/>
                <a:gd name="T48" fmla="*/ 42 w 84"/>
                <a:gd name="T49" fmla="*/ 20 h 175"/>
                <a:gd name="T50" fmla="*/ 43 w 84"/>
                <a:gd name="T51" fmla="*/ 23 h 175"/>
                <a:gd name="T52" fmla="*/ 55 w 84"/>
                <a:gd name="T53" fmla="*/ 45 h 175"/>
                <a:gd name="T54" fmla="*/ 79 w 84"/>
                <a:gd name="T55" fmla="*/ 67 h 175"/>
                <a:gd name="T56" fmla="*/ 83 w 84"/>
                <a:gd name="T57" fmla="*/ 76 h 175"/>
                <a:gd name="T58" fmla="*/ 75 w 84"/>
                <a:gd name="T59" fmla="*/ 81 h 175"/>
                <a:gd name="T60" fmla="*/ 37 w 84"/>
                <a:gd name="T61" fmla="*/ 94 h 175"/>
                <a:gd name="T62" fmla="*/ 20 w 84"/>
                <a:gd name="T63" fmla="*/ 109 h 175"/>
                <a:gd name="T64" fmla="*/ 15 w 84"/>
                <a:gd name="T65" fmla="*/ 113 h 175"/>
                <a:gd name="T66" fmla="*/ 9 w 84"/>
                <a:gd name="T67" fmla="*/ 128 h 175"/>
                <a:gd name="T68" fmla="*/ 7 w 84"/>
                <a:gd name="T69" fmla="*/ 139 h 175"/>
                <a:gd name="T70" fmla="*/ 7 w 84"/>
                <a:gd name="T71" fmla="*/ 141 h 175"/>
                <a:gd name="T72" fmla="*/ 13 w 84"/>
                <a:gd name="T73" fmla="*/ 155 h 175"/>
                <a:gd name="T74" fmla="*/ 14 w 84"/>
                <a:gd name="T75" fmla="*/ 157 h 175"/>
                <a:gd name="T76" fmla="*/ 22 w 84"/>
                <a:gd name="T77" fmla="*/ 162 h 175"/>
                <a:gd name="T78" fmla="*/ 24 w 84"/>
                <a:gd name="T79" fmla="*/ 165 h 175"/>
                <a:gd name="T80" fmla="*/ 30 w 84"/>
                <a:gd name="T81" fmla="*/ 168 h 175"/>
                <a:gd name="T82" fmla="*/ 32 w 84"/>
                <a:gd name="T83" fmla="*/ 17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75">
                  <a:moveTo>
                    <a:pt x="32" y="171"/>
                  </a:moveTo>
                  <a:cubicBezTo>
                    <a:pt x="30" y="172"/>
                    <a:pt x="29" y="173"/>
                    <a:pt x="28" y="174"/>
                  </a:cubicBezTo>
                  <a:cubicBezTo>
                    <a:pt x="23" y="175"/>
                    <a:pt x="19" y="172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" y="158"/>
                    <a:pt x="0" y="143"/>
                    <a:pt x="2" y="126"/>
                  </a:cubicBezTo>
                  <a:cubicBezTo>
                    <a:pt x="3" y="124"/>
                    <a:pt x="4" y="121"/>
                    <a:pt x="4" y="119"/>
                  </a:cubicBezTo>
                  <a:cubicBezTo>
                    <a:pt x="5" y="118"/>
                    <a:pt x="6" y="116"/>
                    <a:pt x="6" y="114"/>
                  </a:cubicBezTo>
                  <a:cubicBezTo>
                    <a:pt x="12" y="102"/>
                    <a:pt x="21" y="92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4"/>
                    <a:pt x="40" y="86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7" y="80"/>
                    <a:pt x="54" y="81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4" y="75"/>
                    <a:pt x="69" y="77"/>
                    <a:pt x="72" y="74"/>
                  </a:cubicBezTo>
                  <a:cubicBezTo>
                    <a:pt x="74" y="73"/>
                    <a:pt x="73" y="72"/>
                    <a:pt x="73" y="71"/>
                  </a:cubicBezTo>
                  <a:cubicBezTo>
                    <a:pt x="70" y="69"/>
                    <a:pt x="68" y="66"/>
                    <a:pt x="66" y="64"/>
                  </a:cubicBezTo>
                  <a:cubicBezTo>
                    <a:pt x="62" y="60"/>
                    <a:pt x="58" y="57"/>
                    <a:pt x="55" y="53"/>
                  </a:cubicBezTo>
                  <a:cubicBezTo>
                    <a:pt x="48" y="46"/>
                    <a:pt x="42" y="38"/>
                    <a:pt x="38" y="29"/>
                  </a:cubicBezTo>
                  <a:cubicBezTo>
                    <a:pt x="37" y="27"/>
                    <a:pt x="37" y="24"/>
                    <a:pt x="36" y="22"/>
                  </a:cubicBezTo>
                  <a:cubicBezTo>
                    <a:pt x="35" y="21"/>
                    <a:pt x="35" y="20"/>
                    <a:pt x="35" y="20"/>
                  </a:cubicBezTo>
                  <a:cubicBezTo>
                    <a:pt x="35" y="16"/>
                    <a:pt x="34" y="13"/>
                    <a:pt x="34" y="9"/>
                  </a:cubicBezTo>
                  <a:cubicBezTo>
                    <a:pt x="34" y="6"/>
                    <a:pt x="32" y="3"/>
                    <a:pt x="34" y="1"/>
                  </a:cubicBezTo>
                  <a:cubicBezTo>
                    <a:pt x="35" y="0"/>
                    <a:pt x="36" y="0"/>
                    <a:pt x="37" y="1"/>
                  </a:cubicBezTo>
                  <a:cubicBezTo>
                    <a:pt x="38" y="2"/>
                    <a:pt x="39" y="4"/>
                    <a:pt x="39" y="6"/>
                  </a:cubicBezTo>
                  <a:cubicBezTo>
                    <a:pt x="38" y="11"/>
                    <a:pt x="40" y="15"/>
                    <a:pt x="42" y="20"/>
                  </a:cubicBezTo>
                  <a:cubicBezTo>
                    <a:pt x="42" y="21"/>
                    <a:pt x="42" y="22"/>
                    <a:pt x="43" y="23"/>
                  </a:cubicBezTo>
                  <a:cubicBezTo>
                    <a:pt x="43" y="32"/>
                    <a:pt x="51" y="38"/>
                    <a:pt x="55" y="45"/>
                  </a:cubicBezTo>
                  <a:cubicBezTo>
                    <a:pt x="63" y="53"/>
                    <a:pt x="70" y="61"/>
                    <a:pt x="79" y="67"/>
                  </a:cubicBezTo>
                  <a:cubicBezTo>
                    <a:pt x="82" y="70"/>
                    <a:pt x="84" y="72"/>
                    <a:pt x="83" y="76"/>
                  </a:cubicBezTo>
                  <a:cubicBezTo>
                    <a:pt x="82" y="80"/>
                    <a:pt x="78" y="80"/>
                    <a:pt x="75" y="81"/>
                  </a:cubicBezTo>
                  <a:cubicBezTo>
                    <a:pt x="62" y="83"/>
                    <a:pt x="49" y="88"/>
                    <a:pt x="37" y="94"/>
                  </a:cubicBezTo>
                  <a:cubicBezTo>
                    <a:pt x="29" y="98"/>
                    <a:pt x="25" y="104"/>
                    <a:pt x="20" y="109"/>
                  </a:cubicBezTo>
                  <a:cubicBezTo>
                    <a:pt x="18" y="111"/>
                    <a:pt x="17" y="112"/>
                    <a:pt x="15" y="113"/>
                  </a:cubicBezTo>
                  <a:cubicBezTo>
                    <a:pt x="9" y="116"/>
                    <a:pt x="10" y="122"/>
                    <a:pt x="9" y="128"/>
                  </a:cubicBezTo>
                  <a:cubicBezTo>
                    <a:pt x="8" y="131"/>
                    <a:pt x="7" y="135"/>
                    <a:pt x="7" y="139"/>
                  </a:cubicBezTo>
                  <a:cubicBezTo>
                    <a:pt x="7" y="140"/>
                    <a:pt x="7" y="140"/>
                    <a:pt x="7" y="141"/>
                  </a:cubicBezTo>
                  <a:cubicBezTo>
                    <a:pt x="7" y="147"/>
                    <a:pt x="10" y="151"/>
                    <a:pt x="13" y="155"/>
                  </a:cubicBezTo>
                  <a:cubicBezTo>
                    <a:pt x="14" y="156"/>
                    <a:pt x="14" y="157"/>
                    <a:pt x="14" y="157"/>
                  </a:cubicBezTo>
                  <a:cubicBezTo>
                    <a:pt x="15" y="161"/>
                    <a:pt x="17" y="163"/>
                    <a:pt x="22" y="162"/>
                  </a:cubicBezTo>
                  <a:cubicBezTo>
                    <a:pt x="23" y="162"/>
                    <a:pt x="24" y="163"/>
                    <a:pt x="24" y="165"/>
                  </a:cubicBezTo>
                  <a:cubicBezTo>
                    <a:pt x="24" y="169"/>
                    <a:pt x="28" y="166"/>
                    <a:pt x="30" y="168"/>
                  </a:cubicBezTo>
                  <a:cubicBezTo>
                    <a:pt x="31" y="169"/>
                    <a:pt x="32" y="169"/>
                    <a:pt x="32" y="171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84"/>
            <p:cNvSpPr/>
            <p:nvPr/>
          </p:nvSpPr>
          <p:spPr bwMode="auto">
            <a:xfrm>
              <a:off x="3748" y="864"/>
              <a:ext cx="121" cy="125"/>
            </a:xfrm>
            <a:custGeom>
              <a:avLst/>
              <a:gdLst>
                <a:gd name="T0" fmla="*/ 53 w 58"/>
                <a:gd name="T1" fmla="*/ 59 h 59"/>
                <a:gd name="T2" fmla="*/ 49 w 58"/>
                <a:gd name="T3" fmla="*/ 56 h 59"/>
                <a:gd name="T4" fmla="*/ 47 w 58"/>
                <a:gd name="T5" fmla="*/ 41 h 59"/>
                <a:gd name="T6" fmla="*/ 31 w 58"/>
                <a:gd name="T7" fmla="*/ 21 h 59"/>
                <a:gd name="T8" fmla="*/ 17 w 58"/>
                <a:gd name="T9" fmla="*/ 13 h 59"/>
                <a:gd name="T10" fmla="*/ 17 w 58"/>
                <a:gd name="T11" fmla="*/ 13 h 59"/>
                <a:gd name="T12" fmla="*/ 12 w 58"/>
                <a:gd name="T13" fmla="*/ 12 h 59"/>
                <a:gd name="T14" fmla="*/ 12 w 58"/>
                <a:gd name="T15" fmla="*/ 12 h 59"/>
                <a:gd name="T16" fmla="*/ 0 w 58"/>
                <a:gd name="T17" fmla="*/ 4 h 59"/>
                <a:gd name="T18" fmla="*/ 0 w 58"/>
                <a:gd name="T19" fmla="*/ 2 h 59"/>
                <a:gd name="T20" fmla="*/ 4 w 58"/>
                <a:gd name="T21" fmla="*/ 0 h 59"/>
                <a:gd name="T22" fmla="*/ 10 w 58"/>
                <a:gd name="T23" fmla="*/ 3 h 59"/>
                <a:gd name="T24" fmla="*/ 24 w 58"/>
                <a:gd name="T25" fmla="*/ 6 h 59"/>
                <a:gd name="T26" fmla="*/ 24 w 58"/>
                <a:gd name="T27" fmla="*/ 6 h 59"/>
                <a:gd name="T28" fmla="*/ 43 w 58"/>
                <a:gd name="T29" fmla="*/ 18 h 59"/>
                <a:gd name="T30" fmla="*/ 46 w 58"/>
                <a:gd name="T31" fmla="*/ 20 h 59"/>
                <a:gd name="T32" fmla="*/ 55 w 58"/>
                <a:gd name="T33" fmla="*/ 55 h 59"/>
                <a:gd name="T34" fmla="*/ 55 w 58"/>
                <a:gd name="T35" fmla="*/ 55 h 59"/>
                <a:gd name="T36" fmla="*/ 53 w 58"/>
                <a:gd name="T3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9">
                  <a:moveTo>
                    <a:pt x="53" y="59"/>
                  </a:moveTo>
                  <a:cubicBezTo>
                    <a:pt x="52" y="57"/>
                    <a:pt x="51" y="56"/>
                    <a:pt x="49" y="56"/>
                  </a:cubicBezTo>
                  <a:cubicBezTo>
                    <a:pt x="46" y="52"/>
                    <a:pt x="47" y="46"/>
                    <a:pt x="47" y="41"/>
                  </a:cubicBezTo>
                  <a:cubicBezTo>
                    <a:pt x="43" y="33"/>
                    <a:pt x="40" y="25"/>
                    <a:pt x="31" y="21"/>
                  </a:cubicBezTo>
                  <a:cubicBezTo>
                    <a:pt x="29" y="14"/>
                    <a:pt x="2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4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9"/>
                    <a:pt x="2" y="10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1"/>
                    <a:pt x="4" y="0"/>
                  </a:cubicBezTo>
                  <a:cubicBezTo>
                    <a:pt x="5" y="2"/>
                    <a:pt x="8" y="2"/>
                    <a:pt x="10" y="3"/>
                  </a:cubicBezTo>
                  <a:cubicBezTo>
                    <a:pt x="14" y="5"/>
                    <a:pt x="19" y="4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2" y="8"/>
                    <a:pt x="38" y="11"/>
                    <a:pt x="43" y="18"/>
                  </a:cubicBezTo>
                  <a:cubicBezTo>
                    <a:pt x="44" y="19"/>
                    <a:pt x="45" y="19"/>
                    <a:pt x="46" y="20"/>
                  </a:cubicBezTo>
                  <a:cubicBezTo>
                    <a:pt x="53" y="31"/>
                    <a:pt x="58" y="42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4" y="56"/>
                    <a:pt x="55" y="58"/>
                    <a:pt x="53" y="59"/>
                  </a:cubicBezTo>
                  <a:close/>
                </a:path>
              </a:pathLst>
            </a:custGeom>
            <a:solidFill>
              <a:srgbClr val="FB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85"/>
            <p:cNvSpPr/>
            <p:nvPr/>
          </p:nvSpPr>
          <p:spPr bwMode="auto">
            <a:xfrm>
              <a:off x="3378" y="632"/>
              <a:ext cx="44" cy="68"/>
            </a:xfrm>
            <a:custGeom>
              <a:avLst/>
              <a:gdLst>
                <a:gd name="T0" fmla="*/ 3 w 21"/>
                <a:gd name="T1" fmla="*/ 32 h 32"/>
                <a:gd name="T2" fmla="*/ 1 w 21"/>
                <a:gd name="T3" fmla="*/ 30 h 32"/>
                <a:gd name="T4" fmla="*/ 2 w 21"/>
                <a:gd name="T5" fmla="*/ 20 h 32"/>
                <a:gd name="T6" fmla="*/ 16 w 21"/>
                <a:gd name="T7" fmla="*/ 0 h 32"/>
                <a:gd name="T8" fmla="*/ 19 w 21"/>
                <a:gd name="T9" fmla="*/ 1 h 32"/>
                <a:gd name="T10" fmla="*/ 14 w 21"/>
                <a:gd name="T11" fmla="*/ 13 h 32"/>
                <a:gd name="T12" fmla="*/ 10 w 21"/>
                <a:gd name="T13" fmla="*/ 17 h 32"/>
                <a:gd name="T14" fmla="*/ 9 w 21"/>
                <a:gd name="T15" fmla="*/ 22 h 32"/>
                <a:gd name="T16" fmla="*/ 8 w 21"/>
                <a:gd name="T17" fmla="*/ 25 h 32"/>
                <a:gd name="T18" fmla="*/ 3 w 2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2">
                  <a:moveTo>
                    <a:pt x="3" y="32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0" y="27"/>
                    <a:pt x="1" y="24"/>
                    <a:pt x="2" y="20"/>
                  </a:cubicBezTo>
                  <a:cubicBezTo>
                    <a:pt x="6" y="13"/>
                    <a:pt x="9" y="5"/>
                    <a:pt x="16" y="0"/>
                  </a:cubicBezTo>
                  <a:cubicBezTo>
                    <a:pt x="17" y="1"/>
                    <a:pt x="18" y="1"/>
                    <a:pt x="19" y="1"/>
                  </a:cubicBezTo>
                  <a:cubicBezTo>
                    <a:pt x="21" y="6"/>
                    <a:pt x="16" y="9"/>
                    <a:pt x="14" y="13"/>
                  </a:cubicBezTo>
                  <a:cubicBezTo>
                    <a:pt x="13" y="14"/>
                    <a:pt x="11" y="16"/>
                    <a:pt x="10" y="17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6" y="27"/>
                    <a:pt x="8" y="32"/>
                    <a:pt x="3" y="32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86"/>
            <p:cNvSpPr/>
            <p:nvPr/>
          </p:nvSpPr>
          <p:spPr bwMode="auto">
            <a:xfrm>
              <a:off x="3500" y="1130"/>
              <a:ext cx="120" cy="53"/>
            </a:xfrm>
            <a:custGeom>
              <a:avLst/>
              <a:gdLst>
                <a:gd name="T0" fmla="*/ 0 w 57"/>
                <a:gd name="T1" fmla="*/ 0 h 25"/>
                <a:gd name="T2" fmla="*/ 14 w 57"/>
                <a:gd name="T3" fmla="*/ 17 h 25"/>
                <a:gd name="T4" fmla="*/ 49 w 57"/>
                <a:gd name="T5" fmla="*/ 16 h 25"/>
                <a:gd name="T6" fmla="*/ 57 w 57"/>
                <a:gd name="T7" fmla="*/ 12 h 25"/>
                <a:gd name="T8" fmla="*/ 23 w 57"/>
                <a:gd name="T9" fmla="*/ 22 h 25"/>
                <a:gd name="T10" fmla="*/ 0 w 57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5">
                  <a:moveTo>
                    <a:pt x="0" y="0"/>
                  </a:moveTo>
                  <a:cubicBezTo>
                    <a:pt x="5" y="6"/>
                    <a:pt x="8" y="13"/>
                    <a:pt x="14" y="17"/>
                  </a:cubicBezTo>
                  <a:cubicBezTo>
                    <a:pt x="26" y="24"/>
                    <a:pt x="38" y="22"/>
                    <a:pt x="49" y="16"/>
                  </a:cubicBezTo>
                  <a:cubicBezTo>
                    <a:pt x="52" y="15"/>
                    <a:pt x="55" y="13"/>
                    <a:pt x="57" y="12"/>
                  </a:cubicBezTo>
                  <a:cubicBezTo>
                    <a:pt x="48" y="23"/>
                    <a:pt x="36" y="25"/>
                    <a:pt x="23" y="22"/>
                  </a:cubicBezTo>
                  <a:cubicBezTo>
                    <a:pt x="11" y="20"/>
                    <a:pt x="4" y="12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87"/>
            <p:cNvSpPr/>
            <p:nvPr/>
          </p:nvSpPr>
          <p:spPr bwMode="auto">
            <a:xfrm>
              <a:off x="3342" y="1046"/>
              <a:ext cx="112" cy="29"/>
            </a:xfrm>
            <a:custGeom>
              <a:avLst/>
              <a:gdLst>
                <a:gd name="T0" fmla="*/ 0 w 53"/>
                <a:gd name="T1" fmla="*/ 4 h 14"/>
                <a:gd name="T2" fmla="*/ 12 w 53"/>
                <a:gd name="T3" fmla="*/ 8 h 14"/>
                <a:gd name="T4" fmla="*/ 53 w 53"/>
                <a:gd name="T5" fmla="*/ 0 h 14"/>
                <a:gd name="T6" fmla="*/ 46 w 53"/>
                <a:gd name="T7" fmla="*/ 6 h 14"/>
                <a:gd name="T8" fmla="*/ 4 w 53"/>
                <a:gd name="T9" fmla="*/ 8 h 14"/>
                <a:gd name="T10" fmla="*/ 0 w 53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4">
                  <a:moveTo>
                    <a:pt x="0" y="4"/>
                  </a:moveTo>
                  <a:cubicBezTo>
                    <a:pt x="4" y="5"/>
                    <a:pt x="8" y="8"/>
                    <a:pt x="12" y="8"/>
                  </a:cubicBezTo>
                  <a:cubicBezTo>
                    <a:pt x="27" y="9"/>
                    <a:pt x="41" y="8"/>
                    <a:pt x="53" y="0"/>
                  </a:cubicBezTo>
                  <a:cubicBezTo>
                    <a:pt x="53" y="4"/>
                    <a:pt x="49" y="5"/>
                    <a:pt x="46" y="6"/>
                  </a:cubicBezTo>
                  <a:cubicBezTo>
                    <a:pt x="32" y="11"/>
                    <a:pt x="18" y="14"/>
                    <a:pt x="4" y="8"/>
                  </a:cubicBezTo>
                  <a:cubicBezTo>
                    <a:pt x="2" y="7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88"/>
            <p:cNvSpPr/>
            <p:nvPr/>
          </p:nvSpPr>
          <p:spPr bwMode="auto">
            <a:xfrm>
              <a:off x="3305" y="946"/>
              <a:ext cx="37" cy="108"/>
            </a:xfrm>
            <a:custGeom>
              <a:avLst/>
              <a:gdLst>
                <a:gd name="T0" fmla="*/ 6 w 18"/>
                <a:gd name="T1" fmla="*/ 0 h 51"/>
                <a:gd name="T2" fmla="*/ 4 w 18"/>
                <a:gd name="T3" fmla="*/ 25 h 51"/>
                <a:gd name="T4" fmla="*/ 18 w 18"/>
                <a:gd name="T5" fmla="*/ 51 h 51"/>
                <a:gd name="T6" fmla="*/ 5 w 18"/>
                <a:gd name="T7" fmla="*/ 34 h 51"/>
                <a:gd name="T8" fmla="*/ 6 w 18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1">
                  <a:moveTo>
                    <a:pt x="6" y="0"/>
                  </a:moveTo>
                  <a:cubicBezTo>
                    <a:pt x="5" y="8"/>
                    <a:pt x="4" y="16"/>
                    <a:pt x="4" y="25"/>
                  </a:cubicBezTo>
                  <a:cubicBezTo>
                    <a:pt x="6" y="35"/>
                    <a:pt x="11" y="43"/>
                    <a:pt x="18" y="51"/>
                  </a:cubicBezTo>
                  <a:cubicBezTo>
                    <a:pt x="10" y="48"/>
                    <a:pt x="7" y="41"/>
                    <a:pt x="5" y="34"/>
                  </a:cubicBezTo>
                  <a:cubicBezTo>
                    <a:pt x="1" y="23"/>
                    <a:pt x="0" y="1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89"/>
            <p:cNvSpPr/>
            <p:nvPr/>
          </p:nvSpPr>
          <p:spPr bwMode="auto">
            <a:xfrm>
              <a:off x="3806" y="666"/>
              <a:ext cx="36" cy="97"/>
            </a:xfrm>
            <a:custGeom>
              <a:avLst/>
              <a:gdLst>
                <a:gd name="T0" fmla="*/ 6 w 17"/>
                <a:gd name="T1" fmla="*/ 46 h 46"/>
                <a:gd name="T2" fmla="*/ 0 w 17"/>
                <a:gd name="T3" fmla="*/ 0 h 46"/>
                <a:gd name="T4" fmla="*/ 6 w 17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6">
                  <a:moveTo>
                    <a:pt x="6" y="46"/>
                  </a:moveTo>
                  <a:cubicBezTo>
                    <a:pt x="14" y="29"/>
                    <a:pt x="11" y="14"/>
                    <a:pt x="0" y="0"/>
                  </a:cubicBezTo>
                  <a:cubicBezTo>
                    <a:pt x="12" y="6"/>
                    <a:pt x="17" y="36"/>
                    <a:pt x="6" y="4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90"/>
            <p:cNvSpPr/>
            <p:nvPr/>
          </p:nvSpPr>
          <p:spPr bwMode="auto">
            <a:xfrm>
              <a:off x="3321" y="879"/>
              <a:ext cx="61" cy="57"/>
            </a:xfrm>
            <a:custGeom>
              <a:avLst/>
              <a:gdLst>
                <a:gd name="T0" fmla="*/ 29 w 29"/>
                <a:gd name="T1" fmla="*/ 0 h 27"/>
                <a:gd name="T2" fmla="*/ 0 w 29"/>
                <a:gd name="T3" fmla="*/ 27 h 27"/>
                <a:gd name="T4" fmla="*/ 29 w 2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7">
                  <a:moveTo>
                    <a:pt x="29" y="0"/>
                  </a:moveTo>
                  <a:cubicBezTo>
                    <a:pt x="16" y="6"/>
                    <a:pt x="7" y="16"/>
                    <a:pt x="0" y="27"/>
                  </a:cubicBezTo>
                  <a:cubicBezTo>
                    <a:pt x="5" y="13"/>
                    <a:pt x="14" y="4"/>
                    <a:pt x="29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91"/>
            <p:cNvSpPr/>
            <p:nvPr/>
          </p:nvSpPr>
          <p:spPr bwMode="auto">
            <a:xfrm>
              <a:off x="3662" y="1022"/>
              <a:ext cx="58" cy="38"/>
            </a:xfrm>
            <a:custGeom>
              <a:avLst/>
              <a:gdLst>
                <a:gd name="T0" fmla="*/ 1 w 28"/>
                <a:gd name="T1" fmla="*/ 8 h 18"/>
                <a:gd name="T2" fmla="*/ 2 w 28"/>
                <a:gd name="T3" fmla="*/ 0 h 18"/>
                <a:gd name="T4" fmla="*/ 28 w 28"/>
                <a:gd name="T5" fmla="*/ 18 h 18"/>
                <a:gd name="T6" fmla="*/ 7 w 28"/>
                <a:gd name="T7" fmla="*/ 7 h 18"/>
                <a:gd name="T8" fmla="*/ 1 w 2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1" y="8"/>
                  </a:moveTo>
                  <a:cubicBezTo>
                    <a:pt x="1" y="6"/>
                    <a:pt x="0" y="3"/>
                    <a:pt x="2" y="0"/>
                  </a:cubicBezTo>
                  <a:cubicBezTo>
                    <a:pt x="9" y="9"/>
                    <a:pt x="19" y="12"/>
                    <a:pt x="28" y="18"/>
                  </a:cubicBezTo>
                  <a:cubicBezTo>
                    <a:pt x="20" y="17"/>
                    <a:pt x="13" y="12"/>
                    <a:pt x="7" y="7"/>
                  </a:cubicBezTo>
                  <a:cubicBezTo>
                    <a:pt x="3" y="3"/>
                    <a:pt x="2" y="6"/>
                    <a:pt x="1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92"/>
            <p:cNvSpPr/>
            <p:nvPr/>
          </p:nvSpPr>
          <p:spPr bwMode="auto">
            <a:xfrm>
              <a:off x="3720" y="1060"/>
              <a:ext cx="84" cy="17"/>
            </a:xfrm>
            <a:custGeom>
              <a:avLst/>
              <a:gdLst>
                <a:gd name="T0" fmla="*/ 0 w 40"/>
                <a:gd name="T1" fmla="*/ 0 h 8"/>
                <a:gd name="T2" fmla="*/ 40 w 40"/>
                <a:gd name="T3" fmla="*/ 0 h 8"/>
                <a:gd name="T4" fmla="*/ 0 w 40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cubicBezTo>
                    <a:pt x="13" y="5"/>
                    <a:pt x="27" y="4"/>
                    <a:pt x="40" y="0"/>
                  </a:cubicBezTo>
                  <a:cubicBezTo>
                    <a:pt x="27" y="7"/>
                    <a:pt x="9" y="8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93"/>
            <p:cNvSpPr/>
            <p:nvPr/>
          </p:nvSpPr>
          <p:spPr bwMode="auto">
            <a:xfrm>
              <a:off x="3695" y="628"/>
              <a:ext cx="76" cy="15"/>
            </a:xfrm>
            <a:custGeom>
              <a:avLst/>
              <a:gdLst>
                <a:gd name="T0" fmla="*/ 36 w 36"/>
                <a:gd name="T1" fmla="*/ 6 h 7"/>
                <a:gd name="T2" fmla="*/ 0 w 36"/>
                <a:gd name="T3" fmla="*/ 7 h 7"/>
                <a:gd name="T4" fmla="*/ 36 w 3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7">
                  <a:moveTo>
                    <a:pt x="36" y="6"/>
                  </a:moveTo>
                  <a:cubicBezTo>
                    <a:pt x="24" y="3"/>
                    <a:pt x="12" y="4"/>
                    <a:pt x="0" y="7"/>
                  </a:cubicBezTo>
                  <a:cubicBezTo>
                    <a:pt x="9" y="1"/>
                    <a:pt x="27" y="0"/>
                    <a:pt x="3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94"/>
            <p:cNvSpPr/>
            <p:nvPr/>
          </p:nvSpPr>
          <p:spPr bwMode="auto">
            <a:xfrm>
              <a:off x="3844" y="906"/>
              <a:ext cx="28" cy="74"/>
            </a:xfrm>
            <a:custGeom>
              <a:avLst/>
              <a:gdLst>
                <a:gd name="T0" fmla="*/ 9 w 13"/>
                <a:gd name="T1" fmla="*/ 35 h 35"/>
                <a:gd name="T2" fmla="*/ 0 w 13"/>
                <a:gd name="T3" fmla="*/ 0 h 35"/>
                <a:gd name="T4" fmla="*/ 9 w 1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5">
                  <a:moveTo>
                    <a:pt x="9" y="35"/>
                  </a:moveTo>
                  <a:cubicBezTo>
                    <a:pt x="10" y="22"/>
                    <a:pt x="6" y="11"/>
                    <a:pt x="0" y="0"/>
                  </a:cubicBezTo>
                  <a:cubicBezTo>
                    <a:pt x="9" y="9"/>
                    <a:pt x="13" y="25"/>
                    <a:pt x="9" y="3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295"/>
            <p:cNvSpPr/>
            <p:nvPr/>
          </p:nvSpPr>
          <p:spPr bwMode="auto">
            <a:xfrm>
              <a:off x="3370" y="674"/>
              <a:ext cx="19" cy="83"/>
            </a:xfrm>
            <a:custGeom>
              <a:avLst/>
              <a:gdLst>
                <a:gd name="T0" fmla="*/ 6 w 9"/>
                <a:gd name="T1" fmla="*/ 0 h 39"/>
                <a:gd name="T2" fmla="*/ 5 w 9"/>
                <a:gd name="T3" fmla="*/ 10 h 39"/>
                <a:gd name="T4" fmla="*/ 6 w 9"/>
                <a:gd name="T5" fmla="*/ 19 h 39"/>
                <a:gd name="T6" fmla="*/ 7 w 9"/>
                <a:gd name="T7" fmla="*/ 30 h 39"/>
                <a:gd name="T8" fmla="*/ 7 w 9"/>
                <a:gd name="T9" fmla="*/ 32 h 39"/>
                <a:gd name="T10" fmla="*/ 9 w 9"/>
                <a:gd name="T11" fmla="*/ 38 h 39"/>
                <a:gd name="T12" fmla="*/ 9 w 9"/>
                <a:gd name="T13" fmla="*/ 39 h 39"/>
                <a:gd name="T14" fmla="*/ 6 w 9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9">
                  <a:moveTo>
                    <a:pt x="6" y="0"/>
                  </a:moveTo>
                  <a:cubicBezTo>
                    <a:pt x="6" y="4"/>
                    <a:pt x="6" y="7"/>
                    <a:pt x="5" y="10"/>
                  </a:cubicBezTo>
                  <a:cubicBezTo>
                    <a:pt x="4" y="13"/>
                    <a:pt x="5" y="16"/>
                    <a:pt x="6" y="19"/>
                  </a:cubicBezTo>
                  <a:cubicBezTo>
                    <a:pt x="5" y="23"/>
                    <a:pt x="8" y="26"/>
                    <a:pt x="7" y="30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9" y="33"/>
                    <a:pt x="9" y="36"/>
                    <a:pt x="9" y="38"/>
                  </a:cubicBezTo>
                  <a:cubicBezTo>
                    <a:pt x="9" y="38"/>
                    <a:pt x="9" y="38"/>
                    <a:pt x="9" y="39"/>
                  </a:cubicBezTo>
                  <a:cubicBezTo>
                    <a:pt x="3" y="26"/>
                    <a:pt x="0" y="13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296"/>
            <p:cNvSpPr/>
            <p:nvPr/>
          </p:nvSpPr>
          <p:spPr bwMode="auto">
            <a:xfrm>
              <a:off x="3389" y="755"/>
              <a:ext cx="35" cy="52"/>
            </a:xfrm>
            <a:custGeom>
              <a:avLst/>
              <a:gdLst>
                <a:gd name="T0" fmla="*/ 1 w 17"/>
                <a:gd name="T1" fmla="*/ 0 h 25"/>
                <a:gd name="T2" fmla="*/ 17 w 17"/>
                <a:gd name="T3" fmla="*/ 25 h 25"/>
                <a:gd name="T4" fmla="*/ 0 w 17"/>
                <a:gd name="T5" fmla="*/ 1 h 25"/>
                <a:gd name="T6" fmla="*/ 0 w 17"/>
                <a:gd name="T7" fmla="*/ 0 h 25"/>
                <a:gd name="T8" fmla="*/ 1 w 1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1" y="0"/>
                  </a:moveTo>
                  <a:cubicBezTo>
                    <a:pt x="4" y="10"/>
                    <a:pt x="12" y="17"/>
                    <a:pt x="17" y="25"/>
                  </a:cubicBezTo>
                  <a:cubicBezTo>
                    <a:pt x="8" y="19"/>
                    <a:pt x="3" y="1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297"/>
            <p:cNvSpPr/>
            <p:nvPr/>
          </p:nvSpPr>
          <p:spPr bwMode="auto">
            <a:xfrm>
              <a:off x="3804" y="1018"/>
              <a:ext cx="49" cy="42"/>
            </a:xfrm>
            <a:custGeom>
              <a:avLst/>
              <a:gdLst>
                <a:gd name="T0" fmla="*/ 0 w 23"/>
                <a:gd name="T1" fmla="*/ 20 h 20"/>
                <a:gd name="T2" fmla="*/ 21 w 23"/>
                <a:gd name="T3" fmla="*/ 0 h 20"/>
                <a:gd name="T4" fmla="*/ 14 w 23"/>
                <a:gd name="T5" fmla="*/ 12 h 20"/>
                <a:gd name="T6" fmla="*/ 0 w 2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0" y="20"/>
                  </a:moveTo>
                  <a:cubicBezTo>
                    <a:pt x="8" y="15"/>
                    <a:pt x="17" y="9"/>
                    <a:pt x="21" y="0"/>
                  </a:cubicBezTo>
                  <a:cubicBezTo>
                    <a:pt x="23" y="6"/>
                    <a:pt x="17" y="9"/>
                    <a:pt x="14" y="12"/>
                  </a:cubicBezTo>
                  <a:cubicBezTo>
                    <a:pt x="11" y="16"/>
                    <a:pt x="6" y="19"/>
                    <a:pt x="0" y="2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298"/>
            <p:cNvSpPr/>
            <p:nvPr/>
          </p:nvSpPr>
          <p:spPr bwMode="auto">
            <a:xfrm>
              <a:off x="3485" y="1069"/>
              <a:ext cx="15" cy="61"/>
            </a:xfrm>
            <a:custGeom>
              <a:avLst/>
              <a:gdLst>
                <a:gd name="T0" fmla="*/ 4 w 7"/>
                <a:gd name="T1" fmla="*/ 0 h 29"/>
                <a:gd name="T2" fmla="*/ 7 w 7"/>
                <a:gd name="T3" fmla="*/ 29 h 29"/>
                <a:gd name="T4" fmla="*/ 4 w 7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9">
                  <a:moveTo>
                    <a:pt x="4" y="0"/>
                  </a:moveTo>
                  <a:cubicBezTo>
                    <a:pt x="4" y="10"/>
                    <a:pt x="4" y="20"/>
                    <a:pt x="7" y="29"/>
                  </a:cubicBezTo>
                  <a:cubicBezTo>
                    <a:pt x="2" y="20"/>
                    <a:pt x="0" y="10"/>
                    <a:pt x="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299"/>
            <p:cNvSpPr/>
            <p:nvPr/>
          </p:nvSpPr>
          <p:spPr bwMode="auto">
            <a:xfrm>
              <a:off x="3798" y="877"/>
              <a:ext cx="40" cy="25"/>
            </a:xfrm>
            <a:custGeom>
              <a:avLst/>
              <a:gdLst>
                <a:gd name="T0" fmla="*/ 19 w 19"/>
                <a:gd name="T1" fmla="*/ 12 h 12"/>
                <a:gd name="T2" fmla="*/ 0 w 19"/>
                <a:gd name="T3" fmla="*/ 0 h 12"/>
                <a:gd name="T4" fmla="*/ 19 w 19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">
                  <a:moveTo>
                    <a:pt x="19" y="12"/>
                  </a:moveTo>
                  <a:cubicBezTo>
                    <a:pt x="14" y="7"/>
                    <a:pt x="7" y="3"/>
                    <a:pt x="0" y="0"/>
                  </a:cubicBezTo>
                  <a:cubicBezTo>
                    <a:pt x="9" y="0"/>
                    <a:pt x="15" y="4"/>
                    <a:pt x="19" y="1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00"/>
            <p:cNvSpPr/>
            <p:nvPr/>
          </p:nvSpPr>
          <p:spPr bwMode="auto">
            <a:xfrm>
              <a:off x="3626" y="1103"/>
              <a:ext cx="21" cy="44"/>
            </a:xfrm>
            <a:custGeom>
              <a:avLst/>
              <a:gdLst>
                <a:gd name="T0" fmla="*/ 0 w 10"/>
                <a:gd name="T1" fmla="*/ 21 h 21"/>
                <a:gd name="T2" fmla="*/ 10 w 10"/>
                <a:gd name="T3" fmla="*/ 0 h 21"/>
                <a:gd name="T4" fmla="*/ 0 w 10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1">
                  <a:moveTo>
                    <a:pt x="0" y="21"/>
                  </a:moveTo>
                  <a:cubicBezTo>
                    <a:pt x="5" y="15"/>
                    <a:pt x="7" y="7"/>
                    <a:pt x="10" y="0"/>
                  </a:cubicBezTo>
                  <a:cubicBezTo>
                    <a:pt x="10" y="9"/>
                    <a:pt x="9" y="17"/>
                    <a:pt x="0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01"/>
            <p:cNvSpPr/>
            <p:nvPr/>
          </p:nvSpPr>
          <p:spPr bwMode="auto">
            <a:xfrm>
              <a:off x="3657" y="643"/>
              <a:ext cx="38" cy="21"/>
            </a:xfrm>
            <a:custGeom>
              <a:avLst/>
              <a:gdLst>
                <a:gd name="T0" fmla="*/ 18 w 18"/>
                <a:gd name="T1" fmla="*/ 0 h 10"/>
                <a:gd name="T2" fmla="*/ 0 w 18"/>
                <a:gd name="T3" fmla="*/ 10 h 10"/>
                <a:gd name="T4" fmla="*/ 18 w 18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18" y="0"/>
                  </a:moveTo>
                  <a:cubicBezTo>
                    <a:pt x="12" y="3"/>
                    <a:pt x="6" y="6"/>
                    <a:pt x="0" y="10"/>
                  </a:cubicBezTo>
                  <a:cubicBezTo>
                    <a:pt x="4" y="3"/>
                    <a:pt x="11" y="1"/>
                    <a:pt x="1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02"/>
            <p:cNvSpPr/>
            <p:nvPr/>
          </p:nvSpPr>
          <p:spPr bwMode="auto">
            <a:xfrm>
              <a:off x="3851" y="980"/>
              <a:ext cx="12" cy="36"/>
            </a:xfrm>
            <a:custGeom>
              <a:avLst/>
              <a:gdLst>
                <a:gd name="T0" fmla="*/ 4 w 6"/>
                <a:gd name="T1" fmla="*/ 4 h 17"/>
                <a:gd name="T2" fmla="*/ 6 w 6"/>
                <a:gd name="T3" fmla="*/ 0 h 17"/>
                <a:gd name="T4" fmla="*/ 0 w 6"/>
                <a:gd name="T5" fmla="*/ 17 h 17"/>
                <a:gd name="T6" fmla="*/ 4 w 6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7">
                  <a:moveTo>
                    <a:pt x="4" y="4"/>
                  </a:moveTo>
                  <a:cubicBezTo>
                    <a:pt x="4" y="3"/>
                    <a:pt x="5" y="1"/>
                    <a:pt x="6" y="0"/>
                  </a:cubicBezTo>
                  <a:cubicBezTo>
                    <a:pt x="6" y="6"/>
                    <a:pt x="6" y="13"/>
                    <a:pt x="0" y="17"/>
                  </a:cubicBezTo>
                  <a:cubicBezTo>
                    <a:pt x="1" y="13"/>
                    <a:pt x="3" y="8"/>
                    <a:pt x="4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03"/>
            <p:cNvSpPr/>
            <p:nvPr/>
          </p:nvSpPr>
          <p:spPr bwMode="auto">
            <a:xfrm>
              <a:off x="3764" y="866"/>
              <a:ext cx="34" cy="11"/>
            </a:xfrm>
            <a:custGeom>
              <a:avLst/>
              <a:gdLst>
                <a:gd name="T0" fmla="*/ 16 w 16"/>
                <a:gd name="T1" fmla="*/ 5 h 5"/>
                <a:gd name="T2" fmla="*/ 1 w 16"/>
                <a:gd name="T3" fmla="*/ 3 h 5"/>
                <a:gd name="T4" fmla="*/ 0 w 16"/>
                <a:gd name="T5" fmla="*/ 0 h 5"/>
                <a:gd name="T6" fmla="*/ 16 w 1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cubicBezTo>
                    <a:pt x="11" y="4"/>
                    <a:pt x="6" y="4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5" y="3"/>
                    <a:pt x="12" y="1"/>
                    <a:pt x="16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04"/>
            <p:cNvSpPr/>
            <p:nvPr/>
          </p:nvSpPr>
          <p:spPr bwMode="auto">
            <a:xfrm>
              <a:off x="3800" y="776"/>
              <a:ext cx="15" cy="33"/>
            </a:xfrm>
            <a:custGeom>
              <a:avLst/>
              <a:gdLst>
                <a:gd name="T0" fmla="*/ 0 w 7"/>
                <a:gd name="T1" fmla="*/ 16 h 16"/>
                <a:gd name="T2" fmla="*/ 7 w 7"/>
                <a:gd name="T3" fmla="*/ 0 h 16"/>
                <a:gd name="T4" fmla="*/ 0 w 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">
                  <a:moveTo>
                    <a:pt x="0" y="16"/>
                  </a:moveTo>
                  <a:cubicBezTo>
                    <a:pt x="2" y="11"/>
                    <a:pt x="4" y="5"/>
                    <a:pt x="7" y="0"/>
                  </a:cubicBezTo>
                  <a:cubicBezTo>
                    <a:pt x="7" y="6"/>
                    <a:pt x="5" y="12"/>
                    <a:pt x="0" y="1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05"/>
            <p:cNvSpPr/>
            <p:nvPr/>
          </p:nvSpPr>
          <p:spPr bwMode="auto">
            <a:xfrm>
              <a:off x="3483" y="1006"/>
              <a:ext cx="19" cy="23"/>
            </a:xfrm>
            <a:custGeom>
              <a:avLst/>
              <a:gdLst>
                <a:gd name="T0" fmla="*/ 0 w 9"/>
                <a:gd name="T1" fmla="*/ 9 h 11"/>
                <a:gd name="T2" fmla="*/ 8 w 9"/>
                <a:gd name="T3" fmla="*/ 0 h 11"/>
                <a:gd name="T4" fmla="*/ 7 w 9"/>
                <a:gd name="T5" fmla="*/ 9 h 11"/>
                <a:gd name="T6" fmla="*/ 0 w 9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0" y="9"/>
                  </a:moveTo>
                  <a:cubicBezTo>
                    <a:pt x="1" y="6"/>
                    <a:pt x="5" y="4"/>
                    <a:pt x="8" y="0"/>
                  </a:cubicBezTo>
                  <a:cubicBezTo>
                    <a:pt x="9" y="4"/>
                    <a:pt x="8" y="7"/>
                    <a:pt x="7" y="9"/>
                  </a:cubicBezTo>
                  <a:cubicBezTo>
                    <a:pt x="4" y="2"/>
                    <a:pt x="2" y="11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06"/>
            <p:cNvSpPr/>
            <p:nvPr/>
          </p:nvSpPr>
          <p:spPr bwMode="auto">
            <a:xfrm>
              <a:off x="3769" y="641"/>
              <a:ext cx="29" cy="19"/>
            </a:xfrm>
            <a:custGeom>
              <a:avLst/>
              <a:gdLst>
                <a:gd name="T0" fmla="*/ 14 w 14"/>
                <a:gd name="T1" fmla="*/ 9 h 9"/>
                <a:gd name="T2" fmla="*/ 0 w 14"/>
                <a:gd name="T3" fmla="*/ 0 h 9"/>
                <a:gd name="T4" fmla="*/ 14 w 1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4" y="9"/>
                  </a:moveTo>
                  <a:cubicBezTo>
                    <a:pt x="9" y="6"/>
                    <a:pt x="5" y="3"/>
                    <a:pt x="0" y="0"/>
                  </a:cubicBezTo>
                  <a:cubicBezTo>
                    <a:pt x="6" y="1"/>
                    <a:pt x="11" y="4"/>
                    <a:pt x="14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307"/>
            <p:cNvSpPr/>
            <p:nvPr/>
          </p:nvSpPr>
          <p:spPr bwMode="auto">
            <a:xfrm>
              <a:off x="3395" y="860"/>
              <a:ext cx="40" cy="13"/>
            </a:xfrm>
            <a:custGeom>
              <a:avLst/>
              <a:gdLst>
                <a:gd name="T0" fmla="*/ 19 w 19"/>
                <a:gd name="T1" fmla="*/ 0 h 6"/>
                <a:gd name="T2" fmla="*/ 0 w 19"/>
                <a:gd name="T3" fmla="*/ 6 h 6"/>
                <a:gd name="T4" fmla="*/ 19 w 1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19" y="0"/>
                  </a:moveTo>
                  <a:cubicBezTo>
                    <a:pt x="13" y="4"/>
                    <a:pt x="6" y="4"/>
                    <a:pt x="0" y="6"/>
                  </a:cubicBezTo>
                  <a:cubicBezTo>
                    <a:pt x="6" y="1"/>
                    <a:pt x="13" y="2"/>
                    <a:pt x="19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308"/>
            <p:cNvSpPr/>
            <p:nvPr/>
          </p:nvSpPr>
          <p:spPr bwMode="auto">
            <a:xfrm>
              <a:off x="3655" y="1054"/>
              <a:ext cx="9" cy="27"/>
            </a:xfrm>
            <a:custGeom>
              <a:avLst/>
              <a:gdLst>
                <a:gd name="T0" fmla="*/ 0 w 4"/>
                <a:gd name="T1" fmla="*/ 13 h 13"/>
                <a:gd name="T2" fmla="*/ 3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cubicBezTo>
                    <a:pt x="0" y="9"/>
                    <a:pt x="1" y="4"/>
                    <a:pt x="3" y="0"/>
                  </a:cubicBezTo>
                  <a:cubicBezTo>
                    <a:pt x="4" y="5"/>
                    <a:pt x="3" y="9"/>
                    <a:pt x="0" y="1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309"/>
            <p:cNvSpPr/>
            <p:nvPr/>
          </p:nvSpPr>
          <p:spPr bwMode="auto">
            <a:xfrm>
              <a:off x="3435" y="607"/>
              <a:ext cx="29" cy="8"/>
            </a:xfrm>
            <a:custGeom>
              <a:avLst/>
              <a:gdLst>
                <a:gd name="T0" fmla="*/ 14 w 14"/>
                <a:gd name="T1" fmla="*/ 1 h 4"/>
                <a:gd name="T2" fmla="*/ 0 w 14"/>
                <a:gd name="T3" fmla="*/ 4 h 4"/>
                <a:gd name="T4" fmla="*/ 14 w 1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4" y="1"/>
                  </a:moveTo>
                  <a:cubicBezTo>
                    <a:pt x="10" y="2"/>
                    <a:pt x="5" y="3"/>
                    <a:pt x="0" y="4"/>
                  </a:cubicBezTo>
                  <a:cubicBezTo>
                    <a:pt x="4" y="1"/>
                    <a:pt x="9" y="0"/>
                    <a:pt x="14" y="1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10"/>
            <p:cNvSpPr/>
            <p:nvPr/>
          </p:nvSpPr>
          <p:spPr bwMode="auto">
            <a:xfrm>
              <a:off x="3447" y="830"/>
              <a:ext cx="15" cy="15"/>
            </a:xfrm>
            <a:custGeom>
              <a:avLst/>
              <a:gdLst>
                <a:gd name="T0" fmla="*/ 0 w 7"/>
                <a:gd name="T1" fmla="*/ 0 h 7"/>
                <a:gd name="T2" fmla="*/ 7 w 7"/>
                <a:gd name="T3" fmla="*/ 7 h 7"/>
                <a:gd name="T4" fmla="*/ 0 w 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cubicBezTo>
                    <a:pt x="3" y="1"/>
                    <a:pt x="5" y="4"/>
                    <a:pt x="7" y="7"/>
                  </a:cubicBezTo>
                  <a:cubicBezTo>
                    <a:pt x="3" y="6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11"/>
            <p:cNvSpPr/>
            <p:nvPr/>
          </p:nvSpPr>
          <p:spPr bwMode="auto">
            <a:xfrm>
              <a:off x="3435" y="852"/>
              <a:ext cx="25" cy="8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9" y="3"/>
                    <a:pt x="4" y="3"/>
                    <a:pt x="0" y="4"/>
                  </a:cubicBezTo>
                  <a:cubicBezTo>
                    <a:pt x="3" y="0"/>
                    <a:pt x="8" y="1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312"/>
            <p:cNvSpPr/>
            <p:nvPr/>
          </p:nvSpPr>
          <p:spPr bwMode="auto">
            <a:xfrm>
              <a:off x="3466" y="1025"/>
              <a:ext cx="17" cy="12"/>
            </a:xfrm>
            <a:custGeom>
              <a:avLst/>
              <a:gdLst>
                <a:gd name="T0" fmla="*/ 0 w 8"/>
                <a:gd name="T1" fmla="*/ 6 h 6"/>
                <a:gd name="T2" fmla="*/ 8 w 8"/>
                <a:gd name="T3" fmla="*/ 0 h 6"/>
                <a:gd name="T4" fmla="*/ 0 w 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cubicBezTo>
                    <a:pt x="2" y="4"/>
                    <a:pt x="5" y="2"/>
                    <a:pt x="8" y="0"/>
                  </a:cubicBezTo>
                  <a:cubicBezTo>
                    <a:pt x="7" y="4"/>
                    <a:pt x="4" y="6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13"/>
            <p:cNvSpPr/>
            <p:nvPr/>
          </p:nvSpPr>
          <p:spPr bwMode="auto">
            <a:xfrm>
              <a:off x="3649" y="1081"/>
              <a:ext cx="6" cy="17"/>
            </a:xfrm>
            <a:custGeom>
              <a:avLst/>
              <a:gdLst>
                <a:gd name="T0" fmla="*/ 0 w 3"/>
                <a:gd name="T1" fmla="*/ 8 h 8"/>
                <a:gd name="T2" fmla="*/ 3 w 3"/>
                <a:gd name="T3" fmla="*/ 0 h 8"/>
                <a:gd name="T4" fmla="*/ 0 w 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5"/>
                    <a:pt x="1" y="2"/>
                    <a:pt x="3" y="0"/>
                  </a:cubicBezTo>
                  <a:cubicBezTo>
                    <a:pt x="3" y="3"/>
                    <a:pt x="3" y="6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14"/>
            <p:cNvSpPr/>
            <p:nvPr/>
          </p:nvSpPr>
          <p:spPr bwMode="auto">
            <a:xfrm>
              <a:off x="3492" y="1050"/>
              <a:ext cx="4" cy="19"/>
            </a:xfrm>
            <a:custGeom>
              <a:avLst/>
              <a:gdLst>
                <a:gd name="T0" fmla="*/ 2 w 2"/>
                <a:gd name="T1" fmla="*/ 0 h 9"/>
                <a:gd name="T2" fmla="*/ 1 w 2"/>
                <a:gd name="T3" fmla="*/ 9 h 9"/>
                <a:gd name="T4" fmla="*/ 2 w 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2" y="3"/>
                    <a:pt x="2" y="6"/>
                    <a:pt x="1" y="9"/>
                  </a:cubicBezTo>
                  <a:cubicBezTo>
                    <a:pt x="0" y="6"/>
                    <a:pt x="0" y="3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15"/>
            <p:cNvSpPr/>
            <p:nvPr/>
          </p:nvSpPr>
          <p:spPr bwMode="auto">
            <a:xfrm>
              <a:off x="3727" y="856"/>
              <a:ext cx="10" cy="10"/>
            </a:xfrm>
            <a:custGeom>
              <a:avLst/>
              <a:gdLst>
                <a:gd name="T0" fmla="*/ 4 w 5"/>
                <a:gd name="T1" fmla="*/ 5 h 5"/>
                <a:gd name="T2" fmla="*/ 0 w 5"/>
                <a:gd name="T3" fmla="*/ 3 h 5"/>
                <a:gd name="T4" fmla="*/ 5 w 5"/>
                <a:gd name="T5" fmla="*/ 2 h 5"/>
                <a:gd name="T6" fmla="*/ 4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5"/>
                  </a:moveTo>
                  <a:cubicBezTo>
                    <a:pt x="3" y="4"/>
                    <a:pt x="0" y="5"/>
                    <a:pt x="0" y="3"/>
                  </a:cubicBezTo>
                  <a:cubicBezTo>
                    <a:pt x="1" y="0"/>
                    <a:pt x="3" y="3"/>
                    <a:pt x="5" y="2"/>
                  </a:cubicBezTo>
                  <a:cubicBezTo>
                    <a:pt x="4" y="3"/>
                    <a:pt x="4" y="4"/>
                    <a:pt x="4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16"/>
            <p:cNvSpPr/>
            <p:nvPr/>
          </p:nvSpPr>
          <p:spPr bwMode="auto">
            <a:xfrm>
              <a:off x="3756" y="864"/>
              <a:ext cx="11" cy="9"/>
            </a:xfrm>
            <a:custGeom>
              <a:avLst/>
              <a:gdLst>
                <a:gd name="T0" fmla="*/ 4 w 5"/>
                <a:gd name="T1" fmla="*/ 1 h 4"/>
                <a:gd name="T2" fmla="*/ 5 w 5"/>
                <a:gd name="T3" fmla="*/ 4 h 4"/>
                <a:gd name="T4" fmla="*/ 0 w 5"/>
                <a:gd name="T5" fmla="*/ 0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2"/>
                    <a:pt x="5" y="3"/>
                    <a:pt x="5" y="4"/>
                  </a:cubicBezTo>
                  <a:cubicBezTo>
                    <a:pt x="2" y="4"/>
                    <a:pt x="1" y="3"/>
                    <a:pt x="0" y="0"/>
                  </a:cubicBezTo>
                  <a:cubicBezTo>
                    <a:pt x="1" y="1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17"/>
            <p:cNvSpPr/>
            <p:nvPr/>
          </p:nvSpPr>
          <p:spPr bwMode="auto">
            <a:xfrm>
              <a:off x="3494" y="1035"/>
              <a:ext cx="4" cy="15"/>
            </a:xfrm>
            <a:custGeom>
              <a:avLst/>
              <a:gdLst>
                <a:gd name="T0" fmla="*/ 2 w 2"/>
                <a:gd name="T1" fmla="*/ 0 h 7"/>
                <a:gd name="T2" fmla="*/ 1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2" y="2"/>
                    <a:pt x="2" y="5"/>
                    <a:pt x="1" y="7"/>
                  </a:cubicBezTo>
                  <a:cubicBezTo>
                    <a:pt x="0" y="4"/>
                    <a:pt x="0" y="2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318"/>
            <p:cNvSpPr/>
            <p:nvPr/>
          </p:nvSpPr>
          <p:spPr bwMode="auto">
            <a:xfrm>
              <a:off x="3382" y="873"/>
              <a:ext cx="13" cy="6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5" y="2"/>
                    <a:pt x="2" y="2"/>
                    <a:pt x="0" y="3"/>
                  </a:cubicBezTo>
                  <a:cubicBezTo>
                    <a:pt x="1" y="0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19"/>
            <p:cNvSpPr/>
            <p:nvPr/>
          </p:nvSpPr>
          <p:spPr bwMode="auto">
            <a:xfrm>
              <a:off x="3332" y="645"/>
              <a:ext cx="510" cy="504"/>
            </a:xfrm>
            <a:custGeom>
              <a:avLst/>
              <a:gdLst>
                <a:gd name="T0" fmla="*/ 51 w 243"/>
                <a:gd name="T1" fmla="*/ 49 h 239"/>
                <a:gd name="T2" fmla="*/ 51 w 243"/>
                <a:gd name="T3" fmla="*/ 20 h 239"/>
                <a:gd name="T4" fmla="*/ 56 w 243"/>
                <a:gd name="T5" fmla="*/ 11 h 239"/>
                <a:gd name="T6" fmla="*/ 70 w 243"/>
                <a:gd name="T7" fmla="*/ 4 h 239"/>
                <a:gd name="T8" fmla="*/ 87 w 243"/>
                <a:gd name="T9" fmla="*/ 33 h 239"/>
                <a:gd name="T10" fmla="*/ 106 w 243"/>
                <a:gd name="T11" fmla="*/ 67 h 239"/>
                <a:gd name="T12" fmla="*/ 122 w 243"/>
                <a:gd name="T13" fmla="*/ 61 h 239"/>
                <a:gd name="T14" fmla="*/ 127 w 243"/>
                <a:gd name="T15" fmla="*/ 73 h 239"/>
                <a:gd name="T16" fmla="*/ 136 w 243"/>
                <a:gd name="T17" fmla="*/ 77 h 239"/>
                <a:gd name="T18" fmla="*/ 151 w 243"/>
                <a:gd name="T19" fmla="*/ 68 h 239"/>
                <a:gd name="T20" fmla="*/ 149 w 243"/>
                <a:gd name="T21" fmla="*/ 85 h 239"/>
                <a:gd name="T22" fmla="*/ 174 w 243"/>
                <a:gd name="T23" fmla="*/ 83 h 239"/>
                <a:gd name="T24" fmla="*/ 170 w 243"/>
                <a:gd name="T25" fmla="*/ 93 h 239"/>
                <a:gd name="T26" fmla="*/ 188 w 243"/>
                <a:gd name="T27" fmla="*/ 110 h 239"/>
                <a:gd name="T28" fmla="*/ 215 w 243"/>
                <a:gd name="T29" fmla="*/ 120 h 239"/>
                <a:gd name="T30" fmla="*/ 226 w 243"/>
                <a:gd name="T31" fmla="*/ 125 h 239"/>
                <a:gd name="T32" fmla="*/ 231 w 243"/>
                <a:gd name="T33" fmla="*/ 134 h 239"/>
                <a:gd name="T34" fmla="*/ 237 w 243"/>
                <a:gd name="T35" fmla="*/ 152 h 239"/>
                <a:gd name="T36" fmla="*/ 239 w 243"/>
                <a:gd name="T37" fmla="*/ 162 h 239"/>
                <a:gd name="T38" fmla="*/ 217 w 243"/>
                <a:gd name="T39" fmla="*/ 180 h 239"/>
                <a:gd name="T40" fmla="*/ 209 w 243"/>
                <a:gd name="T41" fmla="*/ 187 h 239"/>
                <a:gd name="T42" fmla="*/ 184 w 243"/>
                <a:gd name="T43" fmla="*/ 178 h 239"/>
                <a:gd name="T44" fmla="*/ 173 w 243"/>
                <a:gd name="T45" fmla="*/ 174 h 239"/>
                <a:gd name="T46" fmla="*/ 147 w 243"/>
                <a:gd name="T47" fmla="*/ 168 h 239"/>
                <a:gd name="T48" fmla="*/ 138 w 243"/>
                <a:gd name="T49" fmla="*/ 175 h 239"/>
                <a:gd name="T50" fmla="*/ 139 w 243"/>
                <a:gd name="T51" fmla="*/ 178 h 239"/>
                <a:gd name="T52" fmla="*/ 139 w 243"/>
                <a:gd name="T53" fmla="*/ 196 h 239"/>
                <a:gd name="T54" fmla="*/ 136 w 243"/>
                <a:gd name="T55" fmla="*/ 202 h 239"/>
                <a:gd name="T56" fmla="*/ 120 w 243"/>
                <a:gd name="T57" fmla="*/ 200 h 239"/>
                <a:gd name="T58" fmla="*/ 117 w 243"/>
                <a:gd name="T59" fmla="*/ 196 h 239"/>
                <a:gd name="T60" fmla="*/ 114 w 243"/>
                <a:gd name="T61" fmla="*/ 212 h 239"/>
                <a:gd name="T62" fmla="*/ 124 w 243"/>
                <a:gd name="T63" fmla="*/ 213 h 239"/>
                <a:gd name="T64" fmla="*/ 135 w 243"/>
                <a:gd name="T65" fmla="*/ 213 h 239"/>
                <a:gd name="T66" fmla="*/ 134 w 243"/>
                <a:gd name="T67" fmla="*/ 230 h 239"/>
                <a:gd name="T68" fmla="*/ 102 w 243"/>
                <a:gd name="T69" fmla="*/ 233 h 239"/>
                <a:gd name="T70" fmla="*/ 102 w 243"/>
                <a:gd name="T71" fmla="*/ 228 h 239"/>
                <a:gd name="T72" fmla="*/ 97 w 243"/>
                <a:gd name="T73" fmla="*/ 231 h 239"/>
                <a:gd name="T74" fmla="*/ 91 w 243"/>
                <a:gd name="T75" fmla="*/ 205 h 239"/>
                <a:gd name="T76" fmla="*/ 91 w 243"/>
                <a:gd name="T77" fmla="*/ 174 h 239"/>
                <a:gd name="T78" fmla="*/ 76 w 243"/>
                <a:gd name="T79" fmla="*/ 163 h 239"/>
                <a:gd name="T80" fmla="*/ 54 w 243"/>
                <a:gd name="T81" fmla="*/ 175 h 239"/>
                <a:gd name="T82" fmla="*/ 33 w 243"/>
                <a:gd name="T83" fmla="*/ 182 h 239"/>
                <a:gd name="T84" fmla="*/ 11 w 243"/>
                <a:gd name="T85" fmla="*/ 181 h 239"/>
                <a:gd name="T86" fmla="*/ 0 w 243"/>
                <a:gd name="T87" fmla="*/ 168 h 239"/>
                <a:gd name="T88" fmla="*/ 7 w 243"/>
                <a:gd name="T89" fmla="*/ 151 h 239"/>
                <a:gd name="T90" fmla="*/ 11 w 243"/>
                <a:gd name="T91" fmla="*/ 138 h 239"/>
                <a:gd name="T92" fmla="*/ 22 w 243"/>
                <a:gd name="T93" fmla="*/ 127 h 239"/>
                <a:gd name="T94" fmla="*/ 46 w 243"/>
                <a:gd name="T95" fmla="*/ 113 h 239"/>
                <a:gd name="T96" fmla="*/ 59 w 243"/>
                <a:gd name="T97" fmla="*/ 110 h 239"/>
                <a:gd name="T98" fmla="*/ 73 w 243"/>
                <a:gd name="T99" fmla="*/ 103 h 239"/>
                <a:gd name="T100" fmla="*/ 54 w 243"/>
                <a:gd name="T101" fmla="*/ 7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3" h="239">
                  <a:moveTo>
                    <a:pt x="56" y="62"/>
                  </a:moveTo>
                  <a:cubicBezTo>
                    <a:pt x="59" y="56"/>
                    <a:pt x="54" y="52"/>
                    <a:pt x="51" y="49"/>
                  </a:cubicBezTo>
                  <a:cubicBezTo>
                    <a:pt x="48" y="43"/>
                    <a:pt x="45" y="39"/>
                    <a:pt x="47" y="32"/>
                  </a:cubicBezTo>
                  <a:cubicBezTo>
                    <a:pt x="49" y="28"/>
                    <a:pt x="48" y="24"/>
                    <a:pt x="51" y="20"/>
                  </a:cubicBezTo>
                  <a:cubicBezTo>
                    <a:pt x="52" y="19"/>
                    <a:pt x="49" y="14"/>
                    <a:pt x="55" y="15"/>
                  </a:cubicBezTo>
                  <a:cubicBezTo>
                    <a:pt x="57" y="16"/>
                    <a:pt x="56" y="12"/>
                    <a:pt x="56" y="11"/>
                  </a:cubicBezTo>
                  <a:cubicBezTo>
                    <a:pt x="56" y="8"/>
                    <a:pt x="56" y="4"/>
                    <a:pt x="58" y="5"/>
                  </a:cubicBezTo>
                  <a:cubicBezTo>
                    <a:pt x="62" y="7"/>
                    <a:pt x="66" y="0"/>
                    <a:pt x="70" y="4"/>
                  </a:cubicBezTo>
                  <a:cubicBezTo>
                    <a:pt x="72" y="7"/>
                    <a:pt x="75" y="10"/>
                    <a:pt x="75" y="13"/>
                  </a:cubicBezTo>
                  <a:cubicBezTo>
                    <a:pt x="76" y="21"/>
                    <a:pt x="83" y="27"/>
                    <a:pt x="87" y="33"/>
                  </a:cubicBezTo>
                  <a:cubicBezTo>
                    <a:pt x="90" y="38"/>
                    <a:pt x="95" y="42"/>
                    <a:pt x="96" y="48"/>
                  </a:cubicBezTo>
                  <a:cubicBezTo>
                    <a:pt x="99" y="55"/>
                    <a:pt x="103" y="61"/>
                    <a:pt x="106" y="67"/>
                  </a:cubicBezTo>
                  <a:cubicBezTo>
                    <a:pt x="109" y="71"/>
                    <a:pt x="115" y="71"/>
                    <a:pt x="117" y="66"/>
                  </a:cubicBezTo>
                  <a:cubicBezTo>
                    <a:pt x="118" y="63"/>
                    <a:pt x="119" y="61"/>
                    <a:pt x="122" y="61"/>
                  </a:cubicBezTo>
                  <a:cubicBezTo>
                    <a:pt x="125" y="61"/>
                    <a:pt x="123" y="65"/>
                    <a:pt x="124" y="66"/>
                  </a:cubicBezTo>
                  <a:cubicBezTo>
                    <a:pt x="126" y="68"/>
                    <a:pt x="125" y="71"/>
                    <a:pt x="127" y="73"/>
                  </a:cubicBezTo>
                  <a:cubicBezTo>
                    <a:pt x="128" y="76"/>
                    <a:pt x="127" y="80"/>
                    <a:pt x="129" y="81"/>
                  </a:cubicBezTo>
                  <a:cubicBezTo>
                    <a:pt x="132" y="83"/>
                    <a:pt x="133" y="78"/>
                    <a:pt x="136" y="77"/>
                  </a:cubicBezTo>
                  <a:cubicBezTo>
                    <a:pt x="140" y="75"/>
                    <a:pt x="143" y="72"/>
                    <a:pt x="146" y="69"/>
                  </a:cubicBezTo>
                  <a:cubicBezTo>
                    <a:pt x="148" y="68"/>
                    <a:pt x="149" y="67"/>
                    <a:pt x="151" y="68"/>
                  </a:cubicBezTo>
                  <a:cubicBezTo>
                    <a:pt x="153" y="70"/>
                    <a:pt x="153" y="72"/>
                    <a:pt x="152" y="74"/>
                  </a:cubicBezTo>
                  <a:cubicBezTo>
                    <a:pt x="149" y="77"/>
                    <a:pt x="146" y="81"/>
                    <a:pt x="149" y="85"/>
                  </a:cubicBezTo>
                  <a:cubicBezTo>
                    <a:pt x="153" y="89"/>
                    <a:pt x="158" y="86"/>
                    <a:pt x="162" y="84"/>
                  </a:cubicBezTo>
                  <a:cubicBezTo>
                    <a:pt x="166" y="82"/>
                    <a:pt x="170" y="84"/>
                    <a:pt x="174" y="83"/>
                  </a:cubicBezTo>
                  <a:cubicBezTo>
                    <a:pt x="176" y="83"/>
                    <a:pt x="176" y="85"/>
                    <a:pt x="175" y="87"/>
                  </a:cubicBezTo>
                  <a:cubicBezTo>
                    <a:pt x="173" y="89"/>
                    <a:pt x="171" y="91"/>
                    <a:pt x="170" y="93"/>
                  </a:cubicBezTo>
                  <a:cubicBezTo>
                    <a:pt x="167" y="97"/>
                    <a:pt x="169" y="102"/>
                    <a:pt x="174" y="102"/>
                  </a:cubicBezTo>
                  <a:cubicBezTo>
                    <a:pt x="181" y="101"/>
                    <a:pt x="186" y="106"/>
                    <a:pt x="188" y="110"/>
                  </a:cubicBezTo>
                  <a:cubicBezTo>
                    <a:pt x="194" y="118"/>
                    <a:pt x="202" y="118"/>
                    <a:pt x="211" y="120"/>
                  </a:cubicBezTo>
                  <a:cubicBezTo>
                    <a:pt x="212" y="120"/>
                    <a:pt x="214" y="120"/>
                    <a:pt x="215" y="120"/>
                  </a:cubicBezTo>
                  <a:cubicBezTo>
                    <a:pt x="216" y="119"/>
                    <a:pt x="217" y="120"/>
                    <a:pt x="218" y="120"/>
                  </a:cubicBezTo>
                  <a:cubicBezTo>
                    <a:pt x="221" y="122"/>
                    <a:pt x="223" y="124"/>
                    <a:pt x="226" y="125"/>
                  </a:cubicBezTo>
                  <a:cubicBezTo>
                    <a:pt x="228" y="125"/>
                    <a:pt x="229" y="127"/>
                    <a:pt x="230" y="129"/>
                  </a:cubicBezTo>
                  <a:cubicBezTo>
                    <a:pt x="230" y="131"/>
                    <a:pt x="230" y="133"/>
                    <a:pt x="231" y="134"/>
                  </a:cubicBezTo>
                  <a:cubicBezTo>
                    <a:pt x="238" y="136"/>
                    <a:pt x="236" y="141"/>
                    <a:pt x="235" y="146"/>
                  </a:cubicBezTo>
                  <a:cubicBezTo>
                    <a:pt x="233" y="149"/>
                    <a:pt x="233" y="151"/>
                    <a:pt x="237" y="152"/>
                  </a:cubicBezTo>
                  <a:cubicBezTo>
                    <a:pt x="239" y="153"/>
                    <a:pt x="240" y="155"/>
                    <a:pt x="241" y="157"/>
                  </a:cubicBezTo>
                  <a:cubicBezTo>
                    <a:pt x="243" y="159"/>
                    <a:pt x="242" y="162"/>
                    <a:pt x="239" y="162"/>
                  </a:cubicBezTo>
                  <a:cubicBezTo>
                    <a:pt x="230" y="160"/>
                    <a:pt x="229" y="169"/>
                    <a:pt x="225" y="174"/>
                  </a:cubicBezTo>
                  <a:cubicBezTo>
                    <a:pt x="222" y="177"/>
                    <a:pt x="221" y="180"/>
                    <a:pt x="217" y="180"/>
                  </a:cubicBezTo>
                  <a:cubicBezTo>
                    <a:pt x="215" y="180"/>
                    <a:pt x="213" y="180"/>
                    <a:pt x="214" y="183"/>
                  </a:cubicBezTo>
                  <a:cubicBezTo>
                    <a:pt x="214" y="187"/>
                    <a:pt x="211" y="188"/>
                    <a:pt x="209" y="187"/>
                  </a:cubicBezTo>
                  <a:cubicBezTo>
                    <a:pt x="205" y="185"/>
                    <a:pt x="201" y="185"/>
                    <a:pt x="197" y="184"/>
                  </a:cubicBezTo>
                  <a:cubicBezTo>
                    <a:pt x="193" y="182"/>
                    <a:pt x="188" y="180"/>
                    <a:pt x="184" y="178"/>
                  </a:cubicBezTo>
                  <a:cubicBezTo>
                    <a:pt x="181" y="176"/>
                    <a:pt x="179" y="175"/>
                    <a:pt x="176" y="174"/>
                  </a:cubicBezTo>
                  <a:cubicBezTo>
                    <a:pt x="175" y="174"/>
                    <a:pt x="174" y="174"/>
                    <a:pt x="173" y="174"/>
                  </a:cubicBezTo>
                  <a:cubicBezTo>
                    <a:pt x="171" y="166"/>
                    <a:pt x="163" y="166"/>
                    <a:pt x="157" y="162"/>
                  </a:cubicBezTo>
                  <a:cubicBezTo>
                    <a:pt x="155" y="165"/>
                    <a:pt x="153" y="170"/>
                    <a:pt x="147" y="168"/>
                  </a:cubicBezTo>
                  <a:cubicBezTo>
                    <a:pt x="146" y="168"/>
                    <a:pt x="145" y="169"/>
                    <a:pt x="145" y="170"/>
                  </a:cubicBezTo>
                  <a:cubicBezTo>
                    <a:pt x="144" y="174"/>
                    <a:pt x="143" y="176"/>
                    <a:pt x="138" y="175"/>
                  </a:cubicBezTo>
                  <a:cubicBezTo>
                    <a:pt x="137" y="174"/>
                    <a:pt x="136" y="175"/>
                    <a:pt x="136" y="177"/>
                  </a:cubicBezTo>
                  <a:cubicBezTo>
                    <a:pt x="136" y="180"/>
                    <a:pt x="138" y="178"/>
                    <a:pt x="139" y="178"/>
                  </a:cubicBezTo>
                  <a:cubicBezTo>
                    <a:pt x="143" y="178"/>
                    <a:pt x="144" y="182"/>
                    <a:pt x="141" y="184"/>
                  </a:cubicBezTo>
                  <a:cubicBezTo>
                    <a:pt x="138" y="188"/>
                    <a:pt x="138" y="191"/>
                    <a:pt x="139" y="196"/>
                  </a:cubicBezTo>
                  <a:cubicBezTo>
                    <a:pt x="140" y="196"/>
                    <a:pt x="140" y="195"/>
                    <a:pt x="140" y="196"/>
                  </a:cubicBezTo>
                  <a:cubicBezTo>
                    <a:pt x="140" y="200"/>
                    <a:pt x="138" y="202"/>
                    <a:pt x="136" y="202"/>
                  </a:cubicBezTo>
                  <a:cubicBezTo>
                    <a:pt x="130" y="199"/>
                    <a:pt x="133" y="207"/>
                    <a:pt x="129" y="207"/>
                  </a:cubicBezTo>
                  <a:cubicBezTo>
                    <a:pt x="125" y="206"/>
                    <a:pt x="122" y="204"/>
                    <a:pt x="120" y="200"/>
                  </a:cubicBezTo>
                  <a:cubicBezTo>
                    <a:pt x="120" y="198"/>
                    <a:pt x="119" y="196"/>
                    <a:pt x="118" y="195"/>
                  </a:cubicBezTo>
                  <a:cubicBezTo>
                    <a:pt x="117" y="193"/>
                    <a:pt x="117" y="195"/>
                    <a:pt x="117" y="196"/>
                  </a:cubicBezTo>
                  <a:cubicBezTo>
                    <a:pt x="116" y="199"/>
                    <a:pt x="113" y="201"/>
                    <a:pt x="113" y="205"/>
                  </a:cubicBezTo>
                  <a:cubicBezTo>
                    <a:pt x="112" y="207"/>
                    <a:pt x="111" y="210"/>
                    <a:pt x="114" y="212"/>
                  </a:cubicBezTo>
                  <a:cubicBezTo>
                    <a:pt x="117" y="213"/>
                    <a:pt x="120" y="215"/>
                    <a:pt x="123" y="217"/>
                  </a:cubicBezTo>
                  <a:cubicBezTo>
                    <a:pt x="126" y="216"/>
                    <a:pt x="124" y="214"/>
                    <a:pt x="124" y="213"/>
                  </a:cubicBezTo>
                  <a:cubicBezTo>
                    <a:pt x="124" y="209"/>
                    <a:pt x="126" y="207"/>
                    <a:pt x="130" y="207"/>
                  </a:cubicBezTo>
                  <a:cubicBezTo>
                    <a:pt x="134" y="207"/>
                    <a:pt x="135" y="210"/>
                    <a:pt x="135" y="213"/>
                  </a:cubicBezTo>
                  <a:cubicBezTo>
                    <a:pt x="135" y="217"/>
                    <a:pt x="132" y="222"/>
                    <a:pt x="136" y="226"/>
                  </a:cubicBezTo>
                  <a:cubicBezTo>
                    <a:pt x="137" y="228"/>
                    <a:pt x="135" y="229"/>
                    <a:pt x="134" y="230"/>
                  </a:cubicBezTo>
                  <a:cubicBezTo>
                    <a:pt x="126" y="234"/>
                    <a:pt x="116" y="236"/>
                    <a:pt x="108" y="238"/>
                  </a:cubicBezTo>
                  <a:cubicBezTo>
                    <a:pt x="104" y="239"/>
                    <a:pt x="102" y="237"/>
                    <a:pt x="102" y="233"/>
                  </a:cubicBezTo>
                  <a:cubicBezTo>
                    <a:pt x="102" y="232"/>
                    <a:pt x="103" y="230"/>
                    <a:pt x="102" y="229"/>
                  </a:cubicBezTo>
                  <a:cubicBezTo>
                    <a:pt x="103" y="228"/>
                    <a:pt x="101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31"/>
                    <a:pt x="100" y="232"/>
                    <a:pt x="97" y="231"/>
                  </a:cubicBezTo>
                  <a:cubicBezTo>
                    <a:pt x="93" y="226"/>
                    <a:pt x="92" y="218"/>
                    <a:pt x="88" y="213"/>
                  </a:cubicBezTo>
                  <a:cubicBezTo>
                    <a:pt x="87" y="211"/>
                    <a:pt x="84" y="205"/>
                    <a:pt x="91" y="205"/>
                  </a:cubicBezTo>
                  <a:cubicBezTo>
                    <a:pt x="93" y="205"/>
                    <a:pt x="94" y="202"/>
                    <a:pt x="92" y="200"/>
                  </a:cubicBezTo>
                  <a:cubicBezTo>
                    <a:pt x="84" y="192"/>
                    <a:pt x="88" y="183"/>
                    <a:pt x="91" y="174"/>
                  </a:cubicBezTo>
                  <a:cubicBezTo>
                    <a:pt x="92" y="171"/>
                    <a:pt x="94" y="167"/>
                    <a:pt x="89" y="165"/>
                  </a:cubicBezTo>
                  <a:cubicBezTo>
                    <a:pt x="85" y="164"/>
                    <a:pt x="83" y="157"/>
                    <a:pt x="76" y="163"/>
                  </a:cubicBezTo>
                  <a:cubicBezTo>
                    <a:pt x="71" y="168"/>
                    <a:pt x="65" y="173"/>
                    <a:pt x="57" y="174"/>
                  </a:cubicBezTo>
                  <a:cubicBezTo>
                    <a:pt x="56" y="174"/>
                    <a:pt x="55" y="175"/>
                    <a:pt x="54" y="175"/>
                  </a:cubicBezTo>
                  <a:cubicBezTo>
                    <a:pt x="51" y="183"/>
                    <a:pt x="46" y="182"/>
                    <a:pt x="41" y="178"/>
                  </a:cubicBezTo>
                  <a:cubicBezTo>
                    <a:pt x="39" y="182"/>
                    <a:pt x="39" y="189"/>
                    <a:pt x="33" y="182"/>
                  </a:cubicBezTo>
                  <a:cubicBezTo>
                    <a:pt x="33" y="182"/>
                    <a:pt x="32" y="182"/>
                    <a:pt x="32" y="182"/>
                  </a:cubicBezTo>
                  <a:cubicBezTo>
                    <a:pt x="25" y="189"/>
                    <a:pt x="18" y="183"/>
                    <a:pt x="11" y="181"/>
                  </a:cubicBezTo>
                  <a:cubicBezTo>
                    <a:pt x="9" y="180"/>
                    <a:pt x="6" y="180"/>
                    <a:pt x="6" y="177"/>
                  </a:cubicBezTo>
                  <a:cubicBezTo>
                    <a:pt x="6" y="173"/>
                    <a:pt x="2" y="171"/>
                    <a:pt x="0" y="168"/>
                  </a:cubicBezTo>
                  <a:cubicBezTo>
                    <a:pt x="0" y="167"/>
                    <a:pt x="0" y="167"/>
                    <a:pt x="0" y="166"/>
                  </a:cubicBezTo>
                  <a:cubicBezTo>
                    <a:pt x="5" y="162"/>
                    <a:pt x="9" y="158"/>
                    <a:pt x="7" y="151"/>
                  </a:cubicBezTo>
                  <a:cubicBezTo>
                    <a:pt x="6" y="148"/>
                    <a:pt x="7" y="146"/>
                    <a:pt x="8" y="144"/>
                  </a:cubicBezTo>
                  <a:cubicBezTo>
                    <a:pt x="10" y="142"/>
                    <a:pt x="11" y="141"/>
                    <a:pt x="11" y="138"/>
                  </a:cubicBezTo>
                  <a:cubicBezTo>
                    <a:pt x="11" y="135"/>
                    <a:pt x="12" y="134"/>
                    <a:pt x="15" y="133"/>
                  </a:cubicBezTo>
                  <a:cubicBezTo>
                    <a:pt x="18" y="132"/>
                    <a:pt x="20" y="129"/>
                    <a:pt x="22" y="127"/>
                  </a:cubicBezTo>
                  <a:cubicBezTo>
                    <a:pt x="27" y="121"/>
                    <a:pt x="33" y="117"/>
                    <a:pt x="41" y="113"/>
                  </a:cubicBezTo>
                  <a:cubicBezTo>
                    <a:pt x="42" y="112"/>
                    <a:pt x="45" y="111"/>
                    <a:pt x="46" y="113"/>
                  </a:cubicBezTo>
                  <a:cubicBezTo>
                    <a:pt x="50" y="118"/>
                    <a:pt x="51" y="115"/>
                    <a:pt x="53" y="112"/>
                  </a:cubicBezTo>
                  <a:cubicBezTo>
                    <a:pt x="54" y="109"/>
                    <a:pt x="56" y="104"/>
                    <a:pt x="59" y="110"/>
                  </a:cubicBezTo>
                  <a:cubicBezTo>
                    <a:pt x="59" y="111"/>
                    <a:pt x="60" y="111"/>
                    <a:pt x="60" y="111"/>
                  </a:cubicBezTo>
                  <a:cubicBezTo>
                    <a:pt x="61" y="111"/>
                    <a:pt x="72" y="104"/>
                    <a:pt x="73" y="103"/>
                  </a:cubicBezTo>
                  <a:cubicBezTo>
                    <a:pt x="74" y="99"/>
                    <a:pt x="72" y="91"/>
                    <a:pt x="69" y="88"/>
                  </a:cubicBezTo>
                  <a:cubicBezTo>
                    <a:pt x="63" y="82"/>
                    <a:pt x="59" y="76"/>
                    <a:pt x="54" y="70"/>
                  </a:cubicBezTo>
                  <a:cubicBezTo>
                    <a:pt x="52" y="67"/>
                    <a:pt x="54" y="64"/>
                    <a:pt x="56" y="62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320"/>
            <p:cNvSpPr/>
            <p:nvPr/>
          </p:nvSpPr>
          <p:spPr bwMode="auto">
            <a:xfrm>
              <a:off x="3324" y="615"/>
              <a:ext cx="201" cy="380"/>
            </a:xfrm>
            <a:custGeom>
              <a:avLst/>
              <a:gdLst>
                <a:gd name="T0" fmla="*/ 60 w 96"/>
                <a:gd name="T1" fmla="*/ 76 h 180"/>
                <a:gd name="T2" fmla="*/ 68 w 96"/>
                <a:gd name="T3" fmla="*/ 92 h 180"/>
                <a:gd name="T4" fmla="*/ 69 w 96"/>
                <a:gd name="T5" fmla="*/ 93 h 180"/>
                <a:gd name="T6" fmla="*/ 79 w 96"/>
                <a:gd name="T7" fmla="*/ 114 h 180"/>
                <a:gd name="T8" fmla="*/ 74 w 96"/>
                <a:gd name="T9" fmla="*/ 122 h 180"/>
                <a:gd name="T10" fmla="*/ 67 w 96"/>
                <a:gd name="T11" fmla="*/ 125 h 180"/>
                <a:gd name="T12" fmla="*/ 62 w 96"/>
                <a:gd name="T13" fmla="*/ 129 h 180"/>
                <a:gd name="T14" fmla="*/ 61 w 96"/>
                <a:gd name="T15" fmla="*/ 122 h 180"/>
                <a:gd name="T16" fmla="*/ 57 w 96"/>
                <a:gd name="T17" fmla="*/ 130 h 180"/>
                <a:gd name="T18" fmla="*/ 51 w 96"/>
                <a:gd name="T19" fmla="*/ 130 h 180"/>
                <a:gd name="T20" fmla="*/ 45 w 96"/>
                <a:gd name="T21" fmla="*/ 129 h 180"/>
                <a:gd name="T22" fmla="*/ 23 w 96"/>
                <a:gd name="T23" fmla="*/ 148 h 180"/>
                <a:gd name="T24" fmla="*/ 20 w 96"/>
                <a:gd name="T25" fmla="*/ 149 h 180"/>
                <a:gd name="T26" fmla="*/ 16 w 96"/>
                <a:gd name="T27" fmla="*/ 151 h 180"/>
                <a:gd name="T28" fmla="*/ 13 w 96"/>
                <a:gd name="T29" fmla="*/ 159 h 180"/>
                <a:gd name="T30" fmla="*/ 12 w 96"/>
                <a:gd name="T31" fmla="*/ 165 h 180"/>
                <a:gd name="T32" fmla="*/ 9 w 96"/>
                <a:gd name="T33" fmla="*/ 179 h 180"/>
                <a:gd name="T34" fmla="*/ 4 w 96"/>
                <a:gd name="T35" fmla="*/ 180 h 180"/>
                <a:gd name="T36" fmla="*/ 2 w 96"/>
                <a:gd name="T37" fmla="*/ 165 h 180"/>
                <a:gd name="T38" fmla="*/ 7 w 96"/>
                <a:gd name="T39" fmla="*/ 149 h 180"/>
                <a:gd name="T40" fmla="*/ 16 w 96"/>
                <a:gd name="T41" fmla="*/ 139 h 180"/>
                <a:gd name="T42" fmla="*/ 23 w 96"/>
                <a:gd name="T43" fmla="*/ 133 h 180"/>
                <a:gd name="T44" fmla="*/ 48 w 96"/>
                <a:gd name="T45" fmla="*/ 122 h 180"/>
                <a:gd name="T46" fmla="*/ 71 w 96"/>
                <a:gd name="T47" fmla="*/ 116 h 180"/>
                <a:gd name="T48" fmla="*/ 72 w 96"/>
                <a:gd name="T49" fmla="*/ 107 h 180"/>
                <a:gd name="T50" fmla="*/ 50 w 96"/>
                <a:gd name="T51" fmla="*/ 88 h 180"/>
                <a:gd name="T52" fmla="*/ 47 w 96"/>
                <a:gd name="T53" fmla="*/ 84 h 180"/>
                <a:gd name="T54" fmla="*/ 34 w 96"/>
                <a:gd name="T55" fmla="*/ 61 h 180"/>
                <a:gd name="T56" fmla="*/ 33 w 96"/>
                <a:gd name="T57" fmla="*/ 59 h 180"/>
                <a:gd name="T58" fmla="*/ 33 w 96"/>
                <a:gd name="T59" fmla="*/ 31 h 180"/>
                <a:gd name="T60" fmla="*/ 34 w 96"/>
                <a:gd name="T61" fmla="*/ 30 h 180"/>
                <a:gd name="T62" fmla="*/ 35 w 96"/>
                <a:gd name="T63" fmla="*/ 25 h 180"/>
                <a:gd name="T64" fmla="*/ 45 w 96"/>
                <a:gd name="T65" fmla="*/ 9 h 180"/>
                <a:gd name="T66" fmla="*/ 50 w 96"/>
                <a:gd name="T67" fmla="*/ 6 h 180"/>
                <a:gd name="T68" fmla="*/ 58 w 96"/>
                <a:gd name="T69" fmla="*/ 3 h 180"/>
                <a:gd name="T70" fmla="*/ 60 w 96"/>
                <a:gd name="T71" fmla="*/ 3 h 180"/>
                <a:gd name="T72" fmla="*/ 81 w 96"/>
                <a:gd name="T73" fmla="*/ 4 h 180"/>
                <a:gd name="T74" fmla="*/ 94 w 96"/>
                <a:gd name="T75" fmla="*/ 15 h 180"/>
                <a:gd name="T76" fmla="*/ 93 w 96"/>
                <a:gd name="T77" fmla="*/ 21 h 180"/>
                <a:gd name="T78" fmla="*/ 87 w 96"/>
                <a:gd name="T79" fmla="*/ 18 h 180"/>
                <a:gd name="T80" fmla="*/ 85 w 96"/>
                <a:gd name="T81" fmla="*/ 16 h 180"/>
                <a:gd name="T82" fmla="*/ 72 w 96"/>
                <a:gd name="T83" fmla="*/ 12 h 180"/>
                <a:gd name="T84" fmla="*/ 63 w 96"/>
                <a:gd name="T85" fmla="*/ 13 h 180"/>
                <a:gd name="T86" fmla="*/ 54 w 96"/>
                <a:gd name="T87" fmla="*/ 8 h 180"/>
                <a:gd name="T88" fmla="*/ 52 w 96"/>
                <a:gd name="T89" fmla="*/ 22 h 180"/>
                <a:gd name="T90" fmla="*/ 51 w 96"/>
                <a:gd name="T91" fmla="*/ 24 h 180"/>
                <a:gd name="T92" fmla="*/ 47 w 96"/>
                <a:gd name="T93" fmla="*/ 39 h 180"/>
                <a:gd name="T94" fmla="*/ 42 w 96"/>
                <a:gd name="T95" fmla="*/ 43 h 180"/>
                <a:gd name="T96" fmla="*/ 41 w 96"/>
                <a:gd name="T97" fmla="*/ 46 h 180"/>
                <a:gd name="T98" fmla="*/ 40 w 96"/>
                <a:gd name="T99" fmla="*/ 52 h 180"/>
                <a:gd name="T100" fmla="*/ 42 w 96"/>
                <a:gd name="T101" fmla="*/ 58 h 180"/>
                <a:gd name="T102" fmla="*/ 46 w 96"/>
                <a:gd name="T103" fmla="*/ 60 h 180"/>
                <a:gd name="T104" fmla="*/ 46 w 96"/>
                <a:gd name="T105" fmla="*/ 53 h 180"/>
                <a:gd name="T106" fmla="*/ 53 w 96"/>
                <a:gd name="T107" fmla="*/ 72 h 180"/>
                <a:gd name="T108" fmla="*/ 60 w 96"/>
                <a:gd name="T109" fmla="*/ 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" h="180">
                  <a:moveTo>
                    <a:pt x="60" y="76"/>
                  </a:moveTo>
                  <a:cubicBezTo>
                    <a:pt x="58" y="83"/>
                    <a:pt x="61" y="88"/>
                    <a:pt x="68" y="92"/>
                  </a:cubicBezTo>
                  <a:cubicBezTo>
                    <a:pt x="68" y="92"/>
                    <a:pt x="69" y="92"/>
                    <a:pt x="69" y="93"/>
                  </a:cubicBezTo>
                  <a:cubicBezTo>
                    <a:pt x="69" y="101"/>
                    <a:pt x="82" y="104"/>
                    <a:pt x="79" y="114"/>
                  </a:cubicBezTo>
                  <a:cubicBezTo>
                    <a:pt x="78" y="117"/>
                    <a:pt x="78" y="120"/>
                    <a:pt x="74" y="122"/>
                  </a:cubicBezTo>
                  <a:cubicBezTo>
                    <a:pt x="72" y="122"/>
                    <a:pt x="69" y="124"/>
                    <a:pt x="67" y="125"/>
                  </a:cubicBezTo>
                  <a:cubicBezTo>
                    <a:pt x="65" y="126"/>
                    <a:pt x="65" y="130"/>
                    <a:pt x="62" y="129"/>
                  </a:cubicBezTo>
                  <a:cubicBezTo>
                    <a:pt x="60" y="128"/>
                    <a:pt x="62" y="124"/>
                    <a:pt x="61" y="122"/>
                  </a:cubicBezTo>
                  <a:cubicBezTo>
                    <a:pt x="58" y="124"/>
                    <a:pt x="58" y="127"/>
                    <a:pt x="57" y="130"/>
                  </a:cubicBezTo>
                  <a:cubicBezTo>
                    <a:pt x="55" y="133"/>
                    <a:pt x="53" y="136"/>
                    <a:pt x="51" y="130"/>
                  </a:cubicBezTo>
                  <a:cubicBezTo>
                    <a:pt x="49" y="127"/>
                    <a:pt x="48" y="127"/>
                    <a:pt x="45" y="129"/>
                  </a:cubicBezTo>
                  <a:cubicBezTo>
                    <a:pt x="36" y="133"/>
                    <a:pt x="28" y="139"/>
                    <a:pt x="23" y="148"/>
                  </a:cubicBezTo>
                  <a:cubicBezTo>
                    <a:pt x="22" y="150"/>
                    <a:pt x="21" y="150"/>
                    <a:pt x="20" y="149"/>
                  </a:cubicBezTo>
                  <a:cubicBezTo>
                    <a:pt x="18" y="148"/>
                    <a:pt x="16" y="149"/>
                    <a:pt x="16" y="151"/>
                  </a:cubicBezTo>
                  <a:cubicBezTo>
                    <a:pt x="19" y="155"/>
                    <a:pt x="15" y="157"/>
                    <a:pt x="13" y="159"/>
                  </a:cubicBezTo>
                  <a:cubicBezTo>
                    <a:pt x="11" y="162"/>
                    <a:pt x="11" y="164"/>
                    <a:pt x="12" y="165"/>
                  </a:cubicBezTo>
                  <a:cubicBezTo>
                    <a:pt x="17" y="172"/>
                    <a:pt x="10" y="175"/>
                    <a:pt x="9" y="179"/>
                  </a:cubicBezTo>
                  <a:cubicBezTo>
                    <a:pt x="8" y="180"/>
                    <a:pt x="6" y="180"/>
                    <a:pt x="4" y="180"/>
                  </a:cubicBezTo>
                  <a:cubicBezTo>
                    <a:pt x="5" y="175"/>
                    <a:pt x="0" y="171"/>
                    <a:pt x="2" y="165"/>
                  </a:cubicBezTo>
                  <a:cubicBezTo>
                    <a:pt x="5" y="160"/>
                    <a:pt x="3" y="154"/>
                    <a:pt x="7" y="149"/>
                  </a:cubicBezTo>
                  <a:cubicBezTo>
                    <a:pt x="11" y="147"/>
                    <a:pt x="14" y="144"/>
                    <a:pt x="16" y="139"/>
                  </a:cubicBezTo>
                  <a:cubicBezTo>
                    <a:pt x="17" y="136"/>
                    <a:pt x="21" y="133"/>
                    <a:pt x="23" y="133"/>
                  </a:cubicBezTo>
                  <a:cubicBezTo>
                    <a:pt x="32" y="131"/>
                    <a:pt x="39" y="124"/>
                    <a:pt x="48" y="122"/>
                  </a:cubicBezTo>
                  <a:cubicBezTo>
                    <a:pt x="56" y="121"/>
                    <a:pt x="63" y="117"/>
                    <a:pt x="71" y="116"/>
                  </a:cubicBezTo>
                  <a:cubicBezTo>
                    <a:pt x="76" y="115"/>
                    <a:pt x="76" y="111"/>
                    <a:pt x="72" y="107"/>
                  </a:cubicBezTo>
                  <a:cubicBezTo>
                    <a:pt x="64" y="101"/>
                    <a:pt x="57" y="94"/>
                    <a:pt x="50" y="88"/>
                  </a:cubicBezTo>
                  <a:cubicBezTo>
                    <a:pt x="49" y="87"/>
                    <a:pt x="48" y="85"/>
                    <a:pt x="47" y="84"/>
                  </a:cubicBezTo>
                  <a:cubicBezTo>
                    <a:pt x="42" y="77"/>
                    <a:pt x="38" y="69"/>
                    <a:pt x="34" y="61"/>
                  </a:cubicBezTo>
                  <a:cubicBezTo>
                    <a:pt x="34" y="61"/>
                    <a:pt x="33" y="60"/>
                    <a:pt x="33" y="59"/>
                  </a:cubicBezTo>
                  <a:cubicBezTo>
                    <a:pt x="31" y="50"/>
                    <a:pt x="32" y="41"/>
                    <a:pt x="33" y="31"/>
                  </a:cubicBezTo>
                  <a:cubicBezTo>
                    <a:pt x="33" y="31"/>
                    <a:pt x="34" y="30"/>
                    <a:pt x="34" y="30"/>
                  </a:cubicBezTo>
                  <a:cubicBezTo>
                    <a:pt x="35" y="28"/>
                    <a:pt x="34" y="27"/>
                    <a:pt x="35" y="25"/>
                  </a:cubicBezTo>
                  <a:cubicBezTo>
                    <a:pt x="37" y="19"/>
                    <a:pt x="43" y="15"/>
                    <a:pt x="45" y="9"/>
                  </a:cubicBezTo>
                  <a:cubicBezTo>
                    <a:pt x="47" y="7"/>
                    <a:pt x="48" y="6"/>
                    <a:pt x="50" y="6"/>
                  </a:cubicBezTo>
                  <a:cubicBezTo>
                    <a:pt x="53" y="5"/>
                    <a:pt x="55" y="2"/>
                    <a:pt x="58" y="3"/>
                  </a:cubicBezTo>
                  <a:cubicBezTo>
                    <a:pt x="59" y="3"/>
                    <a:pt x="59" y="3"/>
                    <a:pt x="60" y="3"/>
                  </a:cubicBezTo>
                  <a:cubicBezTo>
                    <a:pt x="67" y="0"/>
                    <a:pt x="74" y="1"/>
                    <a:pt x="81" y="4"/>
                  </a:cubicBezTo>
                  <a:cubicBezTo>
                    <a:pt x="85" y="8"/>
                    <a:pt x="92" y="8"/>
                    <a:pt x="94" y="15"/>
                  </a:cubicBezTo>
                  <a:cubicBezTo>
                    <a:pt x="96" y="18"/>
                    <a:pt x="96" y="20"/>
                    <a:pt x="93" y="21"/>
                  </a:cubicBezTo>
                  <a:cubicBezTo>
                    <a:pt x="89" y="22"/>
                    <a:pt x="89" y="18"/>
                    <a:pt x="87" y="18"/>
                  </a:cubicBezTo>
                  <a:cubicBezTo>
                    <a:pt x="86" y="17"/>
                    <a:pt x="85" y="15"/>
                    <a:pt x="85" y="16"/>
                  </a:cubicBezTo>
                  <a:cubicBezTo>
                    <a:pt x="79" y="19"/>
                    <a:pt x="76" y="14"/>
                    <a:pt x="72" y="12"/>
                  </a:cubicBezTo>
                  <a:cubicBezTo>
                    <a:pt x="69" y="11"/>
                    <a:pt x="66" y="7"/>
                    <a:pt x="63" y="13"/>
                  </a:cubicBezTo>
                  <a:cubicBezTo>
                    <a:pt x="62" y="15"/>
                    <a:pt x="58" y="10"/>
                    <a:pt x="54" y="8"/>
                  </a:cubicBezTo>
                  <a:cubicBezTo>
                    <a:pt x="55" y="14"/>
                    <a:pt x="49" y="17"/>
                    <a:pt x="52" y="22"/>
                  </a:cubicBezTo>
                  <a:cubicBezTo>
                    <a:pt x="52" y="22"/>
                    <a:pt x="52" y="23"/>
                    <a:pt x="51" y="24"/>
                  </a:cubicBezTo>
                  <a:cubicBezTo>
                    <a:pt x="41" y="26"/>
                    <a:pt x="44" y="32"/>
                    <a:pt x="47" y="39"/>
                  </a:cubicBezTo>
                  <a:cubicBezTo>
                    <a:pt x="49" y="42"/>
                    <a:pt x="44" y="42"/>
                    <a:pt x="42" y="43"/>
                  </a:cubicBezTo>
                  <a:cubicBezTo>
                    <a:pt x="40" y="44"/>
                    <a:pt x="38" y="44"/>
                    <a:pt x="41" y="46"/>
                  </a:cubicBezTo>
                  <a:cubicBezTo>
                    <a:pt x="43" y="49"/>
                    <a:pt x="41" y="51"/>
                    <a:pt x="40" y="52"/>
                  </a:cubicBezTo>
                  <a:cubicBezTo>
                    <a:pt x="38" y="55"/>
                    <a:pt x="37" y="57"/>
                    <a:pt x="42" y="58"/>
                  </a:cubicBezTo>
                  <a:cubicBezTo>
                    <a:pt x="44" y="58"/>
                    <a:pt x="44" y="61"/>
                    <a:pt x="46" y="60"/>
                  </a:cubicBezTo>
                  <a:cubicBezTo>
                    <a:pt x="49" y="58"/>
                    <a:pt x="46" y="56"/>
                    <a:pt x="46" y="53"/>
                  </a:cubicBezTo>
                  <a:cubicBezTo>
                    <a:pt x="52" y="58"/>
                    <a:pt x="52" y="66"/>
                    <a:pt x="53" y="72"/>
                  </a:cubicBezTo>
                  <a:cubicBezTo>
                    <a:pt x="54" y="76"/>
                    <a:pt x="56" y="77"/>
                    <a:pt x="60" y="76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321"/>
            <p:cNvSpPr/>
            <p:nvPr/>
          </p:nvSpPr>
          <p:spPr bwMode="auto">
            <a:xfrm>
              <a:off x="3641" y="643"/>
              <a:ext cx="147" cy="67"/>
            </a:xfrm>
            <a:custGeom>
              <a:avLst/>
              <a:gdLst>
                <a:gd name="T0" fmla="*/ 0 w 70"/>
                <a:gd name="T1" fmla="*/ 26 h 32"/>
                <a:gd name="T2" fmla="*/ 22 w 70"/>
                <a:gd name="T3" fmla="*/ 7 h 32"/>
                <a:gd name="T4" fmla="*/ 46 w 70"/>
                <a:gd name="T5" fmla="*/ 1 h 32"/>
                <a:gd name="T6" fmla="*/ 59 w 70"/>
                <a:gd name="T7" fmla="*/ 4 h 32"/>
                <a:gd name="T8" fmla="*/ 68 w 70"/>
                <a:gd name="T9" fmla="*/ 8 h 32"/>
                <a:gd name="T10" fmla="*/ 70 w 70"/>
                <a:gd name="T11" fmla="*/ 12 h 32"/>
                <a:gd name="T12" fmla="*/ 64 w 70"/>
                <a:gd name="T13" fmla="*/ 12 h 32"/>
                <a:gd name="T14" fmla="*/ 58 w 70"/>
                <a:gd name="T15" fmla="*/ 10 h 32"/>
                <a:gd name="T16" fmla="*/ 35 w 70"/>
                <a:gd name="T17" fmla="*/ 10 h 32"/>
                <a:gd name="T18" fmla="*/ 30 w 70"/>
                <a:gd name="T19" fmla="*/ 11 h 32"/>
                <a:gd name="T20" fmla="*/ 17 w 70"/>
                <a:gd name="T21" fmla="*/ 14 h 32"/>
                <a:gd name="T22" fmla="*/ 10 w 70"/>
                <a:gd name="T23" fmla="*/ 27 h 32"/>
                <a:gd name="T24" fmla="*/ 4 w 70"/>
                <a:gd name="T25" fmla="*/ 28 h 32"/>
                <a:gd name="T26" fmla="*/ 0 w 70"/>
                <a:gd name="T2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2">
                  <a:moveTo>
                    <a:pt x="0" y="26"/>
                  </a:moveTo>
                  <a:cubicBezTo>
                    <a:pt x="5" y="16"/>
                    <a:pt x="13" y="12"/>
                    <a:pt x="22" y="7"/>
                  </a:cubicBezTo>
                  <a:cubicBezTo>
                    <a:pt x="29" y="2"/>
                    <a:pt x="38" y="3"/>
                    <a:pt x="46" y="1"/>
                  </a:cubicBezTo>
                  <a:cubicBezTo>
                    <a:pt x="50" y="0"/>
                    <a:pt x="56" y="2"/>
                    <a:pt x="59" y="4"/>
                  </a:cubicBezTo>
                  <a:cubicBezTo>
                    <a:pt x="62" y="6"/>
                    <a:pt x="64" y="9"/>
                    <a:pt x="68" y="8"/>
                  </a:cubicBezTo>
                  <a:cubicBezTo>
                    <a:pt x="70" y="8"/>
                    <a:pt x="70" y="10"/>
                    <a:pt x="70" y="12"/>
                  </a:cubicBezTo>
                  <a:cubicBezTo>
                    <a:pt x="68" y="14"/>
                    <a:pt x="66" y="13"/>
                    <a:pt x="64" y="12"/>
                  </a:cubicBezTo>
                  <a:cubicBezTo>
                    <a:pt x="62" y="10"/>
                    <a:pt x="60" y="10"/>
                    <a:pt x="58" y="10"/>
                  </a:cubicBezTo>
                  <a:cubicBezTo>
                    <a:pt x="50" y="9"/>
                    <a:pt x="43" y="7"/>
                    <a:pt x="35" y="10"/>
                  </a:cubicBezTo>
                  <a:cubicBezTo>
                    <a:pt x="33" y="11"/>
                    <a:pt x="32" y="10"/>
                    <a:pt x="30" y="11"/>
                  </a:cubicBezTo>
                  <a:cubicBezTo>
                    <a:pt x="25" y="11"/>
                    <a:pt x="21" y="10"/>
                    <a:pt x="17" y="14"/>
                  </a:cubicBezTo>
                  <a:cubicBezTo>
                    <a:pt x="13" y="18"/>
                    <a:pt x="11" y="22"/>
                    <a:pt x="10" y="27"/>
                  </a:cubicBezTo>
                  <a:cubicBezTo>
                    <a:pt x="9" y="31"/>
                    <a:pt x="7" y="32"/>
                    <a:pt x="4" y="28"/>
                  </a:cubicBezTo>
                  <a:cubicBezTo>
                    <a:pt x="2" y="27"/>
                    <a:pt x="2" y="26"/>
                    <a:pt x="0" y="26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322"/>
            <p:cNvSpPr/>
            <p:nvPr/>
          </p:nvSpPr>
          <p:spPr bwMode="auto">
            <a:xfrm>
              <a:off x="3762" y="660"/>
              <a:ext cx="59" cy="156"/>
            </a:xfrm>
            <a:custGeom>
              <a:avLst/>
              <a:gdLst>
                <a:gd name="T0" fmla="*/ 0 w 28"/>
                <a:gd name="T1" fmla="*/ 2 h 74"/>
                <a:gd name="T2" fmla="*/ 12 w 28"/>
                <a:gd name="T3" fmla="*/ 4 h 74"/>
                <a:gd name="T4" fmla="*/ 26 w 28"/>
                <a:gd name="T5" fmla="*/ 35 h 74"/>
                <a:gd name="T6" fmla="*/ 13 w 28"/>
                <a:gd name="T7" fmla="*/ 74 h 74"/>
                <a:gd name="T8" fmla="*/ 12 w 28"/>
                <a:gd name="T9" fmla="*/ 62 h 74"/>
                <a:gd name="T10" fmla="*/ 16 w 28"/>
                <a:gd name="T11" fmla="*/ 52 h 74"/>
                <a:gd name="T12" fmla="*/ 20 w 28"/>
                <a:gd name="T13" fmla="*/ 44 h 74"/>
                <a:gd name="T14" fmla="*/ 18 w 28"/>
                <a:gd name="T15" fmla="*/ 39 h 74"/>
                <a:gd name="T16" fmla="*/ 19 w 28"/>
                <a:gd name="T17" fmla="*/ 33 h 74"/>
                <a:gd name="T18" fmla="*/ 21 w 28"/>
                <a:gd name="T19" fmla="*/ 31 h 74"/>
                <a:gd name="T20" fmla="*/ 16 w 28"/>
                <a:gd name="T21" fmla="*/ 16 h 74"/>
                <a:gd name="T22" fmla="*/ 14 w 28"/>
                <a:gd name="T23" fmla="*/ 15 h 74"/>
                <a:gd name="T24" fmla="*/ 6 w 28"/>
                <a:gd name="T25" fmla="*/ 10 h 74"/>
                <a:gd name="T26" fmla="*/ 4 w 28"/>
                <a:gd name="T27" fmla="*/ 6 h 74"/>
                <a:gd name="T28" fmla="*/ 0 w 28"/>
                <a:gd name="T29" fmla="*/ 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74">
                  <a:moveTo>
                    <a:pt x="0" y="2"/>
                  </a:moveTo>
                  <a:cubicBezTo>
                    <a:pt x="5" y="0"/>
                    <a:pt x="8" y="6"/>
                    <a:pt x="12" y="4"/>
                  </a:cubicBezTo>
                  <a:cubicBezTo>
                    <a:pt x="22" y="9"/>
                    <a:pt x="28" y="24"/>
                    <a:pt x="26" y="35"/>
                  </a:cubicBezTo>
                  <a:cubicBezTo>
                    <a:pt x="23" y="49"/>
                    <a:pt x="16" y="60"/>
                    <a:pt x="13" y="74"/>
                  </a:cubicBezTo>
                  <a:cubicBezTo>
                    <a:pt x="8" y="70"/>
                    <a:pt x="7" y="66"/>
                    <a:pt x="12" y="62"/>
                  </a:cubicBezTo>
                  <a:cubicBezTo>
                    <a:pt x="16" y="59"/>
                    <a:pt x="15" y="55"/>
                    <a:pt x="16" y="52"/>
                  </a:cubicBezTo>
                  <a:cubicBezTo>
                    <a:pt x="17" y="49"/>
                    <a:pt x="16" y="46"/>
                    <a:pt x="20" y="44"/>
                  </a:cubicBezTo>
                  <a:cubicBezTo>
                    <a:pt x="22" y="43"/>
                    <a:pt x="20" y="40"/>
                    <a:pt x="18" y="39"/>
                  </a:cubicBezTo>
                  <a:cubicBezTo>
                    <a:pt x="14" y="36"/>
                    <a:pt x="19" y="33"/>
                    <a:pt x="19" y="33"/>
                  </a:cubicBezTo>
                  <a:cubicBezTo>
                    <a:pt x="24" y="35"/>
                    <a:pt x="22" y="33"/>
                    <a:pt x="21" y="31"/>
                  </a:cubicBezTo>
                  <a:cubicBezTo>
                    <a:pt x="21" y="25"/>
                    <a:pt x="20" y="20"/>
                    <a:pt x="16" y="16"/>
                  </a:cubicBezTo>
                  <a:cubicBezTo>
                    <a:pt x="15" y="16"/>
                    <a:pt x="14" y="16"/>
                    <a:pt x="14" y="15"/>
                  </a:cubicBezTo>
                  <a:cubicBezTo>
                    <a:pt x="16" y="7"/>
                    <a:pt x="10" y="10"/>
                    <a:pt x="6" y="10"/>
                  </a:cubicBezTo>
                  <a:cubicBezTo>
                    <a:pt x="3" y="10"/>
                    <a:pt x="2" y="9"/>
                    <a:pt x="4" y="6"/>
                  </a:cubicBezTo>
                  <a:cubicBezTo>
                    <a:pt x="5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323"/>
            <p:cNvSpPr/>
            <p:nvPr/>
          </p:nvSpPr>
          <p:spPr bwMode="auto">
            <a:xfrm>
              <a:off x="3519" y="647"/>
              <a:ext cx="69" cy="112"/>
            </a:xfrm>
            <a:custGeom>
              <a:avLst/>
              <a:gdLst>
                <a:gd name="T0" fmla="*/ 0 w 33"/>
                <a:gd name="T1" fmla="*/ 6 h 53"/>
                <a:gd name="T2" fmla="*/ 1 w 33"/>
                <a:gd name="T3" fmla="*/ 0 h 53"/>
                <a:gd name="T4" fmla="*/ 24 w 33"/>
                <a:gd name="T5" fmla="*/ 29 h 53"/>
                <a:gd name="T6" fmla="*/ 33 w 33"/>
                <a:gd name="T7" fmla="*/ 49 h 53"/>
                <a:gd name="T8" fmla="*/ 31 w 33"/>
                <a:gd name="T9" fmla="*/ 52 h 53"/>
                <a:gd name="T10" fmla="*/ 30 w 33"/>
                <a:gd name="T11" fmla="*/ 53 h 53"/>
                <a:gd name="T12" fmla="*/ 30 w 33"/>
                <a:gd name="T13" fmla="*/ 53 h 53"/>
                <a:gd name="T14" fmla="*/ 26 w 33"/>
                <a:gd name="T15" fmla="*/ 44 h 53"/>
                <a:gd name="T16" fmla="*/ 27 w 33"/>
                <a:gd name="T17" fmla="*/ 41 h 53"/>
                <a:gd name="T18" fmla="*/ 17 w 33"/>
                <a:gd name="T19" fmla="*/ 26 h 53"/>
                <a:gd name="T20" fmla="*/ 9 w 33"/>
                <a:gd name="T21" fmla="*/ 14 h 53"/>
                <a:gd name="T22" fmla="*/ 0 w 33"/>
                <a:gd name="T23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53">
                  <a:moveTo>
                    <a:pt x="0" y="6"/>
                  </a:moveTo>
                  <a:cubicBezTo>
                    <a:pt x="1" y="4"/>
                    <a:pt x="2" y="3"/>
                    <a:pt x="1" y="0"/>
                  </a:cubicBezTo>
                  <a:cubicBezTo>
                    <a:pt x="11" y="8"/>
                    <a:pt x="17" y="19"/>
                    <a:pt x="24" y="29"/>
                  </a:cubicBezTo>
                  <a:cubicBezTo>
                    <a:pt x="28" y="35"/>
                    <a:pt x="29" y="43"/>
                    <a:pt x="33" y="49"/>
                  </a:cubicBezTo>
                  <a:cubicBezTo>
                    <a:pt x="33" y="50"/>
                    <a:pt x="32" y="51"/>
                    <a:pt x="31" y="52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6" y="51"/>
                    <a:pt x="23" y="49"/>
                    <a:pt x="26" y="44"/>
                  </a:cubicBezTo>
                  <a:cubicBezTo>
                    <a:pt x="27" y="43"/>
                    <a:pt x="27" y="42"/>
                    <a:pt x="27" y="41"/>
                  </a:cubicBezTo>
                  <a:cubicBezTo>
                    <a:pt x="21" y="38"/>
                    <a:pt x="21" y="30"/>
                    <a:pt x="17" y="26"/>
                  </a:cubicBezTo>
                  <a:cubicBezTo>
                    <a:pt x="14" y="22"/>
                    <a:pt x="11" y="18"/>
                    <a:pt x="9" y="14"/>
                  </a:cubicBezTo>
                  <a:cubicBezTo>
                    <a:pt x="7" y="10"/>
                    <a:pt x="0" y="12"/>
                    <a:pt x="0" y="6"/>
                  </a:cubicBezTo>
                  <a:close/>
                </a:path>
              </a:pathLst>
            </a:custGeom>
            <a:solidFill>
              <a:srgbClr val="FB9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324"/>
            <p:cNvSpPr/>
            <p:nvPr/>
          </p:nvSpPr>
          <p:spPr bwMode="auto">
            <a:xfrm>
              <a:off x="3582" y="695"/>
              <a:ext cx="61" cy="70"/>
            </a:xfrm>
            <a:custGeom>
              <a:avLst/>
              <a:gdLst>
                <a:gd name="T0" fmla="*/ 0 w 29"/>
                <a:gd name="T1" fmla="*/ 30 h 33"/>
                <a:gd name="T2" fmla="*/ 1 w 29"/>
                <a:gd name="T3" fmla="*/ 29 h 33"/>
                <a:gd name="T4" fmla="*/ 10 w 29"/>
                <a:gd name="T5" fmla="*/ 22 h 33"/>
                <a:gd name="T6" fmla="*/ 26 w 29"/>
                <a:gd name="T7" fmla="*/ 0 h 33"/>
                <a:gd name="T8" fmla="*/ 28 w 29"/>
                <a:gd name="T9" fmla="*/ 1 h 33"/>
                <a:gd name="T10" fmla="*/ 22 w 29"/>
                <a:gd name="T11" fmla="*/ 14 h 33"/>
                <a:gd name="T12" fmla="*/ 22 w 29"/>
                <a:gd name="T13" fmla="*/ 14 h 33"/>
                <a:gd name="T14" fmla="*/ 23 w 29"/>
                <a:gd name="T15" fmla="*/ 18 h 33"/>
                <a:gd name="T16" fmla="*/ 16 w 29"/>
                <a:gd name="T17" fmla="*/ 18 h 33"/>
                <a:gd name="T18" fmla="*/ 15 w 29"/>
                <a:gd name="T19" fmla="*/ 20 h 33"/>
                <a:gd name="T20" fmla="*/ 12 w 29"/>
                <a:gd name="T21" fmla="*/ 33 h 33"/>
                <a:gd name="T22" fmla="*/ 0 w 29"/>
                <a:gd name="T23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33">
                  <a:moveTo>
                    <a:pt x="0" y="30"/>
                  </a:moveTo>
                  <a:cubicBezTo>
                    <a:pt x="0" y="30"/>
                    <a:pt x="1" y="29"/>
                    <a:pt x="1" y="29"/>
                  </a:cubicBezTo>
                  <a:cubicBezTo>
                    <a:pt x="7" y="29"/>
                    <a:pt x="8" y="26"/>
                    <a:pt x="10" y="22"/>
                  </a:cubicBezTo>
                  <a:cubicBezTo>
                    <a:pt x="15" y="14"/>
                    <a:pt x="21" y="7"/>
                    <a:pt x="26" y="0"/>
                  </a:cubicBezTo>
                  <a:cubicBezTo>
                    <a:pt x="26" y="0"/>
                    <a:pt x="27" y="0"/>
                    <a:pt x="28" y="1"/>
                  </a:cubicBezTo>
                  <a:cubicBezTo>
                    <a:pt x="25" y="4"/>
                    <a:pt x="29" y="12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6"/>
                    <a:pt x="28" y="16"/>
                    <a:pt x="23" y="18"/>
                  </a:cubicBezTo>
                  <a:cubicBezTo>
                    <a:pt x="21" y="19"/>
                    <a:pt x="19" y="18"/>
                    <a:pt x="16" y="18"/>
                  </a:cubicBezTo>
                  <a:cubicBezTo>
                    <a:pt x="16" y="19"/>
                    <a:pt x="15" y="19"/>
                    <a:pt x="15" y="20"/>
                  </a:cubicBezTo>
                  <a:cubicBezTo>
                    <a:pt x="17" y="25"/>
                    <a:pt x="9" y="28"/>
                    <a:pt x="12" y="33"/>
                  </a:cubicBezTo>
                  <a:cubicBezTo>
                    <a:pt x="8" y="29"/>
                    <a:pt x="3" y="33"/>
                    <a:pt x="0" y="3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325"/>
            <p:cNvSpPr/>
            <p:nvPr/>
          </p:nvSpPr>
          <p:spPr bwMode="auto">
            <a:xfrm>
              <a:off x="3783" y="883"/>
              <a:ext cx="32" cy="25"/>
            </a:xfrm>
            <a:custGeom>
              <a:avLst/>
              <a:gdLst>
                <a:gd name="T0" fmla="*/ 2 w 15"/>
                <a:gd name="T1" fmla="*/ 8 h 12"/>
                <a:gd name="T2" fmla="*/ 0 w 15"/>
                <a:gd name="T3" fmla="*/ 7 h 12"/>
                <a:gd name="T4" fmla="*/ 0 w 15"/>
                <a:gd name="T5" fmla="*/ 4 h 12"/>
                <a:gd name="T6" fmla="*/ 12 w 15"/>
                <a:gd name="T7" fmla="*/ 5 h 12"/>
                <a:gd name="T8" fmla="*/ 14 w 15"/>
                <a:gd name="T9" fmla="*/ 11 h 12"/>
                <a:gd name="T10" fmla="*/ 9 w 15"/>
                <a:gd name="T11" fmla="*/ 9 h 12"/>
                <a:gd name="T12" fmla="*/ 2 w 15"/>
                <a:gd name="T1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2">
                  <a:moveTo>
                    <a:pt x="2" y="8"/>
                  </a:moveTo>
                  <a:cubicBezTo>
                    <a:pt x="1" y="8"/>
                    <a:pt x="1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4" y="0"/>
                    <a:pt x="8" y="4"/>
                    <a:pt x="12" y="5"/>
                  </a:cubicBezTo>
                  <a:cubicBezTo>
                    <a:pt x="15" y="6"/>
                    <a:pt x="15" y="9"/>
                    <a:pt x="14" y="11"/>
                  </a:cubicBezTo>
                  <a:cubicBezTo>
                    <a:pt x="12" y="12"/>
                    <a:pt x="10" y="10"/>
                    <a:pt x="9" y="9"/>
                  </a:cubicBezTo>
                  <a:cubicBezTo>
                    <a:pt x="7" y="8"/>
                    <a:pt x="5" y="6"/>
                    <a:pt x="2" y="8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326"/>
            <p:cNvSpPr/>
            <p:nvPr/>
          </p:nvSpPr>
          <p:spPr bwMode="auto">
            <a:xfrm>
              <a:off x="3748" y="873"/>
              <a:ext cx="25" cy="21"/>
            </a:xfrm>
            <a:custGeom>
              <a:avLst/>
              <a:gdLst>
                <a:gd name="T0" fmla="*/ 0 w 12"/>
                <a:gd name="T1" fmla="*/ 0 h 10"/>
                <a:gd name="T2" fmla="*/ 8 w 12"/>
                <a:gd name="T3" fmla="*/ 4 h 10"/>
                <a:gd name="T4" fmla="*/ 12 w 12"/>
                <a:gd name="T5" fmla="*/ 8 h 10"/>
                <a:gd name="T6" fmla="*/ 0 w 1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cubicBezTo>
                    <a:pt x="3" y="2"/>
                    <a:pt x="5" y="5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6" y="10"/>
                    <a:pt x="2" y="7"/>
                    <a:pt x="0" y="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327"/>
            <p:cNvSpPr/>
            <p:nvPr/>
          </p:nvSpPr>
          <p:spPr bwMode="auto">
            <a:xfrm>
              <a:off x="3773" y="887"/>
              <a:ext cx="10" cy="9"/>
            </a:xfrm>
            <a:custGeom>
              <a:avLst/>
              <a:gdLst>
                <a:gd name="T0" fmla="*/ 0 w 5"/>
                <a:gd name="T1" fmla="*/ 1 h 4"/>
                <a:gd name="T2" fmla="*/ 5 w 5"/>
                <a:gd name="T3" fmla="*/ 2 h 4"/>
                <a:gd name="T4" fmla="*/ 0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3" y="1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328"/>
            <p:cNvSpPr/>
            <p:nvPr/>
          </p:nvSpPr>
          <p:spPr bwMode="auto">
            <a:xfrm>
              <a:off x="3531" y="890"/>
              <a:ext cx="320" cy="278"/>
            </a:xfrm>
            <a:custGeom>
              <a:avLst/>
              <a:gdLst>
                <a:gd name="T0" fmla="*/ 134 w 152"/>
                <a:gd name="T1" fmla="*/ 8 h 132"/>
                <a:gd name="T2" fmla="*/ 152 w 152"/>
                <a:gd name="T3" fmla="*/ 29 h 132"/>
                <a:gd name="T4" fmla="*/ 150 w 152"/>
                <a:gd name="T5" fmla="*/ 52 h 132"/>
                <a:gd name="T6" fmla="*/ 145 w 152"/>
                <a:gd name="T7" fmla="*/ 62 h 132"/>
                <a:gd name="T8" fmla="*/ 131 w 152"/>
                <a:gd name="T9" fmla="*/ 72 h 132"/>
                <a:gd name="T10" fmla="*/ 118 w 152"/>
                <a:gd name="T11" fmla="*/ 79 h 132"/>
                <a:gd name="T12" fmla="*/ 114 w 152"/>
                <a:gd name="T13" fmla="*/ 79 h 132"/>
                <a:gd name="T14" fmla="*/ 101 w 152"/>
                <a:gd name="T15" fmla="*/ 77 h 132"/>
                <a:gd name="T16" fmla="*/ 71 w 152"/>
                <a:gd name="T17" fmla="*/ 65 h 132"/>
                <a:gd name="T18" fmla="*/ 60 w 152"/>
                <a:gd name="T19" fmla="*/ 58 h 132"/>
                <a:gd name="T20" fmla="*/ 56 w 152"/>
                <a:gd name="T21" fmla="*/ 68 h 132"/>
                <a:gd name="T22" fmla="*/ 50 w 152"/>
                <a:gd name="T23" fmla="*/ 98 h 132"/>
                <a:gd name="T24" fmla="*/ 43 w 152"/>
                <a:gd name="T25" fmla="*/ 112 h 132"/>
                <a:gd name="T26" fmla="*/ 17 w 152"/>
                <a:gd name="T27" fmla="*/ 130 h 132"/>
                <a:gd name="T28" fmla="*/ 3 w 152"/>
                <a:gd name="T29" fmla="*/ 115 h 132"/>
                <a:gd name="T30" fmla="*/ 9 w 152"/>
                <a:gd name="T31" fmla="*/ 117 h 132"/>
                <a:gd name="T32" fmla="*/ 37 w 152"/>
                <a:gd name="T33" fmla="*/ 113 h 132"/>
                <a:gd name="T34" fmla="*/ 38 w 152"/>
                <a:gd name="T35" fmla="*/ 101 h 132"/>
                <a:gd name="T36" fmla="*/ 34 w 152"/>
                <a:gd name="T37" fmla="*/ 92 h 132"/>
                <a:gd name="T38" fmla="*/ 30 w 152"/>
                <a:gd name="T39" fmla="*/ 104 h 132"/>
                <a:gd name="T40" fmla="*/ 17 w 152"/>
                <a:gd name="T41" fmla="*/ 97 h 132"/>
                <a:gd name="T42" fmla="*/ 21 w 152"/>
                <a:gd name="T43" fmla="*/ 79 h 132"/>
                <a:gd name="T44" fmla="*/ 25 w 152"/>
                <a:gd name="T45" fmla="*/ 79 h 132"/>
                <a:gd name="T46" fmla="*/ 34 w 152"/>
                <a:gd name="T47" fmla="*/ 89 h 132"/>
                <a:gd name="T48" fmla="*/ 41 w 152"/>
                <a:gd name="T49" fmla="*/ 84 h 132"/>
                <a:gd name="T50" fmla="*/ 44 w 152"/>
                <a:gd name="T51" fmla="*/ 68 h 132"/>
                <a:gd name="T52" fmla="*/ 43 w 152"/>
                <a:gd name="T53" fmla="*/ 63 h 132"/>
                <a:gd name="T54" fmla="*/ 41 w 152"/>
                <a:gd name="T55" fmla="*/ 56 h 132"/>
                <a:gd name="T56" fmla="*/ 47 w 152"/>
                <a:gd name="T57" fmla="*/ 58 h 132"/>
                <a:gd name="T58" fmla="*/ 59 w 152"/>
                <a:gd name="T59" fmla="*/ 47 h 132"/>
                <a:gd name="T60" fmla="*/ 65 w 152"/>
                <a:gd name="T61" fmla="*/ 46 h 132"/>
                <a:gd name="T62" fmla="*/ 77 w 152"/>
                <a:gd name="T63" fmla="*/ 53 h 132"/>
                <a:gd name="T64" fmla="*/ 101 w 152"/>
                <a:gd name="T65" fmla="*/ 66 h 132"/>
                <a:gd name="T66" fmla="*/ 109 w 152"/>
                <a:gd name="T67" fmla="*/ 66 h 132"/>
                <a:gd name="T68" fmla="*/ 117 w 152"/>
                <a:gd name="T69" fmla="*/ 70 h 132"/>
                <a:gd name="T70" fmla="*/ 118 w 152"/>
                <a:gd name="T71" fmla="*/ 64 h 132"/>
                <a:gd name="T72" fmla="*/ 141 w 152"/>
                <a:gd name="T73" fmla="*/ 4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"/>
                <a:gd name="T79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2" h="132">
                  <a:moveTo>
                    <a:pt x="122" y="5"/>
                  </a:moveTo>
                  <a:cubicBezTo>
                    <a:pt x="128" y="0"/>
                    <a:pt x="130" y="7"/>
                    <a:pt x="134" y="8"/>
                  </a:cubicBezTo>
                  <a:cubicBezTo>
                    <a:pt x="141" y="10"/>
                    <a:pt x="145" y="13"/>
                    <a:pt x="147" y="19"/>
                  </a:cubicBezTo>
                  <a:cubicBezTo>
                    <a:pt x="148" y="23"/>
                    <a:pt x="150" y="26"/>
                    <a:pt x="152" y="29"/>
                  </a:cubicBezTo>
                  <a:cubicBezTo>
                    <a:pt x="148" y="31"/>
                    <a:pt x="148" y="35"/>
                    <a:pt x="149" y="37"/>
                  </a:cubicBezTo>
                  <a:cubicBezTo>
                    <a:pt x="152" y="42"/>
                    <a:pt x="150" y="47"/>
                    <a:pt x="150" y="52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9" y="56"/>
                    <a:pt x="145" y="58"/>
                    <a:pt x="145" y="62"/>
                  </a:cubicBezTo>
                  <a:cubicBezTo>
                    <a:pt x="144" y="63"/>
                    <a:pt x="144" y="63"/>
                    <a:pt x="144" y="64"/>
                  </a:cubicBezTo>
                  <a:cubicBezTo>
                    <a:pt x="139" y="65"/>
                    <a:pt x="135" y="68"/>
                    <a:pt x="131" y="72"/>
                  </a:cubicBezTo>
                  <a:cubicBezTo>
                    <a:pt x="129" y="75"/>
                    <a:pt x="126" y="77"/>
                    <a:pt x="122" y="76"/>
                  </a:cubicBezTo>
                  <a:cubicBezTo>
                    <a:pt x="118" y="75"/>
                    <a:pt x="119" y="78"/>
                    <a:pt x="118" y="79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7" y="80"/>
                    <a:pt x="115" y="80"/>
                    <a:pt x="114" y="79"/>
                  </a:cubicBezTo>
                  <a:cubicBezTo>
                    <a:pt x="110" y="75"/>
                    <a:pt x="105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96" y="75"/>
                    <a:pt x="90" y="75"/>
                    <a:pt x="86" y="72"/>
                  </a:cubicBezTo>
                  <a:cubicBezTo>
                    <a:pt x="80" y="73"/>
                    <a:pt x="76" y="68"/>
                    <a:pt x="71" y="65"/>
                  </a:cubicBezTo>
                  <a:cubicBezTo>
                    <a:pt x="69" y="64"/>
                    <a:pt x="68" y="62"/>
                    <a:pt x="67" y="60"/>
                  </a:cubicBezTo>
                  <a:cubicBezTo>
                    <a:pt x="65" y="58"/>
                    <a:pt x="65" y="54"/>
                    <a:pt x="60" y="58"/>
                  </a:cubicBezTo>
                  <a:cubicBezTo>
                    <a:pt x="59" y="59"/>
                    <a:pt x="57" y="58"/>
                    <a:pt x="55" y="58"/>
                  </a:cubicBezTo>
                  <a:cubicBezTo>
                    <a:pt x="57" y="61"/>
                    <a:pt x="57" y="64"/>
                    <a:pt x="56" y="68"/>
                  </a:cubicBezTo>
                  <a:cubicBezTo>
                    <a:pt x="55" y="74"/>
                    <a:pt x="52" y="81"/>
                    <a:pt x="53" y="89"/>
                  </a:cubicBezTo>
                  <a:cubicBezTo>
                    <a:pt x="53" y="92"/>
                    <a:pt x="54" y="96"/>
                    <a:pt x="50" y="98"/>
                  </a:cubicBezTo>
                  <a:cubicBezTo>
                    <a:pt x="45" y="101"/>
                    <a:pt x="46" y="107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0" y="121"/>
                    <a:pt x="31" y="124"/>
                    <a:pt x="23" y="128"/>
                  </a:cubicBezTo>
                  <a:cubicBezTo>
                    <a:pt x="21" y="128"/>
                    <a:pt x="19" y="132"/>
                    <a:pt x="17" y="130"/>
                  </a:cubicBezTo>
                  <a:cubicBezTo>
                    <a:pt x="12" y="124"/>
                    <a:pt x="1" y="126"/>
                    <a:pt x="0" y="117"/>
                  </a:cubicBezTo>
                  <a:cubicBezTo>
                    <a:pt x="0" y="116"/>
                    <a:pt x="1" y="115"/>
                    <a:pt x="3" y="115"/>
                  </a:cubicBezTo>
                  <a:cubicBezTo>
                    <a:pt x="7" y="114"/>
                    <a:pt x="6" y="111"/>
                    <a:pt x="5" y="108"/>
                  </a:cubicBezTo>
                  <a:cubicBezTo>
                    <a:pt x="7" y="111"/>
                    <a:pt x="10" y="113"/>
                    <a:pt x="9" y="117"/>
                  </a:cubicBezTo>
                  <a:cubicBezTo>
                    <a:pt x="7" y="121"/>
                    <a:pt x="10" y="122"/>
                    <a:pt x="13" y="121"/>
                  </a:cubicBezTo>
                  <a:cubicBezTo>
                    <a:pt x="20" y="117"/>
                    <a:pt x="29" y="117"/>
                    <a:pt x="37" y="113"/>
                  </a:cubicBezTo>
                  <a:cubicBezTo>
                    <a:pt x="40" y="111"/>
                    <a:pt x="41" y="110"/>
                    <a:pt x="38" y="108"/>
                  </a:cubicBezTo>
                  <a:cubicBezTo>
                    <a:pt x="35" y="105"/>
                    <a:pt x="36" y="103"/>
                    <a:pt x="38" y="101"/>
                  </a:cubicBezTo>
                  <a:cubicBezTo>
                    <a:pt x="40" y="98"/>
                    <a:pt x="39" y="95"/>
                    <a:pt x="37" y="93"/>
                  </a:cubicBezTo>
                  <a:cubicBezTo>
                    <a:pt x="37" y="91"/>
                    <a:pt x="35" y="92"/>
                    <a:pt x="34" y="92"/>
                  </a:cubicBezTo>
                  <a:cubicBezTo>
                    <a:pt x="31" y="93"/>
                    <a:pt x="28" y="95"/>
                    <a:pt x="31" y="98"/>
                  </a:cubicBezTo>
                  <a:cubicBezTo>
                    <a:pt x="35" y="101"/>
                    <a:pt x="31" y="102"/>
                    <a:pt x="30" y="104"/>
                  </a:cubicBezTo>
                  <a:cubicBezTo>
                    <a:pt x="28" y="106"/>
                    <a:pt x="26" y="104"/>
                    <a:pt x="25" y="102"/>
                  </a:cubicBezTo>
                  <a:cubicBezTo>
                    <a:pt x="24" y="98"/>
                    <a:pt x="20" y="99"/>
                    <a:pt x="17" y="97"/>
                  </a:cubicBezTo>
                  <a:cubicBezTo>
                    <a:pt x="21" y="92"/>
                    <a:pt x="21" y="92"/>
                    <a:pt x="21" y="85"/>
                  </a:cubicBezTo>
                  <a:cubicBezTo>
                    <a:pt x="21" y="83"/>
                    <a:pt x="21" y="81"/>
                    <a:pt x="21" y="79"/>
                  </a:cubicBezTo>
                  <a:cubicBezTo>
                    <a:pt x="21" y="77"/>
                    <a:pt x="21" y="74"/>
                    <a:pt x="23" y="74"/>
                  </a:cubicBezTo>
                  <a:cubicBezTo>
                    <a:pt x="26" y="74"/>
                    <a:pt x="24" y="77"/>
                    <a:pt x="25" y="79"/>
                  </a:cubicBezTo>
                  <a:cubicBezTo>
                    <a:pt x="26" y="80"/>
                    <a:pt x="26" y="82"/>
                    <a:pt x="27" y="84"/>
                  </a:cubicBezTo>
                  <a:cubicBezTo>
                    <a:pt x="28" y="87"/>
                    <a:pt x="31" y="90"/>
                    <a:pt x="34" y="89"/>
                  </a:cubicBezTo>
                  <a:cubicBezTo>
                    <a:pt x="38" y="89"/>
                    <a:pt x="35" y="85"/>
                    <a:pt x="35" y="82"/>
                  </a:cubicBezTo>
                  <a:cubicBezTo>
                    <a:pt x="38" y="83"/>
                    <a:pt x="38" y="86"/>
                    <a:pt x="41" y="84"/>
                  </a:cubicBezTo>
                  <a:cubicBezTo>
                    <a:pt x="44" y="82"/>
                    <a:pt x="43" y="81"/>
                    <a:pt x="42" y="78"/>
                  </a:cubicBezTo>
                  <a:cubicBezTo>
                    <a:pt x="41" y="75"/>
                    <a:pt x="39" y="71"/>
                    <a:pt x="44" y="68"/>
                  </a:cubicBezTo>
                  <a:cubicBezTo>
                    <a:pt x="46" y="67"/>
                    <a:pt x="46" y="66"/>
                    <a:pt x="46" y="64"/>
                  </a:cubicBezTo>
                  <a:cubicBezTo>
                    <a:pt x="45" y="63"/>
                    <a:pt x="44" y="62"/>
                    <a:pt x="43" y="63"/>
                  </a:cubicBezTo>
                  <a:cubicBezTo>
                    <a:pt x="41" y="65"/>
                    <a:pt x="40" y="64"/>
                    <a:pt x="39" y="62"/>
                  </a:cubicBezTo>
                  <a:cubicBezTo>
                    <a:pt x="38" y="59"/>
                    <a:pt x="39" y="58"/>
                    <a:pt x="41" y="56"/>
                  </a:cubicBezTo>
                  <a:cubicBezTo>
                    <a:pt x="43" y="54"/>
                    <a:pt x="44" y="56"/>
                    <a:pt x="46" y="57"/>
                  </a:cubicBezTo>
                  <a:cubicBezTo>
                    <a:pt x="46" y="58"/>
                    <a:pt x="47" y="58"/>
                    <a:pt x="47" y="58"/>
                  </a:cubicBezTo>
                  <a:cubicBezTo>
                    <a:pt x="47" y="53"/>
                    <a:pt x="48" y="48"/>
                    <a:pt x="55" y="51"/>
                  </a:cubicBezTo>
                  <a:cubicBezTo>
                    <a:pt x="58" y="52"/>
                    <a:pt x="58" y="49"/>
                    <a:pt x="59" y="47"/>
                  </a:cubicBezTo>
                  <a:cubicBezTo>
                    <a:pt x="59" y="45"/>
                    <a:pt x="60" y="43"/>
                    <a:pt x="62" y="42"/>
                  </a:cubicBezTo>
                  <a:cubicBezTo>
                    <a:pt x="65" y="41"/>
                    <a:pt x="64" y="44"/>
                    <a:pt x="65" y="46"/>
                  </a:cubicBezTo>
                  <a:cubicBezTo>
                    <a:pt x="66" y="48"/>
                    <a:pt x="68" y="49"/>
                    <a:pt x="69" y="48"/>
                  </a:cubicBezTo>
                  <a:cubicBezTo>
                    <a:pt x="76" y="44"/>
                    <a:pt x="76" y="49"/>
                    <a:pt x="77" y="53"/>
                  </a:cubicBezTo>
                  <a:cubicBezTo>
                    <a:pt x="77" y="56"/>
                    <a:pt x="80" y="56"/>
                    <a:pt x="82" y="57"/>
                  </a:cubicBezTo>
                  <a:cubicBezTo>
                    <a:pt x="88" y="60"/>
                    <a:pt x="95" y="62"/>
                    <a:pt x="101" y="66"/>
                  </a:cubicBezTo>
                  <a:cubicBezTo>
                    <a:pt x="103" y="68"/>
                    <a:pt x="105" y="69"/>
                    <a:pt x="106" y="66"/>
                  </a:cubicBezTo>
                  <a:cubicBezTo>
                    <a:pt x="108" y="63"/>
                    <a:pt x="108" y="65"/>
                    <a:pt x="109" y="66"/>
                  </a:cubicBezTo>
                  <a:cubicBezTo>
                    <a:pt x="110" y="67"/>
                    <a:pt x="112" y="68"/>
                    <a:pt x="113" y="69"/>
                  </a:cubicBezTo>
                  <a:cubicBezTo>
                    <a:pt x="114" y="70"/>
                    <a:pt x="116" y="71"/>
                    <a:pt x="117" y="70"/>
                  </a:cubicBezTo>
                  <a:cubicBezTo>
                    <a:pt x="118" y="69"/>
                    <a:pt x="118" y="67"/>
                    <a:pt x="117" y="66"/>
                  </a:cubicBezTo>
                  <a:cubicBezTo>
                    <a:pt x="115" y="65"/>
                    <a:pt x="116" y="64"/>
                    <a:pt x="118" y="64"/>
                  </a:cubicBezTo>
                  <a:cubicBezTo>
                    <a:pt x="129" y="63"/>
                    <a:pt x="131" y="52"/>
                    <a:pt x="136" y="45"/>
                  </a:cubicBezTo>
                  <a:cubicBezTo>
                    <a:pt x="138" y="43"/>
                    <a:pt x="139" y="41"/>
                    <a:pt x="141" y="44"/>
                  </a:cubicBezTo>
                  <a:cubicBezTo>
                    <a:pt x="142" y="46"/>
                    <a:pt x="144" y="45"/>
                    <a:pt x="145" y="44"/>
                  </a:cubicBezTo>
                  <a:cubicBezTo>
                    <a:pt x="146" y="42"/>
                    <a:pt x="145" y="41"/>
                    <a:pt x="144" y="40"/>
                  </a:cubicBezTo>
                  <a:cubicBezTo>
                    <a:pt x="135" y="37"/>
                    <a:pt x="136" y="31"/>
                    <a:pt x="140" y="24"/>
                  </a:cubicBezTo>
                  <a:cubicBezTo>
                    <a:pt x="140" y="24"/>
                    <a:pt x="140" y="24"/>
                    <a:pt x="140" y="23"/>
                  </a:cubicBezTo>
                  <a:cubicBezTo>
                    <a:pt x="135" y="20"/>
                    <a:pt x="134" y="15"/>
                    <a:pt x="131" y="11"/>
                  </a:cubicBezTo>
                  <a:cubicBezTo>
                    <a:pt x="129" y="9"/>
                    <a:pt x="125" y="7"/>
                    <a:pt x="122" y="5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329"/>
            <p:cNvSpPr/>
            <p:nvPr/>
          </p:nvSpPr>
          <p:spPr bwMode="auto">
            <a:xfrm>
              <a:off x="3321" y="976"/>
              <a:ext cx="217" cy="171"/>
            </a:xfrm>
            <a:custGeom>
              <a:avLst/>
              <a:gdLst>
                <a:gd name="T0" fmla="*/ 103 w 103"/>
                <a:gd name="T1" fmla="*/ 74 h 81"/>
                <a:gd name="T2" fmla="*/ 100 w 103"/>
                <a:gd name="T3" fmla="*/ 76 h 81"/>
                <a:gd name="T4" fmla="*/ 94 w 103"/>
                <a:gd name="T5" fmla="*/ 75 h 81"/>
                <a:gd name="T6" fmla="*/ 87 w 103"/>
                <a:gd name="T7" fmla="*/ 56 h 81"/>
                <a:gd name="T8" fmla="*/ 86 w 103"/>
                <a:gd name="T9" fmla="*/ 46 h 81"/>
                <a:gd name="T10" fmla="*/ 88 w 103"/>
                <a:gd name="T11" fmla="*/ 7 h 81"/>
                <a:gd name="T12" fmla="*/ 65 w 103"/>
                <a:gd name="T13" fmla="*/ 27 h 81"/>
                <a:gd name="T14" fmla="*/ 42 w 103"/>
                <a:gd name="T15" fmla="*/ 36 h 81"/>
                <a:gd name="T16" fmla="*/ 40 w 103"/>
                <a:gd name="T17" fmla="*/ 36 h 81"/>
                <a:gd name="T18" fmla="*/ 38 w 103"/>
                <a:gd name="T19" fmla="*/ 36 h 81"/>
                <a:gd name="T20" fmla="*/ 27 w 103"/>
                <a:gd name="T21" fmla="*/ 37 h 81"/>
                <a:gd name="T22" fmla="*/ 26 w 103"/>
                <a:gd name="T23" fmla="*/ 38 h 81"/>
                <a:gd name="T24" fmla="*/ 24 w 103"/>
                <a:gd name="T25" fmla="*/ 36 h 81"/>
                <a:gd name="T26" fmla="*/ 17 w 103"/>
                <a:gd name="T27" fmla="*/ 32 h 81"/>
                <a:gd name="T28" fmla="*/ 15 w 103"/>
                <a:gd name="T29" fmla="*/ 30 h 81"/>
                <a:gd name="T30" fmla="*/ 7 w 103"/>
                <a:gd name="T31" fmla="*/ 24 h 81"/>
                <a:gd name="T32" fmla="*/ 7 w 103"/>
                <a:gd name="T33" fmla="*/ 23 h 81"/>
                <a:gd name="T34" fmla="*/ 0 w 103"/>
                <a:gd name="T35" fmla="*/ 7 h 81"/>
                <a:gd name="T36" fmla="*/ 0 w 103"/>
                <a:gd name="T37" fmla="*/ 7 h 81"/>
                <a:gd name="T38" fmla="*/ 5 w 103"/>
                <a:gd name="T39" fmla="*/ 10 h 81"/>
                <a:gd name="T40" fmla="*/ 12 w 103"/>
                <a:gd name="T41" fmla="*/ 20 h 81"/>
                <a:gd name="T42" fmla="*/ 16 w 103"/>
                <a:gd name="T43" fmla="*/ 23 h 81"/>
                <a:gd name="T44" fmla="*/ 25 w 103"/>
                <a:gd name="T45" fmla="*/ 27 h 81"/>
                <a:gd name="T46" fmla="*/ 35 w 103"/>
                <a:gd name="T47" fmla="*/ 24 h 81"/>
                <a:gd name="T48" fmla="*/ 41 w 103"/>
                <a:gd name="T49" fmla="*/ 27 h 81"/>
                <a:gd name="T50" fmla="*/ 43 w 103"/>
                <a:gd name="T51" fmla="*/ 19 h 81"/>
                <a:gd name="T52" fmla="*/ 50 w 103"/>
                <a:gd name="T53" fmla="*/ 22 h 81"/>
                <a:gd name="T54" fmla="*/ 56 w 103"/>
                <a:gd name="T55" fmla="*/ 19 h 81"/>
                <a:gd name="T56" fmla="*/ 65 w 103"/>
                <a:gd name="T57" fmla="*/ 14 h 81"/>
                <a:gd name="T58" fmla="*/ 81 w 103"/>
                <a:gd name="T59" fmla="*/ 3 h 81"/>
                <a:gd name="T60" fmla="*/ 90 w 103"/>
                <a:gd name="T61" fmla="*/ 3 h 81"/>
                <a:gd name="T62" fmla="*/ 93 w 103"/>
                <a:gd name="T63" fmla="*/ 6 h 81"/>
                <a:gd name="T64" fmla="*/ 99 w 103"/>
                <a:gd name="T65" fmla="*/ 10 h 81"/>
                <a:gd name="T66" fmla="*/ 97 w 103"/>
                <a:gd name="T67" fmla="*/ 19 h 81"/>
                <a:gd name="T68" fmla="*/ 95 w 103"/>
                <a:gd name="T69" fmla="*/ 31 h 81"/>
                <a:gd name="T70" fmla="*/ 98 w 103"/>
                <a:gd name="T71" fmla="*/ 41 h 81"/>
                <a:gd name="T72" fmla="*/ 99 w 103"/>
                <a:gd name="T73" fmla="*/ 51 h 81"/>
                <a:gd name="T74" fmla="*/ 93 w 103"/>
                <a:gd name="T75" fmla="*/ 50 h 81"/>
                <a:gd name="T76" fmla="*/ 103 w 103"/>
                <a:gd name="T77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" h="81">
                  <a:moveTo>
                    <a:pt x="103" y="74"/>
                  </a:moveTo>
                  <a:cubicBezTo>
                    <a:pt x="102" y="74"/>
                    <a:pt x="101" y="75"/>
                    <a:pt x="100" y="76"/>
                  </a:cubicBezTo>
                  <a:cubicBezTo>
                    <a:pt x="97" y="81"/>
                    <a:pt x="95" y="76"/>
                    <a:pt x="94" y="75"/>
                  </a:cubicBezTo>
                  <a:cubicBezTo>
                    <a:pt x="92" y="68"/>
                    <a:pt x="89" y="62"/>
                    <a:pt x="87" y="56"/>
                  </a:cubicBezTo>
                  <a:cubicBezTo>
                    <a:pt x="88" y="52"/>
                    <a:pt x="87" y="49"/>
                    <a:pt x="86" y="46"/>
                  </a:cubicBezTo>
                  <a:cubicBezTo>
                    <a:pt x="86" y="33"/>
                    <a:pt x="90" y="21"/>
                    <a:pt x="88" y="7"/>
                  </a:cubicBezTo>
                  <a:cubicBezTo>
                    <a:pt x="80" y="14"/>
                    <a:pt x="72" y="20"/>
                    <a:pt x="65" y="27"/>
                  </a:cubicBezTo>
                  <a:cubicBezTo>
                    <a:pt x="57" y="30"/>
                    <a:pt x="50" y="34"/>
                    <a:pt x="42" y="36"/>
                  </a:cubicBezTo>
                  <a:cubicBezTo>
                    <a:pt x="41" y="36"/>
                    <a:pt x="40" y="36"/>
                    <a:pt x="40" y="36"/>
                  </a:cubicBezTo>
                  <a:cubicBezTo>
                    <a:pt x="39" y="35"/>
                    <a:pt x="38" y="35"/>
                    <a:pt x="38" y="36"/>
                  </a:cubicBezTo>
                  <a:cubicBezTo>
                    <a:pt x="35" y="38"/>
                    <a:pt x="31" y="36"/>
                    <a:pt x="27" y="37"/>
                  </a:cubicBezTo>
                  <a:cubicBezTo>
                    <a:pt x="26" y="37"/>
                    <a:pt x="26" y="37"/>
                    <a:pt x="26" y="38"/>
                  </a:cubicBezTo>
                  <a:cubicBezTo>
                    <a:pt x="25" y="37"/>
                    <a:pt x="24" y="37"/>
                    <a:pt x="24" y="36"/>
                  </a:cubicBezTo>
                  <a:cubicBezTo>
                    <a:pt x="22" y="34"/>
                    <a:pt x="19" y="34"/>
                    <a:pt x="17" y="32"/>
                  </a:cubicBezTo>
                  <a:cubicBezTo>
                    <a:pt x="17" y="31"/>
                    <a:pt x="16" y="30"/>
                    <a:pt x="15" y="30"/>
                  </a:cubicBezTo>
                  <a:cubicBezTo>
                    <a:pt x="10" y="32"/>
                    <a:pt x="10" y="26"/>
                    <a:pt x="7" y="24"/>
                  </a:cubicBezTo>
                  <a:cubicBezTo>
                    <a:pt x="7" y="24"/>
                    <a:pt x="7" y="24"/>
                    <a:pt x="7" y="23"/>
                  </a:cubicBezTo>
                  <a:cubicBezTo>
                    <a:pt x="5" y="17"/>
                    <a:pt x="0" y="1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3" y="10"/>
                    <a:pt x="5" y="10"/>
                  </a:cubicBezTo>
                  <a:cubicBezTo>
                    <a:pt x="8" y="13"/>
                    <a:pt x="15" y="13"/>
                    <a:pt x="12" y="20"/>
                  </a:cubicBezTo>
                  <a:cubicBezTo>
                    <a:pt x="11" y="22"/>
                    <a:pt x="14" y="22"/>
                    <a:pt x="16" y="23"/>
                  </a:cubicBezTo>
                  <a:cubicBezTo>
                    <a:pt x="19" y="23"/>
                    <a:pt x="23" y="21"/>
                    <a:pt x="25" y="27"/>
                  </a:cubicBezTo>
                  <a:cubicBezTo>
                    <a:pt x="25" y="29"/>
                    <a:pt x="32" y="27"/>
                    <a:pt x="35" y="24"/>
                  </a:cubicBezTo>
                  <a:cubicBezTo>
                    <a:pt x="39" y="20"/>
                    <a:pt x="41" y="22"/>
                    <a:pt x="41" y="27"/>
                  </a:cubicBezTo>
                  <a:cubicBezTo>
                    <a:pt x="44" y="25"/>
                    <a:pt x="43" y="22"/>
                    <a:pt x="43" y="19"/>
                  </a:cubicBezTo>
                  <a:cubicBezTo>
                    <a:pt x="46" y="19"/>
                    <a:pt x="48" y="21"/>
                    <a:pt x="50" y="22"/>
                  </a:cubicBezTo>
                  <a:cubicBezTo>
                    <a:pt x="53" y="22"/>
                    <a:pt x="56" y="24"/>
                    <a:pt x="56" y="19"/>
                  </a:cubicBezTo>
                  <a:cubicBezTo>
                    <a:pt x="57" y="14"/>
                    <a:pt x="62" y="15"/>
                    <a:pt x="65" y="14"/>
                  </a:cubicBezTo>
                  <a:cubicBezTo>
                    <a:pt x="72" y="12"/>
                    <a:pt x="76" y="7"/>
                    <a:pt x="81" y="3"/>
                  </a:cubicBezTo>
                  <a:cubicBezTo>
                    <a:pt x="85" y="0"/>
                    <a:pt x="87" y="0"/>
                    <a:pt x="90" y="3"/>
                  </a:cubicBezTo>
                  <a:cubicBezTo>
                    <a:pt x="91" y="4"/>
                    <a:pt x="92" y="5"/>
                    <a:pt x="93" y="6"/>
                  </a:cubicBezTo>
                  <a:cubicBezTo>
                    <a:pt x="95" y="7"/>
                    <a:pt x="100" y="4"/>
                    <a:pt x="99" y="10"/>
                  </a:cubicBezTo>
                  <a:cubicBezTo>
                    <a:pt x="98" y="13"/>
                    <a:pt x="99" y="17"/>
                    <a:pt x="97" y="19"/>
                  </a:cubicBezTo>
                  <a:cubicBezTo>
                    <a:pt x="93" y="23"/>
                    <a:pt x="96" y="28"/>
                    <a:pt x="95" y="31"/>
                  </a:cubicBezTo>
                  <a:cubicBezTo>
                    <a:pt x="93" y="36"/>
                    <a:pt x="95" y="38"/>
                    <a:pt x="98" y="41"/>
                  </a:cubicBezTo>
                  <a:cubicBezTo>
                    <a:pt x="101" y="44"/>
                    <a:pt x="101" y="48"/>
                    <a:pt x="99" y="51"/>
                  </a:cubicBezTo>
                  <a:cubicBezTo>
                    <a:pt x="97" y="57"/>
                    <a:pt x="97" y="48"/>
                    <a:pt x="93" y="50"/>
                  </a:cubicBezTo>
                  <a:cubicBezTo>
                    <a:pt x="95" y="58"/>
                    <a:pt x="102" y="65"/>
                    <a:pt x="103" y="74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330"/>
            <p:cNvSpPr/>
            <p:nvPr/>
          </p:nvSpPr>
          <p:spPr bwMode="auto">
            <a:xfrm>
              <a:off x="3498" y="1094"/>
              <a:ext cx="130" cy="82"/>
            </a:xfrm>
            <a:custGeom>
              <a:avLst/>
              <a:gdLst>
                <a:gd name="T0" fmla="*/ 3 w 62"/>
                <a:gd name="T1" fmla="*/ 0 h 39"/>
                <a:gd name="T2" fmla="*/ 10 w 62"/>
                <a:gd name="T3" fmla="*/ 15 h 39"/>
                <a:gd name="T4" fmla="*/ 16 w 62"/>
                <a:gd name="T5" fmla="*/ 20 h 39"/>
                <a:gd name="T6" fmla="*/ 26 w 62"/>
                <a:gd name="T7" fmla="*/ 27 h 39"/>
                <a:gd name="T8" fmla="*/ 33 w 62"/>
                <a:gd name="T9" fmla="*/ 31 h 39"/>
                <a:gd name="T10" fmla="*/ 59 w 62"/>
                <a:gd name="T11" fmla="*/ 15 h 39"/>
                <a:gd name="T12" fmla="*/ 55 w 62"/>
                <a:gd name="T13" fmla="*/ 27 h 39"/>
                <a:gd name="T14" fmla="*/ 9 w 62"/>
                <a:gd name="T15" fmla="*/ 21 h 39"/>
                <a:gd name="T16" fmla="*/ 1 w 62"/>
                <a:gd name="T17" fmla="*/ 4 h 39"/>
                <a:gd name="T18" fmla="*/ 3 w 62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9">
                  <a:moveTo>
                    <a:pt x="3" y="0"/>
                  </a:moveTo>
                  <a:cubicBezTo>
                    <a:pt x="7" y="4"/>
                    <a:pt x="8" y="9"/>
                    <a:pt x="10" y="15"/>
                  </a:cubicBezTo>
                  <a:cubicBezTo>
                    <a:pt x="11" y="18"/>
                    <a:pt x="11" y="21"/>
                    <a:pt x="16" y="20"/>
                  </a:cubicBezTo>
                  <a:cubicBezTo>
                    <a:pt x="18" y="24"/>
                    <a:pt x="22" y="27"/>
                    <a:pt x="26" y="27"/>
                  </a:cubicBezTo>
                  <a:cubicBezTo>
                    <a:pt x="30" y="27"/>
                    <a:pt x="32" y="29"/>
                    <a:pt x="33" y="31"/>
                  </a:cubicBezTo>
                  <a:cubicBezTo>
                    <a:pt x="43" y="28"/>
                    <a:pt x="52" y="22"/>
                    <a:pt x="59" y="15"/>
                  </a:cubicBezTo>
                  <a:cubicBezTo>
                    <a:pt x="62" y="20"/>
                    <a:pt x="58" y="24"/>
                    <a:pt x="55" y="27"/>
                  </a:cubicBezTo>
                  <a:cubicBezTo>
                    <a:pt x="41" y="39"/>
                    <a:pt x="19" y="35"/>
                    <a:pt x="9" y="21"/>
                  </a:cubicBezTo>
                  <a:cubicBezTo>
                    <a:pt x="5" y="15"/>
                    <a:pt x="6" y="8"/>
                    <a:pt x="1" y="4"/>
                  </a:cubicBezTo>
                  <a:cubicBezTo>
                    <a:pt x="0" y="3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331"/>
            <p:cNvSpPr/>
            <p:nvPr/>
          </p:nvSpPr>
          <p:spPr bwMode="auto">
            <a:xfrm>
              <a:off x="3634" y="1003"/>
              <a:ext cx="23" cy="97"/>
            </a:xfrm>
            <a:custGeom>
              <a:avLst/>
              <a:gdLst>
                <a:gd name="T0" fmla="*/ 0 w 11"/>
                <a:gd name="T1" fmla="*/ 43 h 46"/>
                <a:gd name="T2" fmla="*/ 3 w 11"/>
                <a:gd name="T3" fmla="*/ 38 h 46"/>
                <a:gd name="T4" fmla="*/ 7 w 11"/>
                <a:gd name="T5" fmla="*/ 10 h 46"/>
                <a:gd name="T6" fmla="*/ 7 w 11"/>
                <a:gd name="T7" fmla="*/ 8 h 46"/>
                <a:gd name="T8" fmla="*/ 4 w 11"/>
                <a:gd name="T9" fmla="*/ 3 h 46"/>
                <a:gd name="T10" fmla="*/ 11 w 11"/>
                <a:gd name="T11" fmla="*/ 4 h 46"/>
                <a:gd name="T12" fmla="*/ 8 w 11"/>
                <a:gd name="T13" fmla="*/ 27 h 46"/>
                <a:gd name="T14" fmla="*/ 3 w 11"/>
                <a:gd name="T15" fmla="*/ 44 h 46"/>
                <a:gd name="T16" fmla="*/ 0 w 11"/>
                <a:gd name="T1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6">
                  <a:moveTo>
                    <a:pt x="0" y="43"/>
                  </a:moveTo>
                  <a:cubicBezTo>
                    <a:pt x="3" y="43"/>
                    <a:pt x="3" y="39"/>
                    <a:pt x="3" y="38"/>
                  </a:cubicBezTo>
                  <a:cubicBezTo>
                    <a:pt x="2" y="28"/>
                    <a:pt x="3" y="19"/>
                    <a:pt x="7" y="10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4" y="7"/>
                    <a:pt x="2" y="5"/>
                    <a:pt x="4" y="3"/>
                  </a:cubicBezTo>
                  <a:cubicBezTo>
                    <a:pt x="6" y="0"/>
                    <a:pt x="9" y="3"/>
                    <a:pt x="11" y="4"/>
                  </a:cubicBezTo>
                  <a:cubicBezTo>
                    <a:pt x="10" y="11"/>
                    <a:pt x="10" y="19"/>
                    <a:pt x="8" y="27"/>
                  </a:cubicBezTo>
                  <a:cubicBezTo>
                    <a:pt x="6" y="33"/>
                    <a:pt x="5" y="38"/>
                    <a:pt x="3" y="44"/>
                  </a:cubicBezTo>
                  <a:cubicBezTo>
                    <a:pt x="2" y="45"/>
                    <a:pt x="0" y="46"/>
                    <a:pt x="0" y="43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332"/>
            <p:cNvSpPr/>
            <p:nvPr/>
          </p:nvSpPr>
          <p:spPr bwMode="auto">
            <a:xfrm>
              <a:off x="3771" y="1022"/>
              <a:ext cx="63" cy="36"/>
            </a:xfrm>
            <a:custGeom>
              <a:avLst/>
              <a:gdLst>
                <a:gd name="T0" fmla="*/ 4 w 30"/>
                <a:gd name="T1" fmla="*/ 16 h 17"/>
                <a:gd name="T2" fmla="*/ 4 w 30"/>
                <a:gd name="T3" fmla="*/ 11 h 17"/>
                <a:gd name="T4" fmla="*/ 8 w 30"/>
                <a:gd name="T5" fmla="*/ 11 h 17"/>
                <a:gd name="T6" fmla="*/ 18 w 30"/>
                <a:gd name="T7" fmla="*/ 6 h 17"/>
                <a:gd name="T8" fmla="*/ 30 w 30"/>
                <a:gd name="T9" fmla="*/ 1 h 17"/>
                <a:gd name="T10" fmla="*/ 11 w 30"/>
                <a:gd name="T11" fmla="*/ 15 h 17"/>
                <a:gd name="T12" fmla="*/ 4 w 30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7">
                  <a:moveTo>
                    <a:pt x="4" y="16"/>
                  </a:moveTo>
                  <a:cubicBezTo>
                    <a:pt x="5" y="14"/>
                    <a:pt x="0" y="14"/>
                    <a:pt x="4" y="11"/>
                  </a:cubicBezTo>
                  <a:cubicBezTo>
                    <a:pt x="6" y="9"/>
                    <a:pt x="6" y="10"/>
                    <a:pt x="8" y="11"/>
                  </a:cubicBezTo>
                  <a:cubicBezTo>
                    <a:pt x="12" y="13"/>
                    <a:pt x="16" y="9"/>
                    <a:pt x="18" y="6"/>
                  </a:cubicBezTo>
                  <a:cubicBezTo>
                    <a:pt x="21" y="1"/>
                    <a:pt x="25" y="0"/>
                    <a:pt x="30" y="1"/>
                  </a:cubicBezTo>
                  <a:cubicBezTo>
                    <a:pt x="25" y="7"/>
                    <a:pt x="19" y="13"/>
                    <a:pt x="11" y="15"/>
                  </a:cubicBezTo>
                  <a:cubicBezTo>
                    <a:pt x="9" y="16"/>
                    <a:pt x="7" y="17"/>
                    <a:pt x="4" y="16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333"/>
            <p:cNvSpPr/>
            <p:nvPr/>
          </p:nvSpPr>
          <p:spPr bwMode="auto">
            <a:xfrm>
              <a:off x="3840" y="946"/>
              <a:ext cx="11" cy="53"/>
            </a:xfrm>
            <a:custGeom>
              <a:avLst/>
              <a:gdLst>
                <a:gd name="T0" fmla="*/ 3 w 5"/>
                <a:gd name="T1" fmla="*/ 25 h 25"/>
                <a:gd name="T2" fmla="*/ 1 w 5"/>
                <a:gd name="T3" fmla="*/ 7 h 25"/>
                <a:gd name="T4" fmla="*/ 1 w 5"/>
                <a:gd name="T5" fmla="*/ 5 h 25"/>
                <a:gd name="T6" fmla="*/ 5 w 5"/>
                <a:gd name="T7" fmla="*/ 2 h 25"/>
                <a:gd name="T8" fmla="*/ 5 w 5"/>
                <a:gd name="T9" fmla="*/ 17 h 25"/>
                <a:gd name="T10" fmla="*/ 3 w 5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5">
                  <a:moveTo>
                    <a:pt x="3" y="25"/>
                  </a:moveTo>
                  <a:cubicBezTo>
                    <a:pt x="2" y="19"/>
                    <a:pt x="0" y="13"/>
                    <a:pt x="1" y="7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0"/>
                    <a:pt x="0" y="0"/>
                    <a:pt x="5" y="2"/>
                  </a:cubicBezTo>
                  <a:cubicBezTo>
                    <a:pt x="5" y="7"/>
                    <a:pt x="5" y="12"/>
                    <a:pt x="5" y="17"/>
                  </a:cubicBezTo>
                  <a:cubicBezTo>
                    <a:pt x="5" y="20"/>
                    <a:pt x="5" y="23"/>
                    <a:pt x="3" y="25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334"/>
            <p:cNvSpPr/>
            <p:nvPr/>
          </p:nvSpPr>
          <p:spPr bwMode="auto">
            <a:xfrm>
              <a:off x="3620" y="1094"/>
              <a:ext cx="21" cy="32"/>
            </a:xfrm>
            <a:custGeom>
              <a:avLst/>
              <a:gdLst>
                <a:gd name="T0" fmla="*/ 7 w 10"/>
                <a:gd name="T1" fmla="*/ 0 h 15"/>
                <a:gd name="T2" fmla="*/ 10 w 10"/>
                <a:gd name="T3" fmla="*/ 1 h 15"/>
                <a:gd name="T4" fmla="*/ 1 w 10"/>
                <a:gd name="T5" fmla="*/ 15 h 15"/>
                <a:gd name="T6" fmla="*/ 7 w 10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5">
                  <a:moveTo>
                    <a:pt x="7" y="0"/>
                  </a:moveTo>
                  <a:cubicBezTo>
                    <a:pt x="8" y="1"/>
                    <a:pt x="9" y="1"/>
                    <a:pt x="10" y="1"/>
                  </a:cubicBezTo>
                  <a:cubicBezTo>
                    <a:pt x="9" y="7"/>
                    <a:pt x="7" y="12"/>
                    <a:pt x="1" y="15"/>
                  </a:cubicBezTo>
                  <a:cubicBezTo>
                    <a:pt x="0" y="9"/>
                    <a:pt x="2" y="4"/>
                    <a:pt x="7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335"/>
            <p:cNvSpPr/>
            <p:nvPr/>
          </p:nvSpPr>
          <p:spPr bwMode="auto">
            <a:xfrm>
              <a:off x="3743" y="1041"/>
              <a:ext cx="36" cy="21"/>
            </a:xfrm>
            <a:custGeom>
              <a:avLst/>
              <a:gdLst>
                <a:gd name="T0" fmla="*/ 0 w 17"/>
                <a:gd name="T1" fmla="*/ 5 h 10"/>
                <a:gd name="T2" fmla="*/ 17 w 17"/>
                <a:gd name="T3" fmla="*/ 7 h 10"/>
                <a:gd name="T4" fmla="*/ 0 w 17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6" y="0"/>
                    <a:pt x="12" y="4"/>
                    <a:pt x="17" y="7"/>
                  </a:cubicBezTo>
                  <a:cubicBezTo>
                    <a:pt x="11" y="9"/>
                    <a:pt x="5" y="10"/>
                    <a:pt x="0" y="5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336"/>
            <p:cNvSpPr/>
            <p:nvPr/>
          </p:nvSpPr>
          <p:spPr bwMode="auto">
            <a:xfrm>
              <a:off x="3405" y="1033"/>
              <a:ext cx="53" cy="23"/>
            </a:xfrm>
            <a:custGeom>
              <a:avLst/>
              <a:gdLst>
                <a:gd name="T0" fmla="*/ 0 w 25"/>
                <a:gd name="T1" fmla="*/ 9 h 11"/>
                <a:gd name="T2" fmla="*/ 25 w 25"/>
                <a:gd name="T3" fmla="*/ 0 h 11"/>
                <a:gd name="T4" fmla="*/ 2 w 25"/>
                <a:gd name="T5" fmla="*/ 11 h 11"/>
                <a:gd name="T6" fmla="*/ 0 w 25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1">
                  <a:moveTo>
                    <a:pt x="0" y="9"/>
                  </a:moveTo>
                  <a:cubicBezTo>
                    <a:pt x="8" y="7"/>
                    <a:pt x="16" y="1"/>
                    <a:pt x="25" y="0"/>
                  </a:cubicBezTo>
                  <a:cubicBezTo>
                    <a:pt x="18" y="6"/>
                    <a:pt x="10" y="8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337"/>
            <p:cNvSpPr/>
            <p:nvPr/>
          </p:nvSpPr>
          <p:spPr bwMode="auto">
            <a:xfrm>
              <a:off x="3712" y="1041"/>
              <a:ext cx="31" cy="15"/>
            </a:xfrm>
            <a:custGeom>
              <a:avLst/>
              <a:gdLst>
                <a:gd name="T0" fmla="*/ 0 w 15"/>
                <a:gd name="T1" fmla="*/ 0 h 7"/>
                <a:gd name="T2" fmla="*/ 15 w 15"/>
                <a:gd name="T3" fmla="*/ 5 h 7"/>
                <a:gd name="T4" fmla="*/ 0 w 1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5" y="1"/>
                    <a:pt x="11" y="0"/>
                    <a:pt x="15" y="5"/>
                  </a:cubicBezTo>
                  <a:cubicBezTo>
                    <a:pt x="9" y="7"/>
                    <a:pt x="3" y="7"/>
                    <a:pt x="0" y="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338"/>
            <p:cNvSpPr/>
            <p:nvPr/>
          </p:nvSpPr>
          <p:spPr bwMode="auto">
            <a:xfrm>
              <a:off x="3378" y="1046"/>
              <a:ext cx="23" cy="14"/>
            </a:xfrm>
            <a:custGeom>
              <a:avLst/>
              <a:gdLst>
                <a:gd name="T0" fmla="*/ 0 w 11"/>
                <a:gd name="T1" fmla="*/ 4 h 7"/>
                <a:gd name="T2" fmla="*/ 3 w 11"/>
                <a:gd name="T3" fmla="*/ 1 h 7"/>
                <a:gd name="T4" fmla="*/ 11 w 11"/>
                <a:gd name="T5" fmla="*/ 3 h 7"/>
                <a:gd name="T6" fmla="*/ 0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cubicBezTo>
                    <a:pt x="0" y="2"/>
                    <a:pt x="1" y="0"/>
                    <a:pt x="3" y="1"/>
                  </a:cubicBezTo>
                  <a:cubicBezTo>
                    <a:pt x="5" y="3"/>
                    <a:pt x="8" y="2"/>
                    <a:pt x="11" y="3"/>
                  </a:cubicBezTo>
                  <a:cubicBezTo>
                    <a:pt x="8" y="7"/>
                    <a:pt x="4" y="7"/>
                    <a:pt x="0" y="4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339"/>
            <p:cNvSpPr/>
            <p:nvPr/>
          </p:nvSpPr>
          <p:spPr bwMode="auto">
            <a:xfrm>
              <a:off x="3827" y="999"/>
              <a:ext cx="19" cy="21"/>
            </a:xfrm>
            <a:custGeom>
              <a:avLst/>
              <a:gdLst>
                <a:gd name="T0" fmla="*/ 4 w 9"/>
                <a:gd name="T1" fmla="*/ 10 h 10"/>
                <a:gd name="T2" fmla="*/ 9 w 9"/>
                <a:gd name="T3" fmla="*/ 0 h 10"/>
                <a:gd name="T4" fmla="*/ 4 w 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0" y="4"/>
                    <a:pt x="8" y="4"/>
                    <a:pt x="9" y="0"/>
                  </a:cubicBezTo>
                  <a:cubicBezTo>
                    <a:pt x="9" y="5"/>
                    <a:pt x="7" y="8"/>
                    <a:pt x="4" y="1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340"/>
            <p:cNvSpPr/>
            <p:nvPr/>
          </p:nvSpPr>
          <p:spPr bwMode="auto">
            <a:xfrm>
              <a:off x="3657" y="1001"/>
              <a:ext cx="15" cy="15"/>
            </a:xfrm>
            <a:custGeom>
              <a:avLst/>
              <a:gdLst>
                <a:gd name="T0" fmla="*/ 0 w 7"/>
                <a:gd name="T1" fmla="*/ 5 h 7"/>
                <a:gd name="T2" fmla="*/ 4 w 7"/>
                <a:gd name="T3" fmla="*/ 0 h 7"/>
                <a:gd name="T4" fmla="*/ 7 w 7"/>
                <a:gd name="T5" fmla="*/ 7 h 7"/>
                <a:gd name="T6" fmla="*/ 0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3"/>
                    <a:pt x="3" y="2"/>
                    <a:pt x="4" y="0"/>
                  </a:cubicBezTo>
                  <a:cubicBezTo>
                    <a:pt x="7" y="2"/>
                    <a:pt x="6" y="5"/>
                    <a:pt x="7" y="7"/>
                  </a:cubicBezTo>
                  <a:cubicBezTo>
                    <a:pt x="5" y="6"/>
                    <a:pt x="3" y="4"/>
                    <a:pt x="0" y="5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341"/>
            <p:cNvSpPr/>
            <p:nvPr/>
          </p:nvSpPr>
          <p:spPr bwMode="auto">
            <a:xfrm>
              <a:off x="3500" y="1073"/>
              <a:ext cx="8" cy="21"/>
            </a:xfrm>
            <a:custGeom>
              <a:avLst/>
              <a:gdLst>
                <a:gd name="T0" fmla="*/ 1 w 4"/>
                <a:gd name="T1" fmla="*/ 0 h 10"/>
                <a:gd name="T2" fmla="*/ 2 w 4"/>
                <a:gd name="T3" fmla="*/ 10 h 10"/>
                <a:gd name="T4" fmla="*/ 1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1" y="0"/>
                  </a:moveTo>
                  <a:cubicBezTo>
                    <a:pt x="4" y="3"/>
                    <a:pt x="4" y="6"/>
                    <a:pt x="2" y="10"/>
                  </a:cubicBezTo>
                  <a:cubicBezTo>
                    <a:pt x="1" y="6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342"/>
            <p:cNvSpPr/>
            <p:nvPr/>
          </p:nvSpPr>
          <p:spPr bwMode="auto">
            <a:xfrm>
              <a:off x="3450" y="613"/>
              <a:ext cx="44" cy="13"/>
            </a:xfrm>
            <a:custGeom>
              <a:avLst/>
              <a:gdLst>
                <a:gd name="T0" fmla="*/ 21 w 21"/>
                <a:gd name="T1" fmla="*/ 5 h 6"/>
                <a:gd name="T2" fmla="*/ 18 w 21"/>
                <a:gd name="T3" fmla="*/ 6 h 6"/>
                <a:gd name="T4" fmla="*/ 0 w 21"/>
                <a:gd name="T5" fmla="*/ 4 h 6"/>
                <a:gd name="T6" fmla="*/ 21 w 21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6">
                  <a:moveTo>
                    <a:pt x="21" y="5"/>
                  </a:moveTo>
                  <a:cubicBezTo>
                    <a:pt x="20" y="5"/>
                    <a:pt x="18" y="6"/>
                    <a:pt x="18" y="6"/>
                  </a:cubicBezTo>
                  <a:cubicBezTo>
                    <a:pt x="12" y="1"/>
                    <a:pt x="6" y="4"/>
                    <a:pt x="0" y="4"/>
                  </a:cubicBezTo>
                  <a:cubicBezTo>
                    <a:pt x="7" y="0"/>
                    <a:pt x="15" y="0"/>
                    <a:pt x="21" y="5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343"/>
            <p:cNvSpPr/>
            <p:nvPr/>
          </p:nvSpPr>
          <p:spPr bwMode="auto">
            <a:xfrm>
              <a:off x="3429" y="617"/>
              <a:ext cx="16" cy="13"/>
            </a:xfrm>
            <a:custGeom>
              <a:avLst/>
              <a:gdLst>
                <a:gd name="T0" fmla="*/ 8 w 8"/>
                <a:gd name="T1" fmla="*/ 2 h 6"/>
                <a:gd name="T2" fmla="*/ 0 w 8"/>
                <a:gd name="T3" fmla="*/ 5 h 6"/>
                <a:gd name="T4" fmla="*/ 8 w 8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cubicBezTo>
                    <a:pt x="5" y="1"/>
                    <a:pt x="4" y="6"/>
                    <a:pt x="0" y="5"/>
                  </a:cubicBezTo>
                  <a:cubicBezTo>
                    <a:pt x="2" y="2"/>
                    <a:pt x="4" y="0"/>
                    <a:pt x="8" y="2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344"/>
            <p:cNvSpPr/>
            <p:nvPr/>
          </p:nvSpPr>
          <p:spPr bwMode="auto">
            <a:xfrm>
              <a:off x="3319" y="930"/>
              <a:ext cx="32" cy="69"/>
            </a:xfrm>
            <a:custGeom>
              <a:avLst/>
              <a:gdLst>
                <a:gd name="T0" fmla="*/ 6 w 15"/>
                <a:gd name="T1" fmla="*/ 32 h 33"/>
                <a:gd name="T2" fmla="*/ 1 w 15"/>
                <a:gd name="T3" fmla="*/ 29 h 33"/>
                <a:gd name="T4" fmla="*/ 9 w 15"/>
                <a:gd name="T5" fmla="*/ 0 h 33"/>
                <a:gd name="T6" fmla="*/ 8 w 15"/>
                <a:gd name="T7" fmla="*/ 5 h 33"/>
                <a:gd name="T8" fmla="*/ 7 w 15"/>
                <a:gd name="T9" fmla="*/ 7 h 33"/>
                <a:gd name="T10" fmla="*/ 5 w 15"/>
                <a:gd name="T11" fmla="*/ 19 h 33"/>
                <a:gd name="T12" fmla="*/ 5 w 15"/>
                <a:gd name="T13" fmla="*/ 22 h 33"/>
                <a:gd name="T14" fmla="*/ 6 w 15"/>
                <a:gd name="T15" fmla="*/ 31 h 33"/>
                <a:gd name="T16" fmla="*/ 6 w 15"/>
                <a:gd name="T1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3">
                  <a:moveTo>
                    <a:pt x="6" y="32"/>
                  </a:moveTo>
                  <a:cubicBezTo>
                    <a:pt x="3" y="33"/>
                    <a:pt x="3" y="30"/>
                    <a:pt x="1" y="29"/>
                  </a:cubicBezTo>
                  <a:cubicBezTo>
                    <a:pt x="1" y="19"/>
                    <a:pt x="0" y="8"/>
                    <a:pt x="9" y="0"/>
                  </a:cubicBezTo>
                  <a:cubicBezTo>
                    <a:pt x="9" y="2"/>
                    <a:pt x="15" y="5"/>
                    <a:pt x="8" y="5"/>
                  </a:cubicBezTo>
                  <a:cubicBezTo>
                    <a:pt x="7" y="5"/>
                    <a:pt x="6" y="7"/>
                    <a:pt x="7" y="7"/>
                  </a:cubicBezTo>
                  <a:cubicBezTo>
                    <a:pt x="10" y="12"/>
                    <a:pt x="6" y="15"/>
                    <a:pt x="5" y="19"/>
                  </a:cubicBezTo>
                  <a:cubicBezTo>
                    <a:pt x="5" y="20"/>
                    <a:pt x="4" y="21"/>
                    <a:pt x="5" y="22"/>
                  </a:cubicBezTo>
                  <a:cubicBezTo>
                    <a:pt x="9" y="25"/>
                    <a:pt x="6" y="28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345"/>
            <p:cNvSpPr/>
            <p:nvPr/>
          </p:nvSpPr>
          <p:spPr bwMode="auto">
            <a:xfrm>
              <a:off x="3382" y="681"/>
              <a:ext cx="17" cy="59"/>
            </a:xfrm>
            <a:custGeom>
              <a:avLst/>
              <a:gdLst>
                <a:gd name="T0" fmla="*/ 5 w 8"/>
                <a:gd name="T1" fmla="*/ 0 h 28"/>
                <a:gd name="T2" fmla="*/ 6 w 8"/>
                <a:gd name="T3" fmla="*/ 9 h 28"/>
                <a:gd name="T4" fmla="*/ 6 w 8"/>
                <a:gd name="T5" fmla="*/ 18 h 28"/>
                <a:gd name="T6" fmla="*/ 5 w 8"/>
                <a:gd name="T7" fmla="*/ 28 h 28"/>
                <a:gd name="T8" fmla="*/ 3 w 8"/>
                <a:gd name="T9" fmla="*/ 12 h 28"/>
                <a:gd name="T10" fmla="*/ 1 w 8"/>
                <a:gd name="T11" fmla="*/ 9 h 28"/>
                <a:gd name="T12" fmla="*/ 5 w 8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5" y="0"/>
                  </a:moveTo>
                  <a:cubicBezTo>
                    <a:pt x="7" y="3"/>
                    <a:pt x="8" y="6"/>
                    <a:pt x="6" y="9"/>
                  </a:cubicBezTo>
                  <a:cubicBezTo>
                    <a:pt x="4" y="12"/>
                    <a:pt x="4" y="15"/>
                    <a:pt x="6" y="18"/>
                  </a:cubicBezTo>
                  <a:cubicBezTo>
                    <a:pt x="7" y="21"/>
                    <a:pt x="7" y="24"/>
                    <a:pt x="5" y="28"/>
                  </a:cubicBezTo>
                  <a:cubicBezTo>
                    <a:pt x="3" y="23"/>
                    <a:pt x="0" y="18"/>
                    <a:pt x="3" y="12"/>
                  </a:cubicBezTo>
                  <a:cubicBezTo>
                    <a:pt x="3" y="11"/>
                    <a:pt x="2" y="10"/>
                    <a:pt x="1" y="9"/>
                  </a:cubicBezTo>
                  <a:cubicBezTo>
                    <a:pt x="5" y="7"/>
                    <a:pt x="1" y="2"/>
                    <a:pt x="5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346"/>
            <p:cNvSpPr/>
            <p:nvPr/>
          </p:nvSpPr>
          <p:spPr bwMode="auto">
            <a:xfrm>
              <a:off x="3395" y="740"/>
              <a:ext cx="34" cy="52"/>
            </a:xfrm>
            <a:custGeom>
              <a:avLst/>
              <a:gdLst>
                <a:gd name="T0" fmla="*/ 0 w 16"/>
                <a:gd name="T1" fmla="*/ 2 h 25"/>
                <a:gd name="T2" fmla="*/ 5 w 16"/>
                <a:gd name="T3" fmla="*/ 6 h 25"/>
                <a:gd name="T4" fmla="*/ 15 w 16"/>
                <a:gd name="T5" fmla="*/ 22 h 25"/>
                <a:gd name="T6" fmla="*/ 13 w 16"/>
                <a:gd name="T7" fmla="*/ 25 h 25"/>
                <a:gd name="T8" fmla="*/ 0 w 16"/>
                <a:gd name="T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0" y="2"/>
                  </a:moveTo>
                  <a:cubicBezTo>
                    <a:pt x="4" y="0"/>
                    <a:pt x="5" y="4"/>
                    <a:pt x="5" y="6"/>
                  </a:cubicBezTo>
                  <a:cubicBezTo>
                    <a:pt x="6" y="13"/>
                    <a:pt x="10" y="18"/>
                    <a:pt x="15" y="22"/>
                  </a:cubicBezTo>
                  <a:cubicBezTo>
                    <a:pt x="16" y="24"/>
                    <a:pt x="15" y="25"/>
                    <a:pt x="13" y="25"/>
                  </a:cubicBezTo>
                  <a:cubicBezTo>
                    <a:pt x="8" y="18"/>
                    <a:pt x="1" y="12"/>
                    <a:pt x="0" y="2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347"/>
            <p:cNvSpPr/>
            <p:nvPr/>
          </p:nvSpPr>
          <p:spPr bwMode="auto">
            <a:xfrm>
              <a:off x="3317" y="991"/>
              <a:ext cx="21" cy="34"/>
            </a:xfrm>
            <a:custGeom>
              <a:avLst/>
              <a:gdLst>
                <a:gd name="T0" fmla="*/ 2 w 10"/>
                <a:gd name="T1" fmla="*/ 0 h 16"/>
                <a:gd name="T2" fmla="*/ 9 w 10"/>
                <a:gd name="T3" fmla="*/ 16 h 16"/>
                <a:gd name="T4" fmla="*/ 2 w 1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6">
                  <a:moveTo>
                    <a:pt x="2" y="0"/>
                  </a:moveTo>
                  <a:cubicBezTo>
                    <a:pt x="3" y="6"/>
                    <a:pt x="10" y="9"/>
                    <a:pt x="9" y="16"/>
                  </a:cubicBezTo>
                  <a:cubicBezTo>
                    <a:pt x="4" y="12"/>
                    <a:pt x="0" y="7"/>
                    <a:pt x="2" y="0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348"/>
            <p:cNvSpPr/>
            <p:nvPr/>
          </p:nvSpPr>
          <p:spPr bwMode="auto">
            <a:xfrm>
              <a:off x="3336" y="1025"/>
              <a:ext cx="17" cy="18"/>
            </a:xfrm>
            <a:custGeom>
              <a:avLst/>
              <a:gdLst>
                <a:gd name="T0" fmla="*/ 0 w 8"/>
                <a:gd name="T1" fmla="*/ 1 h 9"/>
                <a:gd name="T2" fmla="*/ 8 w 8"/>
                <a:gd name="T3" fmla="*/ 7 h 9"/>
                <a:gd name="T4" fmla="*/ 0 w 8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0" y="1"/>
                  </a:moveTo>
                  <a:cubicBezTo>
                    <a:pt x="5" y="0"/>
                    <a:pt x="4" y="7"/>
                    <a:pt x="8" y="7"/>
                  </a:cubicBezTo>
                  <a:cubicBezTo>
                    <a:pt x="3" y="9"/>
                    <a:pt x="2" y="8"/>
                    <a:pt x="0" y="1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349"/>
            <p:cNvSpPr/>
            <p:nvPr/>
          </p:nvSpPr>
          <p:spPr bwMode="auto">
            <a:xfrm>
              <a:off x="3353" y="1041"/>
              <a:ext cx="19" cy="11"/>
            </a:xfrm>
            <a:custGeom>
              <a:avLst/>
              <a:gdLst>
                <a:gd name="T0" fmla="*/ 2 w 9"/>
                <a:gd name="T1" fmla="*/ 1 h 5"/>
                <a:gd name="T2" fmla="*/ 9 w 9"/>
                <a:gd name="T3" fmla="*/ 5 h 5"/>
                <a:gd name="T4" fmla="*/ 2 w 9"/>
                <a:gd name="T5" fmla="*/ 4 h 5"/>
                <a:gd name="T6" fmla="*/ 2 w 9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2" y="1"/>
                  </a:moveTo>
                  <a:cubicBezTo>
                    <a:pt x="6" y="0"/>
                    <a:pt x="8" y="1"/>
                    <a:pt x="9" y="5"/>
                  </a:cubicBezTo>
                  <a:cubicBezTo>
                    <a:pt x="7" y="5"/>
                    <a:pt x="4" y="5"/>
                    <a:pt x="2" y="4"/>
                  </a:cubicBezTo>
                  <a:cubicBezTo>
                    <a:pt x="0" y="3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350"/>
            <p:cNvSpPr/>
            <p:nvPr/>
          </p:nvSpPr>
          <p:spPr bwMode="auto">
            <a:xfrm>
              <a:off x="3378" y="714"/>
              <a:ext cx="11" cy="24"/>
            </a:xfrm>
            <a:custGeom>
              <a:avLst/>
              <a:gdLst>
                <a:gd name="T0" fmla="*/ 3 w 5"/>
                <a:gd name="T1" fmla="*/ 11 h 11"/>
                <a:gd name="T2" fmla="*/ 2 w 5"/>
                <a:gd name="T3" fmla="*/ 0 h 11"/>
                <a:gd name="T4" fmla="*/ 3 w 5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1">
                  <a:moveTo>
                    <a:pt x="3" y="11"/>
                  </a:moveTo>
                  <a:cubicBezTo>
                    <a:pt x="2" y="7"/>
                    <a:pt x="0" y="4"/>
                    <a:pt x="2" y="0"/>
                  </a:cubicBezTo>
                  <a:cubicBezTo>
                    <a:pt x="2" y="4"/>
                    <a:pt x="5" y="7"/>
                    <a:pt x="3" y="11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351"/>
            <p:cNvSpPr/>
            <p:nvPr/>
          </p:nvSpPr>
          <p:spPr bwMode="auto">
            <a:xfrm>
              <a:off x="3384" y="742"/>
              <a:ext cx="7" cy="13"/>
            </a:xfrm>
            <a:custGeom>
              <a:avLst/>
              <a:gdLst>
                <a:gd name="T0" fmla="*/ 3 w 3"/>
                <a:gd name="T1" fmla="*/ 6 h 6"/>
                <a:gd name="T2" fmla="*/ 2 w 3"/>
                <a:gd name="T3" fmla="*/ 6 h 6"/>
                <a:gd name="T4" fmla="*/ 0 w 3"/>
                <a:gd name="T5" fmla="*/ 0 h 6"/>
                <a:gd name="T6" fmla="*/ 3 w 3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2" y="6"/>
                    <a:pt x="2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3" y="1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352"/>
            <p:cNvSpPr/>
            <p:nvPr/>
          </p:nvSpPr>
          <p:spPr bwMode="auto">
            <a:xfrm>
              <a:off x="3391" y="668"/>
              <a:ext cx="8" cy="11"/>
            </a:xfrm>
            <a:custGeom>
              <a:avLst/>
              <a:gdLst>
                <a:gd name="T0" fmla="*/ 3 w 4"/>
                <a:gd name="T1" fmla="*/ 0 h 5"/>
                <a:gd name="T2" fmla="*/ 2 w 4"/>
                <a:gd name="T3" fmla="*/ 5 h 5"/>
                <a:gd name="T4" fmla="*/ 3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4" y="2"/>
                    <a:pt x="4" y="4"/>
                    <a:pt x="2" y="5"/>
                  </a:cubicBezTo>
                  <a:cubicBezTo>
                    <a:pt x="1" y="3"/>
                    <a:pt x="0" y="2"/>
                    <a:pt x="3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353"/>
            <p:cNvSpPr/>
            <p:nvPr/>
          </p:nvSpPr>
          <p:spPr bwMode="auto">
            <a:xfrm>
              <a:off x="3548" y="828"/>
              <a:ext cx="70" cy="74"/>
            </a:xfrm>
            <a:custGeom>
              <a:avLst/>
              <a:gdLst>
                <a:gd name="T0" fmla="*/ 2 w 33"/>
                <a:gd name="T1" fmla="*/ 21 h 35"/>
                <a:gd name="T2" fmla="*/ 10 w 33"/>
                <a:gd name="T3" fmla="*/ 2 h 35"/>
                <a:gd name="T4" fmla="*/ 31 w 33"/>
                <a:gd name="T5" fmla="*/ 15 h 35"/>
                <a:gd name="T6" fmla="*/ 19 w 33"/>
                <a:gd name="T7" fmla="*/ 34 h 35"/>
                <a:gd name="T8" fmla="*/ 2 w 33"/>
                <a:gd name="T9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2" y="21"/>
                  </a:moveTo>
                  <a:cubicBezTo>
                    <a:pt x="0" y="12"/>
                    <a:pt x="3" y="4"/>
                    <a:pt x="10" y="2"/>
                  </a:cubicBezTo>
                  <a:cubicBezTo>
                    <a:pt x="18" y="0"/>
                    <a:pt x="29" y="7"/>
                    <a:pt x="31" y="15"/>
                  </a:cubicBezTo>
                  <a:cubicBezTo>
                    <a:pt x="33" y="23"/>
                    <a:pt x="26" y="32"/>
                    <a:pt x="19" y="34"/>
                  </a:cubicBezTo>
                  <a:cubicBezTo>
                    <a:pt x="11" y="35"/>
                    <a:pt x="4" y="30"/>
                    <a:pt x="2" y="21"/>
                  </a:cubicBez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354"/>
            <p:cNvSpPr/>
            <p:nvPr/>
          </p:nvSpPr>
          <p:spPr bwMode="auto">
            <a:xfrm>
              <a:off x="3559" y="1056"/>
              <a:ext cx="29" cy="38"/>
            </a:xfrm>
            <a:custGeom>
              <a:avLst/>
              <a:gdLst>
                <a:gd name="T0" fmla="*/ 8 w 14"/>
                <a:gd name="T1" fmla="*/ 0 h 18"/>
                <a:gd name="T2" fmla="*/ 10 w 14"/>
                <a:gd name="T3" fmla="*/ 11 h 18"/>
                <a:gd name="T4" fmla="*/ 4 w 14"/>
                <a:gd name="T5" fmla="*/ 18 h 18"/>
                <a:gd name="T6" fmla="*/ 4 w 14"/>
                <a:gd name="T7" fmla="*/ 7 h 18"/>
                <a:gd name="T8" fmla="*/ 8 w 1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13" y="3"/>
                    <a:pt x="8" y="7"/>
                    <a:pt x="10" y="11"/>
                  </a:cubicBezTo>
                  <a:cubicBezTo>
                    <a:pt x="14" y="17"/>
                    <a:pt x="5" y="15"/>
                    <a:pt x="4" y="18"/>
                  </a:cubicBezTo>
                  <a:cubicBezTo>
                    <a:pt x="0" y="15"/>
                    <a:pt x="3" y="10"/>
                    <a:pt x="4" y="7"/>
                  </a:cubicBezTo>
                  <a:cubicBezTo>
                    <a:pt x="4" y="4"/>
                    <a:pt x="6" y="2"/>
                    <a:pt x="8" y="0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355"/>
            <p:cNvSpPr/>
            <p:nvPr/>
          </p:nvSpPr>
          <p:spPr bwMode="auto">
            <a:xfrm>
              <a:off x="3618" y="1077"/>
              <a:ext cx="6" cy="4"/>
            </a:xfrm>
            <a:custGeom>
              <a:avLst/>
              <a:gdLst>
                <a:gd name="T0" fmla="*/ 2 w 3"/>
                <a:gd name="T1" fmla="*/ 2 h 2"/>
                <a:gd name="T2" fmla="*/ 0 w 3"/>
                <a:gd name="T3" fmla="*/ 2 h 2"/>
                <a:gd name="T4" fmla="*/ 1 w 3"/>
                <a:gd name="T5" fmla="*/ 0 h 2"/>
                <a:gd name="T6" fmla="*/ 3 w 3"/>
                <a:gd name="T7" fmla="*/ 1 h 2"/>
                <a:gd name="T8" fmla="*/ 2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356"/>
            <p:cNvSpPr>
              <a:spLocks noEditPoints="1"/>
            </p:cNvSpPr>
            <p:nvPr/>
          </p:nvSpPr>
          <p:spPr bwMode="auto">
            <a:xfrm>
              <a:off x="3317" y="592"/>
              <a:ext cx="552" cy="580"/>
            </a:xfrm>
            <a:custGeom>
              <a:avLst/>
              <a:gdLst>
                <a:gd name="T0" fmla="*/ 141 w 263"/>
                <a:gd name="T1" fmla="*/ 268 h 275"/>
                <a:gd name="T2" fmla="*/ 90 w 263"/>
                <a:gd name="T3" fmla="*/ 206 h 275"/>
                <a:gd name="T4" fmla="*/ 10 w 263"/>
                <a:gd name="T5" fmla="*/ 213 h 275"/>
                <a:gd name="T6" fmla="*/ 79 w 263"/>
                <a:gd name="T7" fmla="*/ 115 h 275"/>
                <a:gd name="T8" fmla="*/ 54 w 263"/>
                <a:gd name="T9" fmla="*/ 5 h 275"/>
                <a:gd name="T10" fmla="*/ 133 w 263"/>
                <a:gd name="T11" fmla="*/ 85 h 275"/>
                <a:gd name="T12" fmla="*/ 237 w 263"/>
                <a:gd name="T13" fmla="*/ 37 h 275"/>
                <a:gd name="T14" fmla="*/ 197 w 263"/>
                <a:gd name="T15" fmla="*/ 126 h 275"/>
                <a:gd name="T16" fmla="*/ 253 w 263"/>
                <a:gd name="T17" fmla="*/ 203 h 275"/>
                <a:gd name="T18" fmla="*/ 159 w 263"/>
                <a:gd name="T19" fmla="*/ 182 h 275"/>
                <a:gd name="T20" fmla="*/ 240 w 263"/>
                <a:gd name="T21" fmla="*/ 72 h 275"/>
                <a:gd name="T22" fmla="*/ 203 w 263"/>
                <a:gd name="T23" fmla="*/ 60 h 275"/>
                <a:gd name="T24" fmla="*/ 135 w 263"/>
                <a:gd name="T25" fmla="*/ 162 h 275"/>
                <a:gd name="T26" fmla="*/ 98 w 263"/>
                <a:gd name="T27" fmla="*/ 252 h 275"/>
                <a:gd name="T28" fmla="*/ 133 w 263"/>
                <a:gd name="T29" fmla="*/ 188 h 275"/>
                <a:gd name="T30" fmla="*/ 44 w 263"/>
                <a:gd name="T31" fmla="*/ 152 h 275"/>
                <a:gd name="T32" fmla="*/ 41 w 263"/>
                <a:gd name="T33" fmla="*/ 193 h 275"/>
                <a:gd name="T34" fmla="*/ 122 w 263"/>
                <a:gd name="T35" fmla="*/ 110 h 275"/>
                <a:gd name="T36" fmla="*/ 31 w 263"/>
                <a:gd name="T37" fmla="*/ 51 h 275"/>
                <a:gd name="T38" fmla="*/ 259 w 263"/>
                <a:gd name="T39" fmla="*/ 172 h 275"/>
                <a:gd name="T40" fmla="*/ 192 w 263"/>
                <a:gd name="T41" fmla="*/ 173 h 275"/>
                <a:gd name="T42" fmla="*/ 254 w 263"/>
                <a:gd name="T43" fmla="*/ 191 h 275"/>
                <a:gd name="T44" fmla="*/ 118 w 263"/>
                <a:gd name="T45" fmla="*/ 39 h 275"/>
                <a:gd name="T46" fmla="*/ 111 w 263"/>
                <a:gd name="T47" fmla="*/ 66 h 275"/>
                <a:gd name="T48" fmla="*/ 164 w 263"/>
                <a:gd name="T49" fmla="*/ 54 h 275"/>
                <a:gd name="T50" fmla="*/ 136 w 263"/>
                <a:gd name="T51" fmla="*/ 92 h 275"/>
                <a:gd name="T52" fmla="*/ 170 w 263"/>
                <a:gd name="T53" fmla="*/ 192 h 275"/>
                <a:gd name="T54" fmla="*/ 141 w 263"/>
                <a:gd name="T55" fmla="*/ 142 h 275"/>
                <a:gd name="T56" fmla="*/ 180 w 263"/>
                <a:gd name="T57" fmla="*/ 140 h 275"/>
                <a:gd name="T58" fmla="*/ 21 w 263"/>
                <a:gd name="T59" fmla="*/ 163 h 275"/>
                <a:gd name="T60" fmla="*/ 90 w 263"/>
                <a:gd name="T61" fmla="*/ 132 h 275"/>
                <a:gd name="T62" fmla="*/ 94 w 263"/>
                <a:gd name="T63" fmla="*/ 211 h 275"/>
                <a:gd name="T64" fmla="*/ 93 w 263"/>
                <a:gd name="T65" fmla="*/ 196 h 275"/>
                <a:gd name="T66" fmla="*/ 110 w 263"/>
                <a:gd name="T67" fmla="*/ 147 h 275"/>
                <a:gd name="T68" fmla="*/ 60 w 263"/>
                <a:gd name="T69" fmla="*/ 214 h 275"/>
                <a:gd name="T70" fmla="*/ 115 w 263"/>
                <a:gd name="T71" fmla="*/ 118 h 275"/>
                <a:gd name="T72" fmla="*/ 135 w 263"/>
                <a:gd name="T73" fmla="*/ 152 h 275"/>
                <a:gd name="T74" fmla="*/ 162 w 263"/>
                <a:gd name="T75" fmla="*/ 212 h 275"/>
                <a:gd name="T76" fmla="*/ 190 w 263"/>
                <a:gd name="T77" fmla="*/ 22 h 275"/>
                <a:gd name="T78" fmla="*/ 200 w 263"/>
                <a:gd name="T79" fmla="*/ 32 h 275"/>
                <a:gd name="T80" fmla="*/ 42 w 263"/>
                <a:gd name="T81" fmla="*/ 27 h 275"/>
                <a:gd name="T82" fmla="*/ 137 w 263"/>
                <a:gd name="T83" fmla="*/ 188 h 275"/>
                <a:gd name="T84" fmla="*/ 158 w 263"/>
                <a:gd name="T85" fmla="*/ 246 h 275"/>
                <a:gd name="T86" fmla="*/ 200 w 263"/>
                <a:gd name="T87" fmla="*/ 105 h 275"/>
                <a:gd name="T88" fmla="*/ 192 w 263"/>
                <a:gd name="T89" fmla="*/ 123 h 275"/>
                <a:gd name="T90" fmla="*/ 196 w 263"/>
                <a:gd name="T91" fmla="*/ 212 h 275"/>
                <a:gd name="T92" fmla="*/ 185 w 263"/>
                <a:gd name="T93" fmla="*/ 167 h 275"/>
                <a:gd name="T94" fmla="*/ 192 w 263"/>
                <a:gd name="T95" fmla="*/ 60 h 275"/>
                <a:gd name="T96" fmla="*/ 215 w 263"/>
                <a:gd name="T97" fmla="*/ 18 h 275"/>
                <a:gd name="T98" fmla="*/ 144 w 263"/>
                <a:gd name="T99" fmla="*/ 133 h 275"/>
                <a:gd name="T100" fmla="*/ 138 w 263"/>
                <a:gd name="T101" fmla="*/ 139 h 275"/>
                <a:gd name="T102" fmla="*/ 149 w 263"/>
                <a:gd name="T103" fmla="*/ 129 h 275"/>
                <a:gd name="T104" fmla="*/ 231 w 263"/>
                <a:gd name="T105" fmla="*/ 137 h 275"/>
                <a:gd name="T106" fmla="*/ 85 w 263"/>
                <a:gd name="T107" fmla="*/ 87 h 275"/>
                <a:gd name="T108" fmla="*/ 102 w 263"/>
                <a:gd name="T109" fmla="*/ 12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3" h="275">
                  <a:moveTo>
                    <a:pt x="159" y="182"/>
                  </a:moveTo>
                  <a:cubicBezTo>
                    <a:pt x="161" y="190"/>
                    <a:pt x="163" y="199"/>
                    <a:pt x="165" y="208"/>
                  </a:cubicBezTo>
                  <a:cubicBezTo>
                    <a:pt x="167" y="218"/>
                    <a:pt x="166" y="228"/>
                    <a:pt x="163" y="237"/>
                  </a:cubicBezTo>
                  <a:cubicBezTo>
                    <a:pt x="161" y="244"/>
                    <a:pt x="159" y="251"/>
                    <a:pt x="156" y="258"/>
                  </a:cubicBezTo>
                  <a:cubicBezTo>
                    <a:pt x="155" y="261"/>
                    <a:pt x="153" y="263"/>
                    <a:pt x="150" y="264"/>
                  </a:cubicBezTo>
                  <a:cubicBezTo>
                    <a:pt x="147" y="265"/>
                    <a:pt x="144" y="267"/>
                    <a:pt x="141" y="268"/>
                  </a:cubicBezTo>
                  <a:cubicBezTo>
                    <a:pt x="135" y="272"/>
                    <a:pt x="128" y="275"/>
                    <a:pt x="121" y="272"/>
                  </a:cubicBezTo>
                  <a:cubicBezTo>
                    <a:pt x="117" y="270"/>
                    <a:pt x="112" y="270"/>
                    <a:pt x="108" y="268"/>
                  </a:cubicBezTo>
                  <a:cubicBezTo>
                    <a:pt x="102" y="266"/>
                    <a:pt x="98" y="261"/>
                    <a:pt x="97" y="255"/>
                  </a:cubicBezTo>
                  <a:cubicBezTo>
                    <a:pt x="95" y="250"/>
                    <a:pt x="94" y="245"/>
                    <a:pt x="93" y="239"/>
                  </a:cubicBezTo>
                  <a:cubicBezTo>
                    <a:pt x="92" y="238"/>
                    <a:pt x="92" y="236"/>
                    <a:pt x="92" y="235"/>
                  </a:cubicBezTo>
                  <a:cubicBezTo>
                    <a:pt x="94" y="225"/>
                    <a:pt x="91" y="215"/>
                    <a:pt x="90" y="206"/>
                  </a:cubicBezTo>
                  <a:cubicBezTo>
                    <a:pt x="90" y="202"/>
                    <a:pt x="90" y="198"/>
                    <a:pt x="90" y="194"/>
                  </a:cubicBezTo>
                  <a:cubicBezTo>
                    <a:pt x="88" y="198"/>
                    <a:pt x="85" y="201"/>
                    <a:pt x="82" y="203"/>
                  </a:cubicBezTo>
                  <a:cubicBezTo>
                    <a:pt x="71" y="213"/>
                    <a:pt x="57" y="219"/>
                    <a:pt x="42" y="221"/>
                  </a:cubicBezTo>
                  <a:cubicBezTo>
                    <a:pt x="40" y="221"/>
                    <a:pt x="37" y="221"/>
                    <a:pt x="34" y="221"/>
                  </a:cubicBezTo>
                  <a:cubicBezTo>
                    <a:pt x="28" y="220"/>
                    <a:pt x="21" y="219"/>
                    <a:pt x="14" y="217"/>
                  </a:cubicBezTo>
                  <a:cubicBezTo>
                    <a:pt x="13" y="217"/>
                    <a:pt x="10" y="215"/>
                    <a:pt x="10" y="213"/>
                  </a:cubicBezTo>
                  <a:cubicBezTo>
                    <a:pt x="5" y="200"/>
                    <a:pt x="1" y="188"/>
                    <a:pt x="0" y="174"/>
                  </a:cubicBezTo>
                  <a:cubicBezTo>
                    <a:pt x="0" y="164"/>
                    <a:pt x="3" y="155"/>
                    <a:pt x="13" y="149"/>
                  </a:cubicBezTo>
                  <a:cubicBezTo>
                    <a:pt x="22" y="143"/>
                    <a:pt x="31" y="137"/>
                    <a:pt x="40" y="131"/>
                  </a:cubicBezTo>
                  <a:cubicBezTo>
                    <a:pt x="54" y="121"/>
                    <a:pt x="69" y="116"/>
                    <a:pt x="86" y="120"/>
                  </a:cubicBezTo>
                  <a:cubicBezTo>
                    <a:pt x="87" y="120"/>
                    <a:pt x="87" y="120"/>
                    <a:pt x="88" y="119"/>
                  </a:cubicBezTo>
                  <a:cubicBezTo>
                    <a:pt x="85" y="118"/>
                    <a:pt x="81" y="117"/>
                    <a:pt x="79" y="115"/>
                  </a:cubicBezTo>
                  <a:cubicBezTo>
                    <a:pt x="73" y="112"/>
                    <a:pt x="67" y="107"/>
                    <a:pt x="61" y="104"/>
                  </a:cubicBezTo>
                  <a:cubicBezTo>
                    <a:pt x="48" y="98"/>
                    <a:pt x="44" y="85"/>
                    <a:pt x="37" y="74"/>
                  </a:cubicBezTo>
                  <a:cubicBezTo>
                    <a:pt x="33" y="69"/>
                    <a:pt x="30" y="63"/>
                    <a:pt x="28" y="56"/>
                  </a:cubicBezTo>
                  <a:cubicBezTo>
                    <a:pt x="27" y="51"/>
                    <a:pt x="28" y="48"/>
                    <a:pt x="30" y="44"/>
                  </a:cubicBezTo>
                  <a:cubicBezTo>
                    <a:pt x="33" y="34"/>
                    <a:pt x="39" y="26"/>
                    <a:pt x="45" y="18"/>
                  </a:cubicBezTo>
                  <a:cubicBezTo>
                    <a:pt x="49" y="15"/>
                    <a:pt x="51" y="10"/>
                    <a:pt x="54" y="5"/>
                  </a:cubicBezTo>
                  <a:cubicBezTo>
                    <a:pt x="55" y="4"/>
                    <a:pt x="57" y="2"/>
                    <a:pt x="59" y="2"/>
                  </a:cubicBezTo>
                  <a:cubicBezTo>
                    <a:pt x="68" y="0"/>
                    <a:pt x="78" y="2"/>
                    <a:pt x="86" y="5"/>
                  </a:cubicBezTo>
                  <a:cubicBezTo>
                    <a:pt x="107" y="14"/>
                    <a:pt x="120" y="31"/>
                    <a:pt x="127" y="52"/>
                  </a:cubicBezTo>
                  <a:cubicBezTo>
                    <a:pt x="128" y="55"/>
                    <a:pt x="129" y="58"/>
                    <a:pt x="130" y="61"/>
                  </a:cubicBezTo>
                  <a:cubicBezTo>
                    <a:pt x="133" y="67"/>
                    <a:pt x="134" y="73"/>
                    <a:pt x="133" y="79"/>
                  </a:cubicBezTo>
                  <a:cubicBezTo>
                    <a:pt x="133" y="81"/>
                    <a:pt x="133" y="83"/>
                    <a:pt x="133" y="85"/>
                  </a:cubicBezTo>
                  <a:cubicBezTo>
                    <a:pt x="134" y="81"/>
                    <a:pt x="135" y="78"/>
                    <a:pt x="136" y="74"/>
                  </a:cubicBezTo>
                  <a:cubicBezTo>
                    <a:pt x="141" y="61"/>
                    <a:pt x="149" y="50"/>
                    <a:pt x="159" y="41"/>
                  </a:cubicBezTo>
                  <a:cubicBezTo>
                    <a:pt x="161" y="39"/>
                    <a:pt x="162" y="37"/>
                    <a:pt x="164" y="35"/>
                  </a:cubicBezTo>
                  <a:cubicBezTo>
                    <a:pt x="175" y="21"/>
                    <a:pt x="190" y="14"/>
                    <a:pt x="208" y="13"/>
                  </a:cubicBezTo>
                  <a:cubicBezTo>
                    <a:pt x="215" y="13"/>
                    <a:pt x="221" y="17"/>
                    <a:pt x="225" y="22"/>
                  </a:cubicBezTo>
                  <a:cubicBezTo>
                    <a:pt x="229" y="27"/>
                    <a:pt x="233" y="32"/>
                    <a:pt x="237" y="37"/>
                  </a:cubicBezTo>
                  <a:cubicBezTo>
                    <a:pt x="238" y="38"/>
                    <a:pt x="240" y="39"/>
                    <a:pt x="242" y="40"/>
                  </a:cubicBezTo>
                  <a:cubicBezTo>
                    <a:pt x="249" y="45"/>
                    <a:pt x="250" y="50"/>
                    <a:pt x="249" y="58"/>
                  </a:cubicBezTo>
                  <a:cubicBezTo>
                    <a:pt x="248" y="63"/>
                    <a:pt x="246" y="68"/>
                    <a:pt x="243" y="73"/>
                  </a:cubicBezTo>
                  <a:cubicBezTo>
                    <a:pt x="240" y="79"/>
                    <a:pt x="237" y="86"/>
                    <a:pt x="235" y="93"/>
                  </a:cubicBezTo>
                  <a:cubicBezTo>
                    <a:pt x="232" y="100"/>
                    <a:pt x="227" y="105"/>
                    <a:pt x="221" y="109"/>
                  </a:cubicBezTo>
                  <a:cubicBezTo>
                    <a:pt x="213" y="115"/>
                    <a:pt x="205" y="120"/>
                    <a:pt x="197" y="126"/>
                  </a:cubicBezTo>
                  <a:cubicBezTo>
                    <a:pt x="200" y="126"/>
                    <a:pt x="203" y="127"/>
                    <a:pt x="207" y="128"/>
                  </a:cubicBezTo>
                  <a:cubicBezTo>
                    <a:pt x="221" y="130"/>
                    <a:pt x="234" y="134"/>
                    <a:pt x="246" y="140"/>
                  </a:cubicBezTo>
                  <a:cubicBezTo>
                    <a:pt x="247" y="141"/>
                    <a:pt x="249" y="141"/>
                    <a:pt x="250" y="142"/>
                  </a:cubicBezTo>
                  <a:cubicBezTo>
                    <a:pt x="262" y="147"/>
                    <a:pt x="263" y="152"/>
                    <a:pt x="262" y="164"/>
                  </a:cubicBezTo>
                  <a:cubicBezTo>
                    <a:pt x="262" y="174"/>
                    <a:pt x="258" y="183"/>
                    <a:pt x="256" y="192"/>
                  </a:cubicBezTo>
                  <a:cubicBezTo>
                    <a:pt x="255" y="196"/>
                    <a:pt x="254" y="199"/>
                    <a:pt x="253" y="203"/>
                  </a:cubicBezTo>
                  <a:cubicBezTo>
                    <a:pt x="252" y="204"/>
                    <a:pt x="250" y="206"/>
                    <a:pt x="249" y="207"/>
                  </a:cubicBezTo>
                  <a:cubicBezTo>
                    <a:pt x="246" y="208"/>
                    <a:pt x="243" y="210"/>
                    <a:pt x="244" y="214"/>
                  </a:cubicBezTo>
                  <a:cubicBezTo>
                    <a:pt x="244" y="214"/>
                    <a:pt x="243" y="215"/>
                    <a:pt x="242" y="216"/>
                  </a:cubicBezTo>
                  <a:cubicBezTo>
                    <a:pt x="229" y="221"/>
                    <a:pt x="215" y="221"/>
                    <a:pt x="201" y="217"/>
                  </a:cubicBezTo>
                  <a:cubicBezTo>
                    <a:pt x="187" y="213"/>
                    <a:pt x="176" y="202"/>
                    <a:pt x="167" y="191"/>
                  </a:cubicBezTo>
                  <a:cubicBezTo>
                    <a:pt x="164" y="188"/>
                    <a:pt x="161" y="185"/>
                    <a:pt x="159" y="182"/>
                  </a:cubicBezTo>
                  <a:close/>
                  <a:moveTo>
                    <a:pt x="152" y="112"/>
                  </a:moveTo>
                  <a:cubicBezTo>
                    <a:pt x="153" y="112"/>
                    <a:pt x="153" y="112"/>
                    <a:pt x="154" y="112"/>
                  </a:cubicBezTo>
                  <a:cubicBezTo>
                    <a:pt x="162" y="108"/>
                    <a:pt x="172" y="106"/>
                    <a:pt x="181" y="104"/>
                  </a:cubicBezTo>
                  <a:cubicBezTo>
                    <a:pt x="193" y="103"/>
                    <a:pt x="204" y="102"/>
                    <a:pt x="215" y="100"/>
                  </a:cubicBezTo>
                  <a:cubicBezTo>
                    <a:pt x="224" y="99"/>
                    <a:pt x="232" y="95"/>
                    <a:pt x="235" y="85"/>
                  </a:cubicBezTo>
                  <a:cubicBezTo>
                    <a:pt x="236" y="81"/>
                    <a:pt x="238" y="76"/>
                    <a:pt x="240" y="72"/>
                  </a:cubicBezTo>
                  <a:cubicBezTo>
                    <a:pt x="244" y="67"/>
                    <a:pt x="246" y="61"/>
                    <a:pt x="247" y="55"/>
                  </a:cubicBezTo>
                  <a:cubicBezTo>
                    <a:pt x="247" y="52"/>
                    <a:pt x="247" y="49"/>
                    <a:pt x="245" y="47"/>
                  </a:cubicBezTo>
                  <a:cubicBezTo>
                    <a:pt x="243" y="45"/>
                    <a:pt x="241" y="43"/>
                    <a:pt x="239" y="42"/>
                  </a:cubicBezTo>
                  <a:cubicBezTo>
                    <a:pt x="237" y="40"/>
                    <a:pt x="235" y="40"/>
                    <a:pt x="233" y="42"/>
                  </a:cubicBezTo>
                  <a:cubicBezTo>
                    <a:pt x="229" y="46"/>
                    <a:pt x="225" y="50"/>
                    <a:pt x="221" y="52"/>
                  </a:cubicBezTo>
                  <a:cubicBezTo>
                    <a:pt x="215" y="55"/>
                    <a:pt x="209" y="57"/>
                    <a:pt x="203" y="60"/>
                  </a:cubicBezTo>
                  <a:cubicBezTo>
                    <a:pt x="193" y="63"/>
                    <a:pt x="184" y="67"/>
                    <a:pt x="174" y="71"/>
                  </a:cubicBezTo>
                  <a:cubicBezTo>
                    <a:pt x="172" y="72"/>
                    <a:pt x="170" y="74"/>
                    <a:pt x="167" y="75"/>
                  </a:cubicBezTo>
                  <a:cubicBezTo>
                    <a:pt x="165" y="76"/>
                    <a:pt x="164" y="79"/>
                    <a:pt x="164" y="82"/>
                  </a:cubicBezTo>
                  <a:cubicBezTo>
                    <a:pt x="164" y="88"/>
                    <a:pt x="163" y="94"/>
                    <a:pt x="160" y="99"/>
                  </a:cubicBezTo>
                  <a:cubicBezTo>
                    <a:pt x="157" y="103"/>
                    <a:pt x="155" y="108"/>
                    <a:pt x="152" y="112"/>
                  </a:cubicBezTo>
                  <a:close/>
                  <a:moveTo>
                    <a:pt x="135" y="162"/>
                  </a:moveTo>
                  <a:cubicBezTo>
                    <a:pt x="135" y="162"/>
                    <a:pt x="135" y="162"/>
                    <a:pt x="135" y="162"/>
                  </a:cubicBezTo>
                  <a:cubicBezTo>
                    <a:pt x="133" y="166"/>
                    <a:pt x="132" y="170"/>
                    <a:pt x="131" y="173"/>
                  </a:cubicBezTo>
                  <a:cubicBezTo>
                    <a:pt x="126" y="181"/>
                    <a:pt x="120" y="186"/>
                    <a:pt x="113" y="191"/>
                  </a:cubicBezTo>
                  <a:cubicBezTo>
                    <a:pt x="106" y="197"/>
                    <a:pt x="99" y="204"/>
                    <a:pt x="97" y="213"/>
                  </a:cubicBezTo>
                  <a:cubicBezTo>
                    <a:pt x="96" y="217"/>
                    <a:pt x="96" y="222"/>
                    <a:pt x="95" y="226"/>
                  </a:cubicBezTo>
                  <a:cubicBezTo>
                    <a:pt x="94" y="235"/>
                    <a:pt x="95" y="243"/>
                    <a:pt x="98" y="252"/>
                  </a:cubicBezTo>
                  <a:cubicBezTo>
                    <a:pt x="100" y="260"/>
                    <a:pt x="105" y="266"/>
                    <a:pt x="115" y="269"/>
                  </a:cubicBezTo>
                  <a:cubicBezTo>
                    <a:pt x="117" y="269"/>
                    <a:pt x="119" y="269"/>
                    <a:pt x="121" y="270"/>
                  </a:cubicBezTo>
                  <a:cubicBezTo>
                    <a:pt x="128" y="273"/>
                    <a:pt x="133" y="270"/>
                    <a:pt x="139" y="266"/>
                  </a:cubicBezTo>
                  <a:cubicBezTo>
                    <a:pt x="142" y="265"/>
                    <a:pt x="143" y="263"/>
                    <a:pt x="140" y="260"/>
                  </a:cubicBezTo>
                  <a:cubicBezTo>
                    <a:pt x="132" y="248"/>
                    <a:pt x="129" y="234"/>
                    <a:pt x="129" y="220"/>
                  </a:cubicBezTo>
                  <a:cubicBezTo>
                    <a:pt x="129" y="210"/>
                    <a:pt x="132" y="199"/>
                    <a:pt x="133" y="188"/>
                  </a:cubicBezTo>
                  <a:cubicBezTo>
                    <a:pt x="134" y="180"/>
                    <a:pt x="134" y="171"/>
                    <a:pt x="135" y="162"/>
                  </a:cubicBezTo>
                  <a:close/>
                  <a:moveTo>
                    <a:pt x="111" y="132"/>
                  </a:moveTo>
                  <a:cubicBezTo>
                    <a:pt x="110" y="133"/>
                    <a:pt x="108" y="133"/>
                    <a:pt x="107" y="134"/>
                  </a:cubicBezTo>
                  <a:cubicBezTo>
                    <a:pt x="101" y="136"/>
                    <a:pt x="95" y="139"/>
                    <a:pt x="89" y="141"/>
                  </a:cubicBezTo>
                  <a:cubicBezTo>
                    <a:pt x="79" y="144"/>
                    <a:pt x="70" y="145"/>
                    <a:pt x="60" y="147"/>
                  </a:cubicBezTo>
                  <a:cubicBezTo>
                    <a:pt x="54" y="149"/>
                    <a:pt x="49" y="149"/>
                    <a:pt x="44" y="152"/>
                  </a:cubicBezTo>
                  <a:cubicBezTo>
                    <a:pt x="31" y="160"/>
                    <a:pt x="20" y="168"/>
                    <a:pt x="7" y="176"/>
                  </a:cubicBezTo>
                  <a:cubicBezTo>
                    <a:pt x="4" y="178"/>
                    <a:pt x="3" y="181"/>
                    <a:pt x="4" y="184"/>
                  </a:cubicBezTo>
                  <a:cubicBezTo>
                    <a:pt x="7" y="192"/>
                    <a:pt x="9" y="201"/>
                    <a:pt x="11" y="209"/>
                  </a:cubicBezTo>
                  <a:cubicBezTo>
                    <a:pt x="12" y="214"/>
                    <a:pt x="14" y="215"/>
                    <a:pt x="18" y="211"/>
                  </a:cubicBezTo>
                  <a:cubicBezTo>
                    <a:pt x="25" y="206"/>
                    <a:pt x="32" y="200"/>
                    <a:pt x="40" y="194"/>
                  </a:cubicBezTo>
                  <a:cubicBezTo>
                    <a:pt x="40" y="194"/>
                    <a:pt x="40" y="193"/>
                    <a:pt x="41" y="193"/>
                  </a:cubicBezTo>
                  <a:cubicBezTo>
                    <a:pt x="47" y="188"/>
                    <a:pt x="54" y="182"/>
                    <a:pt x="61" y="177"/>
                  </a:cubicBezTo>
                  <a:cubicBezTo>
                    <a:pt x="68" y="172"/>
                    <a:pt x="74" y="166"/>
                    <a:pt x="79" y="160"/>
                  </a:cubicBezTo>
                  <a:cubicBezTo>
                    <a:pt x="86" y="152"/>
                    <a:pt x="94" y="146"/>
                    <a:pt x="103" y="141"/>
                  </a:cubicBezTo>
                  <a:cubicBezTo>
                    <a:pt x="106" y="139"/>
                    <a:pt x="110" y="137"/>
                    <a:pt x="114" y="135"/>
                  </a:cubicBezTo>
                  <a:cubicBezTo>
                    <a:pt x="113" y="134"/>
                    <a:pt x="112" y="133"/>
                    <a:pt x="111" y="132"/>
                  </a:cubicBezTo>
                  <a:close/>
                  <a:moveTo>
                    <a:pt x="122" y="110"/>
                  </a:moveTo>
                  <a:cubicBezTo>
                    <a:pt x="122" y="104"/>
                    <a:pt x="122" y="99"/>
                    <a:pt x="121" y="94"/>
                  </a:cubicBezTo>
                  <a:cubicBezTo>
                    <a:pt x="119" y="88"/>
                    <a:pt x="116" y="83"/>
                    <a:pt x="114" y="77"/>
                  </a:cubicBezTo>
                  <a:cubicBezTo>
                    <a:pt x="109" y="65"/>
                    <a:pt x="100" y="59"/>
                    <a:pt x="89" y="54"/>
                  </a:cubicBezTo>
                  <a:cubicBezTo>
                    <a:pt x="83" y="51"/>
                    <a:pt x="76" y="49"/>
                    <a:pt x="70" y="47"/>
                  </a:cubicBezTo>
                  <a:cubicBezTo>
                    <a:pt x="59" y="43"/>
                    <a:pt x="49" y="37"/>
                    <a:pt x="40" y="28"/>
                  </a:cubicBezTo>
                  <a:cubicBezTo>
                    <a:pt x="36" y="36"/>
                    <a:pt x="32" y="43"/>
                    <a:pt x="31" y="51"/>
                  </a:cubicBezTo>
                  <a:cubicBezTo>
                    <a:pt x="30" y="55"/>
                    <a:pt x="31" y="59"/>
                    <a:pt x="35" y="61"/>
                  </a:cubicBezTo>
                  <a:cubicBezTo>
                    <a:pt x="45" y="68"/>
                    <a:pt x="54" y="74"/>
                    <a:pt x="66" y="76"/>
                  </a:cubicBezTo>
                  <a:cubicBezTo>
                    <a:pt x="75" y="79"/>
                    <a:pt x="84" y="84"/>
                    <a:pt x="93" y="88"/>
                  </a:cubicBezTo>
                  <a:cubicBezTo>
                    <a:pt x="99" y="90"/>
                    <a:pt x="105" y="93"/>
                    <a:pt x="109" y="97"/>
                  </a:cubicBezTo>
                  <a:cubicBezTo>
                    <a:pt x="113" y="101"/>
                    <a:pt x="117" y="105"/>
                    <a:pt x="122" y="110"/>
                  </a:cubicBezTo>
                  <a:close/>
                  <a:moveTo>
                    <a:pt x="259" y="172"/>
                  </a:moveTo>
                  <a:cubicBezTo>
                    <a:pt x="254" y="171"/>
                    <a:pt x="248" y="170"/>
                    <a:pt x="243" y="170"/>
                  </a:cubicBezTo>
                  <a:cubicBezTo>
                    <a:pt x="226" y="167"/>
                    <a:pt x="209" y="161"/>
                    <a:pt x="194" y="152"/>
                  </a:cubicBezTo>
                  <a:cubicBezTo>
                    <a:pt x="179" y="144"/>
                    <a:pt x="165" y="136"/>
                    <a:pt x="147" y="134"/>
                  </a:cubicBezTo>
                  <a:cubicBezTo>
                    <a:pt x="147" y="135"/>
                    <a:pt x="146" y="136"/>
                    <a:pt x="146" y="137"/>
                  </a:cubicBezTo>
                  <a:cubicBezTo>
                    <a:pt x="149" y="138"/>
                    <a:pt x="152" y="139"/>
                    <a:pt x="155" y="140"/>
                  </a:cubicBezTo>
                  <a:cubicBezTo>
                    <a:pt x="171" y="147"/>
                    <a:pt x="182" y="159"/>
                    <a:pt x="192" y="173"/>
                  </a:cubicBezTo>
                  <a:cubicBezTo>
                    <a:pt x="202" y="187"/>
                    <a:pt x="213" y="200"/>
                    <a:pt x="230" y="207"/>
                  </a:cubicBezTo>
                  <a:cubicBezTo>
                    <a:pt x="232" y="208"/>
                    <a:pt x="233" y="209"/>
                    <a:pt x="234" y="209"/>
                  </a:cubicBezTo>
                  <a:cubicBezTo>
                    <a:pt x="236" y="210"/>
                    <a:pt x="239" y="211"/>
                    <a:pt x="241" y="213"/>
                  </a:cubicBezTo>
                  <a:cubicBezTo>
                    <a:pt x="241" y="209"/>
                    <a:pt x="244" y="207"/>
                    <a:pt x="246" y="205"/>
                  </a:cubicBezTo>
                  <a:cubicBezTo>
                    <a:pt x="248" y="204"/>
                    <a:pt x="251" y="202"/>
                    <a:pt x="252" y="200"/>
                  </a:cubicBezTo>
                  <a:cubicBezTo>
                    <a:pt x="253" y="197"/>
                    <a:pt x="253" y="194"/>
                    <a:pt x="254" y="191"/>
                  </a:cubicBezTo>
                  <a:cubicBezTo>
                    <a:pt x="256" y="184"/>
                    <a:pt x="257" y="178"/>
                    <a:pt x="259" y="172"/>
                  </a:cubicBezTo>
                  <a:close/>
                  <a:moveTo>
                    <a:pt x="124" y="108"/>
                  </a:moveTo>
                  <a:cubicBezTo>
                    <a:pt x="127" y="109"/>
                    <a:pt x="128" y="109"/>
                    <a:pt x="129" y="106"/>
                  </a:cubicBezTo>
                  <a:cubicBezTo>
                    <a:pt x="129" y="98"/>
                    <a:pt x="129" y="91"/>
                    <a:pt x="130" y="83"/>
                  </a:cubicBezTo>
                  <a:cubicBezTo>
                    <a:pt x="131" y="74"/>
                    <a:pt x="130" y="65"/>
                    <a:pt x="126" y="57"/>
                  </a:cubicBezTo>
                  <a:cubicBezTo>
                    <a:pt x="123" y="51"/>
                    <a:pt x="121" y="45"/>
                    <a:pt x="118" y="39"/>
                  </a:cubicBezTo>
                  <a:cubicBezTo>
                    <a:pt x="113" y="28"/>
                    <a:pt x="104" y="20"/>
                    <a:pt x="94" y="12"/>
                  </a:cubicBezTo>
                  <a:cubicBezTo>
                    <a:pt x="89" y="9"/>
                    <a:pt x="83" y="7"/>
                    <a:pt x="76" y="6"/>
                  </a:cubicBezTo>
                  <a:cubicBezTo>
                    <a:pt x="76" y="7"/>
                    <a:pt x="75" y="9"/>
                    <a:pt x="75" y="10"/>
                  </a:cubicBezTo>
                  <a:cubicBezTo>
                    <a:pt x="77" y="16"/>
                    <a:pt x="78" y="22"/>
                    <a:pt x="80" y="26"/>
                  </a:cubicBezTo>
                  <a:cubicBezTo>
                    <a:pt x="86" y="35"/>
                    <a:pt x="93" y="44"/>
                    <a:pt x="100" y="52"/>
                  </a:cubicBezTo>
                  <a:cubicBezTo>
                    <a:pt x="103" y="57"/>
                    <a:pt x="108" y="61"/>
                    <a:pt x="111" y="66"/>
                  </a:cubicBezTo>
                  <a:cubicBezTo>
                    <a:pt x="115" y="73"/>
                    <a:pt x="118" y="80"/>
                    <a:pt x="121" y="87"/>
                  </a:cubicBezTo>
                  <a:cubicBezTo>
                    <a:pt x="124" y="94"/>
                    <a:pt x="126" y="101"/>
                    <a:pt x="124" y="108"/>
                  </a:cubicBezTo>
                  <a:close/>
                  <a:moveTo>
                    <a:pt x="144" y="116"/>
                  </a:moveTo>
                  <a:cubicBezTo>
                    <a:pt x="146" y="114"/>
                    <a:pt x="149" y="111"/>
                    <a:pt x="151" y="108"/>
                  </a:cubicBezTo>
                  <a:cubicBezTo>
                    <a:pt x="158" y="99"/>
                    <a:pt x="162" y="89"/>
                    <a:pt x="161" y="77"/>
                  </a:cubicBezTo>
                  <a:cubicBezTo>
                    <a:pt x="161" y="70"/>
                    <a:pt x="163" y="62"/>
                    <a:pt x="164" y="54"/>
                  </a:cubicBezTo>
                  <a:cubicBezTo>
                    <a:pt x="166" y="46"/>
                    <a:pt x="168" y="38"/>
                    <a:pt x="174" y="32"/>
                  </a:cubicBezTo>
                  <a:cubicBezTo>
                    <a:pt x="176" y="30"/>
                    <a:pt x="178" y="27"/>
                    <a:pt x="180" y="24"/>
                  </a:cubicBezTo>
                  <a:cubicBezTo>
                    <a:pt x="180" y="24"/>
                    <a:pt x="180" y="24"/>
                    <a:pt x="179" y="23"/>
                  </a:cubicBezTo>
                  <a:cubicBezTo>
                    <a:pt x="171" y="32"/>
                    <a:pt x="163" y="40"/>
                    <a:pt x="155" y="49"/>
                  </a:cubicBezTo>
                  <a:cubicBezTo>
                    <a:pt x="151" y="53"/>
                    <a:pt x="148" y="59"/>
                    <a:pt x="145" y="64"/>
                  </a:cubicBezTo>
                  <a:cubicBezTo>
                    <a:pt x="139" y="73"/>
                    <a:pt x="136" y="82"/>
                    <a:pt x="136" y="92"/>
                  </a:cubicBezTo>
                  <a:cubicBezTo>
                    <a:pt x="135" y="98"/>
                    <a:pt x="135" y="104"/>
                    <a:pt x="132" y="108"/>
                  </a:cubicBezTo>
                  <a:cubicBezTo>
                    <a:pt x="136" y="111"/>
                    <a:pt x="140" y="114"/>
                    <a:pt x="144" y="116"/>
                  </a:cubicBezTo>
                  <a:close/>
                  <a:moveTo>
                    <a:pt x="141" y="142"/>
                  </a:moveTo>
                  <a:cubicBezTo>
                    <a:pt x="142" y="147"/>
                    <a:pt x="143" y="153"/>
                    <a:pt x="145" y="158"/>
                  </a:cubicBezTo>
                  <a:cubicBezTo>
                    <a:pt x="146" y="161"/>
                    <a:pt x="147" y="163"/>
                    <a:pt x="149" y="166"/>
                  </a:cubicBezTo>
                  <a:cubicBezTo>
                    <a:pt x="156" y="174"/>
                    <a:pt x="163" y="183"/>
                    <a:pt x="170" y="192"/>
                  </a:cubicBezTo>
                  <a:cubicBezTo>
                    <a:pt x="176" y="197"/>
                    <a:pt x="181" y="202"/>
                    <a:pt x="187" y="207"/>
                  </a:cubicBezTo>
                  <a:cubicBezTo>
                    <a:pt x="186" y="201"/>
                    <a:pt x="185" y="196"/>
                    <a:pt x="184" y="191"/>
                  </a:cubicBezTo>
                  <a:cubicBezTo>
                    <a:pt x="183" y="185"/>
                    <a:pt x="183" y="180"/>
                    <a:pt x="183" y="174"/>
                  </a:cubicBezTo>
                  <a:cubicBezTo>
                    <a:pt x="182" y="170"/>
                    <a:pt x="182" y="165"/>
                    <a:pt x="180" y="162"/>
                  </a:cubicBezTo>
                  <a:cubicBezTo>
                    <a:pt x="173" y="152"/>
                    <a:pt x="163" y="145"/>
                    <a:pt x="152" y="141"/>
                  </a:cubicBezTo>
                  <a:cubicBezTo>
                    <a:pt x="149" y="140"/>
                    <a:pt x="145" y="137"/>
                    <a:pt x="141" y="142"/>
                  </a:cubicBezTo>
                  <a:close/>
                  <a:moveTo>
                    <a:pt x="259" y="169"/>
                  </a:moveTo>
                  <a:cubicBezTo>
                    <a:pt x="260" y="166"/>
                    <a:pt x="260" y="164"/>
                    <a:pt x="260" y="162"/>
                  </a:cubicBezTo>
                  <a:cubicBezTo>
                    <a:pt x="260" y="158"/>
                    <a:pt x="261" y="153"/>
                    <a:pt x="257" y="149"/>
                  </a:cubicBezTo>
                  <a:cubicBezTo>
                    <a:pt x="251" y="144"/>
                    <a:pt x="244" y="140"/>
                    <a:pt x="236" y="140"/>
                  </a:cubicBezTo>
                  <a:cubicBezTo>
                    <a:pt x="227" y="140"/>
                    <a:pt x="219" y="141"/>
                    <a:pt x="211" y="141"/>
                  </a:cubicBezTo>
                  <a:cubicBezTo>
                    <a:pt x="200" y="142"/>
                    <a:pt x="190" y="143"/>
                    <a:pt x="180" y="140"/>
                  </a:cubicBezTo>
                  <a:cubicBezTo>
                    <a:pt x="179" y="140"/>
                    <a:pt x="178" y="140"/>
                    <a:pt x="177" y="140"/>
                  </a:cubicBezTo>
                  <a:cubicBezTo>
                    <a:pt x="183" y="144"/>
                    <a:pt x="189" y="146"/>
                    <a:pt x="194" y="149"/>
                  </a:cubicBezTo>
                  <a:cubicBezTo>
                    <a:pt x="214" y="162"/>
                    <a:pt x="236" y="168"/>
                    <a:pt x="259" y="169"/>
                  </a:cubicBezTo>
                  <a:close/>
                  <a:moveTo>
                    <a:pt x="3" y="175"/>
                  </a:moveTo>
                  <a:cubicBezTo>
                    <a:pt x="5" y="174"/>
                    <a:pt x="6" y="174"/>
                    <a:pt x="7" y="173"/>
                  </a:cubicBezTo>
                  <a:cubicBezTo>
                    <a:pt x="12" y="169"/>
                    <a:pt x="16" y="166"/>
                    <a:pt x="21" y="163"/>
                  </a:cubicBezTo>
                  <a:cubicBezTo>
                    <a:pt x="27" y="159"/>
                    <a:pt x="33" y="156"/>
                    <a:pt x="38" y="152"/>
                  </a:cubicBezTo>
                  <a:cubicBezTo>
                    <a:pt x="43" y="149"/>
                    <a:pt x="48" y="147"/>
                    <a:pt x="53" y="146"/>
                  </a:cubicBezTo>
                  <a:cubicBezTo>
                    <a:pt x="64" y="144"/>
                    <a:pt x="75" y="142"/>
                    <a:pt x="86" y="140"/>
                  </a:cubicBezTo>
                  <a:cubicBezTo>
                    <a:pt x="91" y="138"/>
                    <a:pt x="96" y="136"/>
                    <a:pt x="101" y="135"/>
                  </a:cubicBezTo>
                  <a:cubicBezTo>
                    <a:pt x="100" y="134"/>
                    <a:pt x="100" y="134"/>
                    <a:pt x="100" y="133"/>
                  </a:cubicBezTo>
                  <a:cubicBezTo>
                    <a:pt x="97" y="133"/>
                    <a:pt x="94" y="133"/>
                    <a:pt x="90" y="132"/>
                  </a:cubicBezTo>
                  <a:cubicBezTo>
                    <a:pt x="79" y="130"/>
                    <a:pt x="68" y="129"/>
                    <a:pt x="57" y="129"/>
                  </a:cubicBezTo>
                  <a:cubicBezTo>
                    <a:pt x="50" y="129"/>
                    <a:pt x="45" y="130"/>
                    <a:pt x="40" y="134"/>
                  </a:cubicBezTo>
                  <a:cubicBezTo>
                    <a:pt x="31" y="141"/>
                    <a:pt x="22" y="146"/>
                    <a:pt x="13" y="152"/>
                  </a:cubicBezTo>
                  <a:cubicBezTo>
                    <a:pt x="7" y="156"/>
                    <a:pt x="2" y="168"/>
                    <a:pt x="3" y="175"/>
                  </a:cubicBezTo>
                  <a:close/>
                  <a:moveTo>
                    <a:pt x="93" y="210"/>
                  </a:moveTo>
                  <a:cubicBezTo>
                    <a:pt x="94" y="210"/>
                    <a:pt x="94" y="210"/>
                    <a:pt x="94" y="211"/>
                  </a:cubicBezTo>
                  <a:cubicBezTo>
                    <a:pt x="98" y="200"/>
                    <a:pt x="106" y="194"/>
                    <a:pt x="114" y="187"/>
                  </a:cubicBezTo>
                  <a:cubicBezTo>
                    <a:pt x="124" y="179"/>
                    <a:pt x="132" y="170"/>
                    <a:pt x="132" y="156"/>
                  </a:cubicBezTo>
                  <a:cubicBezTo>
                    <a:pt x="132" y="151"/>
                    <a:pt x="131" y="148"/>
                    <a:pt x="129" y="145"/>
                  </a:cubicBezTo>
                  <a:cubicBezTo>
                    <a:pt x="128" y="142"/>
                    <a:pt x="125" y="141"/>
                    <a:pt x="123" y="142"/>
                  </a:cubicBezTo>
                  <a:cubicBezTo>
                    <a:pt x="118" y="146"/>
                    <a:pt x="112" y="149"/>
                    <a:pt x="108" y="154"/>
                  </a:cubicBezTo>
                  <a:cubicBezTo>
                    <a:pt x="100" y="167"/>
                    <a:pt x="95" y="181"/>
                    <a:pt x="93" y="196"/>
                  </a:cubicBezTo>
                  <a:cubicBezTo>
                    <a:pt x="93" y="201"/>
                    <a:pt x="93" y="206"/>
                    <a:pt x="93" y="210"/>
                  </a:cubicBezTo>
                  <a:close/>
                  <a:moveTo>
                    <a:pt x="60" y="214"/>
                  </a:moveTo>
                  <a:cubicBezTo>
                    <a:pt x="69" y="209"/>
                    <a:pt x="79" y="204"/>
                    <a:pt x="85" y="196"/>
                  </a:cubicBezTo>
                  <a:cubicBezTo>
                    <a:pt x="88" y="193"/>
                    <a:pt x="90" y="189"/>
                    <a:pt x="92" y="186"/>
                  </a:cubicBezTo>
                  <a:cubicBezTo>
                    <a:pt x="94" y="180"/>
                    <a:pt x="95" y="174"/>
                    <a:pt x="97" y="168"/>
                  </a:cubicBezTo>
                  <a:cubicBezTo>
                    <a:pt x="100" y="160"/>
                    <a:pt x="104" y="153"/>
                    <a:pt x="110" y="147"/>
                  </a:cubicBezTo>
                  <a:cubicBezTo>
                    <a:pt x="113" y="145"/>
                    <a:pt x="116" y="143"/>
                    <a:pt x="120" y="141"/>
                  </a:cubicBezTo>
                  <a:cubicBezTo>
                    <a:pt x="117" y="139"/>
                    <a:pt x="117" y="137"/>
                    <a:pt x="113" y="138"/>
                  </a:cubicBezTo>
                  <a:cubicBezTo>
                    <a:pt x="100" y="145"/>
                    <a:pt x="89" y="153"/>
                    <a:pt x="79" y="164"/>
                  </a:cubicBezTo>
                  <a:cubicBezTo>
                    <a:pt x="73" y="170"/>
                    <a:pt x="70" y="177"/>
                    <a:pt x="70" y="186"/>
                  </a:cubicBezTo>
                  <a:cubicBezTo>
                    <a:pt x="70" y="189"/>
                    <a:pt x="70" y="192"/>
                    <a:pt x="69" y="194"/>
                  </a:cubicBezTo>
                  <a:cubicBezTo>
                    <a:pt x="66" y="201"/>
                    <a:pt x="63" y="207"/>
                    <a:pt x="60" y="214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3"/>
                    <a:pt x="52" y="94"/>
                  </a:cubicBezTo>
                  <a:cubicBezTo>
                    <a:pt x="53" y="95"/>
                    <a:pt x="55" y="97"/>
                    <a:pt x="57" y="98"/>
                  </a:cubicBezTo>
                  <a:cubicBezTo>
                    <a:pt x="61" y="100"/>
                    <a:pt x="64" y="103"/>
                    <a:pt x="68" y="105"/>
                  </a:cubicBezTo>
                  <a:cubicBezTo>
                    <a:pt x="81" y="114"/>
                    <a:pt x="95" y="121"/>
                    <a:pt x="111" y="120"/>
                  </a:cubicBezTo>
                  <a:cubicBezTo>
                    <a:pt x="113" y="120"/>
                    <a:pt x="114" y="119"/>
                    <a:pt x="115" y="118"/>
                  </a:cubicBezTo>
                  <a:cubicBezTo>
                    <a:pt x="116" y="115"/>
                    <a:pt x="117" y="112"/>
                    <a:pt x="118" y="109"/>
                  </a:cubicBezTo>
                  <a:cubicBezTo>
                    <a:pt x="117" y="108"/>
                    <a:pt x="115" y="107"/>
                    <a:pt x="113" y="105"/>
                  </a:cubicBezTo>
                  <a:cubicBezTo>
                    <a:pt x="102" y="93"/>
                    <a:pt x="88" y="88"/>
                    <a:pt x="72" y="92"/>
                  </a:cubicBezTo>
                  <a:cubicBezTo>
                    <a:pt x="65" y="94"/>
                    <a:pt x="59" y="96"/>
                    <a:pt x="52" y="92"/>
                  </a:cubicBezTo>
                  <a:close/>
                  <a:moveTo>
                    <a:pt x="132" y="143"/>
                  </a:moveTo>
                  <a:cubicBezTo>
                    <a:pt x="133" y="146"/>
                    <a:pt x="134" y="149"/>
                    <a:pt x="135" y="152"/>
                  </a:cubicBezTo>
                  <a:cubicBezTo>
                    <a:pt x="138" y="161"/>
                    <a:pt x="138" y="170"/>
                    <a:pt x="137" y="179"/>
                  </a:cubicBezTo>
                  <a:cubicBezTo>
                    <a:pt x="137" y="182"/>
                    <a:pt x="137" y="185"/>
                    <a:pt x="139" y="187"/>
                  </a:cubicBezTo>
                  <a:cubicBezTo>
                    <a:pt x="141" y="190"/>
                    <a:pt x="142" y="193"/>
                    <a:pt x="143" y="195"/>
                  </a:cubicBezTo>
                  <a:cubicBezTo>
                    <a:pt x="146" y="204"/>
                    <a:pt x="148" y="214"/>
                    <a:pt x="150" y="223"/>
                  </a:cubicBezTo>
                  <a:cubicBezTo>
                    <a:pt x="152" y="229"/>
                    <a:pt x="155" y="235"/>
                    <a:pt x="159" y="240"/>
                  </a:cubicBezTo>
                  <a:cubicBezTo>
                    <a:pt x="163" y="231"/>
                    <a:pt x="164" y="221"/>
                    <a:pt x="162" y="212"/>
                  </a:cubicBezTo>
                  <a:cubicBezTo>
                    <a:pt x="160" y="195"/>
                    <a:pt x="156" y="179"/>
                    <a:pt x="145" y="166"/>
                  </a:cubicBezTo>
                  <a:cubicBezTo>
                    <a:pt x="144" y="164"/>
                    <a:pt x="143" y="162"/>
                    <a:pt x="143" y="160"/>
                  </a:cubicBezTo>
                  <a:cubicBezTo>
                    <a:pt x="141" y="154"/>
                    <a:pt x="140" y="148"/>
                    <a:pt x="139" y="142"/>
                  </a:cubicBezTo>
                  <a:cubicBezTo>
                    <a:pt x="136" y="142"/>
                    <a:pt x="134" y="142"/>
                    <a:pt x="132" y="143"/>
                  </a:cubicBezTo>
                  <a:close/>
                  <a:moveTo>
                    <a:pt x="206" y="16"/>
                  </a:moveTo>
                  <a:cubicBezTo>
                    <a:pt x="200" y="18"/>
                    <a:pt x="194" y="19"/>
                    <a:pt x="190" y="22"/>
                  </a:cubicBezTo>
                  <a:cubicBezTo>
                    <a:pt x="178" y="29"/>
                    <a:pt x="171" y="39"/>
                    <a:pt x="168" y="52"/>
                  </a:cubicBezTo>
                  <a:cubicBezTo>
                    <a:pt x="166" y="59"/>
                    <a:pt x="165" y="66"/>
                    <a:pt x="164" y="73"/>
                  </a:cubicBezTo>
                  <a:cubicBezTo>
                    <a:pt x="168" y="71"/>
                    <a:pt x="171" y="70"/>
                    <a:pt x="175" y="68"/>
                  </a:cubicBezTo>
                  <a:cubicBezTo>
                    <a:pt x="182" y="66"/>
                    <a:pt x="188" y="63"/>
                    <a:pt x="191" y="56"/>
                  </a:cubicBezTo>
                  <a:cubicBezTo>
                    <a:pt x="193" y="52"/>
                    <a:pt x="196" y="48"/>
                    <a:pt x="197" y="43"/>
                  </a:cubicBezTo>
                  <a:cubicBezTo>
                    <a:pt x="198" y="39"/>
                    <a:pt x="199" y="35"/>
                    <a:pt x="200" y="32"/>
                  </a:cubicBezTo>
                  <a:cubicBezTo>
                    <a:pt x="202" y="27"/>
                    <a:pt x="204" y="22"/>
                    <a:pt x="206" y="16"/>
                  </a:cubicBezTo>
                  <a:close/>
                  <a:moveTo>
                    <a:pt x="72" y="4"/>
                  </a:moveTo>
                  <a:cubicBezTo>
                    <a:pt x="68" y="4"/>
                    <a:pt x="65" y="4"/>
                    <a:pt x="61" y="4"/>
                  </a:cubicBezTo>
                  <a:cubicBezTo>
                    <a:pt x="58" y="4"/>
                    <a:pt x="57" y="5"/>
                    <a:pt x="56" y="7"/>
                  </a:cubicBezTo>
                  <a:cubicBezTo>
                    <a:pt x="54" y="11"/>
                    <a:pt x="52" y="14"/>
                    <a:pt x="50" y="17"/>
                  </a:cubicBezTo>
                  <a:cubicBezTo>
                    <a:pt x="48" y="21"/>
                    <a:pt x="45" y="23"/>
                    <a:pt x="42" y="27"/>
                  </a:cubicBezTo>
                  <a:cubicBezTo>
                    <a:pt x="47" y="30"/>
                    <a:pt x="51" y="34"/>
                    <a:pt x="55" y="36"/>
                  </a:cubicBezTo>
                  <a:cubicBezTo>
                    <a:pt x="66" y="42"/>
                    <a:pt x="77" y="46"/>
                    <a:pt x="88" y="50"/>
                  </a:cubicBezTo>
                  <a:cubicBezTo>
                    <a:pt x="91" y="52"/>
                    <a:pt x="94" y="53"/>
                    <a:pt x="98" y="55"/>
                  </a:cubicBezTo>
                  <a:cubicBezTo>
                    <a:pt x="93" y="48"/>
                    <a:pt x="89" y="42"/>
                    <a:pt x="84" y="37"/>
                  </a:cubicBezTo>
                  <a:cubicBezTo>
                    <a:pt x="76" y="28"/>
                    <a:pt x="73" y="17"/>
                    <a:pt x="72" y="4"/>
                  </a:cubicBezTo>
                  <a:close/>
                  <a:moveTo>
                    <a:pt x="137" y="188"/>
                  </a:moveTo>
                  <a:cubicBezTo>
                    <a:pt x="137" y="188"/>
                    <a:pt x="136" y="188"/>
                    <a:pt x="136" y="189"/>
                  </a:cubicBezTo>
                  <a:cubicBezTo>
                    <a:pt x="135" y="192"/>
                    <a:pt x="134" y="196"/>
                    <a:pt x="134" y="200"/>
                  </a:cubicBezTo>
                  <a:cubicBezTo>
                    <a:pt x="130" y="221"/>
                    <a:pt x="131" y="241"/>
                    <a:pt x="143" y="260"/>
                  </a:cubicBezTo>
                  <a:cubicBezTo>
                    <a:pt x="145" y="262"/>
                    <a:pt x="146" y="262"/>
                    <a:pt x="148" y="262"/>
                  </a:cubicBezTo>
                  <a:cubicBezTo>
                    <a:pt x="151" y="261"/>
                    <a:pt x="152" y="259"/>
                    <a:pt x="153" y="257"/>
                  </a:cubicBezTo>
                  <a:cubicBezTo>
                    <a:pt x="155" y="254"/>
                    <a:pt x="156" y="250"/>
                    <a:pt x="158" y="246"/>
                  </a:cubicBezTo>
                  <a:cubicBezTo>
                    <a:pt x="158" y="245"/>
                    <a:pt x="158" y="243"/>
                    <a:pt x="157" y="242"/>
                  </a:cubicBezTo>
                  <a:cubicBezTo>
                    <a:pt x="155" y="239"/>
                    <a:pt x="152" y="236"/>
                    <a:pt x="151" y="232"/>
                  </a:cubicBezTo>
                  <a:cubicBezTo>
                    <a:pt x="148" y="224"/>
                    <a:pt x="146" y="216"/>
                    <a:pt x="144" y="208"/>
                  </a:cubicBezTo>
                  <a:cubicBezTo>
                    <a:pt x="142" y="201"/>
                    <a:pt x="140" y="195"/>
                    <a:pt x="137" y="188"/>
                  </a:cubicBezTo>
                  <a:close/>
                  <a:moveTo>
                    <a:pt x="227" y="101"/>
                  </a:moveTo>
                  <a:cubicBezTo>
                    <a:pt x="218" y="102"/>
                    <a:pt x="209" y="104"/>
                    <a:pt x="200" y="105"/>
                  </a:cubicBezTo>
                  <a:cubicBezTo>
                    <a:pt x="193" y="106"/>
                    <a:pt x="185" y="107"/>
                    <a:pt x="177" y="108"/>
                  </a:cubicBezTo>
                  <a:cubicBezTo>
                    <a:pt x="166" y="109"/>
                    <a:pt x="155" y="114"/>
                    <a:pt x="145" y="119"/>
                  </a:cubicBezTo>
                  <a:cubicBezTo>
                    <a:pt x="146" y="122"/>
                    <a:pt x="147" y="125"/>
                    <a:pt x="148" y="128"/>
                  </a:cubicBezTo>
                  <a:cubicBezTo>
                    <a:pt x="148" y="128"/>
                    <a:pt x="149" y="128"/>
                    <a:pt x="149" y="128"/>
                  </a:cubicBezTo>
                  <a:cubicBezTo>
                    <a:pt x="161" y="125"/>
                    <a:pt x="173" y="123"/>
                    <a:pt x="185" y="124"/>
                  </a:cubicBezTo>
                  <a:cubicBezTo>
                    <a:pt x="187" y="124"/>
                    <a:pt x="190" y="124"/>
                    <a:pt x="192" y="123"/>
                  </a:cubicBezTo>
                  <a:cubicBezTo>
                    <a:pt x="199" y="119"/>
                    <a:pt x="207" y="116"/>
                    <a:pt x="214" y="111"/>
                  </a:cubicBezTo>
                  <a:cubicBezTo>
                    <a:pt x="218" y="108"/>
                    <a:pt x="223" y="104"/>
                    <a:pt x="227" y="101"/>
                  </a:cubicBezTo>
                  <a:close/>
                  <a:moveTo>
                    <a:pt x="185" y="167"/>
                  </a:moveTo>
                  <a:cubicBezTo>
                    <a:pt x="185" y="171"/>
                    <a:pt x="185" y="175"/>
                    <a:pt x="185" y="178"/>
                  </a:cubicBezTo>
                  <a:cubicBezTo>
                    <a:pt x="185" y="187"/>
                    <a:pt x="186" y="196"/>
                    <a:pt x="190" y="204"/>
                  </a:cubicBezTo>
                  <a:cubicBezTo>
                    <a:pt x="191" y="207"/>
                    <a:pt x="192" y="211"/>
                    <a:pt x="196" y="212"/>
                  </a:cubicBezTo>
                  <a:cubicBezTo>
                    <a:pt x="205" y="216"/>
                    <a:pt x="214" y="218"/>
                    <a:pt x="224" y="218"/>
                  </a:cubicBezTo>
                  <a:cubicBezTo>
                    <a:pt x="228" y="218"/>
                    <a:pt x="233" y="216"/>
                    <a:pt x="238" y="215"/>
                  </a:cubicBezTo>
                  <a:cubicBezTo>
                    <a:pt x="236" y="214"/>
                    <a:pt x="236" y="213"/>
                    <a:pt x="235" y="213"/>
                  </a:cubicBezTo>
                  <a:cubicBezTo>
                    <a:pt x="229" y="210"/>
                    <a:pt x="223" y="207"/>
                    <a:pt x="217" y="204"/>
                  </a:cubicBezTo>
                  <a:cubicBezTo>
                    <a:pt x="207" y="196"/>
                    <a:pt x="198" y="186"/>
                    <a:pt x="190" y="175"/>
                  </a:cubicBezTo>
                  <a:cubicBezTo>
                    <a:pt x="188" y="172"/>
                    <a:pt x="187" y="170"/>
                    <a:pt x="185" y="167"/>
                  </a:cubicBezTo>
                  <a:close/>
                  <a:moveTo>
                    <a:pt x="68" y="175"/>
                  </a:moveTo>
                  <a:cubicBezTo>
                    <a:pt x="50" y="187"/>
                    <a:pt x="35" y="201"/>
                    <a:pt x="18" y="215"/>
                  </a:cubicBezTo>
                  <a:cubicBezTo>
                    <a:pt x="26" y="216"/>
                    <a:pt x="33" y="218"/>
                    <a:pt x="40" y="218"/>
                  </a:cubicBezTo>
                  <a:cubicBezTo>
                    <a:pt x="48" y="219"/>
                    <a:pt x="54" y="215"/>
                    <a:pt x="59" y="209"/>
                  </a:cubicBezTo>
                  <a:cubicBezTo>
                    <a:pt x="66" y="199"/>
                    <a:pt x="68" y="188"/>
                    <a:pt x="68" y="175"/>
                  </a:cubicBezTo>
                  <a:close/>
                  <a:moveTo>
                    <a:pt x="192" y="60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96" y="60"/>
                    <a:pt x="199" y="58"/>
                    <a:pt x="202" y="58"/>
                  </a:cubicBezTo>
                  <a:cubicBezTo>
                    <a:pt x="214" y="55"/>
                    <a:pt x="223" y="49"/>
                    <a:pt x="231" y="40"/>
                  </a:cubicBezTo>
                  <a:cubicBezTo>
                    <a:pt x="233" y="39"/>
                    <a:pt x="233" y="37"/>
                    <a:pt x="232" y="35"/>
                  </a:cubicBezTo>
                  <a:cubicBezTo>
                    <a:pt x="230" y="33"/>
                    <a:pt x="228" y="30"/>
                    <a:pt x="226" y="27"/>
                  </a:cubicBezTo>
                  <a:cubicBezTo>
                    <a:pt x="223" y="23"/>
                    <a:pt x="220" y="20"/>
                    <a:pt x="215" y="18"/>
                  </a:cubicBezTo>
                  <a:cubicBezTo>
                    <a:pt x="212" y="16"/>
                    <a:pt x="210" y="16"/>
                    <a:pt x="208" y="20"/>
                  </a:cubicBezTo>
                  <a:cubicBezTo>
                    <a:pt x="206" y="27"/>
                    <a:pt x="203" y="33"/>
                    <a:pt x="201" y="40"/>
                  </a:cubicBezTo>
                  <a:cubicBezTo>
                    <a:pt x="199" y="45"/>
                    <a:pt x="198" y="50"/>
                    <a:pt x="196" y="54"/>
                  </a:cubicBezTo>
                  <a:cubicBezTo>
                    <a:pt x="195" y="57"/>
                    <a:pt x="193" y="58"/>
                    <a:pt x="192" y="60"/>
                  </a:cubicBezTo>
                  <a:close/>
                  <a:moveTo>
                    <a:pt x="138" y="139"/>
                  </a:moveTo>
                  <a:cubicBezTo>
                    <a:pt x="141" y="139"/>
                    <a:pt x="143" y="137"/>
                    <a:pt x="144" y="133"/>
                  </a:cubicBezTo>
                  <a:cubicBezTo>
                    <a:pt x="145" y="131"/>
                    <a:pt x="144" y="130"/>
                    <a:pt x="144" y="128"/>
                  </a:cubicBezTo>
                  <a:cubicBezTo>
                    <a:pt x="143" y="116"/>
                    <a:pt x="133" y="109"/>
                    <a:pt x="121" y="112"/>
                  </a:cubicBezTo>
                  <a:cubicBezTo>
                    <a:pt x="120" y="113"/>
                    <a:pt x="119" y="113"/>
                    <a:pt x="119" y="114"/>
                  </a:cubicBezTo>
                  <a:cubicBezTo>
                    <a:pt x="117" y="117"/>
                    <a:pt x="116" y="121"/>
                    <a:pt x="115" y="124"/>
                  </a:cubicBezTo>
                  <a:cubicBezTo>
                    <a:pt x="113" y="127"/>
                    <a:pt x="114" y="131"/>
                    <a:pt x="116" y="134"/>
                  </a:cubicBezTo>
                  <a:cubicBezTo>
                    <a:pt x="122" y="141"/>
                    <a:pt x="129" y="141"/>
                    <a:pt x="138" y="139"/>
                  </a:cubicBezTo>
                  <a:close/>
                  <a:moveTo>
                    <a:pt x="231" y="137"/>
                  </a:moveTo>
                  <a:cubicBezTo>
                    <a:pt x="231" y="137"/>
                    <a:pt x="231" y="137"/>
                    <a:pt x="231" y="136"/>
                  </a:cubicBezTo>
                  <a:cubicBezTo>
                    <a:pt x="230" y="136"/>
                    <a:pt x="230" y="136"/>
                    <a:pt x="229" y="136"/>
                  </a:cubicBezTo>
                  <a:cubicBezTo>
                    <a:pt x="219" y="133"/>
                    <a:pt x="210" y="131"/>
                    <a:pt x="200" y="129"/>
                  </a:cubicBezTo>
                  <a:cubicBezTo>
                    <a:pt x="193" y="127"/>
                    <a:pt x="186" y="127"/>
                    <a:pt x="179" y="126"/>
                  </a:cubicBezTo>
                  <a:cubicBezTo>
                    <a:pt x="169" y="125"/>
                    <a:pt x="159" y="128"/>
                    <a:pt x="149" y="129"/>
                  </a:cubicBezTo>
                  <a:cubicBezTo>
                    <a:pt x="149" y="130"/>
                    <a:pt x="148" y="130"/>
                    <a:pt x="148" y="131"/>
                  </a:cubicBezTo>
                  <a:cubicBezTo>
                    <a:pt x="148" y="131"/>
                    <a:pt x="149" y="132"/>
                    <a:pt x="150" y="132"/>
                  </a:cubicBezTo>
                  <a:cubicBezTo>
                    <a:pt x="157" y="133"/>
                    <a:pt x="164" y="135"/>
                    <a:pt x="171" y="136"/>
                  </a:cubicBezTo>
                  <a:cubicBezTo>
                    <a:pt x="177" y="137"/>
                    <a:pt x="183" y="139"/>
                    <a:pt x="189" y="139"/>
                  </a:cubicBezTo>
                  <a:cubicBezTo>
                    <a:pt x="198" y="139"/>
                    <a:pt x="207" y="138"/>
                    <a:pt x="216" y="138"/>
                  </a:cubicBezTo>
                  <a:cubicBezTo>
                    <a:pt x="221" y="138"/>
                    <a:pt x="226" y="137"/>
                    <a:pt x="231" y="137"/>
                  </a:cubicBezTo>
                  <a:close/>
                  <a:moveTo>
                    <a:pt x="35" y="65"/>
                  </a:moveTo>
                  <a:cubicBezTo>
                    <a:pt x="35" y="65"/>
                    <a:pt x="35" y="65"/>
                    <a:pt x="35" y="65"/>
                  </a:cubicBezTo>
                  <a:cubicBezTo>
                    <a:pt x="35" y="66"/>
                    <a:pt x="35" y="67"/>
                    <a:pt x="36" y="68"/>
                  </a:cubicBezTo>
                  <a:cubicBezTo>
                    <a:pt x="39" y="74"/>
                    <a:pt x="43" y="79"/>
                    <a:pt x="46" y="84"/>
                  </a:cubicBezTo>
                  <a:cubicBezTo>
                    <a:pt x="50" y="91"/>
                    <a:pt x="56" y="92"/>
                    <a:pt x="63" y="92"/>
                  </a:cubicBezTo>
                  <a:cubicBezTo>
                    <a:pt x="70" y="91"/>
                    <a:pt x="77" y="89"/>
                    <a:pt x="85" y="87"/>
                  </a:cubicBezTo>
                  <a:cubicBezTo>
                    <a:pt x="79" y="85"/>
                    <a:pt x="74" y="82"/>
                    <a:pt x="68" y="80"/>
                  </a:cubicBezTo>
                  <a:cubicBezTo>
                    <a:pt x="61" y="77"/>
                    <a:pt x="54" y="77"/>
                    <a:pt x="47" y="72"/>
                  </a:cubicBezTo>
                  <a:cubicBezTo>
                    <a:pt x="43" y="70"/>
                    <a:pt x="39" y="67"/>
                    <a:pt x="35" y="65"/>
                  </a:cubicBezTo>
                  <a:close/>
                  <a:moveTo>
                    <a:pt x="111" y="129"/>
                  </a:moveTo>
                  <a:cubicBezTo>
                    <a:pt x="111" y="127"/>
                    <a:pt x="111" y="125"/>
                    <a:pt x="111" y="123"/>
                  </a:cubicBezTo>
                  <a:cubicBezTo>
                    <a:pt x="108" y="123"/>
                    <a:pt x="105" y="123"/>
                    <a:pt x="102" y="123"/>
                  </a:cubicBezTo>
                  <a:cubicBezTo>
                    <a:pt x="92" y="123"/>
                    <a:pt x="83" y="122"/>
                    <a:pt x="74" y="121"/>
                  </a:cubicBezTo>
                  <a:cubicBezTo>
                    <a:pt x="67" y="121"/>
                    <a:pt x="61" y="123"/>
                    <a:pt x="55" y="126"/>
                  </a:cubicBezTo>
                  <a:cubicBezTo>
                    <a:pt x="68" y="125"/>
                    <a:pt x="80" y="127"/>
                    <a:pt x="92" y="130"/>
                  </a:cubicBezTo>
                  <a:cubicBezTo>
                    <a:pt x="98" y="131"/>
                    <a:pt x="104" y="133"/>
                    <a:pt x="111" y="12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357"/>
            <p:cNvSpPr/>
            <p:nvPr/>
          </p:nvSpPr>
          <p:spPr bwMode="auto">
            <a:xfrm>
              <a:off x="3712" y="1117"/>
              <a:ext cx="94" cy="91"/>
            </a:xfrm>
            <a:custGeom>
              <a:avLst/>
              <a:gdLst>
                <a:gd name="T0" fmla="*/ 6 w 45"/>
                <a:gd name="T1" fmla="*/ 29 h 43"/>
                <a:gd name="T2" fmla="*/ 3 w 45"/>
                <a:gd name="T3" fmla="*/ 29 h 43"/>
                <a:gd name="T4" fmla="*/ 6 w 45"/>
                <a:gd name="T5" fmla="*/ 19 h 43"/>
                <a:gd name="T6" fmla="*/ 9 w 45"/>
                <a:gd name="T7" fmla="*/ 15 h 43"/>
                <a:gd name="T8" fmla="*/ 11 w 45"/>
                <a:gd name="T9" fmla="*/ 4 h 43"/>
                <a:gd name="T10" fmla="*/ 11 w 45"/>
                <a:gd name="T11" fmla="*/ 4 h 43"/>
                <a:gd name="T12" fmla="*/ 19 w 45"/>
                <a:gd name="T13" fmla="*/ 2 h 43"/>
                <a:gd name="T14" fmla="*/ 19 w 45"/>
                <a:gd name="T15" fmla="*/ 2 h 43"/>
                <a:gd name="T16" fmla="*/ 21 w 45"/>
                <a:gd name="T17" fmla="*/ 6 h 43"/>
                <a:gd name="T18" fmla="*/ 26 w 45"/>
                <a:gd name="T19" fmla="*/ 8 h 43"/>
                <a:gd name="T20" fmla="*/ 33 w 45"/>
                <a:gd name="T21" fmla="*/ 6 h 43"/>
                <a:gd name="T22" fmla="*/ 33 w 45"/>
                <a:gd name="T23" fmla="*/ 6 h 43"/>
                <a:gd name="T24" fmla="*/ 40 w 45"/>
                <a:gd name="T25" fmla="*/ 13 h 43"/>
                <a:gd name="T26" fmla="*/ 34 w 45"/>
                <a:gd name="T27" fmla="*/ 19 h 43"/>
                <a:gd name="T28" fmla="*/ 35 w 45"/>
                <a:gd name="T29" fmla="*/ 25 h 43"/>
                <a:gd name="T30" fmla="*/ 43 w 45"/>
                <a:gd name="T31" fmla="*/ 26 h 43"/>
                <a:gd name="T32" fmla="*/ 45 w 45"/>
                <a:gd name="T33" fmla="*/ 31 h 43"/>
                <a:gd name="T34" fmla="*/ 39 w 45"/>
                <a:gd name="T35" fmla="*/ 34 h 43"/>
                <a:gd name="T36" fmla="*/ 24 w 45"/>
                <a:gd name="T37" fmla="*/ 42 h 43"/>
                <a:gd name="T38" fmla="*/ 21 w 45"/>
                <a:gd name="T39" fmla="*/ 42 h 43"/>
                <a:gd name="T40" fmla="*/ 19 w 45"/>
                <a:gd name="T41" fmla="*/ 41 h 43"/>
                <a:gd name="T42" fmla="*/ 16 w 45"/>
                <a:gd name="T43" fmla="*/ 36 h 43"/>
                <a:gd name="T44" fmla="*/ 17 w 45"/>
                <a:gd name="T45" fmla="*/ 30 h 43"/>
                <a:gd name="T46" fmla="*/ 6 w 45"/>
                <a:gd name="T4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43">
                  <a:moveTo>
                    <a:pt x="6" y="29"/>
                  </a:moveTo>
                  <a:cubicBezTo>
                    <a:pt x="6" y="28"/>
                    <a:pt x="4" y="28"/>
                    <a:pt x="3" y="29"/>
                  </a:cubicBezTo>
                  <a:cubicBezTo>
                    <a:pt x="1" y="24"/>
                    <a:pt x="0" y="21"/>
                    <a:pt x="6" y="19"/>
                  </a:cubicBezTo>
                  <a:cubicBezTo>
                    <a:pt x="9" y="19"/>
                    <a:pt x="9" y="17"/>
                    <a:pt x="9" y="15"/>
                  </a:cubicBezTo>
                  <a:cubicBezTo>
                    <a:pt x="9" y="11"/>
                    <a:pt x="8" y="7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2"/>
                    <a:pt x="16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3"/>
                    <a:pt x="20" y="5"/>
                    <a:pt x="21" y="6"/>
                  </a:cubicBezTo>
                  <a:cubicBezTo>
                    <a:pt x="21" y="9"/>
                    <a:pt x="23" y="10"/>
                    <a:pt x="26" y="8"/>
                  </a:cubicBezTo>
                  <a:cubicBezTo>
                    <a:pt x="28" y="6"/>
                    <a:pt x="30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41" y="7"/>
                    <a:pt x="41" y="7"/>
                    <a:pt x="40" y="13"/>
                  </a:cubicBezTo>
                  <a:cubicBezTo>
                    <a:pt x="38" y="15"/>
                    <a:pt x="36" y="17"/>
                    <a:pt x="34" y="19"/>
                  </a:cubicBezTo>
                  <a:cubicBezTo>
                    <a:pt x="32" y="21"/>
                    <a:pt x="33" y="23"/>
                    <a:pt x="35" y="25"/>
                  </a:cubicBezTo>
                  <a:cubicBezTo>
                    <a:pt x="38" y="26"/>
                    <a:pt x="40" y="25"/>
                    <a:pt x="43" y="26"/>
                  </a:cubicBezTo>
                  <a:cubicBezTo>
                    <a:pt x="45" y="27"/>
                    <a:pt x="45" y="29"/>
                    <a:pt x="45" y="31"/>
                  </a:cubicBezTo>
                  <a:cubicBezTo>
                    <a:pt x="44" y="33"/>
                    <a:pt x="42" y="33"/>
                    <a:pt x="39" y="34"/>
                  </a:cubicBezTo>
                  <a:cubicBezTo>
                    <a:pt x="34" y="36"/>
                    <a:pt x="28" y="36"/>
                    <a:pt x="24" y="42"/>
                  </a:cubicBezTo>
                  <a:cubicBezTo>
                    <a:pt x="23" y="42"/>
                    <a:pt x="22" y="43"/>
                    <a:pt x="21" y="42"/>
                  </a:cubicBezTo>
                  <a:cubicBezTo>
                    <a:pt x="20" y="42"/>
                    <a:pt x="20" y="41"/>
                    <a:pt x="19" y="41"/>
                  </a:cubicBezTo>
                  <a:cubicBezTo>
                    <a:pt x="18" y="39"/>
                    <a:pt x="15" y="38"/>
                    <a:pt x="16" y="36"/>
                  </a:cubicBezTo>
                  <a:cubicBezTo>
                    <a:pt x="16" y="34"/>
                    <a:pt x="16" y="32"/>
                    <a:pt x="17" y="30"/>
                  </a:cubicBezTo>
                  <a:cubicBezTo>
                    <a:pt x="13" y="26"/>
                    <a:pt x="10" y="31"/>
                    <a:pt x="6" y="29"/>
                  </a:cubicBezTo>
                  <a:close/>
                </a:path>
              </a:pathLst>
            </a:custGeom>
            <a:solidFill>
              <a:srgbClr val="FC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358"/>
            <p:cNvSpPr/>
            <p:nvPr/>
          </p:nvSpPr>
          <p:spPr bwMode="auto">
            <a:xfrm>
              <a:off x="3752" y="1122"/>
              <a:ext cx="29" cy="25"/>
            </a:xfrm>
            <a:custGeom>
              <a:avLst/>
              <a:gdLst>
                <a:gd name="T0" fmla="*/ 14 w 14"/>
                <a:gd name="T1" fmla="*/ 4 h 12"/>
                <a:gd name="T2" fmla="*/ 9 w 14"/>
                <a:gd name="T3" fmla="*/ 5 h 12"/>
                <a:gd name="T4" fmla="*/ 0 w 14"/>
                <a:gd name="T5" fmla="*/ 0 h 12"/>
                <a:gd name="T6" fmla="*/ 10 w 14"/>
                <a:gd name="T7" fmla="*/ 4 h 12"/>
                <a:gd name="T8" fmla="*/ 14 w 14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4"/>
                  </a:moveTo>
                  <a:cubicBezTo>
                    <a:pt x="12" y="5"/>
                    <a:pt x="10" y="5"/>
                    <a:pt x="9" y="5"/>
                  </a:cubicBezTo>
                  <a:cubicBezTo>
                    <a:pt x="1" y="12"/>
                    <a:pt x="1" y="5"/>
                    <a:pt x="0" y="0"/>
                  </a:cubicBezTo>
                  <a:cubicBezTo>
                    <a:pt x="2" y="5"/>
                    <a:pt x="5" y="7"/>
                    <a:pt x="10" y="4"/>
                  </a:cubicBezTo>
                  <a:cubicBezTo>
                    <a:pt x="11" y="3"/>
                    <a:pt x="13" y="3"/>
                    <a:pt x="14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359"/>
            <p:cNvSpPr/>
            <p:nvPr/>
          </p:nvSpPr>
          <p:spPr bwMode="auto">
            <a:xfrm>
              <a:off x="3781" y="1128"/>
              <a:ext cx="21" cy="17"/>
            </a:xfrm>
            <a:custGeom>
              <a:avLst/>
              <a:gdLst>
                <a:gd name="T0" fmla="*/ 7 w 10"/>
                <a:gd name="T1" fmla="*/ 8 h 8"/>
                <a:gd name="T2" fmla="*/ 0 w 10"/>
                <a:gd name="T3" fmla="*/ 1 h 8"/>
                <a:gd name="T4" fmla="*/ 8 w 10"/>
                <a:gd name="T5" fmla="*/ 3 h 8"/>
                <a:gd name="T6" fmla="*/ 7 w 1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7" y="8"/>
                  </a:moveTo>
                  <a:cubicBezTo>
                    <a:pt x="8" y="2"/>
                    <a:pt x="3" y="3"/>
                    <a:pt x="0" y="1"/>
                  </a:cubicBezTo>
                  <a:cubicBezTo>
                    <a:pt x="3" y="0"/>
                    <a:pt x="6" y="0"/>
                    <a:pt x="8" y="3"/>
                  </a:cubicBezTo>
                  <a:cubicBezTo>
                    <a:pt x="10" y="5"/>
                    <a:pt x="9" y="7"/>
                    <a:pt x="7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360"/>
            <p:cNvSpPr/>
            <p:nvPr/>
          </p:nvSpPr>
          <p:spPr bwMode="auto">
            <a:xfrm>
              <a:off x="3735" y="1113"/>
              <a:ext cx="17" cy="13"/>
            </a:xfrm>
            <a:custGeom>
              <a:avLst/>
              <a:gdLst>
                <a:gd name="T0" fmla="*/ 8 w 8"/>
                <a:gd name="T1" fmla="*/ 4 h 6"/>
                <a:gd name="T2" fmla="*/ 0 w 8"/>
                <a:gd name="T3" fmla="*/ 6 h 6"/>
                <a:gd name="T4" fmla="*/ 8 w 8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8" y="4"/>
                  </a:moveTo>
                  <a:cubicBezTo>
                    <a:pt x="5" y="4"/>
                    <a:pt x="3" y="5"/>
                    <a:pt x="0" y="6"/>
                  </a:cubicBezTo>
                  <a:cubicBezTo>
                    <a:pt x="2" y="3"/>
                    <a:pt x="4" y="0"/>
                    <a:pt x="8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361"/>
            <p:cNvSpPr/>
            <p:nvPr/>
          </p:nvSpPr>
          <p:spPr bwMode="auto">
            <a:xfrm>
              <a:off x="3725" y="1170"/>
              <a:ext cx="23" cy="13"/>
            </a:xfrm>
            <a:custGeom>
              <a:avLst/>
              <a:gdLst>
                <a:gd name="T0" fmla="*/ 0 w 11"/>
                <a:gd name="T1" fmla="*/ 4 h 6"/>
                <a:gd name="T2" fmla="*/ 11 w 11"/>
                <a:gd name="T3" fmla="*/ 5 h 6"/>
                <a:gd name="T4" fmla="*/ 0 w 11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4"/>
                  </a:moveTo>
                  <a:cubicBezTo>
                    <a:pt x="4" y="5"/>
                    <a:pt x="7" y="0"/>
                    <a:pt x="11" y="5"/>
                  </a:cubicBezTo>
                  <a:cubicBezTo>
                    <a:pt x="7" y="3"/>
                    <a:pt x="4" y="6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362"/>
            <p:cNvSpPr>
              <a:spLocks noEditPoints="1"/>
            </p:cNvSpPr>
            <p:nvPr/>
          </p:nvSpPr>
          <p:spPr bwMode="auto">
            <a:xfrm>
              <a:off x="3716" y="1109"/>
              <a:ext cx="97" cy="95"/>
            </a:xfrm>
            <a:custGeom>
              <a:avLst/>
              <a:gdLst>
                <a:gd name="T0" fmla="*/ 16 w 46"/>
                <a:gd name="T1" fmla="*/ 31 h 45"/>
                <a:gd name="T2" fmla="*/ 4 w 46"/>
                <a:gd name="T3" fmla="*/ 29 h 45"/>
                <a:gd name="T4" fmla="*/ 6 w 46"/>
                <a:gd name="T5" fmla="*/ 19 h 45"/>
                <a:gd name="T6" fmla="*/ 14 w 46"/>
                <a:gd name="T7" fmla="*/ 18 h 45"/>
                <a:gd name="T8" fmla="*/ 9 w 46"/>
                <a:gd name="T9" fmla="*/ 9 h 45"/>
                <a:gd name="T10" fmla="*/ 14 w 46"/>
                <a:gd name="T11" fmla="*/ 1 h 45"/>
                <a:gd name="T12" fmla="*/ 22 w 46"/>
                <a:gd name="T13" fmla="*/ 6 h 45"/>
                <a:gd name="T14" fmla="*/ 23 w 46"/>
                <a:gd name="T15" fmla="*/ 10 h 45"/>
                <a:gd name="T16" fmla="*/ 24 w 46"/>
                <a:gd name="T17" fmla="*/ 10 h 45"/>
                <a:gd name="T18" fmla="*/ 38 w 46"/>
                <a:gd name="T19" fmla="*/ 2 h 45"/>
                <a:gd name="T20" fmla="*/ 42 w 46"/>
                <a:gd name="T21" fmla="*/ 11 h 45"/>
                <a:gd name="T22" fmla="*/ 32 w 46"/>
                <a:gd name="T23" fmla="*/ 21 h 45"/>
                <a:gd name="T24" fmla="*/ 30 w 46"/>
                <a:gd name="T25" fmla="*/ 23 h 45"/>
                <a:gd name="T26" fmla="*/ 38 w 46"/>
                <a:gd name="T27" fmla="*/ 22 h 45"/>
                <a:gd name="T28" fmla="*/ 46 w 46"/>
                <a:gd name="T29" fmla="*/ 28 h 45"/>
                <a:gd name="T30" fmla="*/ 44 w 46"/>
                <a:gd name="T31" fmla="*/ 31 h 45"/>
                <a:gd name="T32" fmla="*/ 30 w 46"/>
                <a:gd name="T33" fmla="*/ 32 h 45"/>
                <a:gd name="T34" fmla="*/ 30 w 46"/>
                <a:gd name="T35" fmla="*/ 38 h 45"/>
                <a:gd name="T36" fmla="*/ 23 w 46"/>
                <a:gd name="T37" fmla="*/ 44 h 45"/>
                <a:gd name="T38" fmla="*/ 17 w 46"/>
                <a:gd name="T39" fmla="*/ 39 h 45"/>
                <a:gd name="T40" fmla="*/ 16 w 46"/>
                <a:gd name="T41" fmla="*/ 31 h 45"/>
                <a:gd name="T42" fmla="*/ 26 w 46"/>
                <a:gd name="T43" fmla="*/ 22 h 45"/>
                <a:gd name="T44" fmla="*/ 39 w 46"/>
                <a:gd name="T45" fmla="*/ 10 h 45"/>
                <a:gd name="T46" fmla="*/ 38 w 46"/>
                <a:gd name="T47" fmla="*/ 5 h 45"/>
                <a:gd name="T48" fmla="*/ 27 w 46"/>
                <a:gd name="T49" fmla="*/ 8 h 45"/>
                <a:gd name="T50" fmla="*/ 26 w 46"/>
                <a:gd name="T51" fmla="*/ 22 h 45"/>
                <a:gd name="T52" fmla="*/ 23 w 46"/>
                <a:gd name="T53" fmla="*/ 23 h 45"/>
                <a:gd name="T54" fmla="*/ 7 w 46"/>
                <a:gd name="T55" fmla="*/ 21 h 45"/>
                <a:gd name="T56" fmla="*/ 5 w 46"/>
                <a:gd name="T57" fmla="*/ 27 h 45"/>
                <a:gd name="T58" fmla="*/ 18 w 46"/>
                <a:gd name="T59" fmla="*/ 28 h 45"/>
                <a:gd name="T60" fmla="*/ 23 w 46"/>
                <a:gd name="T61" fmla="*/ 23 h 45"/>
                <a:gd name="T62" fmla="*/ 26 w 46"/>
                <a:gd name="T63" fmla="*/ 24 h 45"/>
                <a:gd name="T64" fmla="*/ 19 w 46"/>
                <a:gd name="T65" fmla="*/ 34 h 45"/>
                <a:gd name="T66" fmla="*/ 19 w 46"/>
                <a:gd name="T67" fmla="*/ 39 h 45"/>
                <a:gd name="T68" fmla="*/ 23 w 46"/>
                <a:gd name="T69" fmla="*/ 42 h 45"/>
                <a:gd name="T70" fmla="*/ 27 w 46"/>
                <a:gd name="T71" fmla="*/ 40 h 45"/>
                <a:gd name="T72" fmla="*/ 26 w 46"/>
                <a:gd name="T73" fmla="*/ 24 h 45"/>
                <a:gd name="T74" fmla="*/ 22 w 46"/>
                <a:gd name="T75" fmla="*/ 19 h 45"/>
                <a:gd name="T76" fmla="*/ 22 w 46"/>
                <a:gd name="T77" fmla="*/ 17 h 45"/>
                <a:gd name="T78" fmla="*/ 20 w 46"/>
                <a:gd name="T79" fmla="*/ 7 h 45"/>
                <a:gd name="T80" fmla="*/ 16 w 46"/>
                <a:gd name="T81" fmla="*/ 3 h 45"/>
                <a:gd name="T82" fmla="*/ 12 w 46"/>
                <a:gd name="T83" fmla="*/ 5 h 45"/>
                <a:gd name="T84" fmla="*/ 11 w 46"/>
                <a:gd name="T85" fmla="*/ 10 h 45"/>
                <a:gd name="T86" fmla="*/ 18 w 46"/>
                <a:gd name="T87" fmla="*/ 17 h 45"/>
                <a:gd name="T88" fmla="*/ 22 w 46"/>
                <a:gd name="T89" fmla="*/ 19 h 45"/>
                <a:gd name="T90" fmla="*/ 29 w 46"/>
                <a:gd name="T91" fmla="*/ 25 h 45"/>
                <a:gd name="T92" fmla="*/ 40 w 46"/>
                <a:gd name="T93" fmla="*/ 31 h 45"/>
                <a:gd name="T94" fmla="*/ 44 w 46"/>
                <a:gd name="T95" fmla="*/ 28 h 45"/>
                <a:gd name="T96" fmla="*/ 40 w 46"/>
                <a:gd name="T97" fmla="*/ 25 h 45"/>
                <a:gd name="T98" fmla="*/ 29 w 46"/>
                <a:gd name="T9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" h="45">
                  <a:moveTo>
                    <a:pt x="16" y="31"/>
                  </a:moveTo>
                  <a:cubicBezTo>
                    <a:pt x="12" y="33"/>
                    <a:pt x="7" y="32"/>
                    <a:pt x="4" y="29"/>
                  </a:cubicBezTo>
                  <a:cubicBezTo>
                    <a:pt x="0" y="25"/>
                    <a:pt x="1" y="20"/>
                    <a:pt x="6" y="19"/>
                  </a:cubicBezTo>
                  <a:cubicBezTo>
                    <a:pt x="9" y="19"/>
                    <a:pt x="11" y="18"/>
                    <a:pt x="14" y="18"/>
                  </a:cubicBezTo>
                  <a:cubicBezTo>
                    <a:pt x="12" y="14"/>
                    <a:pt x="10" y="12"/>
                    <a:pt x="9" y="9"/>
                  </a:cubicBezTo>
                  <a:cubicBezTo>
                    <a:pt x="8" y="5"/>
                    <a:pt x="10" y="2"/>
                    <a:pt x="14" y="1"/>
                  </a:cubicBezTo>
                  <a:cubicBezTo>
                    <a:pt x="18" y="0"/>
                    <a:pt x="21" y="2"/>
                    <a:pt x="22" y="6"/>
                  </a:cubicBezTo>
                  <a:cubicBezTo>
                    <a:pt x="22" y="7"/>
                    <a:pt x="23" y="9"/>
                    <a:pt x="23" y="10"/>
                  </a:cubicBezTo>
                  <a:cubicBezTo>
                    <a:pt x="23" y="10"/>
                    <a:pt x="24" y="10"/>
                    <a:pt x="24" y="10"/>
                  </a:cubicBezTo>
                  <a:cubicBezTo>
                    <a:pt x="27" y="1"/>
                    <a:pt x="32" y="2"/>
                    <a:pt x="38" y="2"/>
                  </a:cubicBezTo>
                  <a:cubicBezTo>
                    <a:pt x="43" y="2"/>
                    <a:pt x="44" y="7"/>
                    <a:pt x="42" y="11"/>
                  </a:cubicBezTo>
                  <a:cubicBezTo>
                    <a:pt x="40" y="15"/>
                    <a:pt x="36" y="19"/>
                    <a:pt x="32" y="21"/>
                  </a:cubicBezTo>
                  <a:cubicBezTo>
                    <a:pt x="31" y="22"/>
                    <a:pt x="31" y="22"/>
                    <a:pt x="30" y="23"/>
                  </a:cubicBezTo>
                  <a:cubicBezTo>
                    <a:pt x="33" y="23"/>
                    <a:pt x="36" y="22"/>
                    <a:pt x="38" y="22"/>
                  </a:cubicBezTo>
                  <a:cubicBezTo>
                    <a:pt x="42" y="22"/>
                    <a:pt x="45" y="24"/>
                    <a:pt x="46" y="28"/>
                  </a:cubicBezTo>
                  <a:cubicBezTo>
                    <a:pt x="46" y="29"/>
                    <a:pt x="45" y="31"/>
                    <a:pt x="44" y="31"/>
                  </a:cubicBezTo>
                  <a:cubicBezTo>
                    <a:pt x="40" y="34"/>
                    <a:pt x="36" y="34"/>
                    <a:pt x="30" y="32"/>
                  </a:cubicBezTo>
                  <a:cubicBezTo>
                    <a:pt x="30" y="34"/>
                    <a:pt x="30" y="36"/>
                    <a:pt x="30" y="38"/>
                  </a:cubicBezTo>
                  <a:cubicBezTo>
                    <a:pt x="30" y="42"/>
                    <a:pt x="28" y="44"/>
                    <a:pt x="23" y="44"/>
                  </a:cubicBezTo>
                  <a:cubicBezTo>
                    <a:pt x="20" y="45"/>
                    <a:pt x="17" y="42"/>
                    <a:pt x="17" y="39"/>
                  </a:cubicBezTo>
                  <a:cubicBezTo>
                    <a:pt x="16" y="37"/>
                    <a:pt x="17" y="34"/>
                    <a:pt x="16" y="31"/>
                  </a:cubicBezTo>
                  <a:close/>
                  <a:moveTo>
                    <a:pt x="26" y="22"/>
                  </a:moveTo>
                  <a:cubicBezTo>
                    <a:pt x="32" y="19"/>
                    <a:pt x="37" y="15"/>
                    <a:pt x="39" y="10"/>
                  </a:cubicBezTo>
                  <a:cubicBezTo>
                    <a:pt x="40" y="8"/>
                    <a:pt x="41" y="6"/>
                    <a:pt x="38" y="5"/>
                  </a:cubicBezTo>
                  <a:cubicBezTo>
                    <a:pt x="35" y="3"/>
                    <a:pt x="29" y="4"/>
                    <a:pt x="27" y="8"/>
                  </a:cubicBezTo>
                  <a:cubicBezTo>
                    <a:pt x="25" y="12"/>
                    <a:pt x="24" y="17"/>
                    <a:pt x="26" y="22"/>
                  </a:cubicBezTo>
                  <a:close/>
                  <a:moveTo>
                    <a:pt x="23" y="23"/>
                  </a:moveTo>
                  <a:cubicBezTo>
                    <a:pt x="18" y="20"/>
                    <a:pt x="12" y="19"/>
                    <a:pt x="7" y="21"/>
                  </a:cubicBezTo>
                  <a:cubicBezTo>
                    <a:pt x="4" y="22"/>
                    <a:pt x="3" y="25"/>
                    <a:pt x="5" y="27"/>
                  </a:cubicBezTo>
                  <a:cubicBezTo>
                    <a:pt x="9" y="30"/>
                    <a:pt x="14" y="31"/>
                    <a:pt x="18" y="28"/>
                  </a:cubicBezTo>
                  <a:cubicBezTo>
                    <a:pt x="20" y="26"/>
                    <a:pt x="21" y="25"/>
                    <a:pt x="23" y="23"/>
                  </a:cubicBezTo>
                  <a:close/>
                  <a:moveTo>
                    <a:pt x="26" y="24"/>
                  </a:moveTo>
                  <a:cubicBezTo>
                    <a:pt x="23" y="28"/>
                    <a:pt x="21" y="31"/>
                    <a:pt x="19" y="34"/>
                  </a:cubicBezTo>
                  <a:cubicBezTo>
                    <a:pt x="18" y="36"/>
                    <a:pt x="18" y="38"/>
                    <a:pt x="19" y="39"/>
                  </a:cubicBezTo>
                  <a:cubicBezTo>
                    <a:pt x="20" y="41"/>
                    <a:pt x="22" y="42"/>
                    <a:pt x="23" y="42"/>
                  </a:cubicBezTo>
                  <a:cubicBezTo>
                    <a:pt x="25" y="42"/>
                    <a:pt x="27" y="41"/>
                    <a:pt x="27" y="40"/>
                  </a:cubicBezTo>
                  <a:cubicBezTo>
                    <a:pt x="28" y="35"/>
                    <a:pt x="28" y="30"/>
                    <a:pt x="26" y="24"/>
                  </a:cubicBezTo>
                  <a:close/>
                  <a:moveTo>
                    <a:pt x="22" y="19"/>
                  </a:moveTo>
                  <a:cubicBezTo>
                    <a:pt x="22" y="18"/>
                    <a:pt x="22" y="17"/>
                    <a:pt x="22" y="17"/>
                  </a:cubicBezTo>
                  <a:cubicBezTo>
                    <a:pt x="21" y="13"/>
                    <a:pt x="21" y="10"/>
                    <a:pt x="20" y="7"/>
                  </a:cubicBezTo>
                  <a:cubicBezTo>
                    <a:pt x="19" y="5"/>
                    <a:pt x="18" y="4"/>
                    <a:pt x="16" y="3"/>
                  </a:cubicBezTo>
                  <a:cubicBezTo>
                    <a:pt x="15" y="3"/>
                    <a:pt x="12" y="4"/>
                    <a:pt x="12" y="5"/>
                  </a:cubicBezTo>
                  <a:cubicBezTo>
                    <a:pt x="11" y="6"/>
                    <a:pt x="11" y="9"/>
                    <a:pt x="11" y="10"/>
                  </a:cubicBezTo>
                  <a:cubicBezTo>
                    <a:pt x="13" y="13"/>
                    <a:pt x="16" y="15"/>
                    <a:pt x="18" y="17"/>
                  </a:cubicBezTo>
                  <a:cubicBezTo>
                    <a:pt x="19" y="18"/>
                    <a:pt x="21" y="18"/>
                    <a:pt x="22" y="19"/>
                  </a:cubicBezTo>
                  <a:close/>
                  <a:moveTo>
                    <a:pt x="29" y="25"/>
                  </a:moveTo>
                  <a:cubicBezTo>
                    <a:pt x="32" y="31"/>
                    <a:pt x="36" y="33"/>
                    <a:pt x="40" y="31"/>
                  </a:cubicBezTo>
                  <a:cubicBezTo>
                    <a:pt x="42" y="30"/>
                    <a:pt x="43" y="29"/>
                    <a:pt x="44" y="28"/>
                  </a:cubicBezTo>
                  <a:cubicBezTo>
                    <a:pt x="42" y="27"/>
                    <a:pt x="41" y="25"/>
                    <a:pt x="40" y="25"/>
                  </a:cubicBezTo>
                  <a:cubicBezTo>
                    <a:pt x="37" y="25"/>
                    <a:pt x="33" y="25"/>
                    <a:pt x="29" y="2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0" name="稻壳儿春秋广告/盗版必究"/>
          <p:cNvSpPr txBox="1"/>
          <p:nvPr/>
        </p:nvSpPr>
        <p:spPr>
          <a:xfrm>
            <a:off x="3434920" y="3148315"/>
            <a:ext cx="5338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GraphSAGE</a:t>
            </a:r>
            <a:endParaRPr lang="zh-CN" altLang="en-US" sz="4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3" name="稻壳儿春秋广告/盗版必究"/>
          <p:cNvSpPr txBox="1"/>
          <p:nvPr/>
        </p:nvSpPr>
        <p:spPr>
          <a:xfrm>
            <a:off x="3554427" y="4471359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/>
          <p:cNvGrpSpPr/>
          <p:nvPr/>
        </p:nvGrpSpPr>
        <p:grpSpPr>
          <a:xfrm>
            <a:off x="7249700" y="335150"/>
            <a:ext cx="922750" cy="591164"/>
            <a:chOff x="7440208" y="457200"/>
            <a:chExt cx="541734" cy="347063"/>
          </a:xfrm>
        </p:grpSpPr>
        <p:sp>
          <p:nvSpPr>
            <p:cNvPr id="6" name="Freeform 6"/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/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/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/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/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/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/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/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/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/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922421" y="335151"/>
            <a:ext cx="1026280" cy="591162"/>
            <a:chOff x="4134303" y="457200"/>
            <a:chExt cx="602515" cy="347063"/>
          </a:xfrm>
        </p:grpSpPr>
        <p:sp>
          <p:nvSpPr>
            <p:cNvPr id="31" name="Freeform 31"/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/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/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/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/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/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/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/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/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/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/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/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/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/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/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/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/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/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/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/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/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/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/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/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/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/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/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/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/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/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/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/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/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/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6" name="稻壳儿春秋广告/盗版必究"/>
          <p:cNvSpPr txBox="1"/>
          <p:nvPr/>
        </p:nvSpPr>
        <p:spPr>
          <a:xfrm>
            <a:off x="5085947" y="410055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36363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GraphSAGE</a:t>
            </a:r>
            <a:endParaRPr lang="zh-CN" altLang="en-US" sz="2400" dirty="0">
              <a:solidFill>
                <a:srgbClr val="36363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6B00D26-374B-2051-4860-D8E28DDDBC2C}"/>
              </a:ext>
            </a:extLst>
          </p:cNvPr>
          <p:cNvSpPr txBox="1"/>
          <p:nvPr/>
        </p:nvSpPr>
        <p:spPr>
          <a:xfrm>
            <a:off x="339096" y="1741991"/>
            <a:ext cx="304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仿宋" panose="02010609060101010101" pitchFamily="49" charset="-122"/>
                <a:ea typeface="仿宋" panose="02010609060101010101" pitchFamily="49" charset="-122"/>
              </a:rPr>
              <a:t>GCN</a:t>
            </a:r>
            <a:r>
              <a:rPr lang="en-US" altLang="zh-CN" sz="3200" dirty="0" err="1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z="3200" dirty="0" err="1">
                <a:latin typeface="仿宋" panose="02010609060101010101" pitchFamily="49" charset="-122"/>
                <a:ea typeface="仿宋" panose="02010609060101010101" pitchFamily="49" charset="-122"/>
              </a:rPr>
              <a:t>GraphSAGE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139B73-6B8A-E97A-E429-D22145F3BFAB}"/>
              </a:ext>
            </a:extLst>
          </p:cNvPr>
          <p:cNvSpPr txBox="1"/>
          <p:nvPr/>
        </p:nvSpPr>
        <p:spPr>
          <a:xfrm>
            <a:off x="3074445" y="2384004"/>
            <a:ext cx="8063214" cy="332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GraphSAGE从两个方面对GCN做了改动，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一方面是通过采样邻居的策略将GCN由全图(full batch)的训练方式改造成以节点为中心的小批量(mini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-batch)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训练方式，这使得大规模图数据的分布式训练成为可能；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另一方面是该算法对聚合邻居的操作进行了拓展，提出了替换GCN操作的几种新的方式。</a:t>
            </a:r>
          </a:p>
        </p:txBody>
      </p:sp>
    </p:spTree>
    <p:extLst>
      <p:ext uri="{BB962C8B-B14F-4D97-AF65-F5344CB8AC3E}">
        <p14:creationId xmlns:p14="http://schemas.microsoft.com/office/powerpoint/2010/main" val="229386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450D5-751B-1D25-0E5D-CCDE29BEE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18DBCC90-72AA-259D-3410-2FF9531CA984}"/>
              </a:ext>
            </a:extLst>
          </p:cNvPr>
          <p:cNvGrpSpPr/>
          <p:nvPr/>
        </p:nvGrpSpPr>
        <p:grpSpPr>
          <a:xfrm>
            <a:off x="7249700" y="335150"/>
            <a:ext cx="922750" cy="591164"/>
            <a:chOff x="7440208" y="457200"/>
            <a:chExt cx="541734" cy="34706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F453A1E-FCEB-4F5C-ECFA-F030FC49D033}"/>
                </a:ext>
              </a:extLst>
            </p:cNvPr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A4C018B-708A-E901-4944-7B0F720FCA41}"/>
                </a:ext>
              </a:extLst>
            </p:cNvPr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A3079DD-5AD9-9457-15E4-0DCF81CF0928}"/>
                </a:ext>
              </a:extLst>
            </p:cNvPr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5F5ADEE-FC57-ABBF-E441-09642F26256C}"/>
                </a:ext>
              </a:extLst>
            </p:cNvPr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218880D-D659-D391-7B1D-A97A98B41232}"/>
                </a:ext>
              </a:extLst>
            </p:cNvPr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95CBD2E-1399-A69D-CDD4-AD43B7F5DC61}"/>
                </a:ext>
              </a:extLst>
            </p:cNvPr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38B124F-9B5B-B2E9-3F53-98985B95446B}"/>
                </a:ext>
              </a:extLst>
            </p:cNvPr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9DC0AFB-C0ED-0465-32EF-EE00CCBE6125}"/>
                </a:ext>
              </a:extLst>
            </p:cNvPr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B322C39-9810-AD85-3FE8-0C3EAD9563A4}"/>
                </a:ext>
              </a:extLst>
            </p:cNvPr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D2A18D6-E94A-8C9E-CD91-00B9A9FF77B9}"/>
                </a:ext>
              </a:extLst>
            </p:cNvPr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EFE1E4C-F1B8-78FE-99AD-DC9015B44B07}"/>
                </a:ext>
              </a:extLst>
            </p:cNvPr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6873B2F-6D2F-CD79-AB24-02743DD30AC3}"/>
                </a:ext>
              </a:extLst>
            </p:cNvPr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32787EB-F9D5-8A22-6943-4E6B349DE77E}"/>
                </a:ext>
              </a:extLst>
            </p:cNvPr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EABD014-CDF7-5EC7-C18E-D0DB4E14468A}"/>
                </a:ext>
              </a:extLst>
            </p:cNvPr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7898C8C-DEE6-A467-E093-2E34DFE83087}"/>
                </a:ext>
              </a:extLst>
            </p:cNvPr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D844D7A-BBC0-D68E-AD94-B6C77F49B3EB}"/>
                </a:ext>
              </a:extLst>
            </p:cNvPr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E2B28DC-F4A0-1CFD-5F75-95237A8512DD}"/>
                </a:ext>
              </a:extLst>
            </p:cNvPr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B22A4242-82B2-05BD-7A79-BB32EEB5A9FE}"/>
                </a:ext>
              </a:extLst>
            </p:cNvPr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106E5677-6524-FB3E-C6E7-6AA53796803B}"/>
                </a:ext>
              </a:extLst>
            </p:cNvPr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16B5F0D-223C-45F2-E503-9449D18AD0A9}"/>
                </a:ext>
              </a:extLst>
            </p:cNvPr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B1A89F88-BDF5-66D0-6B70-DBFE9EB2E7C5}"/>
                </a:ext>
              </a:extLst>
            </p:cNvPr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38D6F9D1-19D6-7D9B-6C07-358395E606D1}"/>
                </a:ext>
              </a:extLst>
            </p:cNvPr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40E2ED3-77F0-71CF-1C96-90C51D728FB8}"/>
                </a:ext>
              </a:extLst>
            </p:cNvPr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1C1FCE9-D246-303E-F771-E790B13D11C5}"/>
                </a:ext>
              </a:extLst>
            </p:cNvPr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A173F35-11BF-4647-DAE0-2A6E500848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F1CC82A6-B1AF-C9D7-C7CF-DC7F8571484D}"/>
                </a:ext>
              </a:extLst>
            </p:cNvPr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93B567BB-EFE9-7E67-F7D5-F3F636293207}"/>
                </a:ext>
              </a:extLst>
            </p:cNvPr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1FB567EB-C56F-FE82-29F8-25138D37635F}"/>
                </a:ext>
              </a:extLst>
            </p:cNvPr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>
              <a:extLst>
                <a:ext uri="{FF2B5EF4-FFF2-40B4-BE49-F238E27FC236}">
                  <a16:creationId xmlns:a16="http://schemas.microsoft.com/office/drawing/2014/main" id="{9C8543F0-F28E-8BB4-0EF3-D0E172CE6282}"/>
                </a:ext>
              </a:extLst>
            </p:cNvPr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>
              <a:extLst>
                <a:ext uri="{FF2B5EF4-FFF2-40B4-BE49-F238E27FC236}">
                  <a16:creationId xmlns:a16="http://schemas.microsoft.com/office/drawing/2014/main" id="{F948EF2D-8162-8F6F-B3AE-A558BD245663}"/>
                </a:ext>
              </a:extLst>
            </p:cNvPr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>
              <a:extLst>
                <a:ext uri="{FF2B5EF4-FFF2-40B4-BE49-F238E27FC236}">
                  <a16:creationId xmlns:a16="http://schemas.microsoft.com/office/drawing/2014/main" id="{FEC68AFF-7EEE-552A-6BEC-42737ADAD357}"/>
                </a:ext>
              </a:extLst>
            </p:cNvPr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>
              <a:extLst>
                <a:ext uri="{FF2B5EF4-FFF2-40B4-BE49-F238E27FC236}">
                  <a16:creationId xmlns:a16="http://schemas.microsoft.com/office/drawing/2014/main" id="{0CF10B70-0840-125E-D16E-1B81A50343C2}"/>
                </a:ext>
              </a:extLst>
            </p:cNvPr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>
              <a:extLst>
                <a:ext uri="{FF2B5EF4-FFF2-40B4-BE49-F238E27FC236}">
                  <a16:creationId xmlns:a16="http://schemas.microsoft.com/office/drawing/2014/main" id="{CC2BD9F8-32F4-83F8-4141-27AFD0B75EB7}"/>
                </a:ext>
              </a:extLst>
            </p:cNvPr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>
              <a:extLst>
                <a:ext uri="{FF2B5EF4-FFF2-40B4-BE49-F238E27FC236}">
                  <a16:creationId xmlns:a16="http://schemas.microsoft.com/office/drawing/2014/main" id="{4A3590EC-4208-D4D7-D0E7-9B9964631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AC9110B6-0F53-531A-32AF-8CF12329A319}"/>
              </a:ext>
            </a:extLst>
          </p:cNvPr>
          <p:cNvGrpSpPr/>
          <p:nvPr/>
        </p:nvGrpSpPr>
        <p:grpSpPr>
          <a:xfrm>
            <a:off x="3922421" y="335151"/>
            <a:ext cx="1026280" cy="591162"/>
            <a:chOff x="4134303" y="457200"/>
            <a:chExt cx="602515" cy="347063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6040E67-1769-9FBE-1486-2E25FAC8F443}"/>
                </a:ext>
              </a:extLst>
            </p:cNvPr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4178AE16-D914-B038-CC93-29D74C7ACA2F}"/>
                </a:ext>
              </a:extLst>
            </p:cNvPr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>
              <a:extLst>
                <a:ext uri="{FF2B5EF4-FFF2-40B4-BE49-F238E27FC236}">
                  <a16:creationId xmlns:a16="http://schemas.microsoft.com/office/drawing/2014/main" id="{2F3B378C-2A2A-1E3D-88CD-AE2CF0775BD7}"/>
                </a:ext>
              </a:extLst>
            </p:cNvPr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>
              <a:extLst>
                <a:ext uri="{FF2B5EF4-FFF2-40B4-BE49-F238E27FC236}">
                  <a16:creationId xmlns:a16="http://schemas.microsoft.com/office/drawing/2014/main" id="{29BB250C-B6BE-FB1B-6050-C26138A06E43}"/>
                </a:ext>
              </a:extLst>
            </p:cNvPr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>
              <a:extLst>
                <a:ext uri="{FF2B5EF4-FFF2-40B4-BE49-F238E27FC236}">
                  <a16:creationId xmlns:a16="http://schemas.microsoft.com/office/drawing/2014/main" id="{7173C5CD-4D44-400E-B157-14E3FCB2CFC6}"/>
                </a:ext>
              </a:extLst>
            </p:cNvPr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>
              <a:extLst>
                <a:ext uri="{FF2B5EF4-FFF2-40B4-BE49-F238E27FC236}">
                  <a16:creationId xmlns:a16="http://schemas.microsoft.com/office/drawing/2014/main" id="{42531A17-283D-6F53-8327-17B1621288C9}"/>
                </a:ext>
              </a:extLst>
            </p:cNvPr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>
              <a:extLst>
                <a:ext uri="{FF2B5EF4-FFF2-40B4-BE49-F238E27FC236}">
                  <a16:creationId xmlns:a16="http://schemas.microsoft.com/office/drawing/2014/main" id="{31E0870D-8198-9EB3-8378-1F316F756B76}"/>
                </a:ext>
              </a:extLst>
            </p:cNvPr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>
              <a:extLst>
                <a:ext uri="{FF2B5EF4-FFF2-40B4-BE49-F238E27FC236}">
                  <a16:creationId xmlns:a16="http://schemas.microsoft.com/office/drawing/2014/main" id="{11D55172-28BA-2E68-BA37-17503D43337E}"/>
                </a:ext>
              </a:extLst>
            </p:cNvPr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>
              <a:extLst>
                <a:ext uri="{FF2B5EF4-FFF2-40B4-BE49-F238E27FC236}">
                  <a16:creationId xmlns:a16="http://schemas.microsoft.com/office/drawing/2014/main" id="{5F2368E9-0DED-983A-3AD3-316F4F3F4243}"/>
                </a:ext>
              </a:extLst>
            </p:cNvPr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>
              <a:extLst>
                <a:ext uri="{FF2B5EF4-FFF2-40B4-BE49-F238E27FC236}">
                  <a16:creationId xmlns:a16="http://schemas.microsoft.com/office/drawing/2014/main" id="{EE73072F-8865-92BF-4892-191618109DFA}"/>
                </a:ext>
              </a:extLst>
            </p:cNvPr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>
              <a:extLst>
                <a:ext uri="{FF2B5EF4-FFF2-40B4-BE49-F238E27FC236}">
                  <a16:creationId xmlns:a16="http://schemas.microsoft.com/office/drawing/2014/main" id="{43A09F9D-80E3-802A-D524-F94A7DC5B192}"/>
                </a:ext>
              </a:extLst>
            </p:cNvPr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947008B6-9E17-B478-2AE2-CB5AFC74AD44}"/>
                </a:ext>
              </a:extLst>
            </p:cNvPr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F93BDEAB-A7B6-A976-EA9D-E4393F0F3084}"/>
                </a:ext>
              </a:extLst>
            </p:cNvPr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BE059DF1-F133-2642-6CFA-71EDBA37C98E}"/>
                </a:ext>
              </a:extLst>
            </p:cNvPr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>
              <a:extLst>
                <a:ext uri="{FF2B5EF4-FFF2-40B4-BE49-F238E27FC236}">
                  <a16:creationId xmlns:a16="http://schemas.microsoft.com/office/drawing/2014/main" id="{EEB62455-DFAF-3950-6752-ED7ADFEA9A7E}"/>
                </a:ext>
              </a:extLst>
            </p:cNvPr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41B6B585-D3D2-AE82-6777-1C2C01ACB78F}"/>
                </a:ext>
              </a:extLst>
            </p:cNvPr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8CE5D171-0C95-B653-34D5-CC59A5FB764A}"/>
                </a:ext>
              </a:extLst>
            </p:cNvPr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03AF8F39-673A-0B97-E914-514AAE45F7CD}"/>
                </a:ext>
              </a:extLst>
            </p:cNvPr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7707F193-AA89-929D-73C9-084418963384}"/>
                </a:ext>
              </a:extLst>
            </p:cNvPr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CBD90C99-9870-D8DA-6097-4F768FF6C968}"/>
                </a:ext>
              </a:extLst>
            </p:cNvPr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6A282A8B-2829-C90C-077E-A76656D72A6E}"/>
                </a:ext>
              </a:extLst>
            </p:cNvPr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8DDBBA9D-275E-6687-1EEF-2175C1AF48CE}"/>
                </a:ext>
              </a:extLst>
            </p:cNvPr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35FDAD72-E431-0A60-BE39-59EC31D4F27A}"/>
                </a:ext>
              </a:extLst>
            </p:cNvPr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DDA6CF61-0C52-EC1B-E864-73353794AA27}"/>
                </a:ext>
              </a:extLst>
            </p:cNvPr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28750CE6-1E3E-3FC2-11C0-C58DF6F72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>
              <a:extLst>
                <a:ext uri="{FF2B5EF4-FFF2-40B4-BE49-F238E27FC236}">
                  <a16:creationId xmlns:a16="http://schemas.microsoft.com/office/drawing/2014/main" id="{4F258A86-0A17-4987-87EC-CA3D87C625AF}"/>
                </a:ext>
              </a:extLst>
            </p:cNvPr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>
              <a:extLst>
                <a:ext uri="{FF2B5EF4-FFF2-40B4-BE49-F238E27FC236}">
                  <a16:creationId xmlns:a16="http://schemas.microsoft.com/office/drawing/2014/main" id="{6918A3E4-40A7-EE5A-1560-4558F1380C5E}"/>
                </a:ext>
              </a:extLst>
            </p:cNvPr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>
              <a:extLst>
                <a:ext uri="{FF2B5EF4-FFF2-40B4-BE49-F238E27FC236}">
                  <a16:creationId xmlns:a16="http://schemas.microsoft.com/office/drawing/2014/main" id="{D039C4CF-F629-D421-AB5F-26A5B91FF1A7}"/>
                </a:ext>
              </a:extLst>
            </p:cNvPr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>
              <a:extLst>
                <a:ext uri="{FF2B5EF4-FFF2-40B4-BE49-F238E27FC236}">
                  <a16:creationId xmlns:a16="http://schemas.microsoft.com/office/drawing/2014/main" id="{7B867A1D-6A4C-B619-F7ED-AD798EBB761B}"/>
                </a:ext>
              </a:extLst>
            </p:cNvPr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>
              <a:extLst>
                <a:ext uri="{FF2B5EF4-FFF2-40B4-BE49-F238E27FC236}">
                  <a16:creationId xmlns:a16="http://schemas.microsoft.com/office/drawing/2014/main" id="{A11E00D5-0080-1412-8CAC-DB8FB4AA116A}"/>
                </a:ext>
              </a:extLst>
            </p:cNvPr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>
              <a:extLst>
                <a:ext uri="{FF2B5EF4-FFF2-40B4-BE49-F238E27FC236}">
                  <a16:creationId xmlns:a16="http://schemas.microsoft.com/office/drawing/2014/main" id="{0E6F28A9-593F-359F-6A88-E15571E7EA0A}"/>
                </a:ext>
              </a:extLst>
            </p:cNvPr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>
              <a:extLst>
                <a:ext uri="{FF2B5EF4-FFF2-40B4-BE49-F238E27FC236}">
                  <a16:creationId xmlns:a16="http://schemas.microsoft.com/office/drawing/2014/main" id="{F7E5B8F6-540A-8A22-2941-B7E4135CB26B}"/>
                </a:ext>
              </a:extLst>
            </p:cNvPr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>
              <a:extLst>
                <a:ext uri="{FF2B5EF4-FFF2-40B4-BE49-F238E27FC236}">
                  <a16:creationId xmlns:a16="http://schemas.microsoft.com/office/drawing/2014/main" id="{6FC3D819-408E-04F4-24C9-9F28D9B225B0}"/>
                </a:ext>
              </a:extLst>
            </p:cNvPr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>
              <a:extLst>
                <a:ext uri="{FF2B5EF4-FFF2-40B4-BE49-F238E27FC236}">
                  <a16:creationId xmlns:a16="http://schemas.microsoft.com/office/drawing/2014/main" id="{A73378EB-DBB9-6443-3032-F16AAF8C19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6" name="稻壳儿春秋广告/盗版必究">
            <a:extLst>
              <a:ext uri="{FF2B5EF4-FFF2-40B4-BE49-F238E27FC236}">
                <a16:creationId xmlns:a16="http://schemas.microsoft.com/office/drawing/2014/main" id="{D863F4B5-4ECF-DB37-970B-AEC423C81E42}"/>
              </a:ext>
            </a:extLst>
          </p:cNvPr>
          <p:cNvSpPr txBox="1"/>
          <p:nvPr/>
        </p:nvSpPr>
        <p:spPr>
          <a:xfrm>
            <a:off x="5446620" y="41005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36363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Sample</a:t>
            </a:r>
            <a:endParaRPr lang="zh-CN" altLang="en-US" sz="2400" dirty="0">
              <a:solidFill>
                <a:srgbClr val="36363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EC2BDB-BC8C-6D77-A2F5-20F137CD8B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88"/>
          <a:stretch/>
        </p:blipFill>
        <p:spPr>
          <a:xfrm>
            <a:off x="3531035" y="1516951"/>
            <a:ext cx="5129929" cy="41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9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62C89-26CE-178D-1DE4-3D2E332AE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D352F825-BDEB-8F04-B987-ACCE9901585D}"/>
              </a:ext>
            </a:extLst>
          </p:cNvPr>
          <p:cNvGrpSpPr/>
          <p:nvPr/>
        </p:nvGrpSpPr>
        <p:grpSpPr>
          <a:xfrm>
            <a:off x="7249700" y="335150"/>
            <a:ext cx="922750" cy="591164"/>
            <a:chOff x="7440208" y="457200"/>
            <a:chExt cx="541734" cy="34706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42DA52C-8500-D2FF-43C7-A516B1ADC55F}"/>
                </a:ext>
              </a:extLst>
            </p:cNvPr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D47A2F4-E100-3B1B-D94C-1454E552D085}"/>
                </a:ext>
              </a:extLst>
            </p:cNvPr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5BD1688-2FBF-9D07-6966-D9D235785399}"/>
                </a:ext>
              </a:extLst>
            </p:cNvPr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CD4C1E6-9827-D952-8FC1-B0AA9AA1116C}"/>
                </a:ext>
              </a:extLst>
            </p:cNvPr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5DDFDE8-5302-3B2E-9D65-C4EC91BA5955}"/>
                </a:ext>
              </a:extLst>
            </p:cNvPr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0189976-2B72-E161-1945-6A30CC9F86BA}"/>
                </a:ext>
              </a:extLst>
            </p:cNvPr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200ACA4-7501-AA70-05C7-0CEE4DAABBE8}"/>
                </a:ext>
              </a:extLst>
            </p:cNvPr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B076F0D-F771-66D3-0213-6CDF1C40F4D6}"/>
                </a:ext>
              </a:extLst>
            </p:cNvPr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4FFDFE-FF51-0302-53F6-FF7D2CBF03B4}"/>
                </a:ext>
              </a:extLst>
            </p:cNvPr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09DC87E-338F-8CF2-0800-B5EFB8104328}"/>
                </a:ext>
              </a:extLst>
            </p:cNvPr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42BB528-EA6F-70F8-97BD-6EBDD6A7CE2E}"/>
                </a:ext>
              </a:extLst>
            </p:cNvPr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14BDA63-2740-4117-FAC8-04C86584D894}"/>
                </a:ext>
              </a:extLst>
            </p:cNvPr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C10EECC-EA2B-26EA-2F04-9315B052DE25}"/>
                </a:ext>
              </a:extLst>
            </p:cNvPr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8E032EE-5D9E-0C51-D41A-457B50F6440E}"/>
                </a:ext>
              </a:extLst>
            </p:cNvPr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3CBF42B-80EB-085B-D48A-4DCA16B136A2}"/>
                </a:ext>
              </a:extLst>
            </p:cNvPr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CDAECEA-7F36-9202-1B87-EEB73EC0BF64}"/>
                </a:ext>
              </a:extLst>
            </p:cNvPr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E6F1A71-C747-82C7-B968-3D67C7EE8023}"/>
                </a:ext>
              </a:extLst>
            </p:cNvPr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E4E53D1-4077-78FE-2B3C-05D34BB14F50}"/>
                </a:ext>
              </a:extLst>
            </p:cNvPr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FAA44C33-DDC9-2C4A-90E9-8C297B2A61AC}"/>
                </a:ext>
              </a:extLst>
            </p:cNvPr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3455375-5A27-FD6A-1076-85848DF007F6}"/>
                </a:ext>
              </a:extLst>
            </p:cNvPr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4BF17292-198F-CCAE-42B6-CEA893CA917E}"/>
                </a:ext>
              </a:extLst>
            </p:cNvPr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9F9BF60-7FBD-280B-4E17-74EA62DFE751}"/>
                </a:ext>
              </a:extLst>
            </p:cNvPr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C85D56D-22B8-CC62-FE78-CAE1193C544E}"/>
                </a:ext>
              </a:extLst>
            </p:cNvPr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63316FA-775C-9C62-6DC8-0DACD031326F}"/>
                </a:ext>
              </a:extLst>
            </p:cNvPr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A971211A-3DE2-FE9C-E569-3727E57E7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E1AE94D9-A642-DD84-E0BD-8DF86DE783C8}"/>
                </a:ext>
              </a:extLst>
            </p:cNvPr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537510A5-ADA3-D410-B742-F99004299BCF}"/>
                </a:ext>
              </a:extLst>
            </p:cNvPr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4F86A7FD-7E1C-A26C-F565-F35630AA713D}"/>
                </a:ext>
              </a:extLst>
            </p:cNvPr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>
              <a:extLst>
                <a:ext uri="{FF2B5EF4-FFF2-40B4-BE49-F238E27FC236}">
                  <a16:creationId xmlns:a16="http://schemas.microsoft.com/office/drawing/2014/main" id="{97A83118-A6DE-0790-AB92-EECF2776C981}"/>
                </a:ext>
              </a:extLst>
            </p:cNvPr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>
              <a:extLst>
                <a:ext uri="{FF2B5EF4-FFF2-40B4-BE49-F238E27FC236}">
                  <a16:creationId xmlns:a16="http://schemas.microsoft.com/office/drawing/2014/main" id="{FE9FF703-8D78-565C-4146-6F2BDFE38B95}"/>
                </a:ext>
              </a:extLst>
            </p:cNvPr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>
              <a:extLst>
                <a:ext uri="{FF2B5EF4-FFF2-40B4-BE49-F238E27FC236}">
                  <a16:creationId xmlns:a16="http://schemas.microsoft.com/office/drawing/2014/main" id="{752E4441-7373-F204-E86C-DA559161650A}"/>
                </a:ext>
              </a:extLst>
            </p:cNvPr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>
              <a:extLst>
                <a:ext uri="{FF2B5EF4-FFF2-40B4-BE49-F238E27FC236}">
                  <a16:creationId xmlns:a16="http://schemas.microsoft.com/office/drawing/2014/main" id="{B59189D5-8999-814C-D7FB-1F24BACBF1C6}"/>
                </a:ext>
              </a:extLst>
            </p:cNvPr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>
              <a:extLst>
                <a:ext uri="{FF2B5EF4-FFF2-40B4-BE49-F238E27FC236}">
                  <a16:creationId xmlns:a16="http://schemas.microsoft.com/office/drawing/2014/main" id="{50B667E8-C4DE-F38F-0F5A-D07ECF553ED5}"/>
                </a:ext>
              </a:extLst>
            </p:cNvPr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>
              <a:extLst>
                <a:ext uri="{FF2B5EF4-FFF2-40B4-BE49-F238E27FC236}">
                  <a16:creationId xmlns:a16="http://schemas.microsoft.com/office/drawing/2014/main" id="{FAED5F28-9CA1-1B8B-7785-D9D8F1A0E1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C977FCB1-E97A-56E0-992F-72AE18EDEEFE}"/>
              </a:ext>
            </a:extLst>
          </p:cNvPr>
          <p:cNvGrpSpPr/>
          <p:nvPr/>
        </p:nvGrpSpPr>
        <p:grpSpPr>
          <a:xfrm>
            <a:off x="3922421" y="335151"/>
            <a:ext cx="1026280" cy="591162"/>
            <a:chOff x="4134303" y="457200"/>
            <a:chExt cx="602515" cy="347063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60C87C6-87B4-AF05-CE02-5557C2BCC79B}"/>
                </a:ext>
              </a:extLst>
            </p:cNvPr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E66902FB-DD72-282C-091E-CBF1E20BF758}"/>
                </a:ext>
              </a:extLst>
            </p:cNvPr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>
              <a:extLst>
                <a:ext uri="{FF2B5EF4-FFF2-40B4-BE49-F238E27FC236}">
                  <a16:creationId xmlns:a16="http://schemas.microsoft.com/office/drawing/2014/main" id="{82D606AE-1C1A-A28F-7A24-E3677B4209E7}"/>
                </a:ext>
              </a:extLst>
            </p:cNvPr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>
              <a:extLst>
                <a:ext uri="{FF2B5EF4-FFF2-40B4-BE49-F238E27FC236}">
                  <a16:creationId xmlns:a16="http://schemas.microsoft.com/office/drawing/2014/main" id="{4B1A9928-4640-84A9-0138-A9C71A8C748D}"/>
                </a:ext>
              </a:extLst>
            </p:cNvPr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>
              <a:extLst>
                <a:ext uri="{FF2B5EF4-FFF2-40B4-BE49-F238E27FC236}">
                  <a16:creationId xmlns:a16="http://schemas.microsoft.com/office/drawing/2014/main" id="{36EFE1EB-F669-04A2-C383-7B15FC79C128}"/>
                </a:ext>
              </a:extLst>
            </p:cNvPr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>
              <a:extLst>
                <a:ext uri="{FF2B5EF4-FFF2-40B4-BE49-F238E27FC236}">
                  <a16:creationId xmlns:a16="http://schemas.microsoft.com/office/drawing/2014/main" id="{5939EE66-02FF-2AC6-171C-E62E69915B92}"/>
                </a:ext>
              </a:extLst>
            </p:cNvPr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>
              <a:extLst>
                <a:ext uri="{FF2B5EF4-FFF2-40B4-BE49-F238E27FC236}">
                  <a16:creationId xmlns:a16="http://schemas.microsoft.com/office/drawing/2014/main" id="{78906956-00A6-7A9A-A891-1B5BB7C12898}"/>
                </a:ext>
              </a:extLst>
            </p:cNvPr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>
              <a:extLst>
                <a:ext uri="{FF2B5EF4-FFF2-40B4-BE49-F238E27FC236}">
                  <a16:creationId xmlns:a16="http://schemas.microsoft.com/office/drawing/2014/main" id="{9E423367-F041-E0A9-A974-5A5DD8D8AF9F}"/>
                </a:ext>
              </a:extLst>
            </p:cNvPr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>
              <a:extLst>
                <a:ext uri="{FF2B5EF4-FFF2-40B4-BE49-F238E27FC236}">
                  <a16:creationId xmlns:a16="http://schemas.microsoft.com/office/drawing/2014/main" id="{0844AE92-617B-8DBF-E4AA-CD24079F7C24}"/>
                </a:ext>
              </a:extLst>
            </p:cNvPr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>
              <a:extLst>
                <a:ext uri="{FF2B5EF4-FFF2-40B4-BE49-F238E27FC236}">
                  <a16:creationId xmlns:a16="http://schemas.microsoft.com/office/drawing/2014/main" id="{52C5F40B-68D4-B9A9-84F0-F03DB8A95F9B}"/>
                </a:ext>
              </a:extLst>
            </p:cNvPr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>
              <a:extLst>
                <a:ext uri="{FF2B5EF4-FFF2-40B4-BE49-F238E27FC236}">
                  <a16:creationId xmlns:a16="http://schemas.microsoft.com/office/drawing/2014/main" id="{70C55E00-1568-86FE-7F0B-F738543C2E28}"/>
                </a:ext>
              </a:extLst>
            </p:cNvPr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D32E8405-BD31-99E1-38C9-E74C906B5521}"/>
                </a:ext>
              </a:extLst>
            </p:cNvPr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65E09762-5F46-BB0F-FB0D-8DAC1A24EA10}"/>
                </a:ext>
              </a:extLst>
            </p:cNvPr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61F897EA-0270-CA2E-E451-C7E888D4A8E3}"/>
                </a:ext>
              </a:extLst>
            </p:cNvPr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>
              <a:extLst>
                <a:ext uri="{FF2B5EF4-FFF2-40B4-BE49-F238E27FC236}">
                  <a16:creationId xmlns:a16="http://schemas.microsoft.com/office/drawing/2014/main" id="{454EBD02-65DF-170F-5CF5-87AC05D172A9}"/>
                </a:ext>
              </a:extLst>
            </p:cNvPr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98BC28EA-FDFB-1305-5470-54E88F95EB77}"/>
                </a:ext>
              </a:extLst>
            </p:cNvPr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2F22B9FE-16E8-1BEB-8812-C809D8DAEF9A}"/>
                </a:ext>
              </a:extLst>
            </p:cNvPr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CFE719EE-DDC2-04F2-F728-F8A21AECFCDD}"/>
                </a:ext>
              </a:extLst>
            </p:cNvPr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F5E2E770-6658-3EE5-8211-6A05DF3BF8D4}"/>
                </a:ext>
              </a:extLst>
            </p:cNvPr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9311671E-25D9-4398-72AE-0B3CA6D51FC0}"/>
                </a:ext>
              </a:extLst>
            </p:cNvPr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6B2CACC8-7206-896B-28BC-BA7013C91B92}"/>
                </a:ext>
              </a:extLst>
            </p:cNvPr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9600C1BC-8C2C-C86A-D890-324CDD0C9143}"/>
                </a:ext>
              </a:extLst>
            </p:cNvPr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0A2AC3B3-4136-F8BD-957C-8FA7647FDF7D}"/>
                </a:ext>
              </a:extLst>
            </p:cNvPr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8975F970-C95C-85D0-62D8-FAFDD88F53CF}"/>
                </a:ext>
              </a:extLst>
            </p:cNvPr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6DCF3C7A-79A8-F6C4-FC5C-9DF2B04147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>
              <a:extLst>
                <a:ext uri="{FF2B5EF4-FFF2-40B4-BE49-F238E27FC236}">
                  <a16:creationId xmlns:a16="http://schemas.microsoft.com/office/drawing/2014/main" id="{2C2CFE06-DB42-EEEB-A48F-37FF86BF7425}"/>
                </a:ext>
              </a:extLst>
            </p:cNvPr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>
              <a:extLst>
                <a:ext uri="{FF2B5EF4-FFF2-40B4-BE49-F238E27FC236}">
                  <a16:creationId xmlns:a16="http://schemas.microsoft.com/office/drawing/2014/main" id="{4E9689A3-E9DA-6BA7-A5B3-D6B45678BF44}"/>
                </a:ext>
              </a:extLst>
            </p:cNvPr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>
              <a:extLst>
                <a:ext uri="{FF2B5EF4-FFF2-40B4-BE49-F238E27FC236}">
                  <a16:creationId xmlns:a16="http://schemas.microsoft.com/office/drawing/2014/main" id="{62F07CBE-6ABD-9400-FF55-229D1EFF3394}"/>
                </a:ext>
              </a:extLst>
            </p:cNvPr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>
              <a:extLst>
                <a:ext uri="{FF2B5EF4-FFF2-40B4-BE49-F238E27FC236}">
                  <a16:creationId xmlns:a16="http://schemas.microsoft.com/office/drawing/2014/main" id="{D6C55A95-D581-E8E2-CE12-0F37E3E6E5C0}"/>
                </a:ext>
              </a:extLst>
            </p:cNvPr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>
              <a:extLst>
                <a:ext uri="{FF2B5EF4-FFF2-40B4-BE49-F238E27FC236}">
                  <a16:creationId xmlns:a16="http://schemas.microsoft.com/office/drawing/2014/main" id="{63BFA26B-1C1F-DC0D-9B92-3831ACFAAAF0}"/>
                </a:ext>
              </a:extLst>
            </p:cNvPr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>
              <a:extLst>
                <a:ext uri="{FF2B5EF4-FFF2-40B4-BE49-F238E27FC236}">
                  <a16:creationId xmlns:a16="http://schemas.microsoft.com/office/drawing/2014/main" id="{129E3EFE-3E8C-054B-9932-597EF76062E2}"/>
                </a:ext>
              </a:extLst>
            </p:cNvPr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>
              <a:extLst>
                <a:ext uri="{FF2B5EF4-FFF2-40B4-BE49-F238E27FC236}">
                  <a16:creationId xmlns:a16="http://schemas.microsoft.com/office/drawing/2014/main" id="{F86E5AF8-A727-0F74-F2C8-A98719FB1D30}"/>
                </a:ext>
              </a:extLst>
            </p:cNvPr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>
              <a:extLst>
                <a:ext uri="{FF2B5EF4-FFF2-40B4-BE49-F238E27FC236}">
                  <a16:creationId xmlns:a16="http://schemas.microsoft.com/office/drawing/2014/main" id="{39BEEFD8-2CB7-DB6B-AE07-9F49D321E47F}"/>
                </a:ext>
              </a:extLst>
            </p:cNvPr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>
              <a:extLst>
                <a:ext uri="{FF2B5EF4-FFF2-40B4-BE49-F238E27FC236}">
                  <a16:creationId xmlns:a16="http://schemas.microsoft.com/office/drawing/2014/main" id="{33AA8FD6-342D-E206-3D5A-55DCB77D6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6" name="稻壳儿春秋广告/盗版必究">
            <a:extLst>
              <a:ext uri="{FF2B5EF4-FFF2-40B4-BE49-F238E27FC236}">
                <a16:creationId xmlns:a16="http://schemas.microsoft.com/office/drawing/2014/main" id="{52C3F5AF-3C67-D95C-2A8A-962F912BDDA4}"/>
              </a:ext>
            </a:extLst>
          </p:cNvPr>
          <p:cNvSpPr txBox="1"/>
          <p:nvPr/>
        </p:nvSpPr>
        <p:spPr>
          <a:xfrm>
            <a:off x="5446621" y="41005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36363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Sample</a:t>
            </a:r>
            <a:endParaRPr lang="zh-CN" altLang="en-US" sz="2400" dirty="0">
              <a:solidFill>
                <a:srgbClr val="36363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81AB08-D5FA-B8E3-170B-77746AC6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4" y="1556838"/>
            <a:ext cx="11012410" cy="45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2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3D1D4-8A93-956B-E56E-8147154BB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5680DBAC-5AE1-2B92-9072-84DF9F5720E9}"/>
              </a:ext>
            </a:extLst>
          </p:cNvPr>
          <p:cNvGrpSpPr/>
          <p:nvPr/>
        </p:nvGrpSpPr>
        <p:grpSpPr>
          <a:xfrm>
            <a:off x="7249700" y="335150"/>
            <a:ext cx="922750" cy="591164"/>
            <a:chOff x="7440208" y="457200"/>
            <a:chExt cx="541734" cy="34706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5A9A5A8-9CCF-34B4-81DC-69B63636D5F6}"/>
                </a:ext>
              </a:extLst>
            </p:cNvPr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AF233E7-C9BF-292D-0171-FFC266774045}"/>
                </a:ext>
              </a:extLst>
            </p:cNvPr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4F2B723-94FE-9342-04CF-47877B85FBEC}"/>
                </a:ext>
              </a:extLst>
            </p:cNvPr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AC3C6D4-7A89-91BD-CC76-76D26066AF72}"/>
                </a:ext>
              </a:extLst>
            </p:cNvPr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7693023-413E-7932-989E-8D1869886744}"/>
                </a:ext>
              </a:extLst>
            </p:cNvPr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8FEFFD0-22CD-4E0D-F0DF-A7D19F8DB761}"/>
                </a:ext>
              </a:extLst>
            </p:cNvPr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D5A667D-CEDF-E437-0FBA-308B4559ECA2}"/>
                </a:ext>
              </a:extLst>
            </p:cNvPr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4F3BC0B-E497-07DE-2F4F-6ECB7557A132}"/>
                </a:ext>
              </a:extLst>
            </p:cNvPr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38F89CE1-8CF0-0E2B-0D88-7491C681C07D}"/>
                </a:ext>
              </a:extLst>
            </p:cNvPr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381569-62B9-D9DF-3520-BE64E9A06E34}"/>
                </a:ext>
              </a:extLst>
            </p:cNvPr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C2AB83-D950-E2CF-B1E4-44CF29E7989A}"/>
                </a:ext>
              </a:extLst>
            </p:cNvPr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DDD5B36-CDDD-650A-13F6-DED7708323E4}"/>
                </a:ext>
              </a:extLst>
            </p:cNvPr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32C9318-0BAA-C7EA-5574-05976CB52F14}"/>
                </a:ext>
              </a:extLst>
            </p:cNvPr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F2A04F0-E4FF-3D19-2A26-FED2DD8DA341}"/>
                </a:ext>
              </a:extLst>
            </p:cNvPr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250CA23-F08F-843A-045E-61D2CA85284D}"/>
                </a:ext>
              </a:extLst>
            </p:cNvPr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6AE2592-AE33-E245-A90A-1A95E5870C9E}"/>
                </a:ext>
              </a:extLst>
            </p:cNvPr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D8DC7B2-2848-D3A9-192B-E210A24DDA10}"/>
                </a:ext>
              </a:extLst>
            </p:cNvPr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82ECE5F7-936B-3744-AC01-E7F113482BA3}"/>
                </a:ext>
              </a:extLst>
            </p:cNvPr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6988DBC9-B25E-2049-AA7A-53E3A9BC43B4}"/>
                </a:ext>
              </a:extLst>
            </p:cNvPr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6EB7F75-7B36-E965-80A6-0A58EDBFBD63}"/>
                </a:ext>
              </a:extLst>
            </p:cNvPr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10C2183C-1F40-6F32-D51F-4212D1C270B9}"/>
                </a:ext>
              </a:extLst>
            </p:cNvPr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B3B2DA1-2E2F-4354-4010-E617DF9CD934}"/>
                </a:ext>
              </a:extLst>
            </p:cNvPr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5E43A83-C6AA-7081-45DA-7E312C16FEE1}"/>
                </a:ext>
              </a:extLst>
            </p:cNvPr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39D4062B-9272-6A95-E9EE-2BC0FB7C1487}"/>
                </a:ext>
              </a:extLst>
            </p:cNvPr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F57CCE4-E74C-7442-CB67-67620EA8B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EB511E4A-BDC0-92FD-8A1C-1B606004A8CC}"/>
                </a:ext>
              </a:extLst>
            </p:cNvPr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68EC6E60-FE47-09A4-E113-A6073A557454}"/>
                </a:ext>
              </a:extLst>
            </p:cNvPr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42092480-FC30-4512-F449-EFE504AF513A}"/>
                </a:ext>
              </a:extLst>
            </p:cNvPr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>
              <a:extLst>
                <a:ext uri="{FF2B5EF4-FFF2-40B4-BE49-F238E27FC236}">
                  <a16:creationId xmlns:a16="http://schemas.microsoft.com/office/drawing/2014/main" id="{F77F267D-69E8-484F-902F-BB7D7399042A}"/>
                </a:ext>
              </a:extLst>
            </p:cNvPr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>
              <a:extLst>
                <a:ext uri="{FF2B5EF4-FFF2-40B4-BE49-F238E27FC236}">
                  <a16:creationId xmlns:a16="http://schemas.microsoft.com/office/drawing/2014/main" id="{F8284CEE-383E-7FC9-9896-03C79E643F7A}"/>
                </a:ext>
              </a:extLst>
            </p:cNvPr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>
              <a:extLst>
                <a:ext uri="{FF2B5EF4-FFF2-40B4-BE49-F238E27FC236}">
                  <a16:creationId xmlns:a16="http://schemas.microsoft.com/office/drawing/2014/main" id="{58715D30-04B7-2D99-380C-ED18ECCE3FF3}"/>
                </a:ext>
              </a:extLst>
            </p:cNvPr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>
              <a:extLst>
                <a:ext uri="{FF2B5EF4-FFF2-40B4-BE49-F238E27FC236}">
                  <a16:creationId xmlns:a16="http://schemas.microsoft.com/office/drawing/2014/main" id="{4CE6301A-A7BF-2E31-8D71-21216F0051CC}"/>
                </a:ext>
              </a:extLst>
            </p:cNvPr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>
              <a:extLst>
                <a:ext uri="{FF2B5EF4-FFF2-40B4-BE49-F238E27FC236}">
                  <a16:creationId xmlns:a16="http://schemas.microsoft.com/office/drawing/2014/main" id="{302A3BEE-525E-4F0D-1D55-72379CB6B261}"/>
                </a:ext>
              </a:extLst>
            </p:cNvPr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>
              <a:extLst>
                <a:ext uri="{FF2B5EF4-FFF2-40B4-BE49-F238E27FC236}">
                  <a16:creationId xmlns:a16="http://schemas.microsoft.com/office/drawing/2014/main" id="{CC30CDE9-4379-5853-D2E1-D7554498E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02F65F3F-41E0-618F-F5B0-487341260074}"/>
              </a:ext>
            </a:extLst>
          </p:cNvPr>
          <p:cNvGrpSpPr/>
          <p:nvPr/>
        </p:nvGrpSpPr>
        <p:grpSpPr>
          <a:xfrm>
            <a:off x="3922421" y="335151"/>
            <a:ext cx="1026280" cy="591162"/>
            <a:chOff x="4134303" y="457200"/>
            <a:chExt cx="602515" cy="347063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E35256C-32C3-1EA6-EC99-E9A0D27C6101}"/>
                </a:ext>
              </a:extLst>
            </p:cNvPr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3567D1A0-9CE0-5E1B-CA72-FAFFB841DCEB}"/>
                </a:ext>
              </a:extLst>
            </p:cNvPr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>
              <a:extLst>
                <a:ext uri="{FF2B5EF4-FFF2-40B4-BE49-F238E27FC236}">
                  <a16:creationId xmlns:a16="http://schemas.microsoft.com/office/drawing/2014/main" id="{3BA8CC02-93AD-52C1-AA21-3B201D972963}"/>
                </a:ext>
              </a:extLst>
            </p:cNvPr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>
              <a:extLst>
                <a:ext uri="{FF2B5EF4-FFF2-40B4-BE49-F238E27FC236}">
                  <a16:creationId xmlns:a16="http://schemas.microsoft.com/office/drawing/2014/main" id="{CE209295-26AC-542D-508B-D06699FCAFC1}"/>
                </a:ext>
              </a:extLst>
            </p:cNvPr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>
              <a:extLst>
                <a:ext uri="{FF2B5EF4-FFF2-40B4-BE49-F238E27FC236}">
                  <a16:creationId xmlns:a16="http://schemas.microsoft.com/office/drawing/2014/main" id="{A42CB6DD-8844-6995-0A3B-823A3E17385E}"/>
                </a:ext>
              </a:extLst>
            </p:cNvPr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>
              <a:extLst>
                <a:ext uri="{FF2B5EF4-FFF2-40B4-BE49-F238E27FC236}">
                  <a16:creationId xmlns:a16="http://schemas.microsoft.com/office/drawing/2014/main" id="{BB3B6836-33BC-FB5A-A646-D0DE35C160F3}"/>
                </a:ext>
              </a:extLst>
            </p:cNvPr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>
              <a:extLst>
                <a:ext uri="{FF2B5EF4-FFF2-40B4-BE49-F238E27FC236}">
                  <a16:creationId xmlns:a16="http://schemas.microsoft.com/office/drawing/2014/main" id="{AA01C04D-B13F-2EC4-2C6B-333E25AB4A11}"/>
                </a:ext>
              </a:extLst>
            </p:cNvPr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>
              <a:extLst>
                <a:ext uri="{FF2B5EF4-FFF2-40B4-BE49-F238E27FC236}">
                  <a16:creationId xmlns:a16="http://schemas.microsoft.com/office/drawing/2014/main" id="{43FFC874-4809-04D8-E46D-D0EB27E97B82}"/>
                </a:ext>
              </a:extLst>
            </p:cNvPr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>
              <a:extLst>
                <a:ext uri="{FF2B5EF4-FFF2-40B4-BE49-F238E27FC236}">
                  <a16:creationId xmlns:a16="http://schemas.microsoft.com/office/drawing/2014/main" id="{03DC6242-71F5-51BC-E49D-19BAC2F1E01C}"/>
                </a:ext>
              </a:extLst>
            </p:cNvPr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>
              <a:extLst>
                <a:ext uri="{FF2B5EF4-FFF2-40B4-BE49-F238E27FC236}">
                  <a16:creationId xmlns:a16="http://schemas.microsoft.com/office/drawing/2014/main" id="{9E40E81E-CADA-8A86-19A4-41397243E42F}"/>
                </a:ext>
              </a:extLst>
            </p:cNvPr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>
              <a:extLst>
                <a:ext uri="{FF2B5EF4-FFF2-40B4-BE49-F238E27FC236}">
                  <a16:creationId xmlns:a16="http://schemas.microsoft.com/office/drawing/2014/main" id="{94779486-58B1-F261-FFAE-4734A30A9F73}"/>
                </a:ext>
              </a:extLst>
            </p:cNvPr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97922E18-1DD0-0B54-2376-3B6733933C62}"/>
                </a:ext>
              </a:extLst>
            </p:cNvPr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EB94A3F1-7470-C3A2-D007-6030D2D7C89C}"/>
                </a:ext>
              </a:extLst>
            </p:cNvPr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BBF40BF5-3B15-686B-122A-C9B23D94E2DF}"/>
                </a:ext>
              </a:extLst>
            </p:cNvPr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>
              <a:extLst>
                <a:ext uri="{FF2B5EF4-FFF2-40B4-BE49-F238E27FC236}">
                  <a16:creationId xmlns:a16="http://schemas.microsoft.com/office/drawing/2014/main" id="{67844119-0D5F-5DEA-D24B-442293CAA5FA}"/>
                </a:ext>
              </a:extLst>
            </p:cNvPr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6E465B4B-2B57-3221-0156-7CB96B2EA72E}"/>
                </a:ext>
              </a:extLst>
            </p:cNvPr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EF9802C2-5332-7578-744A-A2B2754D7E3F}"/>
                </a:ext>
              </a:extLst>
            </p:cNvPr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17FC8E9A-FDAA-69E5-036A-074547C0152C}"/>
                </a:ext>
              </a:extLst>
            </p:cNvPr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487C2A20-3DF4-82C5-68AC-4A0AB519D69A}"/>
                </a:ext>
              </a:extLst>
            </p:cNvPr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2B275D3A-1D58-AE20-2F36-A85E83BB0949}"/>
                </a:ext>
              </a:extLst>
            </p:cNvPr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69BE178F-FEBA-A938-E67C-D0C75B833AEF}"/>
                </a:ext>
              </a:extLst>
            </p:cNvPr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2F2A6273-985B-8296-0CF4-18ACCDFF52D0}"/>
                </a:ext>
              </a:extLst>
            </p:cNvPr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A692A00C-3222-8DBE-24E0-335DE95E199C}"/>
                </a:ext>
              </a:extLst>
            </p:cNvPr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5911C4E9-F721-D4E7-9CDF-97E5ED846177}"/>
                </a:ext>
              </a:extLst>
            </p:cNvPr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D18B9DEF-257C-3940-68EC-E05E3246DB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>
              <a:extLst>
                <a:ext uri="{FF2B5EF4-FFF2-40B4-BE49-F238E27FC236}">
                  <a16:creationId xmlns:a16="http://schemas.microsoft.com/office/drawing/2014/main" id="{327ECCF4-B291-2C73-FC10-1851DBB81E8E}"/>
                </a:ext>
              </a:extLst>
            </p:cNvPr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>
              <a:extLst>
                <a:ext uri="{FF2B5EF4-FFF2-40B4-BE49-F238E27FC236}">
                  <a16:creationId xmlns:a16="http://schemas.microsoft.com/office/drawing/2014/main" id="{46F359A4-9BC3-B5A3-C164-3CA370FD6E35}"/>
                </a:ext>
              </a:extLst>
            </p:cNvPr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>
              <a:extLst>
                <a:ext uri="{FF2B5EF4-FFF2-40B4-BE49-F238E27FC236}">
                  <a16:creationId xmlns:a16="http://schemas.microsoft.com/office/drawing/2014/main" id="{A16FF9CE-2968-ECA5-A22A-E98F2926DDDA}"/>
                </a:ext>
              </a:extLst>
            </p:cNvPr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>
              <a:extLst>
                <a:ext uri="{FF2B5EF4-FFF2-40B4-BE49-F238E27FC236}">
                  <a16:creationId xmlns:a16="http://schemas.microsoft.com/office/drawing/2014/main" id="{158F8DA1-82F1-A6F8-1248-1A20ABB70FF7}"/>
                </a:ext>
              </a:extLst>
            </p:cNvPr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>
              <a:extLst>
                <a:ext uri="{FF2B5EF4-FFF2-40B4-BE49-F238E27FC236}">
                  <a16:creationId xmlns:a16="http://schemas.microsoft.com/office/drawing/2014/main" id="{96C7BA6F-330C-7B9F-2E98-3A8F1E2E71D4}"/>
                </a:ext>
              </a:extLst>
            </p:cNvPr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>
              <a:extLst>
                <a:ext uri="{FF2B5EF4-FFF2-40B4-BE49-F238E27FC236}">
                  <a16:creationId xmlns:a16="http://schemas.microsoft.com/office/drawing/2014/main" id="{55A4242B-DE81-58BA-0C33-3BFA29FEDACA}"/>
                </a:ext>
              </a:extLst>
            </p:cNvPr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>
              <a:extLst>
                <a:ext uri="{FF2B5EF4-FFF2-40B4-BE49-F238E27FC236}">
                  <a16:creationId xmlns:a16="http://schemas.microsoft.com/office/drawing/2014/main" id="{30EE2DE4-62CA-E7D9-DF4B-1B02DB7680A6}"/>
                </a:ext>
              </a:extLst>
            </p:cNvPr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>
              <a:extLst>
                <a:ext uri="{FF2B5EF4-FFF2-40B4-BE49-F238E27FC236}">
                  <a16:creationId xmlns:a16="http://schemas.microsoft.com/office/drawing/2014/main" id="{6599BD3C-51A3-12F0-6AC0-411A30DB5843}"/>
                </a:ext>
              </a:extLst>
            </p:cNvPr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>
              <a:extLst>
                <a:ext uri="{FF2B5EF4-FFF2-40B4-BE49-F238E27FC236}">
                  <a16:creationId xmlns:a16="http://schemas.microsoft.com/office/drawing/2014/main" id="{C3C436C0-1D74-357A-50CB-62CE591390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6" name="稻壳儿春秋广告/盗版必究">
            <a:extLst>
              <a:ext uri="{FF2B5EF4-FFF2-40B4-BE49-F238E27FC236}">
                <a16:creationId xmlns:a16="http://schemas.microsoft.com/office/drawing/2014/main" id="{7B205FC7-6D16-3928-F2CC-9F3AF80DA0D5}"/>
              </a:ext>
            </a:extLst>
          </p:cNvPr>
          <p:cNvSpPr txBox="1"/>
          <p:nvPr/>
        </p:nvSpPr>
        <p:spPr>
          <a:xfrm>
            <a:off x="5273497" y="410055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36363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Aggregate</a:t>
            </a:r>
            <a:endParaRPr lang="zh-CN" altLang="en-US" sz="2400" dirty="0">
              <a:solidFill>
                <a:srgbClr val="36363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9F35C0-6B33-1E23-D608-56BB1A9EA9DD}"/>
              </a:ext>
            </a:extLst>
          </p:cNvPr>
          <p:cNvSpPr txBox="1"/>
          <p:nvPr/>
        </p:nvSpPr>
        <p:spPr>
          <a:xfrm>
            <a:off x="2879601" y="2202438"/>
            <a:ext cx="33999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Mean</a:t>
            </a:r>
          </a:p>
          <a:p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LSTM</a:t>
            </a:r>
          </a:p>
          <a:p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Pooling(</a:t>
            </a:r>
            <a:r>
              <a:rPr lang="en-US" altLang="zh-CN" sz="3200" dirty="0" err="1">
                <a:latin typeface="仿宋" panose="02010609060101010101" pitchFamily="49" charset="-122"/>
                <a:ea typeface="仿宋" panose="02010609060101010101" pitchFamily="49" charset="-122"/>
              </a:rPr>
              <a:t>PyG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421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49558-09C5-8895-6A99-4E59B0BC8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D618D8ED-3B1F-F41A-2C13-DDE737C94155}"/>
              </a:ext>
            </a:extLst>
          </p:cNvPr>
          <p:cNvGrpSpPr/>
          <p:nvPr/>
        </p:nvGrpSpPr>
        <p:grpSpPr>
          <a:xfrm>
            <a:off x="7249700" y="335150"/>
            <a:ext cx="922750" cy="591164"/>
            <a:chOff x="7440208" y="457200"/>
            <a:chExt cx="541734" cy="34706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C219524-22B2-3DC2-C62C-DB7A99F154CF}"/>
                </a:ext>
              </a:extLst>
            </p:cNvPr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904975F-A767-D104-4F57-6FD59EECBB1D}"/>
                </a:ext>
              </a:extLst>
            </p:cNvPr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ECEC96B-B7EC-18CD-249B-79440C2C2569}"/>
                </a:ext>
              </a:extLst>
            </p:cNvPr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A27AB3A-4EFC-4EB8-7683-41C0BB745911}"/>
                </a:ext>
              </a:extLst>
            </p:cNvPr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BAE29097-222A-86CC-FF3F-B4769A9B570E}"/>
                </a:ext>
              </a:extLst>
            </p:cNvPr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0E070AE-8282-AD6B-C5E3-CA71DCEF102B}"/>
                </a:ext>
              </a:extLst>
            </p:cNvPr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3BC622E-8045-ADC5-FD53-FAA397BB04F1}"/>
                </a:ext>
              </a:extLst>
            </p:cNvPr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143C66A-8F6C-AD9E-2AAA-959AD7D97BC1}"/>
                </a:ext>
              </a:extLst>
            </p:cNvPr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A9851AF-A82F-EB43-8CDE-724B64CD08B0}"/>
                </a:ext>
              </a:extLst>
            </p:cNvPr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B62F6C8-3A4A-F68D-9E84-DD3280DFE7E3}"/>
                </a:ext>
              </a:extLst>
            </p:cNvPr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D25783B-831C-9B9C-D4C4-A2F3F6A17C3A}"/>
                </a:ext>
              </a:extLst>
            </p:cNvPr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7F36D6E-6243-F0A1-816D-9FEDDEC1BCD2}"/>
                </a:ext>
              </a:extLst>
            </p:cNvPr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3AF1C00-ED41-BE87-0344-09627A2759F3}"/>
                </a:ext>
              </a:extLst>
            </p:cNvPr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41180EF-3298-EA43-5D94-589D0EC1A350}"/>
                </a:ext>
              </a:extLst>
            </p:cNvPr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7E0777C3-4FCA-6284-35ED-3AB2DAF05CE5}"/>
                </a:ext>
              </a:extLst>
            </p:cNvPr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E4E1C9C-9C8F-5EA7-38B7-6AB093437A15}"/>
                </a:ext>
              </a:extLst>
            </p:cNvPr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A97D9A82-7982-B35E-54B9-BA3F893BB492}"/>
                </a:ext>
              </a:extLst>
            </p:cNvPr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2BC219C-8F8E-F987-C783-DB0F25BD8EB0}"/>
                </a:ext>
              </a:extLst>
            </p:cNvPr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8B389F90-7FFD-51A2-7926-99985664FE01}"/>
                </a:ext>
              </a:extLst>
            </p:cNvPr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FDCA4457-CC26-1AEC-C624-736A3C55C60C}"/>
                </a:ext>
              </a:extLst>
            </p:cNvPr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9A06226-3990-03F7-46C8-07385AB15B89}"/>
                </a:ext>
              </a:extLst>
            </p:cNvPr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A91C326-46CE-953E-70EE-17848E230DCE}"/>
                </a:ext>
              </a:extLst>
            </p:cNvPr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1FB8538-184A-5C47-599C-B0414FAEF936}"/>
                </a:ext>
              </a:extLst>
            </p:cNvPr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0B2B86-8BE0-1530-5551-A3647D937701}"/>
                </a:ext>
              </a:extLst>
            </p:cNvPr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8F09DC01-ABBC-7F39-7485-56263B3FD6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7293B933-EC72-0D28-AE04-A26948F8B835}"/>
                </a:ext>
              </a:extLst>
            </p:cNvPr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571A77DE-CB11-9D1C-B542-0217F97F438B}"/>
                </a:ext>
              </a:extLst>
            </p:cNvPr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71592F7C-3F09-7AAE-0C71-D97EB065CA41}"/>
                </a:ext>
              </a:extLst>
            </p:cNvPr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>
              <a:extLst>
                <a:ext uri="{FF2B5EF4-FFF2-40B4-BE49-F238E27FC236}">
                  <a16:creationId xmlns:a16="http://schemas.microsoft.com/office/drawing/2014/main" id="{3B814CEE-2006-56FB-B529-0185FBA1D8F7}"/>
                </a:ext>
              </a:extLst>
            </p:cNvPr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>
              <a:extLst>
                <a:ext uri="{FF2B5EF4-FFF2-40B4-BE49-F238E27FC236}">
                  <a16:creationId xmlns:a16="http://schemas.microsoft.com/office/drawing/2014/main" id="{C5ABC8DA-D97A-33B6-1756-AFBC06477C42}"/>
                </a:ext>
              </a:extLst>
            </p:cNvPr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>
              <a:extLst>
                <a:ext uri="{FF2B5EF4-FFF2-40B4-BE49-F238E27FC236}">
                  <a16:creationId xmlns:a16="http://schemas.microsoft.com/office/drawing/2014/main" id="{F0C31EE5-7A60-4674-E6EE-AE0C5CD0899F}"/>
                </a:ext>
              </a:extLst>
            </p:cNvPr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>
              <a:extLst>
                <a:ext uri="{FF2B5EF4-FFF2-40B4-BE49-F238E27FC236}">
                  <a16:creationId xmlns:a16="http://schemas.microsoft.com/office/drawing/2014/main" id="{4B614FB4-C715-66DB-4F33-CEEB29F1AC4C}"/>
                </a:ext>
              </a:extLst>
            </p:cNvPr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>
              <a:extLst>
                <a:ext uri="{FF2B5EF4-FFF2-40B4-BE49-F238E27FC236}">
                  <a16:creationId xmlns:a16="http://schemas.microsoft.com/office/drawing/2014/main" id="{839B6053-962A-644B-51D4-0ED1681FDA48}"/>
                </a:ext>
              </a:extLst>
            </p:cNvPr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>
              <a:extLst>
                <a:ext uri="{FF2B5EF4-FFF2-40B4-BE49-F238E27FC236}">
                  <a16:creationId xmlns:a16="http://schemas.microsoft.com/office/drawing/2014/main" id="{CFBBC144-CB49-541D-AC82-F4FBE46CB3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ABEBCAB2-461B-953C-FE18-2FA78CDD3914}"/>
              </a:ext>
            </a:extLst>
          </p:cNvPr>
          <p:cNvGrpSpPr/>
          <p:nvPr/>
        </p:nvGrpSpPr>
        <p:grpSpPr>
          <a:xfrm>
            <a:off x="3922421" y="335151"/>
            <a:ext cx="1026280" cy="591162"/>
            <a:chOff x="4134303" y="457200"/>
            <a:chExt cx="602515" cy="347063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6BF05FE-13C8-D001-40FE-7A24F318E56E}"/>
                </a:ext>
              </a:extLst>
            </p:cNvPr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BEC3D95-34FE-7B24-64F5-A6BDE8F31F7D}"/>
                </a:ext>
              </a:extLst>
            </p:cNvPr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>
              <a:extLst>
                <a:ext uri="{FF2B5EF4-FFF2-40B4-BE49-F238E27FC236}">
                  <a16:creationId xmlns:a16="http://schemas.microsoft.com/office/drawing/2014/main" id="{0E72F15A-5952-1F4D-3ABA-1CFC0138B60A}"/>
                </a:ext>
              </a:extLst>
            </p:cNvPr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>
              <a:extLst>
                <a:ext uri="{FF2B5EF4-FFF2-40B4-BE49-F238E27FC236}">
                  <a16:creationId xmlns:a16="http://schemas.microsoft.com/office/drawing/2014/main" id="{D8D14220-956A-DED2-6615-C73749034B55}"/>
                </a:ext>
              </a:extLst>
            </p:cNvPr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>
              <a:extLst>
                <a:ext uri="{FF2B5EF4-FFF2-40B4-BE49-F238E27FC236}">
                  <a16:creationId xmlns:a16="http://schemas.microsoft.com/office/drawing/2014/main" id="{810AAC88-EB50-7869-7907-594D89352048}"/>
                </a:ext>
              </a:extLst>
            </p:cNvPr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>
              <a:extLst>
                <a:ext uri="{FF2B5EF4-FFF2-40B4-BE49-F238E27FC236}">
                  <a16:creationId xmlns:a16="http://schemas.microsoft.com/office/drawing/2014/main" id="{8135F775-498E-2D6A-86FD-F785B4FC14C6}"/>
                </a:ext>
              </a:extLst>
            </p:cNvPr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>
              <a:extLst>
                <a:ext uri="{FF2B5EF4-FFF2-40B4-BE49-F238E27FC236}">
                  <a16:creationId xmlns:a16="http://schemas.microsoft.com/office/drawing/2014/main" id="{7F145081-9320-430A-FF6D-1606212C0471}"/>
                </a:ext>
              </a:extLst>
            </p:cNvPr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>
              <a:extLst>
                <a:ext uri="{FF2B5EF4-FFF2-40B4-BE49-F238E27FC236}">
                  <a16:creationId xmlns:a16="http://schemas.microsoft.com/office/drawing/2014/main" id="{04D6B8C8-3F2C-8581-B44F-00173C4FCA85}"/>
                </a:ext>
              </a:extLst>
            </p:cNvPr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>
              <a:extLst>
                <a:ext uri="{FF2B5EF4-FFF2-40B4-BE49-F238E27FC236}">
                  <a16:creationId xmlns:a16="http://schemas.microsoft.com/office/drawing/2014/main" id="{993579EB-70C2-3825-D380-EEA2C87AD33A}"/>
                </a:ext>
              </a:extLst>
            </p:cNvPr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>
              <a:extLst>
                <a:ext uri="{FF2B5EF4-FFF2-40B4-BE49-F238E27FC236}">
                  <a16:creationId xmlns:a16="http://schemas.microsoft.com/office/drawing/2014/main" id="{4A189389-6FC2-9781-E665-E12C3200C751}"/>
                </a:ext>
              </a:extLst>
            </p:cNvPr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>
              <a:extLst>
                <a:ext uri="{FF2B5EF4-FFF2-40B4-BE49-F238E27FC236}">
                  <a16:creationId xmlns:a16="http://schemas.microsoft.com/office/drawing/2014/main" id="{425C91EB-B239-6E3D-5640-6F0420A34BB0}"/>
                </a:ext>
              </a:extLst>
            </p:cNvPr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2294E04A-3ADF-0B43-7AAC-D442860AF6C5}"/>
                </a:ext>
              </a:extLst>
            </p:cNvPr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CCE8FADF-A61A-923F-E88C-9AAF6474039F}"/>
                </a:ext>
              </a:extLst>
            </p:cNvPr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6189F050-27BB-0BD3-C639-64108A7032EF}"/>
                </a:ext>
              </a:extLst>
            </p:cNvPr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>
              <a:extLst>
                <a:ext uri="{FF2B5EF4-FFF2-40B4-BE49-F238E27FC236}">
                  <a16:creationId xmlns:a16="http://schemas.microsoft.com/office/drawing/2014/main" id="{7FA44E0D-2369-6D5C-89D1-1A5BB35E7378}"/>
                </a:ext>
              </a:extLst>
            </p:cNvPr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1840E461-1400-3211-D536-71F1F17CD835}"/>
                </a:ext>
              </a:extLst>
            </p:cNvPr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4A6E1193-2251-F530-BD8B-756BB363AB0C}"/>
                </a:ext>
              </a:extLst>
            </p:cNvPr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FCB2DFAA-FDA1-2763-17B8-88ECC6F95A16}"/>
                </a:ext>
              </a:extLst>
            </p:cNvPr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95E0B11B-00CA-41F6-878F-388F4B48A453}"/>
                </a:ext>
              </a:extLst>
            </p:cNvPr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824E0AC9-F971-F752-1B4C-A17DE71CBC27}"/>
                </a:ext>
              </a:extLst>
            </p:cNvPr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8E2B5E8B-0D41-EBDF-4C65-CE2AF21A3371}"/>
                </a:ext>
              </a:extLst>
            </p:cNvPr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15B93ED7-DED4-8ECA-1253-D29866F01AF3}"/>
                </a:ext>
              </a:extLst>
            </p:cNvPr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FD5C824E-539A-9187-A70F-2AF849336DE9}"/>
                </a:ext>
              </a:extLst>
            </p:cNvPr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F8CDEF09-6878-6DEA-00B7-958C2A1CC0EA}"/>
                </a:ext>
              </a:extLst>
            </p:cNvPr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EE351393-F108-B833-D804-D50E9B212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>
              <a:extLst>
                <a:ext uri="{FF2B5EF4-FFF2-40B4-BE49-F238E27FC236}">
                  <a16:creationId xmlns:a16="http://schemas.microsoft.com/office/drawing/2014/main" id="{272C9411-8E69-F395-A317-1DAF4131AB10}"/>
                </a:ext>
              </a:extLst>
            </p:cNvPr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>
              <a:extLst>
                <a:ext uri="{FF2B5EF4-FFF2-40B4-BE49-F238E27FC236}">
                  <a16:creationId xmlns:a16="http://schemas.microsoft.com/office/drawing/2014/main" id="{337AB62C-B654-1016-7D8A-B22531C48594}"/>
                </a:ext>
              </a:extLst>
            </p:cNvPr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>
              <a:extLst>
                <a:ext uri="{FF2B5EF4-FFF2-40B4-BE49-F238E27FC236}">
                  <a16:creationId xmlns:a16="http://schemas.microsoft.com/office/drawing/2014/main" id="{00F39EA0-6FD3-511A-35AB-80731E785A9E}"/>
                </a:ext>
              </a:extLst>
            </p:cNvPr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>
              <a:extLst>
                <a:ext uri="{FF2B5EF4-FFF2-40B4-BE49-F238E27FC236}">
                  <a16:creationId xmlns:a16="http://schemas.microsoft.com/office/drawing/2014/main" id="{778F58DA-BECB-2ACE-2B9E-4CFB7F2E88C2}"/>
                </a:ext>
              </a:extLst>
            </p:cNvPr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>
              <a:extLst>
                <a:ext uri="{FF2B5EF4-FFF2-40B4-BE49-F238E27FC236}">
                  <a16:creationId xmlns:a16="http://schemas.microsoft.com/office/drawing/2014/main" id="{949CA9F0-D68D-30B9-A51F-8973B09D088B}"/>
                </a:ext>
              </a:extLst>
            </p:cNvPr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>
              <a:extLst>
                <a:ext uri="{FF2B5EF4-FFF2-40B4-BE49-F238E27FC236}">
                  <a16:creationId xmlns:a16="http://schemas.microsoft.com/office/drawing/2014/main" id="{35F42736-976A-8BBF-68DA-15EB959F8275}"/>
                </a:ext>
              </a:extLst>
            </p:cNvPr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>
              <a:extLst>
                <a:ext uri="{FF2B5EF4-FFF2-40B4-BE49-F238E27FC236}">
                  <a16:creationId xmlns:a16="http://schemas.microsoft.com/office/drawing/2014/main" id="{BCBB041C-88FC-8B83-C998-EC4F02AC2BA5}"/>
                </a:ext>
              </a:extLst>
            </p:cNvPr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>
              <a:extLst>
                <a:ext uri="{FF2B5EF4-FFF2-40B4-BE49-F238E27FC236}">
                  <a16:creationId xmlns:a16="http://schemas.microsoft.com/office/drawing/2014/main" id="{66DB0383-420E-061C-E968-27A003AE0142}"/>
                </a:ext>
              </a:extLst>
            </p:cNvPr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>
              <a:extLst>
                <a:ext uri="{FF2B5EF4-FFF2-40B4-BE49-F238E27FC236}">
                  <a16:creationId xmlns:a16="http://schemas.microsoft.com/office/drawing/2014/main" id="{DA719372-0437-95E9-693D-B6CB4E69C7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6" name="稻壳儿春秋广告/盗版必究">
            <a:extLst>
              <a:ext uri="{FF2B5EF4-FFF2-40B4-BE49-F238E27FC236}">
                <a16:creationId xmlns:a16="http://schemas.microsoft.com/office/drawing/2014/main" id="{DAA0455B-EC38-C071-27E6-20BDC8B27805}"/>
              </a:ext>
            </a:extLst>
          </p:cNvPr>
          <p:cNvSpPr txBox="1"/>
          <p:nvPr/>
        </p:nvSpPr>
        <p:spPr>
          <a:xfrm>
            <a:off x="5085946" y="410055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36363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GraphSAGE</a:t>
            </a:r>
            <a:endParaRPr lang="zh-CN" altLang="en-US" sz="2400" dirty="0">
              <a:solidFill>
                <a:srgbClr val="36363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E431EA8-91A0-95F5-41C4-38C1A3763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4248" y="270119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F3DB2-03B2-38EF-9311-6BA8205C1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9C4990B6-4398-8C06-95B3-CA0664BBB30E}"/>
              </a:ext>
            </a:extLst>
          </p:cNvPr>
          <p:cNvGrpSpPr/>
          <p:nvPr/>
        </p:nvGrpSpPr>
        <p:grpSpPr>
          <a:xfrm>
            <a:off x="7249700" y="335150"/>
            <a:ext cx="922750" cy="591164"/>
            <a:chOff x="7440208" y="457200"/>
            <a:chExt cx="541734" cy="34706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D850437-841B-BDD6-82F9-0F7E37D7F605}"/>
                </a:ext>
              </a:extLst>
            </p:cNvPr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88EE572-85F5-A465-775A-BC6A24A2A1E0}"/>
                </a:ext>
              </a:extLst>
            </p:cNvPr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08679DF-EE1D-8A89-B051-12EE1AAED229}"/>
                </a:ext>
              </a:extLst>
            </p:cNvPr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3CD12D2-8690-C314-217A-6917E1DDFE97}"/>
                </a:ext>
              </a:extLst>
            </p:cNvPr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7DE7371-8F0C-7AC8-EB84-B21129E4C4A2}"/>
                </a:ext>
              </a:extLst>
            </p:cNvPr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7154E2F-3DC5-9FB2-6DC9-3DE8F13D4DB3}"/>
                </a:ext>
              </a:extLst>
            </p:cNvPr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CA8575C-DD43-0A2D-A108-7CC9BBC4BA54}"/>
                </a:ext>
              </a:extLst>
            </p:cNvPr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92363C7-252C-6475-CDC2-B8A3AA916EF1}"/>
                </a:ext>
              </a:extLst>
            </p:cNvPr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1DC34A2-9D7C-4806-A0BD-6600B6F22761}"/>
                </a:ext>
              </a:extLst>
            </p:cNvPr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ADA7127A-D886-859C-79AD-3F6C4638711C}"/>
                </a:ext>
              </a:extLst>
            </p:cNvPr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45A2C06-9108-2735-7EFF-1E05A5D78D56}"/>
                </a:ext>
              </a:extLst>
            </p:cNvPr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F498140-1C8C-F5BE-FA9B-185ECE6255F3}"/>
                </a:ext>
              </a:extLst>
            </p:cNvPr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6D76D9E-5906-4801-8FBD-81D05CD7748C}"/>
                </a:ext>
              </a:extLst>
            </p:cNvPr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9A28068-D6DE-8FE1-FB29-EB29B84C3632}"/>
                </a:ext>
              </a:extLst>
            </p:cNvPr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CCF0DF2-DCE8-A186-D760-AF624C23AF59}"/>
                </a:ext>
              </a:extLst>
            </p:cNvPr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D2DC6FDC-DE6C-54C3-96E9-235DB76D5F3D}"/>
                </a:ext>
              </a:extLst>
            </p:cNvPr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3B5DF61-2702-51B5-F0FA-B6185D9FBA01}"/>
                </a:ext>
              </a:extLst>
            </p:cNvPr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AF6C62E1-765C-DB31-FA53-4EFD23B939E2}"/>
                </a:ext>
              </a:extLst>
            </p:cNvPr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5F634C9C-9AF1-7E5F-635C-F28864D03E56}"/>
                </a:ext>
              </a:extLst>
            </p:cNvPr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43E0F10-E595-DE16-AEE3-0F2C4F123822}"/>
                </a:ext>
              </a:extLst>
            </p:cNvPr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A03A96C-D4EE-51B9-53D2-47EFDCB5C1A1}"/>
                </a:ext>
              </a:extLst>
            </p:cNvPr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C62D6DC2-BD3D-3341-DA2F-EBAA220544BD}"/>
                </a:ext>
              </a:extLst>
            </p:cNvPr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D5DEFBF-FC30-2A20-D29D-6A2B49A8215B}"/>
                </a:ext>
              </a:extLst>
            </p:cNvPr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B05739AE-BFEA-9A56-041C-45AE50D8B7A3}"/>
                </a:ext>
              </a:extLst>
            </p:cNvPr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556DA26-8485-C7F1-D37A-F656E387F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4E3F415E-5858-9F9E-063A-6DB322264063}"/>
                </a:ext>
              </a:extLst>
            </p:cNvPr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4BD699CA-8F3E-38CB-5F51-8ABEE87A9A1E}"/>
                </a:ext>
              </a:extLst>
            </p:cNvPr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E24A2B22-338A-7CE5-72E0-7681A9242F21}"/>
                </a:ext>
              </a:extLst>
            </p:cNvPr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>
              <a:extLst>
                <a:ext uri="{FF2B5EF4-FFF2-40B4-BE49-F238E27FC236}">
                  <a16:creationId xmlns:a16="http://schemas.microsoft.com/office/drawing/2014/main" id="{7B93ABE3-EB0C-BB8B-78D5-E20C4A4224B6}"/>
                </a:ext>
              </a:extLst>
            </p:cNvPr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>
              <a:extLst>
                <a:ext uri="{FF2B5EF4-FFF2-40B4-BE49-F238E27FC236}">
                  <a16:creationId xmlns:a16="http://schemas.microsoft.com/office/drawing/2014/main" id="{BC543665-2213-1D8A-1723-FD3F22D7C36F}"/>
                </a:ext>
              </a:extLst>
            </p:cNvPr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>
              <a:extLst>
                <a:ext uri="{FF2B5EF4-FFF2-40B4-BE49-F238E27FC236}">
                  <a16:creationId xmlns:a16="http://schemas.microsoft.com/office/drawing/2014/main" id="{64AE3A1B-C459-9C78-A3BB-51230C656A86}"/>
                </a:ext>
              </a:extLst>
            </p:cNvPr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>
              <a:extLst>
                <a:ext uri="{FF2B5EF4-FFF2-40B4-BE49-F238E27FC236}">
                  <a16:creationId xmlns:a16="http://schemas.microsoft.com/office/drawing/2014/main" id="{DFBF7FBD-4ABB-4FCA-46B4-9701C8E3C987}"/>
                </a:ext>
              </a:extLst>
            </p:cNvPr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>
              <a:extLst>
                <a:ext uri="{FF2B5EF4-FFF2-40B4-BE49-F238E27FC236}">
                  <a16:creationId xmlns:a16="http://schemas.microsoft.com/office/drawing/2014/main" id="{550A6982-B386-ED48-4BE0-03FA9EA810D9}"/>
                </a:ext>
              </a:extLst>
            </p:cNvPr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>
              <a:extLst>
                <a:ext uri="{FF2B5EF4-FFF2-40B4-BE49-F238E27FC236}">
                  <a16:creationId xmlns:a16="http://schemas.microsoft.com/office/drawing/2014/main" id="{3C762AF0-90C6-6435-BD44-4429E3317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B2B699AC-B051-E07F-5F84-A8A3497DD60B}"/>
              </a:ext>
            </a:extLst>
          </p:cNvPr>
          <p:cNvGrpSpPr/>
          <p:nvPr/>
        </p:nvGrpSpPr>
        <p:grpSpPr>
          <a:xfrm>
            <a:off x="3922421" y="335151"/>
            <a:ext cx="1026280" cy="591162"/>
            <a:chOff x="4134303" y="457200"/>
            <a:chExt cx="602515" cy="347063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49ACE76-529E-6300-45B2-C3DCEAA33469}"/>
                </a:ext>
              </a:extLst>
            </p:cNvPr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42ECBC30-CF7C-64D6-9315-87C280180FDD}"/>
                </a:ext>
              </a:extLst>
            </p:cNvPr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>
              <a:extLst>
                <a:ext uri="{FF2B5EF4-FFF2-40B4-BE49-F238E27FC236}">
                  <a16:creationId xmlns:a16="http://schemas.microsoft.com/office/drawing/2014/main" id="{D1BAD70B-E2F2-6E53-ABE6-BFAB4CD14E6F}"/>
                </a:ext>
              </a:extLst>
            </p:cNvPr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>
              <a:extLst>
                <a:ext uri="{FF2B5EF4-FFF2-40B4-BE49-F238E27FC236}">
                  <a16:creationId xmlns:a16="http://schemas.microsoft.com/office/drawing/2014/main" id="{18A52325-2F0B-60FF-D7FA-6BAA2AA08A9C}"/>
                </a:ext>
              </a:extLst>
            </p:cNvPr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>
              <a:extLst>
                <a:ext uri="{FF2B5EF4-FFF2-40B4-BE49-F238E27FC236}">
                  <a16:creationId xmlns:a16="http://schemas.microsoft.com/office/drawing/2014/main" id="{2F1D5058-2806-4A74-1956-3DD79A1D9201}"/>
                </a:ext>
              </a:extLst>
            </p:cNvPr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>
              <a:extLst>
                <a:ext uri="{FF2B5EF4-FFF2-40B4-BE49-F238E27FC236}">
                  <a16:creationId xmlns:a16="http://schemas.microsoft.com/office/drawing/2014/main" id="{626B9BC5-AAC9-89BD-E49A-B0B2776F399E}"/>
                </a:ext>
              </a:extLst>
            </p:cNvPr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>
              <a:extLst>
                <a:ext uri="{FF2B5EF4-FFF2-40B4-BE49-F238E27FC236}">
                  <a16:creationId xmlns:a16="http://schemas.microsoft.com/office/drawing/2014/main" id="{211AA04C-D411-76B3-F1CA-639E41CDED91}"/>
                </a:ext>
              </a:extLst>
            </p:cNvPr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>
              <a:extLst>
                <a:ext uri="{FF2B5EF4-FFF2-40B4-BE49-F238E27FC236}">
                  <a16:creationId xmlns:a16="http://schemas.microsoft.com/office/drawing/2014/main" id="{4E5CEA7D-EE46-730F-D406-5574D18AFC1A}"/>
                </a:ext>
              </a:extLst>
            </p:cNvPr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>
              <a:extLst>
                <a:ext uri="{FF2B5EF4-FFF2-40B4-BE49-F238E27FC236}">
                  <a16:creationId xmlns:a16="http://schemas.microsoft.com/office/drawing/2014/main" id="{755A045C-8B96-8AAE-5D02-534CA14BD687}"/>
                </a:ext>
              </a:extLst>
            </p:cNvPr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>
              <a:extLst>
                <a:ext uri="{FF2B5EF4-FFF2-40B4-BE49-F238E27FC236}">
                  <a16:creationId xmlns:a16="http://schemas.microsoft.com/office/drawing/2014/main" id="{6033E308-7554-9E0E-C440-5A77836330DE}"/>
                </a:ext>
              </a:extLst>
            </p:cNvPr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>
              <a:extLst>
                <a:ext uri="{FF2B5EF4-FFF2-40B4-BE49-F238E27FC236}">
                  <a16:creationId xmlns:a16="http://schemas.microsoft.com/office/drawing/2014/main" id="{F05BD95C-1FBB-F1D1-4845-84FDDA522AD5}"/>
                </a:ext>
              </a:extLst>
            </p:cNvPr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F0C82ED5-7316-D8F2-0F63-74AF62B46C08}"/>
                </a:ext>
              </a:extLst>
            </p:cNvPr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64637188-436C-2581-5D3C-B48D87703B60}"/>
                </a:ext>
              </a:extLst>
            </p:cNvPr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20534AD9-D0D8-C62D-D4FB-F19030B00E17}"/>
                </a:ext>
              </a:extLst>
            </p:cNvPr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>
              <a:extLst>
                <a:ext uri="{FF2B5EF4-FFF2-40B4-BE49-F238E27FC236}">
                  <a16:creationId xmlns:a16="http://schemas.microsoft.com/office/drawing/2014/main" id="{EAF83846-4E45-4681-F749-8178FAFFFDC0}"/>
                </a:ext>
              </a:extLst>
            </p:cNvPr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3E830FC7-53E0-DC7F-70DB-546835171CE9}"/>
                </a:ext>
              </a:extLst>
            </p:cNvPr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A75557D8-ACD0-2B87-D07A-F544D4E96B16}"/>
                </a:ext>
              </a:extLst>
            </p:cNvPr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428BCA09-803E-45BD-E2B1-9CEF37CD92CE}"/>
                </a:ext>
              </a:extLst>
            </p:cNvPr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2E2BE757-C24D-A12F-0E74-74C1B7377C4F}"/>
                </a:ext>
              </a:extLst>
            </p:cNvPr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5EEDC71A-F955-6890-C01B-A01223E44988}"/>
                </a:ext>
              </a:extLst>
            </p:cNvPr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C42C2BC3-6435-0693-69A4-8C9D504A31D0}"/>
                </a:ext>
              </a:extLst>
            </p:cNvPr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CCFF2C6F-1735-B69C-DE56-74E03291FD11}"/>
                </a:ext>
              </a:extLst>
            </p:cNvPr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F170DE77-4FBA-8BC2-634D-EF0F922F321C}"/>
                </a:ext>
              </a:extLst>
            </p:cNvPr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6D3317EE-9CC9-0E8D-0246-E0E05067E702}"/>
                </a:ext>
              </a:extLst>
            </p:cNvPr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2B7A454A-F67E-5C23-FA5C-364A2AE3E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>
              <a:extLst>
                <a:ext uri="{FF2B5EF4-FFF2-40B4-BE49-F238E27FC236}">
                  <a16:creationId xmlns:a16="http://schemas.microsoft.com/office/drawing/2014/main" id="{5095A2A4-02A2-9270-BE2B-D236969CAC63}"/>
                </a:ext>
              </a:extLst>
            </p:cNvPr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>
              <a:extLst>
                <a:ext uri="{FF2B5EF4-FFF2-40B4-BE49-F238E27FC236}">
                  <a16:creationId xmlns:a16="http://schemas.microsoft.com/office/drawing/2014/main" id="{E120397A-D6E6-90EB-79EA-FD8C14DC5BA4}"/>
                </a:ext>
              </a:extLst>
            </p:cNvPr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>
              <a:extLst>
                <a:ext uri="{FF2B5EF4-FFF2-40B4-BE49-F238E27FC236}">
                  <a16:creationId xmlns:a16="http://schemas.microsoft.com/office/drawing/2014/main" id="{B7234FCB-CBD3-CEF3-A9CF-F55BCA930C31}"/>
                </a:ext>
              </a:extLst>
            </p:cNvPr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>
              <a:extLst>
                <a:ext uri="{FF2B5EF4-FFF2-40B4-BE49-F238E27FC236}">
                  <a16:creationId xmlns:a16="http://schemas.microsoft.com/office/drawing/2014/main" id="{0A7B04FB-8DDA-4265-3831-598008F9FC13}"/>
                </a:ext>
              </a:extLst>
            </p:cNvPr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>
              <a:extLst>
                <a:ext uri="{FF2B5EF4-FFF2-40B4-BE49-F238E27FC236}">
                  <a16:creationId xmlns:a16="http://schemas.microsoft.com/office/drawing/2014/main" id="{7EA3A37D-BAAB-0CDC-2997-B337B0A06D1D}"/>
                </a:ext>
              </a:extLst>
            </p:cNvPr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>
              <a:extLst>
                <a:ext uri="{FF2B5EF4-FFF2-40B4-BE49-F238E27FC236}">
                  <a16:creationId xmlns:a16="http://schemas.microsoft.com/office/drawing/2014/main" id="{C978BCCC-764C-D167-A44C-DA012890EE49}"/>
                </a:ext>
              </a:extLst>
            </p:cNvPr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>
              <a:extLst>
                <a:ext uri="{FF2B5EF4-FFF2-40B4-BE49-F238E27FC236}">
                  <a16:creationId xmlns:a16="http://schemas.microsoft.com/office/drawing/2014/main" id="{C6F877E5-9C0B-D017-E8BC-4A1465FA3693}"/>
                </a:ext>
              </a:extLst>
            </p:cNvPr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>
              <a:extLst>
                <a:ext uri="{FF2B5EF4-FFF2-40B4-BE49-F238E27FC236}">
                  <a16:creationId xmlns:a16="http://schemas.microsoft.com/office/drawing/2014/main" id="{D9FD797D-59F2-56AD-2920-F08522CB7C0E}"/>
                </a:ext>
              </a:extLst>
            </p:cNvPr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>
              <a:extLst>
                <a:ext uri="{FF2B5EF4-FFF2-40B4-BE49-F238E27FC236}">
                  <a16:creationId xmlns:a16="http://schemas.microsoft.com/office/drawing/2014/main" id="{30D1BB7B-7339-2D0F-19CD-EF24E48448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6" name="稻壳儿春秋广告/盗版必究">
            <a:extLst>
              <a:ext uri="{FF2B5EF4-FFF2-40B4-BE49-F238E27FC236}">
                <a16:creationId xmlns:a16="http://schemas.microsoft.com/office/drawing/2014/main" id="{EA36EBD8-91CC-9CEA-47CA-F1CAF3CBF3CA}"/>
              </a:ext>
            </a:extLst>
          </p:cNvPr>
          <p:cNvSpPr txBox="1"/>
          <p:nvPr/>
        </p:nvSpPr>
        <p:spPr>
          <a:xfrm>
            <a:off x="5085946" y="410055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36363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GraphSAGE</a:t>
            </a:r>
            <a:endParaRPr lang="zh-CN" altLang="en-US" sz="2400" dirty="0">
              <a:solidFill>
                <a:srgbClr val="36363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41AD7D-D886-CBC3-8E52-6DB6D78E620E}"/>
              </a:ext>
            </a:extLst>
          </p:cNvPr>
          <p:cNvSpPr txBox="1"/>
          <p:nvPr/>
        </p:nvSpPr>
        <p:spPr>
          <a:xfrm>
            <a:off x="797686" y="1082355"/>
            <a:ext cx="10596623" cy="5036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GraphSAGE算法的计算过程完全没有拉普拉斯矩阵的参与，</a:t>
            </a:r>
            <a:r>
              <a:rPr lang="zh-CN" altLang="en-US" dirty="0">
                <a:solidFill>
                  <a:srgbClr val="FF0000"/>
                </a:solidFill>
              </a:rPr>
              <a:t>每个节点的特征学习过程仅仅只与其k阶邻居相关</a:t>
            </a:r>
            <a:r>
              <a:rPr lang="zh-CN" altLang="en-US" dirty="0"/>
              <a:t>，而不需要考虑</a:t>
            </a:r>
            <a:r>
              <a:rPr lang="zh-CN" altLang="en-US" dirty="0">
                <a:solidFill>
                  <a:srgbClr val="FF0000"/>
                </a:solidFill>
              </a:rPr>
              <a:t>全图的结构信息，</a:t>
            </a:r>
            <a:r>
              <a:rPr lang="zh-CN" altLang="en-US" dirty="0"/>
              <a:t>这样的方法适合做</a:t>
            </a:r>
            <a:r>
              <a:rPr lang="zh-CN" altLang="en-US" dirty="0">
                <a:solidFill>
                  <a:srgbClr val="FF0000"/>
                </a:solidFill>
              </a:rPr>
              <a:t>归纳学习(Inductive Learning)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归纳学习是指可以对在训练阶段见不到的数据（在图数据中，可以指新的节点，也可以指新的图）直接进行预测而不需要重新训练的学习方法，与之相对的是</a:t>
            </a:r>
            <a:r>
              <a:rPr lang="zh-CN" altLang="en-US" dirty="0">
                <a:solidFill>
                  <a:srgbClr val="FF0000"/>
                </a:solidFill>
              </a:rPr>
              <a:t>转导学习(Transductive Learning)，</a:t>
            </a:r>
            <a:r>
              <a:rPr lang="zh-CN" altLang="en-US" dirty="0"/>
              <a:t>指所有的数据在训练阶段都可以拿到，学习过程是作用在这个固定的数据上的，一旦数据发生改变，需要重新进行学习训练，典型的比如图上的随机游走算法，一旦图数据发生变动，所有节点的表示学习都需要重新进行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对于GraphSAGE算法而言，对于新出现的节点数据，只需要遍历得到k阶子图，就可以代入模型进行相关预测。这种特性使得该算法具有十分巨大的应用价值。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总结一下，GraphSAGE对</a:t>
            </a:r>
            <a:r>
              <a:rPr lang="zh-CN" altLang="en-US" dirty="0">
                <a:solidFill>
                  <a:srgbClr val="FF0000"/>
                </a:solidFill>
              </a:rPr>
              <a:t>空域</a:t>
            </a:r>
            <a:r>
              <a:rPr lang="zh-CN" altLang="en-US" dirty="0"/>
              <a:t>视角下的GCN作了一次解构，提出了几种邻居的聚合操作算子，同时通过采样邻居，大大提升了算法的工程价值。</a:t>
            </a:r>
          </a:p>
        </p:txBody>
      </p:sp>
    </p:spTree>
    <p:extLst>
      <p:ext uri="{BB962C8B-B14F-4D97-AF65-F5344CB8AC3E}">
        <p14:creationId xmlns:p14="http://schemas.microsoft.com/office/powerpoint/2010/main" val="296589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3"/>
          <p:cNvGrpSpPr>
            <a:grpSpLocks noChangeAspect="1"/>
          </p:cNvGrpSpPr>
          <p:nvPr/>
        </p:nvGrpSpPr>
        <p:grpSpPr bwMode="auto">
          <a:xfrm flipV="1">
            <a:off x="3172701" y="1828800"/>
            <a:ext cx="6028508" cy="3745754"/>
            <a:chOff x="2731" y="1702"/>
            <a:chExt cx="2118" cy="1316"/>
          </a:xfrm>
        </p:grpSpPr>
        <p:sp>
          <p:nvSpPr>
            <p:cNvPr id="191" name="Freeform 184"/>
            <p:cNvSpPr/>
            <p:nvPr/>
          </p:nvSpPr>
          <p:spPr bwMode="auto">
            <a:xfrm>
              <a:off x="2731" y="1702"/>
              <a:ext cx="2118" cy="1316"/>
            </a:xfrm>
            <a:custGeom>
              <a:avLst/>
              <a:gdLst>
                <a:gd name="T0" fmla="*/ 505 w 1010"/>
                <a:gd name="T1" fmla="*/ 77 h 626"/>
                <a:gd name="T2" fmla="*/ 347 w 1010"/>
                <a:gd name="T3" fmla="*/ 61 h 626"/>
                <a:gd name="T4" fmla="*/ 117 w 1010"/>
                <a:gd name="T5" fmla="*/ 73 h 626"/>
                <a:gd name="T6" fmla="*/ 154 w 1010"/>
                <a:gd name="T7" fmla="*/ 111 h 626"/>
                <a:gd name="T8" fmla="*/ 72 w 1010"/>
                <a:gd name="T9" fmla="*/ 88 h 626"/>
                <a:gd name="T10" fmla="*/ 94 w 1010"/>
                <a:gd name="T11" fmla="*/ 281 h 626"/>
                <a:gd name="T12" fmla="*/ 77 w 1010"/>
                <a:gd name="T13" fmla="*/ 313 h 626"/>
                <a:gd name="T14" fmla="*/ 77 w 1010"/>
                <a:gd name="T15" fmla="*/ 313 h 626"/>
                <a:gd name="T16" fmla="*/ 94 w 1010"/>
                <a:gd name="T17" fmla="*/ 345 h 626"/>
                <a:gd name="T18" fmla="*/ 72 w 1010"/>
                <a:gd name="T19" fmla="*/ 538 h 626"/>
                <a:gd name="T20" fmla="*/ 154 w 1010"/>
                <a:gd name="T21" fmla="*/ 514 h 626"/>
                <a:gd name="T22" fmla="*/ 117 w 1010"/>
                <a:gd name="T23" fmla="*/ 553 h 626"/>
                <a:gd name="T24" fmla="*/ 347 w 1010"/>
                <a:gd name="T25" fmla="*/ 565 h 626"/>
                <a:gd name="T26" fmla="*/ 505 w 1010"/>
                <a:gd name="T27" fmla="*/ 549 h 626"/>
                <a:gd name="T28" fmla="*/ 505 w 1010"/>
                <a:gd name="T29" fmla="*/ 549 h 626"/>
                <a:gd name="T30" fmla="*/ 663 w 1010"/>
                <a:gd name="T31" fmla="*/ 565 h 626"/>
                <a:gd name="T32" fmla="*/ 893 w 1010"/>
                <a:gd name="T33" fmla="*/ 553 h 626"/>
                <a:gd name="T34" fmla="*/ 856 w 1010"/>
                <a:gd name="T35" fmla="*/ 514 h 626"/>
                <a:gd name="T36" fmla="*/ 937 w 1010"/>
                <a:gd name="T37" fmla="*/ 538 h 626"/>
                <a:gd name="T38" fmla="*/ 916 w 1010"/>
                <a:gd name="T39" fmla="*/ 345 h 626"/>
                <a:gd name="T40" fmla="*/ 933 w 1010"/>
                <a:gd name="T41" fmla="*/ 313 h 626"/>
                <a:gd name="T42" fmla="*/ 933 w 1010"/>
                <a:gd name="T43" fmla="*/ 313 h 626"/>
                <a:gd name="T44" fmla="*/ 916 w 1010"/>
                <a:gd name="T45" fmla="*/ 281 h 626"/>
                <a:gd name="T46" fmla="*/ 937 w 1010"/>
                <a:gd name="T47" fmla="*/ 88 h 626"/>
                <a:gd name="T48" fmla="*/ 856 w 1010"/>
                <a:gd name="T49" fmla="*/ 111 h 626"/>
                <a:gd name="T50" fmla="*/ 893 w 1010"/>
                <a:gd name="T51" fmla="*/ 73 h 626"/>
                <a:gd name="T52" fmla="*/ 663 w 1010"/>
                <a:gd name="T53" fmla="*/ 61 h 626"/>
                <a:gd name="T54" fmla="*/ 505 w 1010"/>
                <a:gd name="T55" fmla="*/ 7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0" h="626">
                  <a:moveTo>
                    <a:pt x="505" y="77"/>
                  </a:moveTo>
                  <a:cubicBezTo>
                    <a:pt x="480" y="108"/>
                    <a:pt x="420" y="107"/>
                    <a:pt x="347" y="61"/>
                  </a:cubicBezTo>
                  <a:cubicBezTo>
                    <a:pt x="249" y="0"/>
                    <a:pt x="122" y="19"/>
                    <a:pt x="117" y="73"/>
                  </a:cubicBezTo>
                  <a:cubicBezTo>
                    <a:pt x="113" y="126"/>
                    <a:pt x="148" y="119"/>
                    <a:pt x="154" y="111"/>
                  </a:cubicBezTo>
                  <a:cubicBezTo>
                    <a:pt x="169" y="92"/>
                    <a:pt x="145" y="49"/>
                    <a:pt x="72" y="88"/>
                  </a:cubicBezTo>
                  <a:cubicBezTo>
                    <a:pt x="0" y="126"/>
                    <a:pt x="102" y="230"/>
                    <a:pt x="94" y="281"/>
                  </a:cubicBezTo>
                  <a:cubicBezTo>
                    <a:pt x="92" y="297"/>
                    <a:pt x="85" y="307"/>
                    <a:pt x="77" y="313"/>
                  </a:cubicBezTo>
                  <a:cubicBezTo>
                    <a:pt x="77" y="313"/>
                    <a:pt x="77" y="313"/>
                    <a:pt x="77" y="313"/>
                  </a:cubicBezTo>
                  <a:cubicBezTo>
                    <a:pt x="85" y="319"/>
                    <a:pt x="92" y="329"/>
                    <a:pt x="94" y="345"/>
                  </a:cubicBezTo>
                  <a:cubicBezTo>
                    <a:pt x="102" y="396"/>
                    <a:pt x="0" y="500"/>
                    <a:pt x="72" y="538"/>
                  </a:cubicBezTo>
                  <a:cubicBezTo>
                    <a:pt x="145" y="577"/>
                    <a:pt x="169" y="534"/>
                    <a:pt x="154" y="514"/>
                  </a:cubicBezTo>
                  <a:cubicBezTo>
                    <a:pt x="148" y="506"/>
                    <a:pt x="113" y="500"/>
                    <a:pt x="117" y="553"/>
                  </a:cubicBezTo>
                  <a:cubicBezTo>
                    <a:pt x="122" y="607"/>
                    <a:pt x="249" y="626"/>
                    <a:pt x="347" y="565"/>
                  </a:cubicBezTo>
                  <a:cubicBezTo>
                    <a:pt x="420" y="519"/>
                    <a:pt x="480" y="518"/>
                    <a:pt x="505" y="549"/>
                  </a:cubicBezTo>
                  <a:cubicBezTo>
                    <a:pt x="505" y="549"/>
                    <a:pt x="505" y="549"/>
                    <a:pt x="505" y="549"/>
                  </a:cubicBezTo>
                  <a:cubicBezTo>
                    <a:pt x="530" y="518"/>
                    <a:pt x="590" y="519"/>
                    <a:pt x="663" y="565"/>
                  </a:cubicBezTo>
                  <a:cubicBezTo>
                    <a:pt x="761" y="626"/>
                    <a:pt x="888" y="607"/>
                    <a:pt x="893" y="553"/>
                  </a:cubicBezTo>
                  <a:cubicBezTo>
                    <a:pt x="897" y="500"/>
                    <a:pt x="862" y="506"/>
                    <a:pt x="856" y="514"/>
                  </a:cubicBezTo>
                  <a:cubicBezTo>
                    <a:pt x="841" y="534"/>
                    <a:pt x="865" y="577"/>
                    <a:pt x="937" y="538"/>
                  </a:cubicBezTo>
                  <a:cubicBezTo>
                    <a:pt x="1010" y="500"/>
                    <a:pt x="908" y="396"/>
                    <a:pt x="916" y="345"/>
                  </a:cubicBezTo>
                  <a:cubicBezTo>
                    <a:pt x="918" y="329"/>
                    <a:pt x="924" y="319"/>
                    <a:pt x="933" y="313"/>
                  </a:cubicBezTo>
                  <a:cubicBezTo>
                    <a:pt x="933" y="313"/>
                    <a:pt x="933" y="313"/>
                    <a:pt x="933" y="313"/>
                  </a:cubicBezTo>
                  <a:cubicBezTo>
                    <a:pt x="924" y="307"/>
                    <a:pt x="918" y="297"/>
                    <a:pt x="916" y="281"/>
                  </a:cubicBezTo>
                  <a:cubicBezTo>
                    <a:pt x="908" y="230"/>
                    <a:pt x="1010" y="126"/>
                    <a:pt x="937" y="88"/>
                  </a:cubicBezTo>
                  <a:cubicBezTo>
                    <a:pt x="865" y="49"/>
                    <a:pt x="841" y="92"/>
                    <a:pt x="856" y="111"/>
                  </a:cubicBezTo>
                  <a:cubicBezTo>
                    <a:pt x="862" y="119"/>
                    <a:pt x="897" y="126"/>
                    <a:pt x="893" y="73"/>
                  </a:cubicBezTo>
                  <a:cubicBezTo>
                    <a:pt x="888" y="19"/>
                    <a:pt x="761" y="0"/>
                    <a:pt x="663" y="61"/>
                  </a:cubicBezTo>
                  <a:cubicBezTo>
                    <a:pt x="590" y="107"/>
                    <a:pt x="530" y="108"/>
                    <a:pt x="505" y="77"/>
                  </a:cubicBezTo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Freeform 185"/>
            <p:cNvSpPr>
              <a:spLocks noEditPoints="1"/>
            </p:cNvSpPr>
            <p:nvPr/>
          </p:nvSpPr>
          <p:spPr bwMode="auto">
            <a:xfrm>
              <a:off x="2782" y="1713"/>
              <a:ext cx="1944" cy="1242"/>
            </a:xfrm>
            <a:custGeom>
              <a:avLst/>
              <a:gdLst>
                <a:gd name="T0" fmla="*/ 876 w 927"/>
                <a:gd name="T1" fmla="*/ 331 h 591"/>
                <a:gd name="T2" fmla="*/ 892 w 927"/>
                <a:gd name="T3" fmla="*/ 296 h 591"/>
                <a:gd name="T4" fmla="*/ 895 w 927"/>
                <a:gd name="T5" fmla="*/ 197 h 591"/>
                <a:gd name="T6" fmla="*/ 890 w 927"/>
                <a:gd name="T7" fmla="*/ 65 h 591"/>
                <a:gd name="T8" fmla="*/ 844 w 927"/>
                <a:gd name="T9" fmla="*/ 33 h 591"/>
                <a:gd name="T10" fmla="*/ 648 w 927"/>
                <a:gd name="T11" fmla="*/ 26 h 591"/>
                <a:gd name="T12" fmla="*/ 551 w 927"/>
                <a:gd name="T13" fmla="*/ 71 h 591"/>
                <a:gd name="T14" fmla="*/ 466 w 927"/>
                <a:gd name="T15" fmla="*/ 57 h 591"/>
                <a:gd name="T16" fmla="*/ 465 w 927"/>
                <a:gd name="T17" fmla="*/ 56 h 591"/>
                <a:gd name="T18" fmla="*/ 461 w 927"/>
                <a:gd name="T19" fmla="*/ 57 h 591"/>
                <a:gd name="T20" fmla="*/ 364 w 927"/>
                <a:gd name="T21" fmla="*/ 66 h 591"/>
                <a:gd name="T22" fmla="*/ 267 w 927"/>
                <a:gd name="T23" fmla="*/ 18 h 591"/>
                <a:gd name="T24" fmla="*/ 75 w 927"/>
                <a:gd name="T25" fmla="*/ 45 h 591"/>
                <a:gd name="T26" fmla="*/ 1 w 927"/>
                <a:gd name="T27" fmla="*/ 121 h 591"/>
                <a:gd name="T28" fmla="*/ 46 w 927"/>
                <a:gd name="T29" fmla="*/ 263 h 591"/>
                <a:gd name="T30" fmla="*/ 32 w 927"/>
                <a:gd name="T31" fmla="*/ 293 h 591"/>
                <a:gd name="T32" fmla="*/ 48 w 927"/>
                <a:gd name="T33" fmla="*/ 325 h 591"/>
                <a:gd name="T34" fmla="*/ 40 w 927"/>
                <a:gd name="T35" fmla="*/ 368 h 591"/>
                <a:gd name="T36" fmla="*/ 31 w 927"/>
                <a:gd name="T37" fmla="*/ 523 h 591"/>
                <a:gd name="T38" fmla="*/ 76 w 927"/>
                <a:gd name="T39" fmla="*/ 545 h 591"/>
                <a:gd name="T40" fmla="*/ 236 w 927"/>
                <a:gd name="T41" fmla="*/ 571 h 591"/>
                <a:gd name="T42" fmla="*/ 80 w 927"/>
                <a:gd name="T43" fmla="*/ 544 h 591"/>
                <a:gd name="T44" fmla="*/ 114 w 927"/>
                <a:gd name="T45" fmla="*/ 497 h 591"/>
                <a:gd name="T46" fmla="*/ 110 w 927"/>
                <a:gd name="T47" fmla="*/ 493 h 591"/>
                <a:gd name="T48" fmla="*/ 74 w 927"/>
                <a:gd name="T49" fmla="*/ 534 h 591"/>
                <a:gd name="T50" fmla="*/ 10 w 927"/>
                <a:gd name="T51" fmla="*/ 497 h 591"/>
                <a:gd name="T52" fmla="*/ 57 w 927"/>
                <a:gd name="T53" fmla="*/ 334 h 591"/>
                <a:gd name="T54" fmla="*/ 42 w 927"/>
                <a:gd name="T55" fmla="*/ 296 h 591"/>
                <a:gd name="T56" fmla="*/ 58 w 927"/>
                <a:gd name="T57" fmla="*/ 245 h 591"/>
                <a:gd name="T58" fmla="*/ 27 w 927"/>
                <a:gd name="T59" fmla="*/ 76 h 591"/>
                <a:gd name="T60" fmla="*/ 101 w 927"/>
                <a:gd name="T61" fmla="*/ 101 h 591"/>
                <a:gd name="T62" fmla="*/ 79 w 927"/>
                <a:gd name="T63" fmla="*/ 52 h 591"/>
                <a:gd name="T64" fmla="*/ 212 w 927"/>
                <a:gd name="T65" fmla="*/ 15 h 591"/>
                <a:gd name="T66" fmla="*/ 310 w 927"/>
                <a:gd name="T67" fmla="*/ 53 h 591"/>
                <a:gd name="T68" fmla="*/ 408 w 927"/>
                <a:gd name="T69" fmla="*/ 85 h 591"/>
                <a:gd name="T70" fmla="*/ 484 w 927"/>
                <a:gd name="T71" fmla="*/ 79 h 591"/>
                <a:gd name="T72" fmla="*/ 553 w 927"/>
                <a:gd name="T73" fmla="*/ 79 h 591"/>
                <a:gd name="T74" fmla="*/ 651 w 927"/>
                <a:gd name="T75" fmla="*/ 31 h 591"/>
                <a:gd name="T76" fmla="*/ 840 w 927"/>
                <a:gd name="T77" fmla="*/ 36 h 591"/>
                <a:gd name="T78" fmla="*/ 812 w 927"/>
                <a:gd name="T79" fmla="*/ 95 h 591"/>
                <a:gd name="T80" fmla="*/ 817 w 927"/>
                <a:gd name="T81" fmla="*/ 99 h 591"/>
                <a:gd name="T82" fmla="*/ 853 w 927"/>
                <a:gd name="T83" fmla="*/ 57 h 591"/>
                <a:gd name="T84" fmla="*/ 917 w 927"/>
                <a:gd name="T85" fmla="*/ 94 h 591"/>
                <a:gd name="T86" fmla="*/ 890 w 927"/>
                <a:gd name="T87" fmla="*/ 295 h 591"/>
                <a:gd name="T88" fmla="*/ 872 w 927"/>
                <a:gd name="T89" fmla="*/ 345 h 591"/>
                <a:gd name="T90" fmla="*/ 899 w 927"/>
                <a:gd name="T91" fmla="*/ 514 h 591"/>
                <a:gd name="T92" fmla="*/ 826 w 927"/>
                <a:gd name="T93" fmla="*/ 490 h 591"/>
                <a:gd name="T94" fmla="*/ 848 w 927"/>
                <a:gd name="T95" fmla="*/ 539 h 591"/>
                <a:gd name="T96" fmla="*/ 822 w 927"/>
                <a:gd name="T97" fmla="*/ 575 h 591"/>
                <a:gd name="T98" fmla="*/ 922 w 927"/>
                <a:gd name="T99" fmla="*/ 499 h 591"/>
                <a:gd name="T100" fmla="*/ 108 w 927"/>
                <a:gd name="T101" fmla="*/ 495 h 591"/>
                <a:gd name="T102" fmla="*/ 78 w 927"/>
                <a:gd name="T103" fmla="*/ 535 h 591"/>
                <a:gd name="T104" fmla="*/ 101 w 927"/>
                <a:gd name="T105" fmla="*/ 97 h 591"/>
                <a:gd name="T106" fmla="*/ 78 w 927"/>
                <a:gd name="T107" fmla="*/ 57 h 591"/>
                <a:gd name="T108" fmla="*/ 819 w 927"/>
                <a:gd name="T109" fmla="*/ 95 h 591"/>
                <a:gd name="T110" fmla="*/ 816 w 927"/>
                <a:gd name="T111" fmla="*/ 92 h 591"/>
                <a:gd name="T112" fmla="*/ 849 w 927"/>
                <a:gd name="T113" fmla="*/ 531 h 591"/>
                <a:gd name="T114" fmla="*/ 838 w 927"/>
                <a:gd name="T115" fmla="*/ 4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7" h="591">
                  <a:moveTo>
                    <a:pt x="926" y="470"/>
                  </a:moveTo>
                  <a:cubicBezTo>
                    <a:pt x="925" y="461"/>
                    <a:pt x="922" y="452"/>
                    <a:pt x="919" y="443"/>
                  </a:cubicBezTo>
                  <a:cubicBezTo>
                    <a:pt x="913" y="426"/>
                    <a:pt x="905" y="409"/>
                    <a:pt x="897" y="393"/>
                  </a:cubicBezTo>
                  <a:cubicBezTo>
                    <a:pt x="890" y="377"/>
                    <a:pt x="881" y="361"/>
                    <a:pt x="878" y="344"/>
                  </a:cubicBezTo>
                  <a:cubicBezTo>
                    <a:pt x="877" y="341"/>
                    <a:pt x="877" y="339"/>
                    <a:pt x="876" y="337"/>
                  </a:cubicBezTo>
                  <a:cubicBezTo>
                    <a:pt x="876" y="335"/>
                    <a:pt x="876" y="333"/>
                    <a:pt x="876" y="331"/>
                  </a:cubicBezTo>
                  <a:cubicBezTo>
                    <a:pt x="876" y="328"/>
                    <a:pt x="876" y="328"/>
                    <a:pt x="876" y="328"/>
                  </a:cubicBezTo>
                  <a:cubicBezTo>
                    <a:pt x="877" y="324"/>
                    <a:pt x="877" y="324"/>
                    <a:pt x="877" y="324"/>
                  </a:cubicBezTo>
                  <a:cubicBezTo>
                    <a:pt x="877" y="322"/>
                    <a:pt x="877" y="320"/>
                    <a:pt x="878" y="318"/>
                  </a:cubicBezTo>
                  <a:cubicBezTo>
                    <a:pt x="880" y="309"/>
                    <a:pt x="885" y="302"/>
                    <a:pt x="892" y="296"/>
                  </a:cubicBezTo>
                  <a:cubicBezTo>
                    <a:pt x="892" y="296"/>
                    <a:pt x="892" y="296"/>
                    <a:pt x="892" y="296"/>
                  </a:cubicBezTo>
                  <a:cubicBezTo>
                    <a:pt x="892" y="296"/>
                    <a:pt x="892" y="296"/>
                    <a:pt x="892" y="296"/>
                  </a:cubicBezTo>
                  <a:cubicBezTo>
                    <a:pt x="892" y="296"/>
                    <a:pt x="892" y="295"/>
                    <a:pt x="892" y="295"/>
                  </a:cubicBezTo>
                  <a:cubicBezTo>
                    <a:pt x="892" y="295"/>
                    <a:pt x="892" y="295"/>
                    <a:pt x="892" y="295"/>
                  </a:cubicBezTo>
                  <a:cubicBezTo>
                    <a:pt x="892" y="295"/>
                    <a:pt x="892" y="295"/>
                    <a:pt x="892" y="295"/>
                  </a:cubicBezTo>
                  <a:cubicBezTo>
                    <a:pt x="884" y="290"/>
                    <a:pt x="880" y="282"/>
                    <a:pt x="877" y="273"/>
                  </a:cubicBezTo>
                  <a:cubicBezTo>
                    <a:pt x="874" y="265"/>
                    <a:pt x="874" y="256"/>
                    <a:pt x="876" y="247"/>
                  </a:cubicBezTo>
                  <a:cubicBezTo>
                    <a:pt x="879" y="229"/>
                    <a:pt x="887" y="213"/>
                    <a:pt x="895" y="197"/>
                  </a:cubicBezTo>
                  <a:cubicBezTo>
                    <a:pt x="903" y="180"/>
                    <a:pt x="911" y="164"/>
                    <a:pt x="917" y="147"/>
                  </a:cubicBezTo>
                  <a:cubicBezTo>
                    <a:pt x="919" y="138"/>
                    <a:pt x="922" y="129"/>
                    <a:pt x="923" y="120"/>
                  </a:cubicBezTo>
                  <a:cubicBezTo>
                    <a:pt x="924" y="111"/>
                    <a:pt x="923" y="102"/>
                    <a:pt x="920" y="93"/>
                  </a:cubicBezTo>
                  <a:cubicBezTo>
                    <a:pt x="917" y="84"/>
                    <a:pt x="910" y="77"/>
                    <a:pt x="902" y="72"/>
                  </a:cubicBezTo>
                  <a:cubicBezTo>
                    <a:pt x="900" y="71"/>
                    <a:pt x="898" y="69"/>
                    <a:pt x="896" y="68"/>
                  </a:cubicBezTo>
                  <a:cubicBezTo>
                    <a:pt x="890" y="65"/>
                    <a:pt x="890" y="65"/>
                    <a:pt x="890" y="65"/>
                  </a:cubicBezTo>
                  <a:cubicBezTo>
                    <a:pt x="884" y="62"/>
                    <a:pt x="884" y="62"/>
                    <a:pt x="884" y="62"/>
                  </a:cubicBezTo>
                  <a:cubicBezTo>
                    <a:pt x="877" y="60"/>
                    <a:pt x="877" y="60"/>
                    <a:pt x="877" y="60"/>
                  </a:cubicBezTo>
                  <a:cubicBezTo>
                    <a:pt x="870" y="57"/>
                    <a:pt x="861" y="54"/>
                    <a:pt x="853" y="53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0"/>
                    <a:pt x="852" y="48"/>
                    <a:pt x="851" y="45"/>
                  </a:cubicBezTo>
                  <a:cubicBezTo>
                    <a:pt x="849" y="41"/>
                    <a:pt x="847" y="37"/>
                    <a:pt x="844" y="33"/>
                  </a:cubicBezTo>
                  <a:cubicBezTo>
                    <a:pt x="838" y="26"/>
                    <a:pt x="830" y="20"/>
                    <a:pt x="822" y="16"/>
                  </a:cubicBezTo>
                  <a:cubicBezTo>
                    <a:pt x="805" y="8"/>
                    <a:pt x="786" y="5"/>
                    <a:pt x="768" y="3"/>
                  </a:cubicBezTo>
                  <a:cubicBezTo>
                    <a:pt x="759" y="3"/>
                    <a:pt x="750" y="3"/>
                    <a:pt x="741" y="3"/>
                  </a:cubicBezTo>
                  <a:cubicBezTo>
                    <a:pt x="732" y="4"/>
                    <a:pt x="723" y="5"/>
                    <a:pt x="714" y="6"/>
                  </a:cubicBezTo>
                  <a:cubicBezTo>
                    <a:pt x="695" y="9"/>
                    <a:pt x="678" y="14"/>
                    <a:pt x="661" y="20"/>
                  </a:cubicBezTo>
                  <a:cubicBezTo>
                    <a:pt x="656" y="22"/>
                    <a:pt x="652" y="24"/>
                    <a:pt x="648" y="26"/>
                  </a:cubicBezTo>
                  <a:cubicBezTo>
                    <a:pt x="644" y="28"/>
                    <a:pt x="640" y="29"/>
                    <a:pt x="636" y="32"/>
                  </a:cubicBezTo>
                  <a:cubicBezTo>
                    <a:pt x="630" y="35"/>
                    <a:pt x="630" y="35"/>
                    <a:pt x="630" y="35"/>
                  </a:cubicBezTo>
                  <a:cubicBezTo>
                    <a:pt x="624" y="38"/>
                    <a:pt x="624" y="38"/>
                    <a:pt x="624" y="38"/>
                  </a:cubicBezTo>
                  <a:cubicBezTo>
                    <a:pt x="612" y="45"/>
                    <a:pt x="612" y="45"/>
                    <a:pt x="612" y="45"/>
                  </a:cubicBezTo>
                  <a:cubicBezTo>
                    <a:pt x="596" y="54"/>
                    <a:pt x="580" y="62"/>
                    <a:pt x="564" y="68"/>
                  </a:cubicBezTo>
                  <a:cubicBezTo>
                    <a:pt x="559" y="69"/>
                    <a:pt x="555" y="70"/>
                    <a:pt x="551" y="71"/>
                  </a:cubicBezTo>
                  <a:cubicBezTo>
                    <a:pt x="549" y="72"/>
                    <a:pt x="547" y="73"/>
                    <a:pt x="544" y="73"/>
                  </a:cubicBezTo>
                  <a:cubicBezTo>
                    <a:pt x="538" y="74"/>
                    <a:pt x="538" y="74"/>
                    <a:pt x="538" y="74"/>
                  </a:cubicBezTo>
                  <a:cubicBezTo>
                    <a:pt x="534" y="75"/>
                    <a:pt x="529" y="76"/>
                    <a:pt x="525" y="76"/>
                  </a:cubicBezTo>
                  <a:cubicBezTo>
                    <a:pt x="523" y="76"/>
                    <a:pt x="521" y="76"/>
                    <a:pt x="518" y="76"/>
                  </a:cubicBezTo>
                  <a:cubicBezTo>
                    <a:pt x="516" y="77"/>
                    <a:pt x="514" y="77"/>
                    <a:pt x="512" y="76"/>
                  </a:cubicBezTo>
                  <a:cubicBezTo>
                    <a:pt x="495" y="76"/>
                    <a:pt x="477" y="70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65" y="56"/>
                    <a:pt x="465" y="56"/>
                    <a:pt x="465" y="56"/>
                  </a:cubicBezTo>
                  <a:cubicBezTo>
                    <a:pt x="464" y="56"/>
                    <a:pt x="464" y="56"/>
                    <a:pt x="463" y="56"/>
                  </a:cubicBezTo>
                  <a:cubicBezTo>
                    <a:pt x="463" y="56"/>
                    <a:pt x="463" y="56"/>
                    <a:pt x="463" y="56"/>
                  </a:cubicBezTo>
                  <a:cubicBezTo>
                    <a:pt x="463" y="56"/>
                    <a:pt x="462" y="56"/>
                    <a:pt x="462" y="5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1" y="56"/>
                    <a:pt x="461" y="56"/>
                    <a:pt x="461" y="57"/>
                  </a:cubicBezTo>
                  <a:cubicBezTo>
                    <a:pt x="461" y="57"/>
                    <a:pt x="461" y="57"/>
                    <a:pt x="461" y="57"/>
                  </a:cubicBezTo>
                  <a:cubicBezTo>
                    <a:pt x="461" y="57"/>
                    <a:pt x="461" y="57"/>
                    <a:pt x="461" y="57"/>
                  </a:cubicBezTo>
                  <a:cubicBezTo>
                    <a:pt x="456" y="62"/>
                    <a:pt x="456" y="62"/>
                    <a:pt x="456" y="62"/>
                  </a:cubicBezTo>
                  <a:cubicBezTo>
                    <a:pt x="454" y="63"/>
                    <a:pt x="453" y="64"/>
                    <a:pt x="451" y="65"/>
                  </a:cubicBezTo>
                  <a:cubicBezTo>
                    <a:pt x="448" y="67"/>
                    <a:pt x="444" y="70"/>
                    <a:pt x="440" y="71"/>
                  </a:cubicBezTo>
                  <a:cubicBezTo>
                    <a:pt x="432" y="74"/>
                    <a:pt x="424" y="75"/>
                    <a:pt x="415" y="75"/>
                  </a:cubicBezTo>
                  <a:cubicBezTo>
                    <a:pt x="398" y="75"/>
                    <a:pt x="380" y="71"/>
                    <a:pt x="364" y="66"/>
                  </a:cubicBezTo>
                  <a:cubicBezTo>
                    <a:pt x="347" y="60"/>
                    <a:pt x="331" y="52"/>
                    <a:pt x="316" y="43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299" y="32"/>
                    <a:pt x="299" y="32"/>
                    <a:pt x="299" y="32"/>
                  </a:cubicBezTo>
                  <a:cubicBezTo>
                    <a:pt x="292" y="29"/>
                    <a:pt x="292" y="29"/>
                    <a:pt x="292" y="29"/>
                  </a:cubicBezTo>
                  <a:cubicBezTo>
                    <a:pt x="288" y="27"/>
                    <a:pt x="284" y="25"/>
                    <a:pt x="280" y="23"/>
                  </a:cubicBezTo>
                  <a:cubicBezTo>
                    <a:pt x="276" y="21"/>
                    <a:pt x="271" y="19"/>
                    <a:pt x="267" y="18"/>
                  </a:cubicBezTo>
                  <a:cubicBezTo>
                    <a:pt x="250" y="11"/>
                    <a:pt x="232" y="6"/>
                    <a:pt x="214" y="3"/>
                  </a:cubicBezTo>
                  <a:cubicBezTo>
                    <a:pt x="205" y="1"/>
                    <a:pt x="195" y="1"/>
                    <a:pt x="186" y="0"/>
                  </a:cubicBezTo>
                  <a:cubicBezTo>
                    <a:pt x="177" y="0"/>
                    <a:pt x="168" y="0"/>
                    <a:pt x="158" y="1"/>
                  </a:cubicBezTo>
                  <a:cubicBezTo>
                    <a:pt x="140" y="2"/>
                    <a:pt x="121" y="7"/>
                    <a:pt x="105" y="15"/>
                  </a:cubicBezTo>
                  <a:cubicBezTo>
                    <a:pt x="96" y="19"/>
                    <a:pt x="88" y="25"/>
                    <a:pt x="82" y="32"/>
                  </a:cubicBezTo>
                  <a:cubicBezTo>
                    <a:pt x="79" y="36"/>
                    <a:pt x="77" y="41"/>
                    <a:pt x="75" y="45"/>
                  </a:cubicBezTo>
                  <a:cubicBezTo>
                    <a:pt x="74" y="48"/>
                    <a:pt x="74" y="50"/>
                    <a:pt x="74" y="52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5" y="54"/>
                    <a:pt x="57" y="56"/>
                    <a:pt x="49" y="59"/>
                  </a:cubicBezTo>
                  <a:cubicBezTo>
                    <a:pt x="40" y="62"/>
                    <a:pt x="32" y="65"/>
                    <a:pt x="24" y="70"/>
                  </a:cubicBezTo>
                  <a:cubicBezTo>
                    <a:pt x="16" y="75"/>
                    <a:pt x="8" y="83"/>
                    <a:pt x="5" y="92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2" y="130"/>
                    <a:pt x="4" y="139"/>
                    <a:pt x="7" y="148"/>
                  </a:cubicBezTo>
                  <a:cubicBezTo>
                    <a:pt x="12" y="166"/>
                    <a:pt x="20" y="182"/>
                    <a:pt x="28" y="199"/>
                  </a:cubicBezTo>
                  <a:cubicBezTo>
                    <a:pt x="35" y="215"/>
                    <a:pt x="42" y="231"/>
                    <a:pt x="46" y="248"/>
                  </a:cubicBezTo>
                  <a:cubicBezTo>
                    <a:pt x="46" y="250"/>
                    <a:pt x="46" y="252"/>
                    <a:pt x="47" y="254"/>
                  </a:cubicBezTo>
                  <a:cubicBezTo>
                    <a:pt x="46" y="256"/>
                    <a:pt x="47" y="258"/>
                    <a:pt x="47" y="260"/>
                  </a:cubicBezTo>
                  <a:cubicBezTo>
                    <a:pt x="47" y="261"/>
                    <a:pt x="46" y="262"/>
                    <a:pt x="46" y="263"/>
                  </a:cubicBezTo>
                  <a:cubicBezTo>
                    <a:pt x="46" y="266"/>
                    <a:pt x="46" y="266"/>
                    <a:pt x="46" y="266"/>
                  </a:cubicBezTo>
                  <a:cubicBezTo>
                    <a:pt x="46" y="268"/>
                    <a:pt x="45" y="270"/>
                    <a:pt x="45" y="272"/>
                  </a:cubicBezTo>
                  <a:cubicBezTo>
                    <a:pt x="43" y="279"/>
                    <a:pt x="39" y="287"/>
                    <a:pt x="33" y="292"/>
                  </a:cubicBezTo>
                  <a:cubicBezTo>
                    <a:pt x="33" y="292"/>
                    <a:pt x="33" y="292"/>
                    <a:pt x="33" y="292"/>
                  </a:cubicBezTo>
                  <a:cubicBezTo>
                    <a:pt x="33" y="292"/>
                    <a:pt x="33" y="292"/>
                    <a:pt x="33" y="292"/>
                  </a:cubicBezTo>
                  <a:cubicBezTo>
                    <a:pt x="33" y="292"/>
                    <a:pt x="33" y="293"/>
                    <a:pt x="32" y="293"/>
                  </a:cubicBezTo>
                  <a:cubicBezTo>
                    <a:pt x="31" y="294"/>
                    <a:pt x="31" y="297"/>
                    <a:pt x="33" y="298"/>
                  </a:cubicBezTo>
                  <a:cubicBezTo>
                    <a:pt x="33" y="298"/>
                    <a:pt x="33" y="298"/>
                    <a:pt x="33" y="298"/>
                  </a:cubicBezTo>
                  <a:cubicBezTo>
                    <a:pt x="33" y="299"/>
                    <a:pt x="33" y="299"/>
                    <a:pt x="33" y="299"/>
                  </a:cubicBezTo>
                  <a:cubicBezTo>
                    <a:pt x="33" y="299"/>
                    <a:pt x="33" y="299"/>
                    <a:pt x="33" y="299"/>
                  </a:cubicBezTo>
                  <a:cubicBezTo>
                    <a:pt x="40" y="303"/>
                    <a:pt x="44" y="310"/>
                    <a:pt x="47" y="318"/>
                  </a:cubicBezTo>
                  <a:cubicBezTo>
                    <a:pt x="47" y="320"/>
                    <a:pt x="48" y="323"/>
                    <a:pt x="48" y="325"/>
                  </a:cubicBezTo>
                  <a:cubicBezTo>
                    <a:pt x="49" y="327"/>
                    <a:pt x="49" y="327"/>
                    <a:pt x="49" y="327"/>
                  </a:cubicBezTo>
                  <a:cubicBezTo>
                    <a:pt x="49" y="331"/>
                    <a:pt x="49" y="331"/>
                    <a:pt x="49" y="331"/>
                  </a:cubicBezTo>
                  <a:cubicBezTo>
                    <a:pt x="49" y="332"/>
                    <a:pt x="49" y="333"/>
                    <a:pt x="49" y="334"/>
                  </a:cubicBezTo>
                  <a:cubicBezTo>
                    <a:pt x="49" y="337"/>
                    <a:pt x="49" y="337"/>
                    <a:pt x="49" y="337"/>
                  </a:cubicBezTo>
                  <a:cubicBezTo>
                    <a:pt x="49" y="339"/>
                    <a:pt x="49" y="341"/>
                    <a:pt x="48" y="343"/>
                  </a:cubicBezTo>
                  <a:cubicBezTo>
                    <a:pt x="47" y="352"/>
                    <a:pt x="44" y="360"/>
                    <a:pt x="40" y="368"/>
                  </a:cubicBezTo>
                  <a:cubicBezTo>
                    <a:pt x="37" y="377"/>
                    <a:pt x="34" y="385"/>
                    <a:pt x="30" y="393"/>
                  </a:cubicBezTo>
                  <a:cubicBezTo>
                    <a:pt x="22" y="410"/>
                    <a:pt x="15" y="426"/>
                    <a:pt x="9" y="443"/>
                  </a:cubicBezTo>
                  <a:cubicBezTo>
                    <a:pt x="6" y="452"/>
                    <a:pt x="4" y="461"/>
                    <a:pt x="3" y="470"/>
                  </a:cubicBezTo>
                  <a:cubicBezTo>
                    <a:pt x="2" y="480"/>
                    <a:pt x="3" y="489"/>
                    <a:pt x="6" y="498"/>
                  </a:cubicBezTo>
                  <a:cubicBezTo>
                    <a:pt x="10" y="507"/>
                    <a:pt x="17" y="514"/>
                    <a:pt x="25" y="519"/>
                  </a:cubicBezTo>
                  <a:cubicBezTo>
                    <a:pt x="27" y="520"/>
                    <a:pt x="29" y="522"/>
                    <a:pt x="31" y="523"/>
                  </a:cubicBezTo>
                  <a:cubicBezTo>
                    <a:pt x="37" y="526"/>
                    <a:pt x="37" y="526"/>
                    <a:pt x="37" y="526"/>
                  </a:cubicBezTo>
                  <a:cubicBezTo>
                    <a:pt x="43" y="528"/>
                    <a:pt x="43" y="528"/>
                    <a:pt x="43" y="528"/>
                  </a:cubicBezTo>
                  <a:cubicBezTo>
                    <a:pt x="49" y="531"/>
                    <a:pt x="49" y="531"/>
                    <a:pt x="49" y="531"/>
                  </a:cubicBezTo>
                  <a:cubicBezTo>
                    <a:pt x="57" y="534"/>
                    <a:pt x="66" y="536"/>
                    <a:pt x="74" y="537"/>
                  </a:cubicBezTo>
                  <a:cubicBezTo>
                    <a:pt x="74" y="538"/>
                    <a:pt x="74" y="538"/>
                    <a:pt x="74" y="538"/>
                  </a:cubicBezTo>
                  <a:cubicBezTo>
                    <a:pt x="74" y="541"/>
                    <a:pt x="75" y="543"/>
                    <a:pt x="76" y="545"/>
                  </a:cubicBezTo>
                  <a:cubicBezTo>
                    <a:pt x="77" y="550"/>
                    <a:pt x="80" y="554"/>
                    <a:pt x="83" y="558"/>
                  </a:cubicBezTo>
                  <a:cubicBezTo>
                    <a:pt x="89" y="565"/>
                    <a:pt x="97" y="571"/>
                    <a:pt x="105" y="575"/>
                  </a:cubicBezTo>
                  <a:cubicBezTo>
                    <a:pt x="122" y="583"/>
                    <a:pt x="140" y="587"/>
                    <a:pt x="158" y="589"/>
                  </a:cubicBezTo>
                  <a:cubicBezTo>
                    <a:pt x="177" y="591"/>
                    <a:pt x="195" y="590"/>
                    <a:pt x="214" y="587"/>
                  </a:cubicBezTo>
                  <a:cubicBezTo>
                    <a:pt x="224" y="586"/>
                    <a:pt x="234" y="584"/>
                    <a:pt x="244" y="581"/>
                  </a:cubicBezTo>
                  <a:cubicBezTo>
                    <a:pt x="240" y="578"/>
                    <a:pt x="237" y="575"/>
                    <a:pt x="236" y="571"/>
                  </a:cubicBezTo>
                  <a:cubicBezTo>
                    <a:pt x="228" y="573"/>
                    <a:pt x="220" y="575"/>
                    <a:pt x="212" y="576"/>
                  </a:cubicBezTo>
                  <a:cubicBezTo>
                    <a:pt x="203" y="578"/>
                    <a:pt x="194" y="579"/>
                    <a:pt x="186" y="580"/>
                  </a:cubicBezTo>
                  <a:cubicBezTo>
                    <a:pt x="177" y="580"/>
                    <a:pt x="168" y="580"/>
                    <a:pt x="159" y="580"/>
                  </a:cubicBezTo>
                  <a:cubicBezTo>
                    <a:pt x="141" y="579"/>
                    <a:pt x="124" y="576"/>
                    <a:pt x="108" y="569"/>
                  </a:cubicBezTo>
                  <a:cubicBezTo>
                    <a:pt x="100" y="566"/>
                    <a:pt x="92" y="561"/>
                    <a:pt x="87" y="555"/>
                  </a:cubicBezTo>
                  <a:cubicBezTo>
                    <a:pt x="84" y="551"/>
                    <a:pt x="81" y="548"/>
                    <a:pt x="80" y="544"/>
                  </a:cubicBezTo>
                  <a:cubicBezTo>
                    <a:pt x="79" y="542"/>
                    <a:pt x="78" y="540"/>
                    <a:pt x="78" y="538"/>
                  </a:cubicBezTo>
                  <a:cubicBezTo>
                    <a:pt x="78" y="537"/>
                    <a:pt x="78" y="537"/>
                    <a:pt x="78" y="537"/>
                  </a:cubicBezTo>
                  <a:cubicBezTo>
                    <a:pt x="87" y="538"/>
                    <a:pt x="95" y="537"/>
                    <a:pt x="103" y="533"/>
                  </a:cubicBezTo>
                  <a:cubicBezTo>
                    <a:pt x="107" y="531"/>
                    <a:pt x="111" y="527"/>
                    <a:pt x="114" y="524"/>
                  </a:cubicBezTo>
                  <a:cubicBezTo>
                    <a:pt x="116" y="520"/>
                    <a:pt x="118" y="515"/>
                    <a:pt x="118" y="510"/>
                  </a:cubicBezTo>
                  <a:cubicBezTo>
                    <a:pt x="118" y="505"/>
                    <a:pt x="117" y="501"/>
                    <a:pt x="114" y="497"/>
                  </a:cubicBezTo>
                  <a:cubicBezTo>
                    <a:pt x="114" y="496"/>
                    <a:pt x="114" y="496"/>
                    <a:pt x="114" y="496"/>
                  </a:cubicBezTo>
                  <a:cubicBezTo>
                    <a:pt x="113" y="496"/>
                    <a:pt x="114" y="496"/>
                    <a:pt x="113" y="496"/>
                  </a:cubicBezTo>
                  <a:cubicBezTo>
                    <a:pt x="113" y="496"/>
                    <a:pt x="113" y="496"/>
                    <a:pt x="113" y="496"/>
                  </a:cubicBezTo>
                  <a:cubicBezTo>
                    <a:pt x="113" y="495"/>
                    <a:pt x="113" y="495"/>
                    <a:pt x="113" y="495"/>
                  </a:cubicBezTo>
                  <a:cubicBezTo>
                    <a:pt x="112" y="495"/>
                    <a:pt x="112" y="494"/>
                    <a:pt x="111" y="494"/>
                  </a:cubicBezTo>
                  <a:cubicBezTo>
                    <a:pt x="110" y="493"/>
                    <a:pt x="110" y="493"/>
                    <a:pt x="110" y="493"/>
                  </a:cubicBezTo>
                  <a:cubicBezTo>
                    <a:pt x="108" y="492"/>
                    <a:pt x="108" y="492"/>
                    <a:pt x="108" y="492"/>
                  </a:cubicBezTo>
                  <a:cubicBezTo>
                    <a:pt x="106" y="491"/>
                    <a:pt x="103" y="491"/>
                    <a:pt x="101" y="490"/>
                  </a:cubicBezTo>
                  <a:cubicBezTo>
                    <a:pt x="96" y="490"/>
                    <a:pt x="91" y="491"/>
                    <a:pt x="87" y="493"/>
                  </a:cubicBezTo>
                  <a:cubicBezTo>
                    <a:pt x="83" y="496"/>
                    <a:pt x="80" y="500"/>
                    <a:pt x="78" y="504"/>
                  </a:cubicBezTo>
                  <a:cubicBezTo>
                    <a:pt x="74" y="513"/>
                    <a:pt x="74" y="522"/>
                    <a:pt x="74" y="531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66" y="533"/>
                    <a:pt x="58" y="531"/>
                    <a:pt x="50" y="528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38" y="523"/>
                    <a:pt x="38" y="523"/>
                    <a:pt x="38" y="523"/>
                  </a:cubicBezTo>
                  <a:cubicBezTo>
                    <a:pt x="32" y="519"/>
                    <a:pt x="32" y="519"/>
                    <a:pt x="32" y="519"/>
                  </a:cubicBezTo>
                  <a:cubicBezTo>
                    <a:pt x="30" y="518"/>
                    <a:pt x="29" y="517"/>
                    <a:pt x="27" y="516"/>
                  </a:cubicBezTo>
                  <a:cubicBezTo>
                    <a:pt x="19" y="511"/>
                    <a:pt x="13" y="505"/>
                    <a:pt x="10" y="497"/>
                  </a:cubicBezTo>
                  <a:cubicBezTo>
                    <a:pt x="7" y="489"/>
                    <a:pt x="7" y="480"/>
                    <a:pt x="8" y="471"/>
                  </a:cubicBezTo>
                  <a:cubicBezTo>
                    <a:pt x="9" y="462"/>
                    <a:pt x="11" y="454"/>
                    <a:pt x="14" y="445"/>
                  </a:cubicBezTo>
                  <a:cubicBezTo>
                    <a:pt x="20" y="429"/>
                    <a:pt x="28" y="412"/>
                    <a:pt x="36" y="396"/>
                  </a:cubicBezTo>
                  <a:cubicBezTo>
                    <a:pt x="44" y="380"/>
                    <a:pt x="52" y="363"/>
                    <a:pt x="56" y="345"/>
                  </a:cubicBezTo>
                  <a:cubicBezTo>
                    <a:pt x="56" y="342"/>
                    <a:pt x="56" y="340"/>
                    <a:pt x="57" y="338"/>
                  </a:cubicBezTo>
                  <a:cubicBezTo>
                    <a:pt x="57" y="334"/>
                    <a:pt x="57" y="334"/>
                    <a:pt x="57" y="334"/>
                  </a:cubicBezTo>
                  <a:cubicBezTo>
                    <a:pt x="57" y="333"/>
                    <a:pt x="57" y="331"/>
                    <a:pt x="57" y="330"/>
                  </a:cubicBezTo>
                  <a:cubicBezTo>
                    <a:pt x="57" y="327"/>
                    <a:pt x="57" y="327"/>
                    <a:pt x="57" y="327"/>
                  </a:cubicBezTo>
                  <a:cubicBezTo>
                    <a:pt x="56" y="325"/>
                    <a:pt x="56" y="325"/>
                    <a:pt x="56" y="325"/>
                  </a:cubicBezTo>
                  <a:cubicBezTo>
                    <a:pt x="56" y="324"/>
                    <a:pt x="56" y="324"/>
                    <a:pt x="56" y="323"/>
                  </a:cubicBezTo>
                  <a:cubicBezTo>
                    <a:pt x="56" y="321"/>
                    <a:pt x="55" y="318"/>
                    <a:pt x="54" y="316"/>
                  </a:cubicBezTo>
                  <a:cubicBezTo>
                    <a:pt x="52" y="309"/>
                    <a:pt x="48" y="301"/>
                    <a:pt x="42" y="296"/>
                  </a:cubicBezTo>
                  <a:cubicBezTo>
                    <a:pt x="49" y="291"/>
                    <a:pt x="54" y="283"/>
                    <a:pt x="56" y="275"/>
                  </a:cubicBezTo>
                  <a:cubicBezTo>
                    <a:pt x="57" y="273"/>
                    <a:pt x="58" y="271"/>
                    <a:pt x="58" y="268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59" y="263"/>
                    <a:pt x="59" y="262"/>
                    <a:pt x="60" y="261"/>
                  </a:cubicBezTo>
                  <a:cubicBezTo>
                    <a:pt x="60" y="258"/>
                    <a:pt x="59" y="255"/>
                    <a:pt x="59" y="253"/>
                  </a:cubicBezTo>
                  <a:cubicBezTo>
                    <a:pt x="59" y="250"/>
                    <a:pt x="59" y="248"/>
                    <a:pt x="58" y="245"/>
                  </a:cubicBezTo>
                  <a:cubicBezTo>
                    <a:pt x="56" y="236"/>
                    <a:pt x="53" y="227"/>
                    <a:pt x="50" y="219"/>
                  </a:cubicBezTo>
                  <a:cubicBezTo>
                    <a:pt x="46" y="210"/>
                    <a:pt x="42" y="202"/>
                    <a:pt x="38" y="194"/>
                  </a:cubicBezTo>
                  <a:cubicBezTo>
                    <a:pt x="30" y="177"/>
                    <a:pt x="22" y="161"/>
                    <a:pt x="16" y="145"/>
                  </a:cubicBezTo>
                  <a:cubicBezTo>
                    <a:pt x="13" y="136"/>
                    <a:pt x="11" y="128"/>
                    <a:pt x="10" y="120"/>
                  </a:cubicBezTo>
                  <a:cubicBezTo>
                    <a:pt x="9" y="111"/>
                    <a:pt x="9" y="103"/>
                    <a:pt x="12" y="95"/>
                  </a:cubicBezTo>
                  <a:cubicBezTo>
                    <a:pt x="15" y="87"/>
                    <a:pt x="21" y="81"/>
                    <a:pt x="27" y="76"/>
                  </a:cubicBezTo>
                  <a:cubicBezTo>
                    <a:pt x="35" y="71"/>
                    <a:pt x="43" y="67"/>
                    <a:pt x="51" y="64"/>
                  </a:cubicBezTo>
                  <a:cubicBezTo>
                    <a:pt x="58" y="61"/>
                    <a:pt x="66" y="59"/>
                    <a:pt x="73" y="58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8"/>
                    <a:pt x="73" y="78"/>
                    <a:pt x="78" y="87"/>
                  </a:cubicBezTo>
                  <a:cubicBezTo>
                    <a:pt x="79" y="91"/>
                    <a:pt x="83" y="95"/>
                    <a:pt x="87" y="98"/>
                  </a:cubicBezTo>
                  <a:cubicBezTo>
                    <a:pt x="91" y="101"/>
                    <a:pt x="96" y="102"/>
                    <a:pt x="101" y="101"/>
                  </a:cubicBezTo>
                  <a:cubicBezTo>
                    <a:pt x="104" y="101"/>
                    <a:pt x="106" y="100"/>
                    <a:pt x="108" y="99"/>
                  </a:cubicBezTo>
                  <a:cubicBezTo>
                    <a:pt x="110" y="98"/>
                    <a:pt x="113" y="97"/>
                    <a:pt x="114" y="95"/>
                  </a:cubicBezTo>
                  <a:cubicBezTo>
                    <a:pt x="117" y="91"/>
                    <a:pt x="119" y="86"/>
                    <a:pt x="119" y="81"/>
                  </a:cubicBezTo>
                  <a:cubicBezTo>
                    <a:pt x="119" y="76"/>
                    <a:pt x="117" y="71"/>
                    <a:pt x="114" y="67"/>
                  </a:cubicBezTo>
                  <a:cubicBezTo>
                    <a:pt x="112" y="63"/>
                    <a:pt x="108" y="60"/>
                    <a:pt x="104" y="57"/>
                  </a:cubicBezTo>
                  <a:cubicBezTo>
                    <a:pt x="96" y="53"/>
                    <a:pt x="87" y="52"/>
                    <a:pt x="79" y="52"/>
                  </a:cubicBezTo>
                  <a:cubicBezTo>
                    <a:pt x="79" y="50"/>
                    <a:pt x="80" y="49"/>
                    <a:pt x="81" y="47"/>
                  </a:cubicBezTo>
                  <a:cubicBezTo>
                    <a:pt x="82" y="43"/>
                    <a:pt x="84" y="40"/>
                    <a:pt x="87" y="37"/>
                  </a:cubicBezTo>
                  <a:cubicBezTo>
                    <a:pt x="93" y="30"/>
                    <a:pt x="100" y="26"/>
                    <a:pt x="108" y="22"/>
                  </a:cubicBezTo>
                  <a:cubicBezTo>
                    <a:pt x="124" y="15"/>
                    <a:pt x="142" y="12"/>
                    <a:pt x="159" y="12"/>
                  </a:cubicBezTo>
                  <a:cubicBezTo>
                    <a:pt x="168" y="11"/>
                    <a:pt x="177" y="11"/>
                    <a:pt x="186" y="12"/>
                  </a:cubicBezTo>
                  <a:cubicBezTo>
                    <a:pt x="194" y="12"/>
                    <a:pt x="203" y="14"/>
                    <a:pt x="212" y="15"/>
                  </a:cubicBezTo>
                  <a:cubicBezTo>
                    <a:pt x="229" y="18"/>
                    <a:pt x="246" y="22"/>
                    <a:pt x="263" y="29"/>
                  </a:cubicBezTo>
                  <a:cubicBezTo>
                    <a:pt x="267" y="30"/>
                    <a:pt x="271" y="32"/>
                    <a:pt x="275" y="34"/>
                  </a:cubicBezTo>
                  <a:cubicBezTo>
                    <a:pt x="279" y="36"/>
                    <a:pt x="283" y="38"/>
                    <a:pt x="287" y="40"/>
                  </a:cubicBezTo>
                  <a:cubicBezTo>
                    <a:pt x="292" y="43"/>
                    <a:pt x="292" y="43"/>
                    <a:pt x="292" y="43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310" y="53"/>
                    <a:pt x="310" y="53"/>
                    <a:pt x="310" y="53"/>
                  </a:cubicBezTo>
                  <a:cubicBezTo>
                    <a:pt x="326" y="62"/>
                    <a:pt x="343" y="70"/>
                    <a:pt x="360" y="76"/>
                  </a:cubicBezTo>
                  <a:cubicBezTo>
                    <a:pt x="365" y="78"/>
                    <a:pt x="369" y="79"/>
                    <a:pt x="374" y="80"/>
                  </a:cubicBezTo>
                  <a:cubicBezTo>
                    <a:pt x="376" y="81"/>
                    <a:pt x="378" y="82"/>
                    <a:pt x="380" y="82"/>
                  </a:cubicBezTo>
                  <a:cubicBezTo>
                    <a:pt x="387" y="83"/>
                    <a:pt x="387" y="83"/>
                    <a:pt x="387" y="83"/>
                  </a:cubicBezTo>
                  <a:cubicBezTo>
                    <a:pt x="392" y="84"/>
                    <a:pt x="396" y="85"/>
                    <a:pt x="401" y="85"/>
                  </a:cubicBezTo>
                  <a:cubicBezTo>
                    <a:pt x="403" y="85"/>
                    <a:pt x="406" y="85"/>
                    <a:pt x="408" y="85"/>
                  </a:cubicBezTo>
                  <a:cubicBezTo>
                    <a:pt x="411" y="85"/>
                    <a:pt x="413" y="86"/>
                    <a:pt x="415" y="85"/>
                  </a:cubicBezTo>
                  <a:cubicBezTo>
                    <a:pt x="425" y="85"/>
                    <a:pt x="434" y="83"/>
                    <a:pt x="443" y="79"/>
                  </a:cubicBezTo>
                  <a:cubicBezTo>
                    <a:pt x="448" y="78"/>
                    <a:pt x="452" y="75"/>
                    <a:pt x="456" y="72"/>
                  </a:cubicBezTo>
                  <a:cubicBezTo>
                    <a:pt x="458" y="71"/>
                    <a:pt x="460" y="69"/>
                    <a:pt x="462" y="67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9" y="71"/>
                    <a:pt x="476" y="76"/>
                    <a:pt x="484" y="79"/>
                  </a:cubicBezTo>
                  <a:cubicBezTo>
                    <a:pt x="493" y="82"/>
                    <a:pt x="502" y="84"/>
                    <a:pt x="512" y="84"/>
                  </a:cubicBezTo>
                  <a:cubicBezTo>
                    <a:pt x="514" y="84"/>
                    <a:pt x="516" y="84"/>
                    <a:pt x="519" y="84"/>
                  </a:cubicBezTo>
                  <a:cubicBezTo>
                    <a:pt x="521" y="84"/>
                    <a:pt x="523" y="84"/>
                    <a:pt x="526" y="84"/>
                  </a:cubicBezTo>
                  <a:cubicBezTo>
                    <a:pt x="530" y="83"/>
                    <a:pt x="535" y="83"/>
                    <a:pt x="539" y="82"/>
                  </a:cubicBezTo>
                  <a:cubicBezTo>
                    <a:pt x="546" y="80"/>
                    <a:pt x="546" y="80"/>
                    <a:pt x="546" y="80"/>
                  </a:cubicBezTo>
                  <a:cubicBezTo>
                    <a:pt x="548" y="80"/>
                    <a:pt x="551" y="79"/>
                    <a:pt x="553" y="79"/>
                  </a:cubicBezTo>
                  <a:cubicBezTo>
                    <a:pt x="557" y="77"/>
                    <a:pt x="562" y="76"/>
                    <a:pt x="566" y="74"/>
                  </a:cubicBezTo>
                  <a:cubicBezTo>
                    <a:pt x="583" y="68"/>
                    <a:pt x="600" y="60"/>
                    <a:pt x="615" y="51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9" y="37"/>
                    <a:pt x="639" y="37"/>
                    <a:pt x="639" y="37"/>
                  </a:cubicBezTo>
                  <a:cubicBezTo>
                    <a:pt x="643" y="35"/>
                    <a:pt x="647" y="33"/>
                    <a:pt x="651" y="31"/>
                  </a:cubicBezTo>
                  <a:cubicBezTo>
                    <a:pt x="655" y="30"/>
                    <a:pt x="659" y="28"/>
                    <a:pt x="663" y="26"/>
                  </a:cubicBezTo>
                  <a:cubicBezTo>
                    <a:pt x="680" y="20"/>
                    <a:pt x="697" y="15"/>
                    <a:pt x="714" y="12"/>
                  </a:cubicBezTo>
                  <a:cubicBezTo>
                    <a:pt x="723" y="10"/>
                    <a:pt x="732" y="9"/>
                    <a:pt x="741" y="9"/>
                  </a:cubicBezTo>
                  <a:cubicBezTo>
                    <a:pt x="750" y="8"/>
                    <a:pt x="759" y="8"/>
                    <a:pt x="768" y="9"/>
                  </a:cubicBezTo>
                  <a:cubicBezTo>
                    <a:pt x="786" y="10"/>
                    <a:pt x="803" y="14"/>
                    <a:pt x="819" y="21"/>
                  </a:cubicBezTo>
                  <a:cubicBezTo>
                    <a:pt x="827" y="25"/>
                    <a:pt x="835" y="30"/>
                    <a:pt x="840" y="36"/>
                  </a:cubicBezTo>
                  <a:cubicBezTo>
                    <a:pt x="843" y="39"/>
                    <a:pt x="845" y="43"/>
                    <a:pt x="847" y="47"/>
                  </a:cubicBezTo>
                  <a:cubicBezTo>
                    <a:pt x="847" y="49"/>
                    <a:pt x="848" y="51"/>
                    <a:pt x="848" y="53"/>
                  </a:cubicBezTo>
                  <a:cubicBezTo>
                    <a:pt x="840" y="52"/>
                    <a:pt x="831" y="53"/>
                    <a:pt x="823" y="57"/>
                  </a:cubicBezTo>
                  <a:cubicBezTo>
                    <a:pt x="819" y="60"/>
                    <a:pt x="815" y="63"/>
                    <a:pt x="812" y="67"/>
                  </a:cubicBezTo>
                  <a:cubicBezTo>
                    <a:pt x="810" y="71"/>
                    <a:pt x="808" y="76"/>
                    <a:pt x="808" y="81"/>
                  </a:cubicBezTo>
                  <a:cubicBezTo>
                    <a:pt x="808" y="86"/>
                    <a:pt x="809" y="91"/>
                    <a:pt x="812" y="95"/>
                  </a:cubicBezTo>
                  <a:cubicBezTo>
                    <a:pt x="812" y="95"/>
                    <a:pt x="812" y="95"/>
                    <a:pt x="812" y="95"/>
                  </a:cubicBezTo>
                  <a:cubicBezTo>
                    <a:pt x="813" y="95"/>
                    <a:pt x="812" y="95"/>
                    <a:pt x="813" y="95"/>
                  </a:cubicBezTo>
                  <a:cubicBezTo>
                    <a:pt x="813" y="96"/>
                    <a:pt x="813" y="96"/>
                    <a:pt x="813" y="96"/>
                  </a:cubicBezTo>
                  <a:cubicBezTo>
                    <a:pt x="814" y="96"/>
                    <a:pt x="814" y="96"/>
                    <a:pt x="814" y="96"/>
                  </a:cubicBezTo>
                  <a:cubicBezTo>
                    <a:pt x="814" y="97"/>
                    <a:pt x="814" y="97"/>
                    <a:pt x="815" y="97"/>
                  </a:cubicBezTo>
                  <a:cubicBezTo>
                    <a:pt x="817" y="99"/>
                    <a:pt x="817" y="99"/>
                    <a:pt x="817" y="99"/>
                  </a:cubicBezTo>
                  <a:cubicBezTo>
                    <a:pt x="818" y="99"/>
                    <a:pt x="818" y="99"/>
                    <a:pt x="818" y="99"/>
                  </a:cubicBezTo>
                  <a:cubicBezTo>
                    <a:pt x="821" y="100"/>
                    <a:pt x="823" y="101"/>
                    <a:pt x="826" y="101"/>
                  </a:cubicBezTo>
                  <a:cubicBezTo>
                    <a:pt x="830" y="102"/>
                    <a:pt x="836" y="101"/>
                    <a:pt x="840" y="98"/>
                  </a:cubicBezTo>
                  <a:cubicBezTo>
                    <a:pt x="844" y="96"/>
                    <a:pt x="847" y="91"/>
                    <a:pt x="849" y="87"/>
                  </a:cubicBezTo>
                  <a:cubicBezTo>
                    <a:pt x="853" y="78"/>
                    <a:pt x="854" y="69"/>
                    <a:pt x="853" y="59"/>
                  </a:cubicBezTo>
                  <a:cubicBezTo>
                    <a:pt x="853" y="57"/>
                    <a:pt x="853" y="57"/>
                    <a:pt x="853" y="57"/>
                  </a:cubicBezTo>
                  <a:cubicBezTo>
                    <a:pt x="861" y="58"/>
                    <a:pt x="869" y="60"/>
                    <a:pt x="876" y="63"/>
                  </a:cubicBezTo>
                  <a:cubicBezTo>
                    <a:pt x="882" y="65"/>
                    <a:pt x="882" y="65"/>
                    <a:pt x="882" y="65"/>
                  </a:cubicBezTo>
                  <a:cubicBezTo>
                    <a:pt x="888" y="68"/>
                    <a:pt x="888" y="68"/>
                    <a:pt x="888" y="68"/>
                  </a:cubicBezTo>
                  <a:cubicBezTo>
                    <a:pt x="894" y="71"/>
                    <a:pt x="894" y="71"/>
                    <a:pt x="894" y="71"/>
                  </a:cubicBezTo>
                  <a:cubicBezTo>
                    <a:pt x="896" y="72"/>
                    <a:pt x="898" y="74"/>
                    <a:pt x="900" y="75"/>
                  </a:cubicBezTo>
                  <a:cubicBezTo>
                    <a:pt x="907" y="79"/>
                    <a:pt x="914" y="86"/>
                    <a:pt x="917" y="94"/>
                  </a:cubicBezTo>
                  <a:cubicBezTo>
                    <a:pt x="920" y="102"/>
                    <a:pt x="921" y="111"/>
                    <a:pt x="920" y="120"/>
                  </a:cubicBezTo>
                  <a:cubicBezTo>
                    <a:pt x="919" y="129"/>
                    <a:pt x="917" y="137"/>
                    <a:pt x="914" y="146"/>
                  </a:cubicBezTo>
                  <a:cubicBezTo>
                    <a:pt x="908" y="163"/>
                    <a:pt x="900" y="179"/>
                    <a:pt x="893" y="196"/>
                  </a:cubicBezTo>
                  <a:cubicBezTo>
                    <a:pt x="885" y="212"/>
                    <a:pt x="877" y="229"/>
                    <a:pt x="874" y="247"/>
                  </a:cubicBezTo>
                  <a:cubicBezTo>
                    <a:pt x="872" y="255"/>
                    <a:pt x="872" y="265"/>
                    <a:pt x="875" y="274"/>
                  </a:cubicBezTo>
                  <a:cubicBezTo>
                    <a:pt x="878" y="282"/>
                    <a:pt x="883" y="290"/>
                    <a:pt x="890" y="295"/>
                  </a:cubicBezTo>
                  <a:cubicBezTo>
                    <a:pt x="882" y="300"/>
                    <a:pt x="877" y="308"/>
                    <a:pt x="874" y="317"/>
                  </a:cubicBezTo>
                  <a:cubicBezTo>
                    <a:pt x="873" y="319"/>
                    <a:pt x="873" y="321"/>
                    <a:pt x="872" y="324"/>
                  </a:cubicBezTo>
                  <a:cubicBezTo>
                    <a:pt x="872" y="327"/>
                    <a:pt x="872" y="327"/>
                    <a:pt x="872" y="327"/>
                  </a:cubicBezTo>
                  <a:cubicBezTo>
                    <a:pt x="871" y="330"/>
                    <a:pt x="871" y="330"/>
                    <a:pt x="871" y="330"/>
                  </a:cubicBezTo>
                  <a:cubicBezTo>
                    <a:pt x="871" y="333"/>
                    <a:pt x="871" y="335"/>
                    <a:pt x="871" y="338"/>
                  </a:cubicBezTo>
                  <a:cubicBezTo>
                    <a:pt x="871" y="340"/>
                    <a:pt x="872" y="342"/>
                    <a:pt x="872" y="345"/>
                  </a:cubicBezTo>
                  <a:cubicBezTo>
                    <a:pt x="874" y="354"/>
                    <a:pt x="876" y="363"/>
                    <a:pt x="880" y="371"/>
                  </a:cubicBezTo>
                  <a:cubicBezTo>
                    <a:pt x="883" y="380"/>
                    <a:pt x="887" y="388"/>
                    <a:pt x="890" y="396"/>
                  </a:cubicBezTo>
                  <a:cubicBezTo>
                    <a:pt x="898" y="413"/>
                    <a:pt x="905" y="429"/>
                    <a:pt x="911" y="446"/>
                  </a:cubicBezTo>
                  <a:cubicBezTo>
                    <a:pt x="914" y="454"/>
                    <a:pt x="916" y="463"/>
                    <a:pt x="917" y="471"/>
                  </a:cubicBezTo>
                  <a:cubicBezTo>
                    <a:pt x="918" y="480"/>
                    <a:pt x="918" y="488"/>
                    <a:pt x="915" y="496"/>
                  </a:cubicBezTo>
                  <a:cubicBezTo>
                    <a:pt x="912" y="503"/>
                    <a:pt x="906" y="510"/>
                    <a:pt x="899" y="514"/>
                  </a:cubicBezTo>
                  <a:cubicBezTo>
                    <a:pt x="892" y="519"/>
                    <a:pt x="884" y="523"/>
                    <a:pt x="876" y="527"/>
                  </a:cubicBezTo>
                  <a:cubicBezTo>
                    <a:pt x="868" y="530"/>
                    <a:pt x="861" y="532"/>
                    <a:pt x="853" y="533"/>
                  </a:cubicBezTo>
                  <a:cubicBezTo>
                    <a:pt x="853" y="531"/>
                    <a:pt x="853" y="531"/>
                    <a:pt x="853" y="531"/>
                  </a:cubicBezTo>
                  <a:cubicBezTo>
                    <a:pt x="853" y="522"/>
                    <a:pt x="853" y="513"/>
                    <a:pt x="849" y="504"/>
                  </a:cubicBezTo>
                  <a:cubicBezTo>
                    <a:pt x="847" y="500"/>
                    <a:pt x="844" y="496"/>
                    <a:pt x="840" y="493"/>
                  </a:cubicBezTo>
                  <a:cubicBezTo>
                    <a:pt x="835" y="490"/>
                    <a:pt x="830" y="489"/>
                    <a:pt x="826" y="490"/>
                  </a:cubicBezTo>
                  <a:cubicBezTo>
                    <a:pt x="823" y="490"/>
                    <a:pt x="821" y="491"/>
                    <a:pt x="819" y="492"/>
                  </a:cubicBezTo>
                  <a:cubicBezTo>
                    <a:pt x="816" y="493"/>
                    <a:pt x="814" y="494"/>
                    <a:pt x="813" y="496"/>
                  </a:cubicBezTo>
                  <a:cubicBezTo>
                    <a:pt x="810" y="500"/>
                    <a:pt x="808" y="505"/>
                    <a:pt x="808" y="510"/>
                  </a:cubicBezTo>
                  <a:cubicBezTo>
                    <a:pt x="808" y="515"/>
                    <a:pt x="810" y="520"/>
                    <a:pt x="813" y="524"/>
                  </a:cubicBezTo>
                  <a:cubicBezTo>
                    <a:pt x="815" y="528"/>
                    <a:pt x="819" y="531"/>
                    <a:pt x="823" y="533"/>
                  </a:cubicBezTo>
                  <a:cubicBezTo>
                    <a:pt x="831" y="538"/>
                    <a:pt x="840" y="539"/>
                    <a:pt x="848" y="539"/>
                  </a:cubicBezTo>
                  <a:cubicBezTo>
                    <a:pt x="848" y="540"/>
                    <a:pt x="847" y="542"/>
                    <a:pt x="847" y="544"/>
                  </a:cubicBezTo>
                  <a:cubicBezTo>
                    <a:pt x="845" y="548"/>
                    <a:pt x="843" y="551"/>
                    <a:pt x="840" y="555"/>
                  </a:cubicBezTo>
                  <a:cubicBezTo>
                    <a:pt x="835" y="561"/>
                    <a:pt x="827" y="566"/>
                    <a:pt x="819" y="569"/>
                  </a:cubicBezTo>
                  <a:cubicBezTo>
                    <a:pt x="818" y="570"/>
                    <a:pt x="817" y="570"/>
                    <a:pt x="816" y="571"/>
                  </a:cubicBezTo>
                  <a:cubicBezTo>
                    <a:pt x="817" y="573"/>
                    <a:pt x="817" y="575"/>
                    <a:pt x="817" y="577"/>
                  </a:cubicBezTo>
                  <a:cubicBezTo>
                    <a:pt x="818" y="576"/>
                    <a:pt x="820" y="576"/>
                    <a:pt x="822" y="575"/>
                  </a:cubicBezTo>
                  <a:cubicBezTo>
                    <a:pt x="830" y="571"/>
                    <a:pt x="838" y="565"/>
                    <a:pt x="844" y="558"/>
                  </a:cubicBezTo>
                  <a:cubicBezTo>
                    <a:pt x="847" y="554"/>
                    <a:pt x="849" y="550"/>
                    <a:pt x="851" y="545"/>
                  </a:cubicBezTo>
                  <a:cubicBezTo>
                    <a:pt x="852" y="543"/>
                    <a:pt x="852" y="541"/>
                    <a:pt x="853" y="538"/>
                  </a:cubicBezTo>
                  <a:cubicBezTo>
                    <a:pt x="861" y="538"/>
                    <a:pt x="870" y="535"/>
                    <a:pt x="878" y="532"/>
                  </a:cubicBezTo>
                  <a:cubicBezTo>
                    <a:pt x="887" y="529"/>
                    <a:pt x="895" y="526"/>
                    <a:pt x="903" y="521"/>
                  </a:cubicBezTo>
                  <a:cubicBezTo>
                    <a:pt x="911" y="516"/>
                    <a:pt x="919" y="508"/>
                    <a:pt x="922" y="499"/>
                  </a:cubicBezTo>
                  <a:cubicBezTo>
                    <a:pt x="926" y="490"/>
                    <a:pt x="927" y="480"/>
                    <a:pt x="926" y="470"/>
                  </a:cubicBezTo>
                  <a:close/>
                  <a:moveTo>
                    <a:pt x="81" y="505"/>
                  </a:moveTo>
                  <a:cubicBezTo>
                    <a:pt x="82" y="501"/>
                    <a:pt x="85" y="498"/>
                    <a:pt x="89" y="496"/>
                  </a:cubicBezTo>
                  <a:cubicBezTo>
                    <a:pt x="92" y="493"/>
                    <a:pt x="97" y="492"/>
                    <a:pt x="101" y="493"/>
                  </a:cubicBezTo>
                  <a:cubicBezTo>
                    <a:pt x="103" y="493"/>
                    <a:pt x="105" y="494"/>
                    <a:pt x="107" y="495"/>
                  </a:cubicBezTo>
                  <a:cubicBezTo>
                    <a:pt x="108" y="495"/>
                    <a:pt x="108" y="495"/>
                    <a:pt x="108" y="495"/>
                  </a:cubicBezTo>
                  <a:cubicBezTo>
                    <a:pt x="110" y="496"/>
                    <a:pt x="110" y="496"/>
                    <a:pt x="110" y="496"/>
                  </a:cubicBezTo>
                  <a:cubicBezTo>
                    <a:pt x="110" y="496"/>
                    <a:pt x="111" y="498"/>
                    <a:pt x="112" y="498"/>
                  </a:cubicBezTo>
                  <a:cubicBezTo>
                    <a:pt x="114" y="502"/>
                    <a:pt x="116" y="506"/>
                    <a:pt x="115" y="510"/>
                  </a:cubicBezTo>
                  <a:cubicBezTo>
                    <a:pt x="115" y="519"/>
                    <a:pt x="110" y="527"/>
                    <a:pt x="102" y="531"/>
                  </a:cubicBezTo>
                  <a:cubicBezTo>
                    <a:pt x="95" y="534"/>
                    <a:pt x="86" y="535"/>
                    <a:pt x="78" y="535"/>
                  </a:cubicBezTo>
                  <a:cubicBezTo>
                    <a:pt x="78" y="535"/>
                    <a:pt x="78" y="535"/>
                    <a:pt x="78" y="535"/>
                  </a:cubicBezTo>
                  <a:cubicBezTo>
                    <a:pt x="78" y="531"/>
                    <a:pt x="78" y="531"/>
                    <a:pt x="78" y="531"/>
                  </a:cubicBezTo>
                  <a:cubicBezTo>
                    <a:pt x="77" y="522"/>
                    <a:pt x="77" y="513"/>
                    <a:pt x="81" y="505"/>
                  </a:cubicBezTo>
                  <a:close/>
                  <a:moveTo>
                    <a:pt x="101" y="61"/>
                  </a:moveTo>
                  <a:cubicBezTo>
                    <a:pt x="109" y="65"/>
                    <a:pt x="115" y="72"/>
                    <a:pt x="115" y="81"/>
                  </a:cubicBezTo>
                  <a:cubicBezTo>
                    <a:pt x="115" y="85"/>
                    <a:pt x="114" y="89"/>
                    <a:pt x="111" y="92"/>
                  </a:cubicBezTo>
                  <a:cubicBezTo>
                    <a:pt x="109" y="95"/>
                    <a:pt x="105" y="97"/>
                    <a:pt x="101" y="97"/>
                  </a:cubicBezTo>
                  <a:cubicBezTo>
                    <a:pt x="97" y="98"/>
                    <a:pt x="92" y="97"/>
                    <a:pt x="89" y="95"/>
                  </a:cubicBezTo>
                  <a:cubicBezTo>
                    <a:pt x="86" y="92"/>
                    <a:pt x="83" y="89"/>
                    <a:pt x="81" y="85"/>
                  </a:cubicBezTo>
                  <a:cubicBezTo>
                    <a:pt x="80" y="83"/>
                    <a:pt x="80" y="81"/>
                    <a:pt x="79" y="79"/>
                  </a:cubicBezTo>
                  <a:cubicBezTo>
                    <a:pt x="79" y="77"/>
                    <a:pt x="79" y="75"/>
                    <a:pt x="78" y="73"/>
                  </a:cubicBezTo>
                  <a:cubicBezTo>
                    <a:pt x="78" y="68"/>
                    <a:pt x="78" y="64"/>
                    <a:pt x="78" y="60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86" y="57"/>
                    <a:pt x="95" y="57"/>
                    <a:pt x="101" y="61"/>
                  </a:cubicBezTo>
                  <a:close/>
                  <a:moveTo>
                    <a:pt x="845" y="85"/>
                  </a:moveTo>
                  <a:cubicBezTo>
                    <a:pt x="844" y="89"/>
                    <a:pt x="841" y="92"/>
                    <a:pt x="838" y="94"/>
                  </a:cubicBezTo>
                  <a:cubicBezTo>
                    <a:pt x="834" y="97"/>
                    <a:pt x="830" y="97"/>
                    <a:pt x="826" y="97"/>
                  </a:cubicBezTo>
                  <a:cubicBezTo>
                    <a:pt x="824" y="97"/>
                    <a:pt x="822" y="96"/>
                    <a:pt x="820" y="95"/>
                  </a:cubicBezTo>
                  <a:cubicBezTo>
                    <a:pt x="819" y="95"/>
                    <a:pt x="819" y="95"/>
                    <a:pt x="819" y="95"/>
                  </a:cubicBezTo>
                  <a:cubicBezTo>
                    <a:pt x="818" y="94"/>
                    <a:pt x="818" y="94"/>
                    <a:pt x="818" y="94"/>
                  </a:cubicBezTo>
                  <a:cubicBezTo>
                    <a:pt x="817" y="94"/>
                    <a:pt x="817" y="94"/>
                    <a:pt x="817" y="93"/>
                  </a:cubicBezTo>
                  <a:cubicBezTo>
                    <a:pt x="816" y="93"/>
                    <a:pt x="816" y="93"/>
                    <a:pt x="816" y="93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3" y="89"/>
                    <a:pt x="812" y="85"/>
                    <a:pt x="812" y="81"/>
                  </a:cubicBezTo>
                  <a:cubicBezTo>
                    <a:pt x="812" y="72"/>
                    <a:pt x="818" y="65"/>
                    <a:pt x="825" y="61"/>
                  </a:cubicBezTo>
                  <a:cubicBezTo>
                    <a:pt x="832" y="57"/>
                    <a:pt x="840" y="56"/>
                    <a:pt x="849" y="57"/>
                  </a:cubicBezTo>
                  <a:cubicBezTo>
                    <a:pt x="849" y="60"/>
                    <a:pt x="849" y="60"/>
                    <a:pt x="849" y="60"/>
                  </a:cubicBezTo>
                  <a:cubicBezTo>
                    <a:pt x="849" y="68"/>
                    <a:pt x="849" y="77"/>
                    <a:pt x="845" y="85"/>
                  </a:cubicBezTo>
                  <a:close/>
                  <a:moveTo>
                    <a:pt x="849" y="531"/>
                  </a:moveTo>
                  <a:cubicBezTo>
                    <a:pt x="849" y="534"/>
                    <a:pt x="849" y="534"/>
                    <a:pt x="849" y="534"/>
                  </a:cubicBezTo>
                  <a:cubicBezTo>
                    <a:pt x="841" y="534"/>
                    <a:pt x="832" y="534"/>
                    <a:pt x="825" y="530"/>
                  </a:cubicBezTo>
                  <a:cubicBezTo>
                    <a:pt x="818" y="526"/>
                    <a:pt x="812" y="519"/>
                    <a:pt x="812" y="510"/>
                  </a:cubicBezTo>
                  <a:cubicBezTo>
                    <a:pt x="812" y="506"/>
                    <a:pt x="813" y="502"/>
                    <a:pt x="815" y="498"/>
                  </a:cubicBezTo>
                  <a:cubicBezTo>
                    <a:pt x="817" y="495"/>
                    <a:pt x="822" y="494"/>
                    <a:pt x="826" y="493"/>
                  </a:cubicBezTo>
                  <a:cubicBezTo>
                    <a:pt x="830" y="493"/>
                    <a:pt x="834" y="494"/>
                    <a:pt x="838" y="496"/>
                  </a:cubicBezTo>
                  <a:cubicBezTo>
                    <a:pt x="841" y="498"/>
                    <a:pt x="844" y="501"/>
                    <a:pt x="846" y="505"/>
                  </a:cubicBezTo>
                  <a:cubicBezTo>
                    <a:pt x="847" y="507"/>
                    <a:pt x="847" y="510"/>
                    <a:pt x="848" y="512"/>
                  </a:cubicBezTo>
                  <a:cubicBezTo>
                    <a:pt x="848" y="514"/>
                    <a:pt x="849" y="516"/>
                    <a:pt x="849" y="518"/>
                  </a:cubicBezTo>
                  <a:cubicBezTo>
                    <a:pt x="849" y="522"/>
                    <a:pt x="850" y="527"/>
                    <a:pt x="849" y="5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4" name="Group 188"/>
          <p:cNvGrpSpPr>
            <a:grpSpLocks noChangeAspect="1"/>
          </p:cNvGrpSpPr>
          <p:nvPr/>
        </p:nvGrpSpPr>
        <p:grpSpPr bwMode="auto">
          <a:xfrm>
            <a:off x="4040041" y="776941"/>
            <a:ext cx="4293828" cy="1903506"/>
            <a:chOff x="2822" y="512"/>
            <a:chExt cx="1570" cy="696"/>
          </a:xfrm>
        </p:grpSpPr>
        <p:sp>
          <p:nvSpPr>
            <p:cNvPr id="196" name="Freeform 189"/>
            <p:cNvSpPr/>
            <p:nvPr/>
          </p:nvSpPr>
          <p:spPr bwMode="auto">
            <a:xfrm>
              <a:off x="3796" y="683"/>
              <a:ext cx="223" cy="219"/>
            </a:xfrm>
            <a:custGeom>
              <a:avLst/>
              <a:gdLst>
                <a:gd name="T0" fmla="*/ 104 w 106"/>
                <a:gd name="T1" fmla="*/ 5 h 104"/>
                <a:gd name="T2" fmla="*/ 95 w 106"/>
                <a:gd name="T3" fmla="*/ 17 h 104"/>
                <a:gd name="T4" fmla="*/ 92 w 106"/>
                <a:gd name="T5" fmla="*/ 26 h 104"/>
                <a:gd name="T6" fmla="*/ 91 w 106"/>
                <a:gd name="T7" fmla="*/ 29 h 104"/>
                <a:gd name="T8" fmla="*/ 88 w 106"/>
                <a:gd name="T9" fmla="*/ 35 h 104"/>
                <a:gd name="T10" fmla="*/ 72 w 106"/>
                <a:gd name="T11" fmla="*/ 53 h 104"/>
                <a:gd name="T12" fmla="*/ 29 w 106"/>
                <a:gd name="T13" fmla="*/ 86 h 104"/>
                <a:gd name="T14" fmla="*/ 13 w 106"/>
                <a:gd name="T15" fmla="*/ 95 h 104"/>
                <a:gd name="T16" fmla="*/ 6 w 106"/>
                <a:gd name="T17" fmla="*/ 101 h 104"/>
                <a:gd name="T18" fmla="*/ 2 w 106"/>
                <a:gd name="T19" fmla="*/ 103 h 104"/>
                <a:gd name="T20" fmla="*/ 1 w 106"/>
                <a:gd name="T21" fmla="*/ 99 h 104"/>
                <a:gd name="T22" fmla="*/ 19 w 106"/>
                <a:gd name="T23" fmla="*/ 71 h 104"/>
                <a:gd name="T24" fmla="*/ 39 w 106"/>
                <a:gd name="T25" fmla="*/ 57 h 104"/>
                <a:gd name="T26" fmla="*/ 53 w 106"/>
                <a:gd name="T27" fmla="*/ 46 h 104"/>
                <a:gd name="T28" fmla="*/ 53 w 106"/>
                <a:gd name="T29" fmla="*/ 46 h 104"/>
                <a:gd name="T30" fmla="*/ 61 w 106"/>
                <a:gd name="T31" fmla="*/ 39 h 104"/>
                <a:gd name="T32" fmla="*/ 61 w 106"/>
                <a:gd name="T33" fmla="*/ 39 h 104"/>
                <a:gd name="T34" fmla="*/ 67 w 106"/>
                <a:gd name="T35" fmla="*/ 33 h 104"/>
                <a:gd name="T36" fmla="*/ 67 w 106"/>
                <a:gd name="T37" fmla="*/ 33 h 104"/>
                <a:gd name="T38" fmla="*/ 74 w 106"/>
                <a:gd name="T39" fmla="*/ 27 h 104"/>
                <a:gd name="T40" fmla="*/ 74 w 106"/>
                <a:gd name="T41" fmla="*/ 27 h 104"/>
                <a:gd name="T42" fmla="*/ 92 w 106"/>
                <a:gd name="T43" fmla="*/ 8 h 104"/>
                <a:gd name="T44" fmla="*/ 92 w 106"/>
                <a:gd name="T45" fmla="*/ 8 h 104"/>
                <a:gd name="T46" fmla="*/ 105 w 106"/>
                <a:gd name="T47" fmla="*/ 0 h 104"/>
                <a:gd name="T48" fmla="*/ 104 w 106"/>
                <a:gd name="T49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04">
                  <a:moveTo>
                    <a:pt x="104" y="5"/>
                  </a:moveTo>
                  <a:cubicBezTo>
                    <a:pt x="101" y="9"/>
                    <a:pt x="98" y="13"/>
                    <a:pt x="95" y="17"/>
                  </a:cubicBezTo>
                  <a:cubicBezTo>
                    <a:pt x="93" y="20"/>
                    <a:pt x="94" y="24"/>
                    <a:pt x="92" y="26"/>
                  </a:cubicBezTo>
                  <a:cubicBezTo>
                    <a:pt x="92" y="27"/>
                    <a:pt x="91" y="28"/>
                    <a:pt x="91" y="29"/>
                  </a:cubicBezTo>
                  <a:cubicBezTo>
                    <a:pt x="89" y="30"/>
                    <a:pt x="90" y="33"/>
                    <a:pt x="88" y="35"/>
                  </a:cubicBezTo>
                  <a:cubicBezTo>
                    <a:pt x="85" y="43"/>
                    <a:pt x="79" y="48"/>
                    <a:pt x="72" y="53"/>
                  </a:cubicBezTo>
                  <a:cubicBezTo>
                    <a:pt x="58" y="64"/>
                    <a:pt x="42" y="74"/>
                    <a:pt x="29" y="86"/>
                  </a:cubicBezTo>
                  <a:cubicBezTo>
                    <a:pt x="24" y="90"/>
                    <a:pt x="19" y="93"/>
                    <a:pt x="13" y="95"/>
                  </a:cubicBezTo>
                  <a:cubicBezTo>
                    <a:pt x="10" y="96"/>
                    <a:pt x="7" y="97"/>
                    <a:pt x="6" y="101"/>
                  </a:cubicBezTo>
                  <a:cubicBezTo>
                    <a:pt x="5" y="103"/>
                    <a:pt x="3" y="104"/>
                    <a:pt x="2" y="103"/>
                  </a:cubicBezTo>
                  <a:cubicBezTo>
                    <a:pt x="0" y="103"/>
                    <a:pt x="0" y="100"/>
                    <a:pt x="1" y="99"/>
                  </a:cubicBezTo>
                  <a:cubicBezTo>
                    <a:pt x="6" y="89"/>
                    <a:pt x="10" y="78"/>
                    <a:pt x="19" y="71"/>
                  </a:cubicBezTo>
                  <a:cubicBezTo>
                    <a:pt x="26" y="65"/>
                    <a:pt x="32" y="61"/>
                    <a:pt x="39" y="57"/>
                  </a:cubicBezTo>
                  <a:cubicBezTo>
                    <a:pt x="43" y="52"/>
                    <a:pt x="48" y="50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4"/>
                    <a:pt x="58" y="41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3" y="37"/>
                    <a:pt x="65" y="3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9" y="31"/>
                    <a:pt x="71" y="29"/>
                    <a:pt x="7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81" y="21"/>
                    <a:pt x="86" y="14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6" y="5"/>
                    <a:pt x="99" y="0"/>
                    <a:pt x="105" y="0"/>
                  </a:cubicBezTo>
                  <a:cubicBezTo>
                    <a:pt x="106" y="2"/>
                    <a:pt x="106" y="3"/>
                    <a:pt x="104" y="5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Freeform 190"/>
            <p:cNvSpPr/>
            <p:nvPr/>
          </p:nvSpPr>
          <p:spPr bwMode="auto">
            <a:xfrm>
              <a:off x="4170" y="544"/>
              <a:ext cx="205" cy="278"/>
            </a:xfrm>
            <a:custGeom>
              <a:avLst/>
              <a:gdLst>
                <a:gd name="T0" fmla="*/ 78 w 98"/>
                <a:gd name="T1" fmla="*/ 115 h 132"/>
                <a:gd name="T2" fmla="*/ 74 w 98"/>
                <a:gd name="T3" fmla="*/ 116 h 132"/>
                <a:gd name="T4" fmla="*/ 35 w 98"/>
                <a:gd name="T5" fmla="*/ 132 h 132"/>
                <a:gd name="T6" fmla="*/ 26 w 98"/>
                <a:gd name="T7" fmla="*/ 130 h 132"/>
                <a:gd name="T8" fmla="*/ 1 w 98"/>
                <a:gd name="T9" fmla="*/ 123 h 132"/>
                <a:gd name="T10" fmla="*/ 4 w 98"/>
                <a:gd name="T11" fmla="*/ 120 h 132"/>
                <a:gd name="T12" fmla="*/ 19 w 98"/>
                <a:gd name="T13" fmla="*/ 122 h 132"/>
                <a:gd name="T14" fmla="*/ 35 w 98"/>
                <a:gd name="T15" fmla="*/ 119 h 132"/>
                <a:gd name="T16" fmla="*/ 56 w 98"/>
                <a:gd name="T17" fmla="*/ 117 h 132"/>
                <a:gd name="T18" fmla="*/ 75 w 98"/>
                <a:gd name="T19" fmla="*/ 110 h 132"/>
                <a:gd name="T20" fmla="*/ 77 w 98"/>
                <a:gd name="T21" fmla="*/ 104 h 132"/>
                <a:gd name="T22" fmla="*/ 73 w 98"/>
                <a:gd name="T23" fmla="*/ 101 h 132"/>
                <a:gd name="T24" fmla="*/ 67 w 98"/>
                <a:gd name="T25" fmla="*/ 93 h 132"/>
                <a:gd name="T26" fmla="*/ 68 w 98"/>
                <a:gd name="T27" fmla="*/ 89 h 132"/>
                <a:gd name="T28" fmla="*/ 80 w 98"/>
                <a:gd name="T29" fmla="*/ 85 h 132"/>
                <a:gd name="T30" fmla="*/ 79 w 98"/>
                <a:gd name="T31" fmla="*/ 78 h 132"/>
                <a:gd name="T32" fmla="*/ 79 w 98"/>
                <a:gd name="T33" fmla="*/ 72 h 132"/>
                <a:gd name="T34" fmla="*/ 85 w 98"/>
                <a:gd name="T35" fmla="*/ 55 h 132"/>
                <a:gd name="T36" fmla="*/ 84 w 98"/>
                <a:gd name="T37" fmla="*/ 51 h 132"/>
                <a:gd name="T38" fmla="*/ 80 w 98"/>
                <a:gd name="T39" fmla="*/ 53 h 132"/>
                <a:gd name="T40" fmla="*/ 74 w 98"/>
                <a:gd name="T41" fmla="*/ 61 h 132"/>
                <a:gd name="T42" fmla="*/ 71 w 98"/>
                <a:gd name="T43" fmla="*/ 53 h 132"/>
                <a:gd name="T44" fmla="*/ 75 w 98"/>
                <a:gd name="T45" fmla="*/ 33 h 132"/>
                <a:gd name="T46" fmla="*/ 66 w 98"/>
                <a:gd name="T47" fmla="*/ 21 h 132"/>
                <a:gd name="T48" fmla="*/ 55 w 98"/>
                <a:gd name="T49" fmla="*/ 15 h 132"/>
                <a:gd name="T50" fmla="*/ 39 w 98"/>
                <a:gd name="T51" fmla="*/ 9 h 132"/>
                <a:gd name="T52" fmla="*/ 34 w 98"/>
                <a:gd name="T53" fmla="*/ 6 h 132"/>
                <a:gd name="T54" fmla="*/ 32 w 98"/>
                <a:gd name="T55" fmla="*/ 4 h 132"/>
                <a:gd name="T56" fmla="*/ 33 w 98"/>
                <a:gd name="T57" fmla="*/ 2 h 132"/>
                <a:gd name="T58" fmla="*/ 35 w 98"/>
                <a:gd name="T59" fmla="*/ 2 h 132"/>
                <a:gd name="T60" fmla="*/ 40 w 98"/>
                <a:gd name="T61" fmla="*/ 2 h 132"/>
                <a:gd name="T62" fmla="*/ 53 w 98"/>
                <a:gd name="T63" fmla="*/ 5 h 132"/>
                <a:gd name="T64" fmla="*/ 71 w 98"/>
                <a:gd name="T65" fmla="*/ 14 h 132"/>
                <a:gd name="T66" fmla="*/ 79 w 98"/>
                <a:gd name="T67" fmla="*/ 20 h 132"/>
                <a:gd name="T68" fmla="*/ 81 w 98"/>
                <a:gd name="T69" fmla="*/ 44 h 132"/>
                <a:gd name="T70" fmla="*/ 80 w 98"/>
                <a:gd name="T71" fmla="*/ 44 h 132"/>
                <a:gd name="T72" fmla="*/ 93 w 98"/>
                <a:gd name="T73" fmla="*/ 57 h 132"/>
                <a:gd name="T74" fmla="*/ 86 w 98"/>
                <a:gd name="T75" fmla="*/ 85 h 132"/>
                <a:gd name="T76" fmla="*/ 85 w 98"/>
                <a:gd name="T77" fmla="*/ 94 h 132"/>
                <a:gd name="T78" fmla="*/ 85 w 98"/>
                <a:gd name="T79" fmla="*/ 104 h 132"/>
                <a:gd name="T80" fmla="*/ 78 w 98"/>
                <a:gd name="T81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132">
                  <a:moveTo>
                    <a:pt x="78" y="115"/>
                  </a:moveTo>
                  <a:cubicBezTo>
                    <a:pt x="76" y="114"/>
                    <a:pt x="75" y="115"/>
                    <a:pt x="74" y="116"/>
                  </a:cubicBezTo>
                  <a:cubicBezTo>
                    <a:pt x="64" y="127"/>
                    <a:pt x="50" y="131"/>
                    <a:pt x="35" y="132"/>
                  </a:cubicBezTo>
                  <a:cubicBezTo>
                    <a:pt x="32" y="132"/>
                    <a:pt x="29" y="132"/>
                    <a:pt x="26" y="130"/>
                  </a:cubicBezTo>
                  <a:cubicBezTo>
                    <a:pt x="18" y="127"/>
                    <a:pt x="9" y="126"/>
                    <a:pt x="1" y="123"/>
                  </a:cubicBezTo>
                  <a:cubicBezTo>
                    <a:pt x="0" y="120"/>
                    <a:pt x="2" y="120"/>
                    <a:pt x="4" y="120"/>
                  </a:cubicBezTo>
                  <a:cubicBezTo>
                    <a:pt x="9" y="119"/>
                    <a:pt x="14" y="121"/>
                    <a:pt x="19" y="122"/>
                  </a:cubicBezTo>
                  <a:cubicBezTo>
                    <a:pt x="25" y="122"/>
                    <a:pt x="30" y="122"/>
                    <a:pt x="35" y="119"/>
                  </a:cubicBezTo>
                  <a:cubicBezTo>
                    <a:pt x="42" y="119"/>
                    <a:pt x="49" y="114"/>
                    <a:pt x="56" y="117"/>
                  </a:cubicBezTo>
                  <a:cubicBezTo>
                    <a:pt x="61" y="112"/>
                    <a:pt x="69" y="114"/>
                    <a:pt x="75" y="110"/>
                  </a:cubicBezTo>
                  <a:cubicBezTo>
                    <a:pt x="77" y="109"/>
                    <a:pt x="77" y="107"/>
                    <a:pt x="77" y="104"/>
                  </a:cubicBezTo>
                  <a:cubicBezTo>
                    <a:pt x="76" y="102"/>
                    <a:pt x="75" y="101"/>
                    <a:pt x="73" y="101"/>
                  </a:cubicBezTo>
                  <a:cubicBezTo>
                    <a:pt x="66" y="102"/>
                    <a:pt x="67" y="97"/>
                    <a:pt x="67" y="93"/>
                  </a:cubicBezTo>
                  <a:cubicBezTo>
                    <a:pt x="67" y="91"/>
                    <a:pt x="68" y="90"/>
                    <a:pt x="68" y="89"/>
                  </a:cubicBezTo>
                  <a:cubicBezTo>
                    <a:pt x="73" y="83"/>
                    <a:pt x="76" y="82"/>
                    <a:pt x="80" y="85"/>
                  </a:cubicBezTo>
                  <a:cubicBezTo>
                    <a:pt x="80" y="82"/>
                    <a:pt x="80" y="80"/>
                    <a:pt x="79" y="78"/>
                  </a:cubicBezTo>
                  <a:cubicBezTo>
                    <a:pt x="79" y="76"/>
                    <a:pt x="79" y="74"/>
                    <a:pt x="79" y="72"/>
                  </a:cubicBezTo>
                  <a:cubicBezTo>
                    <a:pt x="82" y="66"/>
                    <a:pt x="82" y="60"/>
                    <a:pt x="85" y="55"/>
                  </a:cubicBezTo>
                  <a:cubicBezTo>
                    <a:pt x="86" y="54"/>
                    <a:pt x="86" y="52"/>
                    <a:pt x="84" y="51"/>
                  </a:cubicBezTo>
                  <a:cubicBezTo>
                    <a:pt x="82" y="50"/>
                    <a:pt x="81" y="51"/>
                    <a:pt x="80" y="53"/>
                  </a:cubicBezTo>
                  <a:cubicBezTo>
                    <a:pt x="79" y="56"/>
                    <a:pt x="78" y="59"/>
                    <a:pt x="74" y="61"/>
                  </a:cubicBezTo>
                  <a:cubicBezTo>
                    <a:pt x="72" y="59"/>
                    <a:pt x="75" y="54"/>
                    <a:pt x="71" y="53"/>
                  </a:cubicBezTo>
                  <a:cubicBezTo>
                    <a:pt x="66" y="43"/>
                    <a:pt x="67" y="38"/>
                    <a:pt x="75" y="33"/>
                  </a:cubicBezTo>
                  <a:cubicBezTo>
                    <a:pt x="73" y="29"/>
                    <a:pt x="69" y="25"/>
                    <a:pt x="66" y="21"/>
                  </a:cubicBezTo>
                  <a:cubicBezTo>
                    <a:pt x="64" y="17"/>
                    <a:pt x="60" y="14"/>
                    <a:pt x="55" y="15"/>
                  </a:cubicBezTo>
                  <a:cubicBezTo>
                    <a:pt x="49" y="15"/>
                    <a:pt x="44" y="13"/>
                    <a:pt x="39" y="9"/>
                  </a:cubicBezTo>
                  <a:cubicBezTo>
                    <a:pt x="38" y="8"/>
                    <a:pt x="36" y="7"/>
                    <a:pt x="34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32" y="3"/>
                    <a:pt x="32" y="2"/>
                    <a:pt x="33" y="2"/>
                  </a:cubicBezTo>
                  <a:cubicBezTo>
                    <a:pt x="34" y="2"/>
                    <a:pt x="34" y="2"/>
                    <a:pt x="35" y="2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4" y="7"/>
                    <a:pt x="49" y="5"/>
                    <a:pt x="53" y="5"/>
                  </a:cubicBezTo>
                  <a:cubicBezTo>
                    <a:pt x="60" y="6"/>
                    <a:pt x="67" y="7"/>
                    <a:pt x="71" y="14"/>
                  </a:cubicBezTo>
                  <a:cubicBezTo>
                    <a:pt x="73" y="17"/>
                    <a:pt x="76" y="18"/>
                    <a:pt x="79" y="20"/>
                  </a:cubicBezTo>
                  <a:cubicBezTo>
                    <a:pt x="87" y="25"/>
                    <a:pt x="90" y="39"/>
                    <a:pt x="81" y="44"/>
                  </a:cubicBezTo>
                  <a:cubicBezTo>
                    <a:pt x="82" y="44"/>
                    <a:pt x="80" y="44"/>
                    <a:pt x="80" y="44"/>
                  </a:cubicBezTo>
                  <a:cubicBezTo>
                    <a:pt x="92" y="41"/>
                    <a:pt x="98" y="45"/>
                    <a:pt x="93" y="57"/>
                  </a:cubicBezTo>
                  <a:cubicBezTo>
                    <a:pt x="89" y="66"/>
                    <a:pt x="86" y="75"/>
                    <a:pt x="86" y="85"/>
                  </a:cubicBezTo>
                  <a:cubicBezTo>
                    <a:pt x="86" y="88"/>
                    <a:pt x="86" y="91"/>
                    <a:pt x="85" y="94"/>
                  </a:cubicBezTo>
                  <a:cubicBezTo>
                    <a:pt x="84" y="98"/>
                    <a:pt x="83" y="101"/>
                    <a:pt x="85" y="104"/>
                  </a:cubicBezTo>
                  <a:cubicBezTo>
                    <a:pt x="87" y="109"/>
                    <a:pt x="85" y="112"/>
                    <a:pt x="78" y="115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Freeform 191"/>
            <p:cNvSpPr/>
            <p:nvPr/>
          </p:nvSpPr>
          <p:spPr bwMode="auto">
            <a:xfrm>
              <a:off x="4243" y="541"/>
              <a:ext cx="132" cy="245"/>
            </a:xfrm>
            <a:custGeom>
              <a:avLst/>
              <a:gdLst>
                <a:gd name="T0" fmla="*/ 43 w 63"/>
                <a:gd name="T1" fmla="*/ 116 h 116"/>
                <a:gd name="T2" fmla="*/ 47 w 63"/>
                <a:gd name="T3" fmla="*/ 102 h 116"/>
                <a:gd name="T4" fmla="*/ 47 w 63"/>
                <a:gd name="T5" fmla="*/ 100 h 116"/>
                <a:gd name="T6" fmla="*/ 58 w 63"/>
                <a:gd name="T7" fmla="*/ 57 h 116"/>
                <a:gd name="T8" fmla="*/ 56 w 63"/>
                <a:gd name="T9" fmla="*/ 47 h 116"/>
                <a:gd name="T10" fmla="*/ 47 w 63"/>
                <a:gd name="T11" fmla="*/ 46 h 116"/>
                <a:gd name="T12" fmla="*/ 40 w 63"/>
                <a:gd name="T13" fmla="*/ 47 h 116"/>
                <a:gd name="T14" fmla="*/ 41 w 63"/>
                <a:gd name="T15" fmla="*/ 46 h 116"/>
                <a:gd name="T16" fmla="*/ 43 w 63"/>
                <a:gd name="T17" fmla="*/ 21 h 116"/>
                <a:gd name="T18" fmla="*/ 32 w 63"/>
                <a:gd name="T19" fmla="*/ 12 h 116"/>
                <a:gd name="T20" fmla="*/ 18 w 63"/>
                <a:gd name="T21" fmla="*/ 7 h 116"/>
                <a:gd name="T22" fmla="*/ 4 w 63"/>
                <a:gd name="T23" fmla="*/ 4 h 116"/>
                <a:gd name="T24" fmla="*/ 0 w 63"/>
                <a:gd name="T25" fmla="*/ 3 h 116"/>
                <a:gd name="T26" fmla="*/ 6 w 63"/>
                <a:gd name="T27" fmla="*/ 3 h 116"/>
                <a:gd name="T28" fmla="*/ 20 w 63"/>
                <a:gd name="T29" fmla="*/ 6 h 116"/>
                <a:gd name="T30" fmla="*/ 36 w 63"/>
                <a:gd name="T31" fmla="*/ 13 h 116"/>
                <a:gd name="T32" fmla="*/ 42 w 63"/>
                <a:gd name="T33" fmla="*/ 18 h 116"/>
                <a:gd name="T34" fmla="*/ 52 w 63"/>
                <a:gd name="T35" fmla="*/ 38 h 116"/>
                <a:gd name="T36" fmla="*/ 55 w 63"/>
                <a:gd name="T37" fmla="*/ 44 h 116"/>
                <a:gd name="T38" fmla="*/ 60 w 63"/>
                <a:gd name="T39" fmla="*/ 57 h 116"/>
                <a:gd name="T40" fmla="*/ 53 w 63"/>
                <a:gd name="T41" fmla="*/ 85 h 116"/>
                <a:gd name="T42" fmla="*/ 51 w 63"/>
                <a:gd name="T43" fmla="*/ 94 h 116"/>
                <a:gd name="T44" fmla="*/ 51 w 63"/>
                <a:gd name="T45" fmla="*/ 105 h 116"/>
                <a:gd name="T46" fmla="*/ 43 w 63"/>
                <a:gd name="T4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116">
                  <a:moveTo>
                    <a:pt x="43" y="116"/>
                  </a:moveTo>
                  <a:cubicBezTo>
                    <a:pt x="48" y="112"/>
                    <a:pt x="52" y="109"/>
                    <a:pt x="47" y="102"/>
                  </a:cubicBezTo>
                  <a:cubicBezTo>
                    <a:pt x="47" y="102"/>
                    <a:pt x="47" y="101"/>
                    <a:pt x="47" y="100"/>
                  </a:cubicBezTo>
                  <a:cubicBezTo>
                    <a:pt x="53" y="86"/>
                    <a:pt x="49" y="70"/>
                    <a:pt x="58" y="57"/>
                  </a:cubicBezTo>
                  <a:cubicBezTo>
                    <a:pt x="60" y="54"/>
                    <a:pt x="60" y="50"/>
                    <a:pt x="56" y="47"/>
                  </a:cubicBezTo>
                  <a:cubicBezTo>
                    <a:pt x="53" y="44"/>
                    <a:pt x="50" y="45"/>
                    <a:pt x="47" y="46"/>
                  </a:cubicBezTo>
                  <a:cubicBezTo>
                    <a:pt x="45" y="47"/>
                    <a:pt x="43" y="48"/>
                    <a:pt x="40" y="47"/>
                  </a:cubicBezTo>
                  <a:cubicBezTo>
                    <a:pt x="41" y="47"/>
                    <a:pt x="41" y="46"/>
                    <a:pt x="41" y="46"/>
                  </a:cubicBezTo>
                  <a:cubicBezTo>
                    <a:pt x="53" y="40"/>
                    <a:pt x="53" y="29"/>
                    <a:pt x="43" y="21"/>
                  </a:cubicBezTo>
                  <a:cubicBezTo>
                    <a:pt x="39" y="18"/>
                    <a:pt x="35" y="16"/>
                    <a:pt x="32" y="12"/>
                  </a:cubicBezTo>
                  <a:cubicBezTo>
                    <a:pt x="29" y="8"/>
                    <a:pt x="23" y="7"/>
                    <a:pt x="18" y="7"/>
                  </a:cubicBezTo>
                  <a:cubicBezTo>
                    <a:pt x="13" y="7"/>
                    <a:pt x="8" y="8"/>
                    <a:pt x="4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0"/>
                    <a:pt x="5" y="1"/>
                    <a:pt x="6" y="3"/>
                  </a:cubicBezTo>
                  <a:cubicBezTo>
                    <a:pt x="10" y="7"/>
                    <a:pt x="16" y="6"/>
                    <a:pt x="20" y="6"/>
                  </a:cubicBezTo>
                  <a:cubicBezTo>
                    <a:pt x="27" y="6"/>
                    <a:pt x="32" y="7"/>
                    <a:pt x="36" y="13"/>
                  </a:cubicBezTo>
                  <a:cubicBezTo>
                    <a:pt x="37" y="16"/>
                    <a:pt x="40" y="17"/>
                    <a:pt x="42" y="18"/>
                  </a:cubicBezTo>
                  <a:cubicBezTo>
                    <a:pt x="50" y="23"/>
                    <a:pt x="53" y="29"/>
                    <a:pt x="52" y="38"/>
                  </a:cubicBezTo>
                  <a:cubicBezTo>
                    <a:pt x="51" y="41"/>
                    <a:pt x="51" y="42"/>
                    <a:pt x="55" y="44"/>
                  </a:cubicBezTo>
                  <a:cubicBezTo>
                    <a:pt x="61" y="46"/>
                    <a:pt x="63" y="51"/>
                    <a:pt x="60" y="57"/>
                  </a:cubicBezTo>
                  <a:cubicBezTo>
                    <a:pt x="55" y="66"/>
                    <a:pt x="52" y="75"/>
                    <a:pt x="53" y="85"/>
                  </a:cubicBezTo>
                  <a:cubicBezTo>
                    <a:pt x="53" y="88"/>
                    <a:pt x="52" y="91"/>
                    <a:pt x="51" y="94"/>
                  </a:cubicBezTo>
                  <a:cubicBezTo>
                    <a:pt x="50" y="98"/>
                    <a:pt x="49" y="101"/>
                    <a:pt x="51" y="105"/>
                  </a:cubicBezTo>
                  <a:cubicBezTo>
                    <a:pt x="53" y="111"/>
                    <a:pt x="50" y="115"/>
                    <a:pt x="43" y="11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9" name="Freeform 192"/>
            <p:cNvSpPr/>
            <p:nvPr/>
          </p:nvSpPr>
          <p:spPr bwMode="auto">
            <a:xfrm>
              <a:off x="4082" y="539"/>
              <a:ext cx="157" cy="194"/>
            </a:xfrm>
            <a:custGeom>
              <a:avLst/>
              <a:gdLst>
                <a:gd name="T0" fmla="*/ 75 w 75"/>
                <a:gd name="T1" fmla="*/ 4 h 92"/>
                <a:gd name="T2" fmla="*/ 74 w 75"/>
                <a:gd name="T3" fmla="*/ 5 h 92"/>
                <a:gd name="T4" fmla="*/ 66 w 75"/>
                <a:gd name="T5" fmla="*/ 6 h 92"/>
                <a:gd name="T6" fmla="*/ 52 w 75"/>
                <a:gd name="T7" fmla="*/ 11 h 92"/>
                <a:gd name="T8" fmla="*/ 43 w 75"/>
                <a:gd name="T9" fmla="*/ 10 h 92"/>
                <a:gd name="T10" fmla="*/ 32 w 75"/>
                <a:gd name="T11" fmla="*/ 12 h 92"/>
                <a:gd name="T12" fmla="*/ 16 w 75"/>
                <a:gd name="T13" fmla="*/ 35 h 92"/>
                <a:gd name="T14" fmla="*/ 6 w 75"/>
                <a:gd name="T15" fmla="*/ 84 h 92"/>
                <a:gd name="T16" fmla="*/ 7 w 75"/>
                <a:gd name="T17" fmla="*/ 90 h 92"/>
                <a:gd name="T18" fmla="*/ 6 w 75"/>
                <a:gd name="T19" fmla="*/ 92 h 92"/>
                <a:gd name="T20" fmla="*/ 0 w 75"/>
                <a:gd name="T21" fmla="*/ 67 h 92"/>
                <a:gd name="T22" fmla="*/ 1 w 75"/>
                <a:gd name="T23" fmla="*/ 56 h 92"/>
                <a:gd name="T24" fmla="*/ 15 w 75"/>
                <a:gd name="T25" fmla="*/ 30 h 92"/>
                <a:gd name="T26" fmla="*/ 29 w 75"/>
                <a:gd name="T27" fmla="*/ 10 h 92"/>
                <a:gd name="T28" fmla="*/ 45 w 75"/>
                <a:gd name="T29" fmla="*/ 7 h 92"/>
                <a:gd name="T30" fmla="*/ 50 w 75"/>
                <a:gd name="T31" fmla="*/ 8 h 92"/>
                <a:gd name="T32" fmla="*/ 75 w 75"/>
                <a:gd name="T3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92">
                  <a:moveTo>
                    <a:pt x="75" y="4"/>
                  </a:moveTo>
                  <a:cubicBezTo>
                    <a:pt x="74" y="4"/>
                    <a:pt x="74" y="5"/>
                    <a:pt x="74" y="5"/>
                  </a:cubicBezTo>
                  <a:cubicBezTo>
                    <a:pt x="71" y="7"/>
                    <a:pt x="68" y="6"/>
                    <a:pt x="66" y="6"/>
                  </a:cubicBezTo>
                  <a:cubicBezTo>
                    <a:pt x="60" y="7"/>
                    <a:pt x="55" y="7"/>
                    <a:pt x="52" y="11"/>
                  </a:cubicBezTo>
                  <a:cubicBezTo>
                    <a:pt x="48" y="14"/>
                    <a:pt x="46" y="14"/>
                    <a:pt x="43" y="10"/>
                  </a:cubicBezTo>
                  <a:cubicBezTo>
                    <a:pt x="39" y="6"/>
                    <a:pt x="34" y="7"/>
                    <a:pt x="32" y="12"/>
                  </a:cubicBezTo>
                  <a:cubicBezTo>
                    <a:pt x="29" y="21"/>
                    <a:pt x="23" y="28"/>
                    <a:pt x="16" y="35"/>
                  </a:cubicBezTo>
                  <a:cubicBezTo>
                    <a:pt x="2" y="49"/>
                    <a:pt x="2" y="66"/>
                    <a:pt x="6" y="84"/>
                  </a:cubicBezTo>
                  <a:cubicBezTo>
                    <a:pt x="6" y="86"/>
                    <a:pt x="7" y="88"/>
                    <a:pt x="7" y="90"/>
                  </a:cubicBezTo>
                  <a:cubicBezTo>
                    <a:pt x="7" y="91"/>
                    <a:pt x="6" y="91"/>
                    <a:pt x="6" y="92"/>
                  </a:cubicBezTo>
                  <a:cubicBezTo>
                    <a:pt x="0" y="84"/>
                    <a:pt x="0" y="75"/>
                    <a:pt x="0" y="67"/>
                  </a:cubicBezTo>
                  <a:cubicBezTo>
                    <a:pt x="0" y="63"/>
                    <a:pt x="1" y="60"/>
                    <a:pt x="1" y="56"/>
                  </a:cubicBezTo>
                  <a:cubicBezTo>
                    <a:pt x="2" y="45"/>
                    <a:pt x="8" y="37"/>
                    <a:pt x="15" y="30"/>
                  </a:cubicBezTo>
                  <a:cubicBezTo>
                    <a:pt x="22" y="24"/>
                    <a:pt x="26" y="17"/>
                    <a:pt x="29" y="10"/>
                  </a:cubicBezTo>
                  <a:cubicBezTo>
                    <a:pt x="33" y="1"/>
                    <a:pt x="39" y="0"/>
                    <a:pt x="45" y="7"/>
                  </a:cubicBezTo>
                  <a:cubicBezTo>
                    <a:pt x="47" y="9"/>
                    <a:pt x="48" y="9"/>
                    <a:pt x="50" y="8"/>
                  </a:cubicBezTo>
                  <a:cubicBezTo>
                    <a:pt x="57" y="2"/>
                    <a:pt x="66" y="1"/>
                    <a:pt x="75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Freeform 193"/>
            <p:cNvSpPr/>
            <p:nvPr/>
          </p:nvSpPr>
          <p:spPr bwMode="auto">
            <a:xfrm>
              <a:off x="4098" y="744"/>
              <a:ext cx="53" cy="48"/>
            </a:xfrm>
            <a:custGeom>
              <a:avLst/>
              <a:gdLst>
                <a:gd name="T0" fmla="*/ 2 w 25"/>
                <a:gd name="T1" fmla="*/ 7 h 23"/>
                <a:gd name="T2" fmla="*/ 0 w 25"/>
                <a:gd name="T3" fmla="*/ 1 h 23"/>
                <a:gd name="T4" fmla="*/ 6 w 25"/>
                <a:gd name="T5" fmla="*/ 4 h 23"/>
                <a:gd name="T6" fmla="*/ 11 w 25"/>
                <a:gd name="T7" fmla="*/ 9 h 23"/>
                <a:gd name="T8" fmla="*/ 16 w 25"/>
                <a:gd name="T9" fmla="*/ 10 h 23"/>
                <a:gd name="T10" fmla="*/ 22 w 25"/>
                <a:gd name="T11" fmla="*/ 22 h 23"/>
                <a:gd name="T12" fmla="*/ 8 w 25"/>
                <a:gd name="T13" fmla="*/ 19 h 23"/>
                <a:gd name="T14" fmla="*/ 8 w 25"/>
                <a:gd name="T15" fmla="*/ 19 h 23"/>
                <a:gd name="T16" fmla="*/ 2 w 25"/>
                <a:gd name="T1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2" y="7"/>
                  </a:moveTo>
                  <a:cubicBezTo>
                    <a:pt x="1" y="5"/>
                    <a:pt x="1" y="3"/>
                    <a:pt x="0" y="1"/>
                  </a:cubicBezTo>
                  <a:cubicBezTo>
                    <a:pt x="3" y="0"/>
                    <a:pt x="4" y="2"/>
                    <a:pt x="6" y="4"/>
                  </a:cubicBezTo>
                  <a:cubicBezTo>
                    <a:pt x="7" y="6"/>
                    <a:pt x="9" y="8"/>
                    <a:pt x="11" y="9"/>
                  </a:cubicBezTo>
                  <a:cubicBezTo>
                    <a:pt x="13" y="9"/>
                    <a:pt x="15" y="10"/>
                    <a:pt x="16" y="10"/>
                  </a:cubicBezTo>
                  <a:cubicBezTo>
                    <a:pt x="24" y="15"/>
                    <a:pt x="25" y="17"/>
                    <a:pt x="22" y="22"/>
                  </a:cubicBezTo>
                  <a:cubicBezTo>
                    <a:pt x="17" y="23"/>
                    <a:pt x="12" y="22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" y="17"/>
                    <a:pt x="1" y="12"/>
                    <a:pt x="2" y="7"/>
                  </a:cubicBezTo>
                  <a:close/>
                </a:path>
              </a:pathLst>
            </a:custGeom>
            <a:solidFill>
              <a:srgbClr val="B8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1" name="Freeform 194"/>
            <p:cNvSpPr/>
            <p:nvPr/>
          </p:nvSpPr>
          <p:spPr bwMode="auto">
            <a:xfrm>
              <a:off x="4117" y="752"/>
              <a:ext cx="61" cy="51"/>
            </a:xfrm>
            <a:custGeom>
              <a:avLst/>
              <a:gdLst>
                <a:gd name="T0" fmla="*/ 13 w 29"/>
                <a:gd name="T1" fmla="*/ 17 h 24"/>
                <a:gd name="T2" fmla="*/ 6 w 29"/>
                <a:gd name="T3" fmla="*/ 8 h 24"/>
                <a:gd name="T4" fmla="*/ 3 w 29"/>
                <a:gd name="T5" fmla="*/ 2 h 24"/>
                <a:gd name="T6" fmla="*/ 10 w 29"/>
                <a:gd name="T7" fmla="*/ 2 h 24"/>
                <a:gd name="T8" fmla="*/ 14 w 29"/>
                <a:gd name="T9" fmla="*/ 3 h 24"/>
                <a:gd name="T10" fmla="*/ 20 w 29"/>
                <a:gd name="T11" fmla="*/ 10 h 24"/>
                <a:gd name="T12" fmla="*/ 25 w 29"/>
                <a:gd name="T13" fmla="*/ 19 h 24"/>
                <a:gd name="T14" fmla="*/ 29 w 29"/>
                <a:gd name="T15" fmla="*/ 21 h 24"/>
                <a:gd name="T16" fmla="*/ 26 w 29"/>
                <a:gd name="T17" fmla="*/ 23 h 24"/>
                <a:gd name="T18" fmla="*/ 21 w 29"/>
                <a:gd name="T19" fmla="*/ 24 h 24"/>
                <a:gd name="T20" fmla="*/ 14 w 29"/>
                <a:gd name="T21" fmla="*/ 20 h 24"/>
                <a:gd name="T22" fmla="*/ 13 w 29"/>
                <a:gd name="T23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24">
                  <a:moveTo>
                    <a:pt x="13" y="17"/>
                  </a:moveTo>
                  <a:cubicBezTo>
                    <a:pt x="15" y="11"/>
                    <a:pt x="10" y="10"/>
                    <a:pt x="6" y="8"/>
                  </a:cubicBezTo>
                  <a:cubicBezTo>
                    <a:pt x="5" y="6"/>
                    <a:pt x="0" y="6"/>
                    <a:pt x="3" y="2"/>
                  </a:cubicBezTo>
                  <a:cubicBezTo>
                    <a:pt x="5" y="0"/>
                    <a:pt x="7" y="1"/>
                    <a:pt x="10" y="2"/>
                  </a:cubicBezTo>
                  <a:cubicBezTo>
                    <a:pt x="11" y="2"/>
                    <a:pt x="13" y="3"/>
                    <a:pt x="14" y="3"/>
                  </a:cubicBezTo>
                  <a:cubicBezTo>
                    <a:pt x="21" y="3"/>
                    <a:pt x="21" y="3"/>
                    <a:pt x="20" y="10"/>
                  </a:cubicBezTo>
                  <a:cubicBezTo>
                    <a:pt x="20" y="14"/>
                    <a:pt x="21" y="17"/>
                    <a:pt x="25" y="19"/>
                  </a:cubicBezTo>
                  <a:cubicBezTo>
                    <a:pt x="26" y="19"/>
                    <a:pt x="28" y="20"/>
                    <a:pt x="29" y="21"/>
                  </a:cubicBezTo>
                  <a:cubicBezTo>
                    <a:pt x="28" y="22"/>
                    <a:pt x="27" y="23"/>
                    <a:pt x="26" y="23"/>
                  </a:cubicBezTo>
                  <a:cubicBezTo>
                    <a:pt x="24" y="24"/>
                    <a:pt x="23" y="23"/>
                    <a:pt x="21" y="24"/>
                  </a:cubicBezTo>
                  <a:cubicBezTo>
                    <a:pt x="19" y="22"/>
                    <a:pt x="16" y="23"/>
                    <a:pt x="14" y="20"/>
                  </a:cubicBezTo>
                  <a:cubicBezTo>
                    <a:pt x="13" y="19"/>
                    <a:pt x="12" y="19"/>
                    <a:pt x="13" y="17"/>
                  </a:cubicBezTo>
                  <a:close/>
                </a:path>
              </a:pathLst>
            </a:custGeom>
            <a:solidFill>
              <a:srgbClr val="F9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2" name="Freeform 195"/>
            <p:cNvSpPr/>
            <p:nvPr/>
          </p:nvSpPr>
          <p:spPr bwMode="auto">
            <a:xfrm>
              <a:off x="4161" y="788"/>
              <a:ext cx="164" cy="40"/>
            </a:xfrm>
            <a:custGeom>
              <a:avLst/>
              <a:gdLst>
                <a:gd name="T0" fmla="*/ 0 w 78"/>
                <a:gd name="T1" fmla="*/ 7 h 19"/>
                <a:gd name="T2" fmla="*/ 5 w 78"/>
                <a:gd name="T3" fmla="*/ 6 h 19"/>
                <a:gd name="T4" fmla="*/ 31 w 78"/>
                <a:gd name="T5" fmla="*/ 14 h 19"/>
                <a:gd name="T6" fmla="*/ 70 w 78"/>
                <a:gd name="T7" fmla="*/ 6 h 19"/>
                <a:gd name="T8" fmla="*/ 78 w 78"/>
                <a:gd name="T9" fmla="*/ 0 h 19"/>
                <a:gd name="T10" fmla="*/ 62 w 78"/>
                <a:gd name="T11" fmla="*/ 13 h 19"/>
                <a:gd name="T12" fmla="*/ 21 w 78"/>
                <a:gd name="T13" fmla="*/ 12 h 19"/>
                <a:gd name="T14" fmla="*/ 0 w 78"/>
                <a:gd name="T15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9">
                  <a:moveTo>
                    <a:pt x="0" y="7"/>
                  </a:moveTo>
                  <a:cubicBezTo>
                    <a:pt x="2" y="6"/>
                    <a:pt x="3" y="6"/>
                    <a:pt x="5" y="6"/>
                  </a:cubicBezTo>
                  <a:cubicBezTo>
                    <a:pt x="14" y="9"/>
                    <a:pt x="22" y="12"/>
                    <a:pt x="31" y="14"/>
                  </a:cubicBezTo>
                  <a:cubicBezTo>
                    <a:pt x="45" y="17"/>
                    <a:pt x="58" y="14"/>
                    <a:pt x="70" y="6"/>
                  </a:cubicBezTo>
                  <a:cubicBezTo>
                    <a:pt x="73" y="4"/>
                    <a:pt x="75" y="2"/>
                    <a:pt x="78" y="0"/>
                  </a:cubicBezTo>
                  <a:cubicBezTo>
                    <a:pt x="75" y="6"/>
                    <a:pt x="69" y="10"/>
                    <a:pt x="62" y="13"/>
                  </a:cubicBezTo>
                  <a:cubicBezTo>
                    <a:pt x="48" y="17"/>
                    <a:pt x="35" y="19"/>
                    <a:pt x="21" y="12"/>
                  </a:cubicBezTo>
                  <a:cubicBezTo>
                    <a:pt x="15" y="9"/>
                    <a:pt x="7" y="8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3" name="Freeform 196"/>
            <p:cNvSpPr/>
            <p:nvPr/>
          </p:nvSpPr>
          <p:spPr bwMode="auto">
            <a:xfrm>
              <a:off x="4094" y="725"/>
              <a:ext cx="29" cy="40"/>
            </a:xfrm>
            <a:custGeom>
              <a:avLst/>
              <a:gdLst>
                <a:gd name="T0" fmla="*/ 12 w 14"/>
                <a:gd name="T1" fmla="*/ 19 h 19"/>
                <a:gd name="T2" fmla="*/ 2 w 14"/>
                <a:gd name="T3" fmla="*/ 10 h 19"/>
                <a:gd name="T4" fmla="*/ 0 w 14"/>
                <a:gd name="T5" fmla="*/ 4 h 19"/>
                <a:gd name="T6" fmla="*/ 0 w 14"/>
                <a:gd name="T7" fmla="*/ 3 h 19"/>
                <a:gd name="T8" fmla="*/ 4 w 14"/>
                <a:gd name="T9" fmla="*/ 0 h 19"/>
                <a:gd name="T10" fmla="*/ 13 w 14"/>
                <a:gd name="T11" fmla="*/ 11 h 19"/>
                <a:gd name="T12" fmla="*/ 12 w 1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2" y="19"/>
                  </a:moveTo>
                  <a:cubicBezTo>
                    <a:pt x="8" y="18"/>
                    <a:pt x="7" y="12"/>
                    <a:pt x="2" y="10"/>
                  </a:cubicBezTo>
                  <a:cubicBezTo>
                    <a:pt x="2" y="8"/>
                    <a:pt x="1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0" y="1"/>
                    <a:pt x="10" y="7"/>
                    <a:pt x="13" y="11"/>
                  </a:cubicBezTo>
                  <a:cubicBezTo>
                    <a:pt x="14" y="14"/>
                    <a:pt x="14" y="16"/>
                    <a:pt x="12" y="19"/>
                  </a:cubicBezTo>
                  <a:close/>
                </a:path>
              </a:pathLst>
            </a:custGeom>
            <a:solidFill>
              <a:srgbClr val="B7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4" name="Freeform 197"/>
            <p:cNvSpPr/>
            <p:nvPr/>
          </p:nvSpPr>
          <p:spPr bwMode="auto">
            <a:xfrm>
              <a:off x="3951" y="700"/>
              <a:ext cx="38" cy="40"/>
            </a:xfrm>
            <a:custGeom>
              <a:avLst/>
              <a:gdLst>
                <a:gd name="T0" fmla="*/ 18 w 18"/>
                <a:gd name="T1" fmla="*/ 0 h 19"/>
                <a:gd name="T2" fmla="*/ 0 w 18"/>
                <a:gd name="T3" fmla="*/ 19 h 19"/>
                <a:gd name="T4" fmla="*/ 18 w 18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cubicBezTo>
                    <a:pt x="13" y="7"/>
                    <a:pt x="8" y="14"/>
                    <a:pt x="0" y="19"/>
                  </a:cubicBezTo>
                  <a:cubicBezTo>
                    <a:pt x="6" y="12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5" name="Freeform 198"/>
            <p:cNvSpPr/>
            <p:nvPr/>
          </p:nvSpPr>
          <p:spPr bwMode="auto">
            <a:xfrm>
              <a:off x="3989" y="679"/>
              <a:ext cx="30" cy="21"/>
            </a:xfrm>
            <a:custGeom>
              <a:avLst/>
              <a:gdLst>
                <a:gd name="T0" fmla="*/ 12 w 14"/>
                <a:gd name="T1" fmla="*/ 3 h 10"/>
                <a:gd name="T2" fmla="*/ 0 w 14"/>
                <a:gd name="T3" fmla="*/ 10 h 10"/>
                <a:gd name="T4" fmla="*/ 14 w 14"/>
                <a:gd name="T5" fmla="*/ 0 h 10"/>
                <a:gd name="T6" fmla="*/ 12 w 14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0">
                  <a:moveTo>
                    <a:pt x="12" y="3"/>
                  </a:moveTo>
                  <a:cubicBezTo>
                    <a:pt x="8" y="5"/>
                    <a:pt x="4" y="8"/>
                    <a:pt x="0" y="10"/>
                  </a:cubicBezTo>
                  <a:cubicBezTo>
                    <a:pt x="4" y="5"/>
                    <a:pt x="7" y="1"/>
                    <a:pt x="14" y="0"/>
                  </a:cubicBezTo>
                  <a:cubicBezTo>
                    <a:pt x="14" y="2"/>
                    <a:pt x="13" y="2"/>
                    <a:pt x="1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6" name="Freeform 199"/>
            <p:cNvSpPr/>
            <p:nvPr/>
          </p:nvSpPr>
          <p:spPr bwMode="auto">
            <a:xfrm>
              <a:off x="3878" y="780"/>
              <a:ext cx="29" cy="23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0" y="5"/>
                    <a:pt x="5" y="7"/>
                    <a:pt x="0" y="11"/>
                  </a:cubicBezTo>
                  <a:cubicBezTo>
                    <a:pt x="3" y="5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7" name="Freeform 200"/>
            <p:cNvSpPr/>
            <p:nvPr/>
          </p:nvSpPr>
          <p:spPr bwMode="auto">
            <a:xfrm>
              <a:off x="4115" y="784"/>
              <a:ext cx="32" cy="11"/>
            </a:xfrm>
            <a:custGeom>
              <a:avLst/>
              <a:gdLst>
                <a:gd name="T0" fmla="*/ 14 w 15"/>
                <a:gd name="T1" fmla="*/ 2 h 5"/>
                <a:gd name="T2" fmla="*/ 15 w 15"/>
                <a:gd name="T3" fmla="*/ 5 h 5"/>
                <a:gd name="T4" fmla="*/ 0 w 15"/>
                <a:gd name="T5" fmla="*/ 0 h 5"/>
                <a:gd name="T6" fmla="*/ 14 w 1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2"/>
                  </a:moveTo>
                  <a:cubicBezTo>
                    <a:pt x="14" y="3"/>
                    <a:pt x="15" y="4"/>
                    <a:pt x="15" y="5"/>
                  </a:cubicBezTo>
                  <a:cubicBezTo>
                    <a:pt x="10" y="3"/>
                    <a:pt x="4" y="4"/>
                    <a:pt x="0" y="0"/>
                  </a:cubicBezTo>
                  <a:cubicBezTo>
                    <a:pt x="5" y="2"/>
                    <a:pt x="9" y="2"/>
                    <a:pt x="14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8" name="Freeform 201"/>
            <p:cNvSpPr/>
            <p:nvPr/>
          </p:nvSpPr>
          <p:spPr bwMode="auto">
            <a:xfrm>
              <a:off x="4098" y="759"/>
              <a:ext cx="17" cy="25"/>
            </a:xfrm>
            <a:custGeom>
              <a:avLst/>
              <a:gdLst>
                <a:gd name="T0" fmla="*/ 2 w 8"/>
                <a:gd name="T1" fmla="*/ 0 h 12"/>
                <a:gd name="T2" fmla="*/ 8 w 8"/>
                <a:gd name="T3" fmla="*/ 12 h 12"/>
                <a:gd name="T4" fmla="*/ 2 w 8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2">
                  <a:moveTo>
                    <a:pt x="2" y="0"/>
                  </a:moveTo>
                  <a:cubicBezTo>
                    <a:pt x="2" y="5"/>
                    <a:pt x="3" y="9"/>
                    <a:pt x="8" y="12"/>
                  </a:cubicBezTo>
                  <a:cubicBezTo>
                    <a:pt x="1" y="10"/>
                    <a:pt x="0" y="8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9" name="Freeform 202"/>
            <p:cNvSpPr/>
            <p:nvPr/>
          </p:nvSpPr>
          <p:spPr bwMode="auto">
            <a:xfrm>
              <a:off x="3907" y="765"/>
              <a:ext cx="17" cy="15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cubicBezTo>
                    <a:pt x="6" y="3"/>
                    <a:pt x="4" y="6"/>
                    <a:pt x="0" y="7"/>
                  </a:cubicBezTo>
                  <a:cubicBezTo>
                    <a:pt x="2" y="4"/>
                    <a:pt x="4" y="1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0" name="Freeform 203"/>
            <p:cNvSpPr/>
            <p:nvPr/>
          </p:nvSpPr>
          <p:spPr bwMode="auto">
            <a:xfrm>
              <a:off x="4014" y="679"/>
              <a:ext cx="13" cy="14"/>
            </a:xfrm>
            <a:custGeom>
              <a:avLst/>
              <a:gdLst>
                <a:gd name="T0" fmla="*/ 0 w 6"/>
                <a:gd name="T1" fmla="*/ 3 h 7"/>
                <a:gd name="T2" fmla="*/ 2 w 6"/>
                <a:gd name="T3" fmla="*/ 0 h 7"/>
                <a:gd name="T4" fmla="*/ 0 w 6"/>
                <a:gd name="T5" fmla="*/ 7 h 7"/>
                <a:gd name="T6" fmla="*/ 0 w 6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3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6" y="4"/>
                    <a:pt x="2" y="5"/>
                    <a:pt x="0" y="7"/>
                  </a:cubicBezTo>
                  <a:cubicBezTo>
                    <a:pt x="0" y="5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E0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1" name="Freeform 204"/>
            <p:cNvSpPr/>
            <p:nvPr/>
          </p:nvSpPr>
          <p:spPr bwMode="auto">
            <a:xfrm>
              <a:off x="3937" y="740"/>
              <a:ext cx="14" cy="12"/>
            </a:xfrm>
            <a:custGeom>
              <a:avLst/>
              <a:gdLst>
                <a:gd name="T0" fmla="*/ 7 w 7"/>
                <a:gd name="T1" fmla="*/ 0 h 6"/>
                <a:gd name="T2" fmla="*/ 0 w 7"/>
                <a:gd name="T3" fmla="*/ 6 h 6"/>
                <a:gd name="T4" fmla="*/ 7 w 7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cubicBezTo>
                    <a:pt x="5" y="3"/>
                    <a:pt x="3" y="5"/>
                    <a:pt x="0" y="6"/>
                  </a:cubicBezTo>
                  <a:cubicBezTo>
                    <a:pt x="1" y="3"/>
                    <a:pt x="3" y="1"/>
                    <a:pt x="7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2" name="Freeform 205"/>
            <p:cNvSpPr/>
            <p:nvPr/>
          </p:nvSpPr>
          <p:spPr bwMode="auto">
            <a:xfrm>
              <a:off x="3989" y="719"/>
              <a:ext cx="6" cy="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1" y="6"/>
                    <a:pt x="0" y="2"/>
                    <a:pt x="3" y="0"/>
                  </a:cubicBezTo>
                  <a:cubicBezTo>
                    <a:pt x="2" y="3"/>
                    <a:pt x="3" y="7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3" name="Freeform 206"/>
            <p:cNvSpPr/>
            <p:nvPr/>
          </p:nvSpPr>
          <p:spPr bwMode="auto">
            <a:xfrm>
              <a:off x="3924" y="752"/>
              <a:ext cx="13" cy="1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3"/>
                    <a:pt x="3" y="5"/>
                    <a:pt x="0" y="6"/>
                  </a:cubicBezTo>
                  <a:cubicBezTo>
                    <a:pt x="1" y="3"/>
                    <a:pt x="3" y="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4" name="Freeform 207"/>
            <p:cNvSpPr/>
            <p:nvPr/>
          </p:nvSpPr>
          <p:spPr bwMode="auto">
            <a:xfrm>
              <a:off x="3981" y="744"/>
              <a:ext cx="6" cy="13"/>
            </a:xfrm>
            <a:custGeom>
              <a:avLst/>
              <a:gdLst>
                <a:gd name="T0" fmla="*/ 0 w 3"/>
                <a:gd name="T1" fmla="*/ 6 h 6"/>
                <a:gd name="T2" fmla="*/ 3 w 3"/>
                <a:gd name="T3" fmla="*/ 0 h 6"/>
                <a:gd name="T4" fmla="*/ 0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1" y="4"/>
                    <a:pt x="1" y="1"/>
                    <a:pt x="3" y="0"/>
                  </a:cubicBezTo>
                  <a:cubicBezTo>
                    <a:pt x="2" y="2"/>
                    <a:pt x="3" y="4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5" name="Freeform 208"/>
            <p:cNvSpPr/>
            <p:nvPr/>
          </p:nvSpPr>
          <p:spPr bwMode="auto">
            <a:xfrm>
              <a:off x="4098" y="550"/>
              <a:ext cx="206" cy="211"/>
            </a:xfrm>
            <a:custGeom>
              <a:avLst/>
              <a:gdLst>
                <a:gd name="T0" fmla="*/ 10 w 98"/>
                <a:gd name="T1" fmla="*/ 94 h 100"/>
                <a:gd name="T2" fmla="*/ 1 w 98"/>
                <a:gd name="T3" fmla="*/ 84 h 100"/>
                <a:gd name="T4" fmla="*/ 1 w 98"/>
                <a:gd name="T5" fmla="*/ 83 h 100"/>
                <a:gd name="T6" fmla="*/ 0 w 98"/>
                <a:gd name="T7" fmla="*/ 81 h 100"/>
                <a:gd name="T8" fmla="*/ 0 w 98"/>
                <a:gd name="T9" fmla="*/ 79 h 100"/>
                <a:gd name="T10" fmla="*/ 6 w 98"/>
                <a:gd name="T11" fmla="*/ 65 h 100"/>
                <a:gd name="T12" fmla="*/ 15 w 98"/>
                <a:gd name="T13" fmla="*/ 65 h 100"/>
                <a:gd name="T14" fmla="*/ 14 w 98"/>
                <a:gd name="T15" fmla="*/ 84 h 100"/>
                <a:gd name="T16" fmla="*/ 24 w 98"/>
                <a:gd name="T17" fmla="*/ 65 h 100"/>
                <a:gd name="T18" fmla="*/ 46 w 98"/>
                <a:gd name="T19" fmla="*/ 33 h 100"/>
                <a:gd name="T20" fmla="*/ 48 w 98"/>
                <a:gd name="T21" fmla="*/ 26 h 100"/>
                <a:gd name="T22" fmla="*/ 62 w 98"/>
                <a:gd name="T23" fmla="*/ 2 h 100"/>
                <a:gd name="T24" fmla="*/ 68 w 98"/>
                <a:gd name="T25" fmla="*/ 2 h 100"/>
                <a:gd name="T26" fmla="*/ 73 w 98"/>
                <a:gd name="T27" fmla="*/ 5 h 100"/>
                <a:gd name="T28" fmla="*/ 84 w 98"/>
                <a:gd name="T29" fmla="*/ 11 h 100"/>
                <a:gd name="T30" fmla="*/ 86 w 98"/>
                <a:gd name="T31" fmla="*/ 17 h 100"/>
                <a:gd name="T32" fmla="*/ 84 w 98"/>
                <a:gd name="T33" fmla="*/ 18 h 100"/>
                <a:gd name="T34" fmla="*/ 78 w 98"/>
                <a:gd name="T35" fmla="*/ 20 h 100"/>
                <a:gd name="T36" fmla="*/ 79 w 98"/>
                <a:gd name="T37" fmla="*/ 25 h 100"/>
                <a:gd name="T38" fmla="*/ 93 w 98"/>
                <a:gd name="T39" fmla="*/ 30 h 100"/>
                <a:gd name="T40" fmla="*/ 98 w 98"/>
                <a:gd name="T41" fmla="*/ 37 h 100"/>
                <a:gd name="T42" fmla="*/ 86 w 98"/>
                <a:gd name="T43" fmla="*/ 35 h 100"/>
                <a:gd name="T44" fmla="*/ 65 w 98"/>
                <a:gd name="T45" fmla="*/ 28 h 100"/>
                <a:gd name="T46" fmla="*/ 62 w 98"/>
                <a:gd name="T47" fmla="*/ 29 h 100"/>
                <a:gd name="T48" fmla="*/ 65 w 98"/>
                <a:gd name="T49" fmla="*/ 31 h 100"/>
                <a:gd name="T50" fmla="*/ 68 w 98"/>
                <a:gd name="T51" fmla="*/ 32 h 100"/>
                <a:gd name="T52" fmla="*/ 70 w 98"/>
                <a:gd name="T53" fmla="*/ 38 h 100"/>
                <a:gd name="T54" fmla="*/ 61 w 98"/>
                <a:gd name="T55" fmla="*/ 45 h 100"/>
                <a:gd name="T56" fmla="*/ 44 w 98"/>
                <a:gd name="T57" fmla="*/ 67 h 100"/>
                <a:gd name="T58" fmla="*/ 40 w 98"/>
                <a:gd name="T59" fmla="*/ 85 h 100"/>
                <a:gd name="T60" fmla="*/ 35 w 98"/>
                <a:gd name="T61" fmla="*/ 91 h 100"/>
                <a:gd name="T62" fmla="*/ 34 w 98"/>
                <a:gd name="T63" fmla="*/ 97 h 100"/>
                <a:gd name="T64" fmla="*/ 27 w 98"/>
                <a:gd name="T65" fmla="*/ 95 h 100"/>
                <a:gd name="T66" fmla="*/ 25 w 98"/>
                <a:gd name="T67" fmla="*/ 85 h 100"/>
                <a:gd name="T68" fmla="*/ 19 w 98"/>
                <a:gd name="T69" fmla="*/ 97 h 100"/>
                <a:gd name="T70" fmla="*/ 18 w 98"/>
                <a:gd name="T71" fmla="*/ 99 h 100"/>
                <a:gd name="T72" fmla="*/ 13 w 98"/>
                <a:gd name="T73" fmla="*/ 97 h 100"/>
                <a:gd name="T74" fmla="*/ 10 w 98"/>
                <a:gd name="T75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100">
                  <a:moveTo>
                    <a:pt x="10" y="94"/>
                  </a:moveTo>
                  <a:cubicBezTo>
                    <a:pt x="7" y="91"/>
                    <a:pt x="7" y="84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3" y="81"/>
                    <a:pt x="0" y="82"/>
                    <a:pt x="0" y="81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2" y="74"/>
                    <a:pt x="2" y="69"/>
                    <a:pt x="6" y="65"/>
                  </a:cubicBezTo>
                  <a:cubicBezTo>
                    <a:pt x="11" y="60"/>
                    <a:pt x="10" y="60"/>
                    <a:pt x="15" y="65"/>
                  </a:cubicBezTo>
                  <a:cubicBezTo>
                    <a:pt x="16" y="71"/>
                    <a:pt x="14" y="77"/>
                    <a:pt x="14" y="84"/>
                  </a:cubicBezTo>
                  <a:cubicBezTo>
                    <a:pt x="19" y="77"/>
                    <a:pt x="22" y="71"/>
                    <a:pt x="24" y="65"/>
                  </a:cubicBezTo>
                  <a:cubicBezTo>
                    <a:pt x="29" y="52"/>
                    <a:pt x="34" y="40"/>
                    <a:pt x="46" y="33"/>
                  </a:cubicBezTo>
                  <a:cubicBezTo>
                    <a:pt x="48" y="31"/>
                    <a:pt x="48" y="29"/>
                    <a:pt x="48" y="26"/>
                  </a:cubicBezTo>
                  <a:cubicBezTo>
                    <a:pt x="47" y="16"/>
                    <a:pt x="53" y="5"/>
                    <a:pt x="62" y="2"/>
                  </a:cubicBezTo>
                  <a:cubicBezTo>
                    <a:pt x="64" y="1"/>
                    <a:pt x="67" y="0"/>
                    <a:pt x="68" y="2"/>
                  </a:cubicBezTo>
                  <a:cubicBezTo>
                    <a:pt x="70" y="2"/>
                    <a:pt x="72" y="3"/>
                    <a:pt x="73" y="5"/>
                  </a:cubicBezTo>
                  <a:cubicBezTo>
                    <a:pt x="77" y="7"/>
                    <a:pt x="79" y="11"/>
                    <a:pt x="84" y="11"/>
                  </a:cubicBezTo>
                  <a:cubicBezTo>
                    <a:pt x="87" y="11"/>
                    <a:pt x="86" y="14"/>
                    <a:pt x="86" y="17"/>
                  </a:cubicBezTo>
                  <a:cubicBezTo>
                    <a:pt x="85" y="17"/>
                    <a:pt x="85" y="18"/>
                    <a:pt x="84" y="18"/>
                  </a:cubicBezTo>
                  <a:cubicBezTo>
                    <a:pt x="82" y="17"/>
                    <a:pt x="80" y="18"/>
                    <a:pt x="78" y="20"/>
                  </a:cubicBezTo>
                  <a:cubicBezTo>
                    <a:pt x="76" y="22"/>
                    <a:pt x="75" y="24"/>
                    <a:pt x="79" y="25"/>
                  </a:cubicBezTo>
                  <a:cubicBezTo>
                    <a:pt x="84" y="25"/>
                    <a:pt x="88" y="28"/>
                    <a:pt x="93" y="30"/>
                  </a:cubicBezTo>
                  <a:cubicBezTo>
                    <a:pt x="96" y="31"/>
                    <a:pt x="97" y="34"/>
                    <a:pt x="98" y="37"/>
                  </a:cubicBezTo>
                  <a:cubicBezTo>
                    <a:pt x="93" y="41"/>
                    <a:pt x="89" y="38"/>
                    <a:pt x="86" y="35"/>
                  </a:cubicBezTo>
                  <a:cubicBezTo>
                    <a:pt x="79" y="31"/>
                    <a:pt x="73" y="28"/>
                    <a:pt x="65" y="28"/>
                  </a:cubicBezTo>
                  <a:cubicBezTo>
                    <a:pt x="64" y="28"/>
                    <a:pt x="62" y="28"/>
                    <a:pt x="62" y="29"/>
                  </a:cubicBezTo>
                  <a:cubicBezTo>
                    <a:pt x="62" y="31"/>
                    <a:pt x="63" y="31"/>
                    <a:pt x="65" y="31"/>
                  </a:cubicBezTo>
                  <a:cubicBezTo>
                    <a:pt x="66" y="32"/>
                    <a:pt x="67" y="31"/>
                    <a:pt x="68" y="32"/>
                  </a:cubicBezTo>
                  <a:cubicBezTo>
                    <a:pt x="72" y="32"/>
                    <a:pt x="72" y="35"/>
                    <a:pt x="70" y="38"/>
                  </a:cubicBezTo>
                  <a:cubicBezTo>
                    <a:pt x="67" y="40"/>
                    <a:pt x="64" y="42"/>
                    <a:pt x="61" y="45"/>
                  </a:cubicBezTo>
                  <a:cubicBezTo>
                    <a:pt x="54" y="51"/>
                    <a:pt x="48" y="57"/>
                    <a:pt x="44" y="67"/>
                  </a:cubicBezTo>
                  <a:cubicBezTo>
                    <a:pt x="42" y="73"/>
                    <a:pt x="42" y="79"/>
                    <a:pt x="40" y="85"/>
                  </a:cubicBezTo>
                  <a:cubicBezTo>
                    <a:pt x="40" y="88"/>
                    <a:pt x="39" y="91"/>
                    <a:pt x="35" y="91"/>
                  </a:cubicBezTo>
                  <a:cubicBezTo>
                    <a:pt x="31" y="92"/>
                    <a:pt x="35" y="95"/>
                    <a:pt x="34" y="97"/>
                  </a:cubicBezTo>
                  <a:cubicBezTo>
                    <a:pt x="31" y="100"/>
                    <a:pt x="28" y="99"/>
                    <a:pt x="27" y="95"/>
                  </a:cubicBezTo>
                  <a:cubicBezTo>
                    <a:pt x="26" y="92"/>
                    <a:pt x="28" y="89"/>
                    <a:pt x="25" y="85"/>
                  </a:cubicBezTo>
                  <a:cubicBezTo>
                    <a:pt x="25" y="91"/>
                    <a:pt x="17" y="91"/>
                    <a:pt x="19" y="97"/>
                  </a:cubicBezTo>
                  <a:cubicBezTo>
                    <a:pt x="19" y="98"/>
                    <a:pt x="19" y="98"/>
                    <a:pt x="18" y="99"/>
                  </a:cubicBezTo>
                  <a:cubicBezTo>
                    <a:pt x="16" y="100"/>
                    <a:pt x="15" y="97"/>
                    <a:pt x="13" y="97"/>
                  </a:cubicBezTo>
                  <a:cubicBezTo>
                    <a:pt x="12" y="96"/>
                    <a:pt x="11" y="95"/>
                    <a:pt x="10" y="94"/>
                  </a:cubicBezTo>
                  <a:close/>
                </a:path>
              </a:pathLst>
            </a:custGeom>
            <a:solidFill>
              <a:srgbClr val="FB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6" name="Freeform 209"/>
            <p:cNvSpPr/>
            <p:nvPr/>
          </p:nvSpPr>
          <p:spPr bwMode="auto">
            <a:xfrm>
              <a:off x="4079" y="546"/>
              <a:ext cx="162" cy="187"/>
            </a:xfrm>
            <a:custGeom>
              <a:avLst/>
              <a:gdLst>
                <a:gd name="T0" fmla="*/ 77 w 77"/>
                <a:gd name="T1" fmla="*/ 4 h 89"/>
                <a:gd name="T2" fmla="*/ 59 w 77"/>
                <a:gd name="T3" fmla="*/ 28 h 89"/>
                <a:gd name="T4" fmla="*/ 57 w 77"/>
                <a:gd name="T5" fmla="*/ 36 h 89"/>
                <a:gd name="T6" fmla="*/ 35 w 77"/>
                <a:gd name="T7" fmla="*/ 67 h 89"/>
                <a:gd name="T8" fmla="*/ 26 w 77"/>
                <a:gd name="T9" fmla="*/ 86 h 89"/>
                <a:gd name="T10" fmla="*/ 23 w 77"/>
                <a:gd name="T11" fmla="*/ 88 h 89"/>
                <a:gd name="T12" fmla="*/ 21 w 77"/>
                <a:gd name="T13" fmla="*/ 85 h 89"/>
                <a:gd name="T14" fmla="*/ 23 w 77"/>
                <a:gd name="T15" fmla="*/ 67 h 89"/>
                <a:gd name="T16" fmla="*/ 24 w 77"/>
                <a:gd name="T17" fmla="*/ 55 h 89"/>
                <a:gd name="T18" fmla="*/ 29 w 77"/>
                <a:gd name="T19" fmla="*/ 41 h 89"/>
                <a:gd name="T20" fmla="*/ 32 w 77"/>
                <a:gd name="T21" fmla="*/ 34 h 89"/>
                <a:gd name="T22" fmla="*/ 33 w 77"/>
                <a:gd name="T23" fmla="*/ 32 h 89"/>
                <a:gd name="T24" fmla="*/ 39 w 77"/>
                <a:gd name="T25" fmla="*/ 17 h 89"/>
                <a:gd name="T26" fmla="*/ 40 w 77"/>
                <a:gd name="T27" fmla="*/ 13 h 89"/>
                <a:gd name="T28" fmla="*/ 37 w 77"/>
                <a:gd name="T29" fmla="*/ 11 h 89"/>
                <a:gd name="T30" fmla="*/ 35 w 77"/>
                <a:gd name="T31" fmla="*/ 13 h 89"/>
                <a:gd name="T32" fmla="*/ 27 w 77"/>
                <a:gd name="T33" fmla="*/ 29 h 89"/>
                <a:gd name="T34" fmla="*/ 12 w 77"/>
                <a:gd name="T35" fmla="*/ 60 h 89"/>
                <a:gd name="T36" fmla="*/ 10 w 77"/>
                <a:gd name="T37" fmla="*/ 73 h 89"/>
                <a:gd name="T38" fmla="*/ 10 w 77"/>
                <a:gd name="T39" fmla="*/ 83 h 89"/>
                <a:gd name="T40" fmla="*/ 10 w 77"/>
                <a:gd name="T41" fmla="*/ 85 h 89"/>
                <a:gd name="T42" fmla="*/ 10 w 77"/>
                <a:gd name="T43" fmla="*/ 86 h 89"/>
                <a:gd name="T44" fmla="*/ 7 w 77"/>
                <a:gd name="T45" fmla="*/ 88 h 89"/>
                <a:gd name="T46" fmla="*/ 17 w 77"/>
                <a:gd name="T47" fmla="*/ 30 h 89"/>
                <a:gd name="T48" fmla="*/ 32 w 77"/>
                <a:gd name="T49" fmla="*/ 7 h 89"/>
                <a:gd name="T50" fmla="*/ 45 w 77"/>
                <a:gd name="T51" fmla="*/ 6 h 89"/>
                <a:gd name="T52" fmla="*/ 51 w 77"/>
                <a:gd name="T53" fmla="*/ 7 h 89"/>
                <a:gd name="T54" fmla="*/ 75 w 77"/>
                <a:gd name="T55" fmla="*/ 2 h 89"/>
                <a:gd name="T56" fmla="*/ 77 w 77"/>
                <a:gd name="T5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7" h="89">
                  <a:moveTo>
                    <a:pt x="77" y="4"/>
                  </a:moveTo>
                  <a:cubicBezTo>
                    <a:pt x="66" y="5"/>
                    <a:pt x="56" y="17"/>
                    <a:pt x="59" y="28"/>
                  </a:cubicBezTo>
                  <a:cubicBezTo>
                    <a:pt x="60" y="31"/>
                    <a:pt x="60" y="34"/>
                    <a:pt x="57" y="36"/>
                  </a:cubicBezTo>
                  <a:cubicBezTo>
                    <a:pt x="45" y="43"/>
                    <a:pt x="39" y="54"/>
                    <a:pt x="35" y="67"/>
                  </a:cubicBezTo>
                  <a:cubicBezTo>
                    <a:pt x="33" y="74"/>
                    <a:pt x="28" y="80"/>
                    <a:pt x="26" y="86"/>
                  </a:cubicBezTo>
                  <a:cubicBezTo>
                    <a:pt x="25" y="88"/>
                    <a:pt x="24" y="89"/>
                    <a:pt x="23" y="88"/>
                  </a:cubicBezTo>
                  <a:cubicBezTo>
                    <a:pt x="21" y="88"/>
                    <a:pt x="21" y="87"/>
                    <a:pt x="21" y="85"/>
                  </a:cubicBezTo>
                  <a:cubicBezTo>
                    <a:pt x="21" y="79"/>
                    <a:pt x="22" y="73"/>
                    <a:pt x="23" y="67"/>
                  </a:cubicBezTo>
                  <a:cubicBezTo>
                    <a:pt x="21" y="63"/>
                    <a:pt x="22" y="58"/>
                    <a:pt x="24" y="55"/>
                  </a:cubicBezTo>
                  <a:cubicBezTo>
                    <a:pt x="27" y="51"/>
                    <a:pt x="29" y="46"/>
                    <a:pt x="29" y="41"/>
                  </a:cubicBezTo>
                  <a:cubicBezTo>
                    <a:pt x="30" y="38"/>
                    <a:pt x="32" y="37"/>
                    <a:pt x="32" y="34"/>
                  </a:cubicBezTo>
                  <a:cubicBezTo>
                    <a:pt x="32" y="34"/>
                    <a:pt x="32" y="33"/>
                    <a:pt x="33" y="32"/>
                  </a:cubicBezTo>
                  <a:cubicBezTo>
                    <a:pt x="35" y="27"/>
                    <a:pt x="37" y="22"/>
                    <a:pt x="39" y="17"/>
                  </a:cubicBezTo>
                  <a:cubicBezTo>
                    <a:pt x="40" y="16"/>
                    <a:pt x="41" y="15"/>
                    <a:pt x="40" y="13"/>
                  </a:cubicBezTo>
                  <a:cubicBezTo>
                    <a:pt x="39" y="12"/>
                    <a:pt x="38" y="11"/>
                    <a:pt x="37" y="11"/>
                  </a:cubicBezTo>
                  <a:cubicBezTo>
                    <a:pt x="35" y="11"/>
                    <a:pt x="35" y="12"/>
                    <a:pt x="35" y="13"/>
                  </a:cubicBezTo>
                  <a:cubicBezTo>
                    <a:pt x="34" y="19"/>
                    <a:pt x="31" y="25"/>
                    <a:pt x="27" y="29"/>
                  </a:cubicBezTo>
                  <a:cubicBezTo>
                    <a:pt x="18" y="38"/>
                    <a:pt x="17" y="49"/>
                    <a:pt x="12" y="60"/>
                  </a:cubicBezTo>
                  <a:cubicBezTo>
                    <a:pt x="10" y="63"/>
                    <a:pt x="9" y="68"/>
                    <a:pt x="10" y="73"/>
                  </a:cubicBezTo>
                  <a:cubicBezTo>
                    <a:pt x="10" y="76"/>
                    <a:pt x="10" y="79"/>
                    <a:pt x="10" y="83"/>
                  </a:cubicBezTo>
                  <a:cubicBezTo>
                    <a:pt x="10" y="83"/>
                    <a:pt x="10" y="85"/>
                    <a:pt x="10" y="85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6"/>
                    <a:pt x="8" y="87"/>
                    <a:pt x="7" y="88"/>
                  </a:cubicBezTo>
                  <a:cubicBezTo>
                    <a:pt x="0" y="67"/>
                    <a:pt x="0" y="47"/>
                    <a:pt x="17" y="30"/>
                  </a:cubicBezTo>
                  <a:cubicBezTo>
                    <a:pt x="23" y="23"/>
                    <a:pt x="29" y="16"/>
                    <a:pt x="32" y="7"/>
                  </a:cubicBezTo>
                  <a:cubicBezTo>
                    <a:pt x="34" y="1"/>
                    <a:pt x="42" y="1"/>
                    <a:pt x="45" y="6"/>
                  </a:cubicBezTo>
                  <a:cubicBezTo>
                    <a:pt x="47" y="10"/>
                    <a:pt x="49" y="10"/>
                    <a:pt x="51" y="7"/>
                  </a:cubicBezTo>
                  <a:cubicBezTo>
                    <a:pt x="58" y="1"/>
                    <a:pt x="66" y="0"/>
                    <a:pt x="75" y="2"/>
                  </a:cubicBezTo>
                  <a:cubicBezTo>
                    <a:pt x="76" y="2"/>
                    <a:pt x="77" y="3"/>
                    <a:pt x="77" y="4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7" name="Freeform 210"/>
            <p:cNvSpPr/>
            <p:nvPr/>
          </p:nvSpPr>
          <p:spPr bwMode="auto">
            <a:xfrm>
              <a:off x="4252" y="560"/>
              <a:ext cx="88" cy="163"/>
            </a:xfrm>
            <a:custGeom>
              <a:avLst/>
              <a:gdLst>
                <a:gd name="T0" fmla="*/ 12 w 42"/>
                <a:gd name="T1" fmla="*/ 12 h 77"/>
                <a:gd name="T2" fmla="*/ 7 w 42"/>
                <a:gd name="T3" fmla="*/ 7 h 77"/>
                <a:gd name="T4" fmla="*/ 0 w 42"/>
                <a:gd name="T5" fmla="*/ 0 h 77"/>
                <a:gd name="T6" fmla="*/ 22 w 42"/>
                <a:gd name="T7" fmla="*/ 5 h 77"/>
                <a:gd name="T8" fmla="*/ 31 w 42"/>
                <a:gd name="T9" fmla="*/ 13 h 77"/>
                <a:gd name="T10" fmla="*/ 38 w 42"/>
                <a:gd name="T11" fmla="*/ 23 h 77"/>
                <a:gd name="T12" fmla="*/ 38 w 42"/>
                <a:gd name="T13" fmla="*/ 27 h 77"/>
                <a:gd name="T14" fmla="*/ 32 w 42"/>
                <a:gd name="T15" fmla="*/ 41 h 77"/>
                <a:gd name="T16" fmla="*/ 33 w 42"/>
                <a:gd name="T17" fmla="*/ 44 h 77"/>
                <a:gd name="T18" fmla="*/ 41 w 42"/>
                <a:gd name="T19" fmla="*/ 64 h 77"/>
                <a:gd name="T20" fmla="*/ 41 w 42"/>
                <a:gd name="T21" fmla="*/ 70 h 77"/>
                <a:gd name="T22" fmla="*/ 36 w 42"/>
                <a:gd name="T23" fmla="*/ 75 h 77"/>
                <a:gd name="T24" fmla="*/ 33 w 42"/>
                <a:gd name="T25" fmla="*/ 74 h 77"/>
                <a:gd name="T26" fmla="*/ 31 w 42"/>
                <a:gd name="T27" fmla="*/ 58 h 77"/>
                <a:gd name="T28" fmla="*/ 29 w 42"/>
                <a:gd name="T29" fmla="*/ 48 h 77"/>
                <a:gd name="T30" fmla="*/ 25 w 42"/>
                <a:gd name="T31" fmla="*/ 32 h 77"/>
                <a:gd name="T32" fmla="*/ 19 w 42"/>
                <a:gd name="T33" fmla="*/ 27 h 77"/>
                <a:gd name="T34" fmla="*/ 13 w 42"/>
                <a:gd name="T35" fmla="*/ 15 h 77"/>
                <a:gd name="T36" fmla="*/ 12 w 42"/>
                <a:gd name="T37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7">
                  <a:moveTo>
                    <a:pt x="12" y="12"/>
                  </a:moveTo>
                  <a:cubicBezTo>
                    <a:pt x="12" y="10"/>
                    <a:pt x="12" y="7"/>
                    <a:pt x="7" y="7"/>
                  </a:cubicBezTo>
                  <a:cubicBezTo>
                    <a:pt x="4" y="7"/>
                    <a:pt x="2" y="3"/>
                    <a:pt x="0" y="0"/>
                  </a:cubicBezTo>
                  <a:cubicBezTo>
                    <a:pt x="7" y="4"/>
                    <a:pt x="14" y="5"/>
                    <a:pt x="22" y="5"/>
                  </a:cubicBezTo>
                  <a:cubicBezTo>
                    <a:pt x="25" y="5"/>
                    <a:pt x="30" y="10"/>
                    <a:pt x="31" y="13"/>
                  </a:cubicBezTo>
                  <a:cubicBezTo>
                    <a:pt x="32" y="18"/>
                    <a:pt x="36" y="20"/>
                    <a:pt x="38" y="23"/>
                  </a:cubicBezTo>
                  <a:cubicBezTo>
                    <a:pt x="39" y="25"/>
                    <a:pt x="40" y="27"/>
                    <a:pt x="38" y="27"/>
                  </a:cubicBezTo>
                  <a:cubicBezTo>
                    <a:pt x="29" y="28"/>
                    <a:pt x="32" y="35"/>
                    <a:pt x="32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52"/>
                    <a:pt x="38" y="57"/>
                    <a:pt x="41" y="64"/>
                  </a:cubicBezTo>
                  <a:cubicBezTo>
                    <a:pt x="42" y="66"/>
                    <a:pt x="42" y="68"/>
                    <a:pt x="41" y="70"/>
                  </a:cubicBezTo>
                  <a:cubicBezTo>
                    <a:pt x="40" y="73"/>
                    <a:pt x="38" y="74"/>
                    <a:pt x="36" y="75"/>
                  </a:cubicBezTo>
                  <a:cubicBezTo>
                    <a:pt x="35" y="77"/>
                    <a:pt x="34" y="75"/>
                    <a:pt x="33" y="74"/>
                  </a:cubicBezTo>
                  <a:cubicBezTo>
                    <a:pt x="37" y="68"/>
                    <a:pt x="38" y="63"/>
                    <a:pt x="31" y="58"/>
                  </a:cubicBezTo>
                  <a:cubicBezTo>
                    <a:pt x="29" y="56"/>
                    <a:pt x="28" y="52"/>
                    <a:pt x="29" y="48"/>
                  </a:cubicBezTo>
                  <a:cubicBezTo>
                    <a:pt x="29" y="42"/>
                    <a:pt x="28" y="37"/>
                    <a:pt x="25" y="32"/>
                  </a:cubicBezTo>
                  <a:cubicBezTo>
                    <a:pt x="22" y="31"/>
                    <a:pt x="23" y="27"/>
                    <a:pt x="19" y="27"/>
                  </a:cubicBezTo>
                  <a:cubicBezTo>
                    <a:pt x="19" y="22"/>
                    <a:pt x="20" y="16"/>
                    <a:pt x="13" y="15"/>
                  </a:cubicBezTo>
                  <a:cubicBezTo>
                    <a:pt x="12" y="15"/>
                    <a:pt x="12" y="13"/>
                    <a:pt x="12" y="12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8" name="Freeform 211"/>
            <p:cNvSpPr/>
            <p:nvPr/>
          </p:nvSpPr>
          <p:spPr bwMode="auto">
            <a:xfrm>
              <a:off x="4243" y="714"/>
              <a:ext cx="95" cy="83"/>
            </a:xfrm>
            <a:custGeom>
              <a:avLst/>
              <a:gdLst>
                <a:gd name="T0" fmla="*/ 34 w 45"/>
                <a:gd name="T1" fmla="*/ 8 h 39"/>
                <a:gd name="T2" fmla="*/ 34 w 45"/>
                <a:gd name="T3" fmla="*/ 16 h 39"/>
                <a:gd name="T4" fmla="*/ 36 w 45"/>
                <a:gd name="T5" fmla="*/ 18 h 39"/>
                <a:gd name="T6" fmla="*/ 44 w 45"/>
                <a:gd name="T7" fmla="*/ 23 h 39"/>
                <a:gd name="T8" fmla="*/ 38 w 45"/>
                <a:gd name="T9" fmla="*/ 32 h 39"/>
                <a:gd name="T10" fmla="*/ 27 w 45"/>
                <a:gd name="T11" fmla="*/ 34 h 39"/>
                <a:gd name="T12" fmla="*/ 0 w 45"/>
                <a:gd name="T13" fmla="*/ 39 h 39"/>
                <a:gd name="T14" fmla="*/ 0 w 45"/>
                <a:gd name="T15" fmla="*/ 37 h 39"/>
                <a:gd name="T16" fmla="*/ 18 w 45"/>
                <a:gd name="T17" fmla="*/ 31 h 39"/>
                <a:gd name="T18" fmla="*/ 22 w 45"/>
                <a:gd name="T19" fmla="*/ 27 h 39"/>
                <a:gd name="T20" fmla="*/ 30 w 45"/>
                <a:gd name="T21" fmla="*/ 6 h 39"/>
                <a:gd name="T22" fmla="*/ 36 w 45"/>
                <a:gd name="T23" fmla="*/ 3 h 39"/>
                <a:gd name="T24" fmla="*/ 34 w 45"/>
                <a:gd name="T25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39">
                  <a:moveTo>
                    <a:pt x="34" y="8"/>
                  </a:moveTo>
                  <a:cubicBezTo>
                    <a:pt x="34" y="11"/>
                    <a:pt x="34" y="13"/>
                    <a:pt x="34" y="16"/>
                  </a:cubicBezTo>
                  <a:cubicBezTo>
                    <a:pt x="33" y="18"/>
                    <a:pt x="34" y="19"/>
                    <a:pt x="36" y="18"/>
                  </a:cubicBezTo>
                  <a:cubicBezTo>
                    <a:pt x="40" y="17"/>
                    <a:pt x="43" y="18"/>
                    <a:pt x="44" y="23"/>
                  </a:cubicBezTo>
                  <a:cubicBezTo>
                    <a:pt x="45" y="28"/>
                    <a:pt x="42" y="31"/>
                    <a:pt x="38" y="32"/>
                  </a:cubicBezTo>
                  <a:cubicBezTo>
                    <a:pt x="35" y="33"/>
                    <a:pt x="31" y="33"/>
                    <a:pt x="27" y="34"/>
                  </a:cubicBezTo>
                  <a:cubicBezTo>
                    <a:pt x="19" y="38"/>
                    <a:pt x="9" y="37"/>
                    <a:pt x="0" y="39"/>
                  </a:cubicBezTo>
                  <a:cubicBezTo>
                    <a:pt x="0" y="39"/>
                    <a:pt x="0" y="38"/>
                    <a:pt x="0" y="37"/>
                  </a:cubicBezTo>
                  <a:cubicBezTo>
                    <a:pt x="5" y="33"/>
                    <a:pt x="12" y="34"/>
                    <a:pt x="18" y="31"/>
                  </a:cubicBezTo>
                  <a:cubicBezTo>
                    <a:pt x="20" y="30"/>
                    <a:pt x="21" y="29"/>
                    <a:pt x="22" y="27"/>
                  </a:cubicBezTo>
                  <a:cubicBezTo>
                    <a:pt x="23" y="19"/>
                    <a:pt x="28" y="13"/>
                    <a:pt x="30" y="6"/>
                  </a:cubicBezTo>
                  <a:cubicBezTo>
                    <a:pt x="30" y="3"/>
                    <a:pt x="33" y="0"/>
                    <a:pt x="36" y="3"/>
                  </a:cubicBezTo>
                  <a:cubicBezTo>
                    <a:pt x="36" y="5"/>
                    <a:pt x="36" y="7"/>
                    <a:pt x="34" y="8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9" name="Freeform 212"/>
            <p:cNvSpPr/>
            <p:nvPr/>
          </p:nvSpPr>
          <p:spPr bwMode="auto">
            <a:xfrm>
              <a:off x="4136" y="748"/>
              <a:ext cx="109" cy="63"/>
            </a:xfrm>
            <a:custGeom>
              <a:avLst/>
              <a:gdLst>
                <a:gd name="T0" fmla="*/ 52 w 52"/>
                <a:gd name="T1" fmla="*/ 22 h 30"/>
                <a:gd name="T2" fmla="*/ 51 w 52"/>
                <a:gd name="T3" fmla="*/ 23 h 30"/>
                <a:gd name="T4" fmla="*/ 20 w 52"/>
                <a:gd name="T5" fmla="*/ 23 h 30"/>
                <a:gd name="T6" fmla="*/ 9 w 52"/>
                <a:gd name="T7" fmla="*/ 15 h 30"/>
                <a:gd name="T8" fmla="*/ 9 w 52"/>
                <a:gd name="T9" fmla="*/ 11 h 30"/>
                <a:gd name="T10" fmla="*/ 11 w 52"/>
                <a:gd name="T11" fmla="*/ 7 h 30"/>
                <a:gd name="T12" fmla="*/ 7 w 52"/>
                <a:gd name="T13" fmla="*/ 7 h 30"/>
                <a:gd name="T14" fmla="*/ 0 w 52"/>
                <a:gd name="T15" fmla="*/ 5 h 30"/>
                <a:gd name="T16" fmla="*/ 0 w 52"/>
                <a:gd name="T17" fmla="*/ 3 h 30"/>
                <a:gd name="T18" fmla="*/ 9 w 52"/>
                <a:gd name="T19" fmla="*/ 0 h 30"/>
                <a:gd name="T20" fmla="*/ 16 w 52"/>
                <a:gd name="T21" fmla="*/ 2 h 30"/>
                <a:gd name="T22" fmla="*/ 19 w 52"/>
                <a:gd name="T23" fmla="*/ 3 h 30"/>
                <a:gd name="T24" fmla="*/ 20 w 52"/>
                <a:gd name="T25" fmla="*/ 10 h 30"/>
                <a:gd name="T26" fmla="*/ 23 w 52"/>
                <a:gd name="T27" fmla="*/ 21 h 30"/>
                <a:gd name="T28" fmla="*/ 44 w 52"/>
                <a:gd name="T29" fmla="*/ 22 h 30"/>
                <a:gd name="T30" fmla="*/ 52 w 52"/>
                <a:gd name="T31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30">
                  <a:moveTo>
                    <a:pt x="52" y="22"/>
                  </a:moveTo>
                  <a:cubicBezTo>
                    <a:pt x="52" y="22"/>
                    <a:pt x="51" y="23"/>
                    <a:pt x="51" y="23"/>
                  </a:cubicBezTo>
                  <a:cubicBezTo>
                    <a:pt x="41" y="30"/>
                    <a:pt x="30" y="26"/>
                    <a:pt x="20" y="23"/>
                  </a:cubicBezTo>
                  <a:cubicBezTo>
                    <a:pt x="14" y="23"/>
                    <a:pt x="11" y="19"/>
                    <a:pt x="9" y="15"/>
                  </a:cubicBezTo>
                  <a:cubicBezTo>
                    <a:pt x="8" y="13"/>
                    <a:pt x="8" y="12"/>
                    <a:pt x="9" y="11"/>
                  </a:cubicBezTo>
                  <a:cubicBezTo>
                    <a:pt x="11" y="10"/>
                    <a:pt x="12" y="9"/>
                    <a:pt x="11" y="7"/>
                  </a:cubicBezTo>
                  <a:cubicBezTo>
                    <a:pt x="10" y="5"/>
                    <a:pt x="8" y="7"/>
                    <a:pt x="7" y="7"/>
                  </a:cubicBezTo>
                  <a:cubicBezTo>
                    <a:pt x="5" y="7"/>
                    <a:pt x="2" y="7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3" y="1"/>
                    <a:pt x="6" y="1"/>
                    <a:pt x="9" y="0"/>
                  </a:cubicBezTo>
                  <a:cubicBezTo>
                    <a:pt x="11" y="3"/>
                    <a:pt x="13" y="5"/>
                    <a:pt x="16" y="2"/>
                  </a:cubicBezTo>
                  <a:cubicBezTo>
                    <a:pt x="19" y="1"/>
                    <a:pt x="19" y="1"/>
                    <a:pt x="19" y="3"/>
                  </a:cubicBezTo>
                  <a:cubicBezTo>
                    <a:pt x="21" y="5"/>
                    <a:pt x="21" y="7"/>
                    <a:pt x="20" y="10"/>
                  </a:cubicBezTo>
                  <a:cubicBezTo>
                    <a:pt x="16" y="17"/>
                    <a:pt x="16" y="17"/>
                    <a:pt x="23" y="21"/>
                  </a:cubicBezTo>
                  <a:cubicBezTo>
                    <a:pt x="30" y="24"/>
                    <a:pt x="37" y="22"/>
                    <a:pt x="44" y="22"/>
                  </a:cubicBezTo>
                  <a:cubicBezTo>
                    <a:pt x="47" y="22"/>
                    <a:pt x="49" y="20"/>
                    <a:pt x="52" y="22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0" name="Freeform 213"/>
            <p:cNvSpPr/>
            <p:nvPr/>
          </p:nvSpPr>
          <p:spPr bwMode="auto">
            <a:xfrm>
              <a:off x="4319" y="645"/>
              <a:ext cx="38" cy="50"/>
            </a:xfrm>
            <a:custGeom>
              <a:avLst/>
              <a:gdLst>
                <a:gd name="T0" fmla="*/ 9 w 18"/>
                <a:gd name="T1" fmla="*/ 24 h 24"/>
                <a:gd name="T2" fmla="*/ 4 w 18"/>
                <a:gd name="T3" fmla="*/ 18 h 24"/>
                <a:gd name="T4" fmla="*/ 1 w 18"/>
                <a:gd name="T5" fmla="*/ 4 h 24"/>
                <a:gd name="T6" fmla="*/ 3 w 18"/>
                <a:gd name="T7" fmla="*/ 11 h 24"/>
                <a:gd name="T8" fmla="*/ 7 w 18"/>
                <a:gd name="T9" fmla="*/ 4 h 24"/>
                <a:gd name="T10" fmla="*/ 11 w 18"/>
                <a:gd name="T11" fmla="*/ 0 h 24"/>
                <a:gd name="T12" fmla="*/ 15 w 18"/>
                <a:gd name="T13" fmla="*/ 2 h 24"/>
                <a:gd name="T14" fmla="*/ 17 w 18"/>
                <a:gd name="T15" fmla="*/ 8 h 24"/>
                <a:gd name="T16" fmla="*/ 11 w 18"/>
                <a:gd name="T17" fmla="*/ 21 h 24"/>
                <a:gd name="T18" fmla="*/ 9 w 18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4">
                  <a:moveTo>
                    <a:pt x="9" y="24"/>
                  </a:moveTo>
                  <a:cubicBezTo>
                    <a:pt x="9" y="20"/>
                    <a:pt x="5" y="20"/>
                    <a:pt x="4" y="18"/>
                  </a:cubicBezTo>
                  <a:cubicBezTo>
                    <a:pt x="1" y="14"/>
                    <a:pt x="0" y="9"/>
                    <a:pt x="1" y="4"/>
                  </a:cubicBezTo>
                  <a:cubicBezTo>
                    <a:pt x="4" y="6"/>
                    <a:pt x="4" y="6"/>
                    <a:pt x="3" y="11"/>
                  </a:cubicBezTo>
                  <a:cubicBezTo>
                    <a:pt x="6" y="8"/>
                    <a:pt x="6" y="8"/>
                    <a:pt x="7" y="4"/>
                  </a:cubicBezTo>
                  <a:cubicBezTo>
                    <a:pt x="8" y="2"/>
                    <a:pt x="9" y="1"/>
                    <a:pt x="11" y="0"/>
                  </a:cubicBezTo>
                  <a:cubicBezTo>
                    <a:pt x="13" y="0"/>
                    <a:pt x="15" y="0"/>
                    <a:pt x="15" y="2"/>
                  </a:cubicBezTo>
                  <a:cubicBezTo>
                    <a:pt x="16" y="4"/>
                    <a:pt x="18" y="7"/>
                    <a:pt x="17" y="8"/>
                  </a:cubicBezTo>
                  <a:cubicBezTo>
                    <a:pt x="11" y="11"/>
                    <a:pt x="14" y="17"/>
                    <a:pt x="11" y="21"/>
                  </a:cubicBezTo>
                  <a:cubicBezTo>
                    <a:pt x="11" y="22"/>
                    <a:pt x="10" y="23"/>
                    <a:pt x="9" y="24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1" name="Freeform 214"/>
            <p:cNvSpPr/>
            <p:nvPr/>
          </p:nvSpPr>
          <p:spPr bwMode="auto">
            <a:xfrm>
              <a:off x="4315" y="708"/>
              <a:ext cx="31" cy="23"/>
            </a:xfrm>
            <a:custGeom>
              <a:avLst/>
              <a:gdLst>
                <a:gd name="T0" fmla="*/ 0 w 15"/>
                <a:gd name="T1" fmla="*/ 11 h 11"/>
                <a:gd name="T2" fmla="*/ 2 w 15"/>
                <a:gd name="T3" fmla="*/ 5 h 11"/>
                <a:gd name="T4" fmla="*/ 3 w 15"/>
                <a:gd name="T5" fmla="*/ 4 h 11"/>
                <a:gd name="T6" fmla="*/ 6 w 15"/>
                <a:gd name="T7" fmla="*/ 3 h 11"/>
                <a:gd name="T8" fmla="*/ 11 w 15"/>
                <a:gd name="T9" fmla="*/ 0 h 11"/>
                <a:gd name="T10" fmla="*/ 13 w 15"/>
                <a:gd name="T11" fmla="*/ 10 h 11"/>
                <a:gd name="T12" fmla="*/ 8 w 15"/>
                <a:gd name="T13" fmla="*/ 6 h 11"/>
                <a:gd name="T14" fmla="*/ 0 w 1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11"/>
                  </a:moveTo>
                  <a:cubicBezTo>
                    <a:pt x="1" y="9"/>
                    <a:pt x="1" y="7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6" y="6"/>
                    <a:pt x="6" y="3"/>
                  </a:cubicBezTo>
                  <a:cubicBezTo>
                    <a:pt x="7" y="1"/>
                    <a:pt x="9" y="1"/>
                    <a:pt x="11" y="0"/>
                  </a:cubicBezTo>
                  <a:cubicBezTo>
                    <a:pt x="15" y="3"/>
                    <a:pt x="11" y="7"/>
                    <a:pt x="13" y="10"/>
                  </a:cubicBezTo>
                  <a:cubicBezTo>
                    <a:pt x="9" y="10"/>
                    <a:pt x="10" y="7"/>
                    <a:pt x="8" y="6"/>
                  </a:cubicBezTo>
                  <a:cubicBezTo>
                    <a:pt x="6" y="7"/>
                    <a:pt x="3" y="9"/>
                    <a:pt x="0" y="11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2" name="Freeform 215"/>
            <p:cNvSpPr/>
            <p:nvPr/>
          </p:nvSpPr>
          <p:spPr bwMode="auto">
            <a:xfrm>
              <a:off x="4119" y="748"/>
              <a:ext cx="11" cy="21"/>
            </a:xfrm>
            <a:custGeom>
              <a:avLst/>
              <a:gdLst>
                <a:gd name="T0" fmla="*/ 0 w 5"/>
                <a:gd name="T1" fmla="*/ 0 h 10"/>
                <a:gd name="T2" fmla="*/ 3 w 5"/>
                <a:gd name="T3" fmla="*/ 3 h 10"/>
                <a:gd name="T4" fmla="*/ 5 w 5"/>
                <a:gd name="T5" fmla="*/ 10 h 10"/>
                <a:gd name="T6" fmla="*/ 0 w 5"/>
                <a:gd name="T7" fmla="*/ 8 h 10"/>
                <a:gd name="T8" fmla="*/ 0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cubicBezTo>
                    <a:pt x="1" y="0"/>
                    <a:pt x="3" y="2"/>
                    <a:pt x="3" y="3"/>
                  </a:cubicBezTo>
                  <a:cubicBezTo>
                    <a:pt x="1" y="7"/>
                    <a:pt x="4" y="8"/>
                    <a:pt x="5" y="10"/>
                  </a:cubicBezTo>
                  <a:cubicBezTo>
                    <a:pt x="4" y="9"/>
                    <a:pt x="2" y="9"/>
                    <a:pt x="0" y="8"/>
                  </a:cubicBezTo>
                  <a:cubicBezTo>
                    <a:pt x="1" y="5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3" name="Freeform 216"/>
            <p:cNvSpPr/>
            <p:nvPr/>
          </p:nvSpPr>
          <p:spPr bwMode="auto">
            <a:xfrm>
              <a:off x="4157" y="601"/>
              <a:ext cx="187" cy="200"/>
            </a:xfrm>
            <a:custGeom>
              <a:avLst/>
              <a:gdLst>
                <a:gd name="T0" fmla="*/ 78 w 89"/>
                <a:gd name="T1" fmla="*/ 55 h 95"/>
                <a:gd name="T2" fmla="*/ 77 w 89"/>
                <a:gd name="T3" fmla="*/ 56 h 95"/>
                <a:gd name="T4" fmla="*/ 67 w 89"/>
                <a:gd name="T5" fmla="*/ 73 h 95"/>
                <a:gd name="T6" fmla="*/ 64 w 89"/>
                <a:gd name="T7" fmla="*/ 83 h 95"/>
                <a:gd name="T8" fmla="*/ 59 w 89"/>
                <a:gd name="T9" fmla="*/ 86 h 95"/>
                <a:gd name="T10" fmla="*/ 42 w 89"/>
                <a:gd name="T11" fmla="*/ 92 h 95"/>
                <a:gd name="T12" fmla="*/ 22 w 89"/>
                <a:gd name="T13" fmla="*/ 94 h 95"/>
                <a:gd name="T14" fmla="*/ 4 w 89"/>
                <a:gd name="T15" fmla="*/ 88 h 95"/>
                <a:gd name="T16" fmla="*/ 7 w 89"/>
                <a:gd name="T17" fmla="*/ 81 h 95"/>
                <a:gd name="T18" fmla="*/ 7 w 89"/>
                <a:gd name="T19" fmla="*/ 72 h 95"/>
                <a:gd name="T20" fmla="*/ 6 w 89"/>
                <a:gd name="T21" fmla="*/ 72 h 95"/>
                <a:gd name="T22" fmla="*/ 4 w 89"/>
                <a:gd name="T23" fmla="*/ 66 h 95"/>
                <a:gd name="T24" fmla="*/ 6 w 89"/>
                <a:gd name="T25" fmla="*/ 64 h 95"/>
                <a:gd name="T26" fmla="*/ 10 w 89"/>
                <a:gd name="T27" fmla="*/ 61 h 95"/>
                <a:gd name="T28" fmla="*/ 12 w 89"/>
                <a:gd name="T29" fmla="*/ 48 h 95"/>
                <a:gd name="T30" fmla="*/ 17 w 89"/>
                <a:gd name="T31" fmla="*/ 34 h 95"/>
                <a:gd name="T32" fmla="*/ 38 w 89"/>
                <a:gd name="T33" fmla="*/ 15 h 95"/>
                <a:gd name="T34" fmla="*/ 40 w 89"/>
                <a:gd name="T35" fmla="*/ 13 h 95"/>
                <a:gd name="T36" fmla="*/ 42 w 89"/>
                <a:gd name="T37" fmla="*/ 10 h 95"/>
                <a:gd name="T38" fmla="*/ 39 w 89"/>
                <a:gd name="T39" fmla="*/ 9 h 95"/>
                <a:gd name="T40" fmla="*/ 34 w 89"/>
                <a:gd name="T41" fmla="*/ 9 h 95"/>
                <a:gd name="T42" fmla="*/ 32 w 89"/>
                <a:gd name="T43" fmla="*/ 3 h 95"/>
                <a:gd name="T44" fmla="*/ 36 w 89"/>
                <a:gd name="T45" fmla="*/ 2 h 95"/>
                <a:gd name="T46" fmla="*/ 54 w 89"/>
                <a:gd name="T47" fmla="*/ 7 h 95"/>
                <a:gd name="T48" fmla="*/ 67 w 89"/>
                <a:gd name="T49" fmla="*/ 13 h 95"/>
                <a:gd name="T50" fmla="*/ 70 w 89"/>
                <a:gd name="T51" fmla="*/ 13 h 95"/>
                <a:gd name="T52" fmla="*/ 75 w 89"/>
                <a:gd name="T53" fmla="*/ 21 h 95"/>
                <a:gd name="T54" fmla="*/ 77 w 89"/>
                <a:gd name="T55" fmla="*/ 37 h 95"/>
                <a:gd name="T56" fmla="*/ 78 w 89"/>
                <a:gd name="T57" fmla="*/ 40 h 95"/>
                <a:gd name="T58" fmla="*/ 78 w 89"/>
                <a:gd name="T59" fmla="*/ 5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9" h="95">
                  <a:moveTo>
                    <a:pt x="78" y="55"/>
                  </a:moveTo>
                  <a:cubicBezTo>
                    <a:pt x="78" y="55"/>
                    <a:pt x="77" y="55"/>
                    <a:pt x="77" y="56"/>
                  </a:cubicBezTo>
                  <a:cubicBezTo>
                    <a:pt x="70" y="59"/>
                    <a:pt x="71" y="68"/>
                    <a:pt x="67" y="73"/>
                  </a:cubicBezTo>
                  <a:cubicBezTo>
                    <a:pt x="65" y="76"/>
                    <a:pt x="64" y="80"/>
                    <a:pt x="64" y="83"/>
                  </a:cubicBezTo>
                  <a:cubicBezTo>
                    <a:pt x="64" y="87"/>
                    <a:pt x="60" y="85"/>
                    <a:pt x="59" y="86"/>
                  </a:cubicBezTo>
                  <a:cubicBezTo>
                    <a:pt x="54" y="91"/>
                    <a:pt x="47" y="89"/>
                    <a:pt x="42" y="92"/>
                  </a:cubicBezTo>
                  <a:cubicBezTo>
                    <a:pt x="35" y="93"/>
                    <a:pt x="28" y="93"/>
                    <a:pt x="22" y="94"/>
                  </a:cubicBezTo>
                  <a:cubicBezTo>
                    <a:pt x="15" y="95"/>
                    <a:pt x="10" y="90"/>
                    <a:pt x="4" y="88"/>
                  </a:cubicBezTo>
                  <a:cubicBezTo>
                    <a:pt x="0" y="87"/>
                    <a:pt x="5" y="83"/>
                    <a:pt x="7" y="81"/>
                  </a:cubicBezTo>
                  <a:cubicBezTo>
                    <a:pt x="11" y="77"/>
                    <a:pt x="10" y="75"/>
                    <a:pt x="7" y="72"/>
                  </a:cubicBezTo>
                  <a:cubicBezTo>
                    <a:pt x="7" y="72"/>
                    <a:pt x="6" y="72"/>
                    <a:pt x="6" y="72"/>
                  </a:cubicBezTo>
                  <a:cubicBezTo>
                    <a:pt x="4" y="70"/>
                    <a:pt x="3" y="69"/>
                    <a:pt x="4" y="66"/>
                  </a:cubicBezTo>
                  <a:cubicBezTo>
                    <a:pt x="4" y="65"/>
                    <a:pt x="4" y="63"/>
                    <a:pt x="6" y="64"/>
                  </a:cubicBezTo>
                  <a:cubicBezTo>
                    <a:pt x="12" y="69"/>
                    <a:pt x="11" y="63"/>
                    <a:pt x="10" y="61"/>
                  </a:cubicBezTo>
                  <a:cubicBezTo>
                    <a:pt x="10" y="57"/>
                    <a:pt x="11" y="52"/>
                    <a:pt x="12" y="48"/>
                  </a:cubicBezTo>
                  <a:cubicBezTo>
                    <a:pt x="12" y="44"/>
                    <a:pt x="15" y="38"/>
                    <a:pt x="17" y="34"/>
                  </a:cubicBezTo>
                  <a:cubicBezTo>
                    <a:pt x="23" y="27"/>
                    <a:pt x="30" y="20"/>
                    <a:pt x="38" y="15"/>
                  </a:cubicBezTo>
                  <a:cubicBezTo>
                    <a:pt x="39" y="14"/>
                    <a:pt x="40" y="14"/>
                    <a:pt x="40" y="13"/>
                  </a:cubicBezTo>
                  <a:cubicBezTo>
                    <a:pt x="41" y="12"/>
                    <a:pt x="43" y="12"/>
                    <a:pt x="42" y="10"/>
                  </a:cubicBezTo>
                  <a:cubicBezTo>
                    <a:pt x="41" y="8"/>
                    <a:pt x="40" y="9"/>
                    <a:pt x="39" y="9"/>
                  </a:cubicBezTo>
                  <a:cubicBezTo>
                    <a:pt x="37" y="10"/>
                    <a:pt x="36" y="9"/>
                    <a:pt x="34" y="9"/>
                  </a:cubicBezTo>
                  <a:cubicBezTo>
                    <a:pt x="30" y="8"/>
                    <a:pt x="32" y="5"/>
                    <a:pt x="32" y="3"/>
                  </a:cubicBezTo>
                  <a:cubicBezTo>
                    <a:pt x="32" y="0"/>
                    <a:pt x="34" y="2"/>
                    <a:pt x="36" y="2"/>
                  </a:cubicBezTo>
                  <a:cubicBezTo>
                    <a:pt x="42" y="4"/>
                    <a:pt x="49" y="2"/>
                    <a:pt x="54" y="7"/>
                  </a:cubicBezTo>
                  <a:cubicBezTo>
                    <a:pt x="58" y="10"/>
                    <a:pt x="62" y="13"/>
                    <a:pt x="67" y="13"/>
                  </a:cubicBezTo>
                  <a:cubicBezTo>
                    <a:pt x="68" y="14"/>
                    <a:pt x="69" y="14"/>
                    <a:pt x="70" y="13"/>
                  </a:cubicBezTo>
                  <a:cubicBezTo>
                    <a:pt x="74" y="14"/>
                    <a:pt x="74" y="18"/>
                    <a:pt x="75" y="21"/>
                  </a:cubicBezTo>
                  <a:cubicBezTo>
                    <a:pt x="76" y="26"/>
                    <a:pt x="73" y="32"/>
                    <a:pt x="77" y="37"/>
                  </a:cubicBezTo>
                  <a:cubicBezTo>
                    <a:pt x="78" y="38"/>
                    <a:pt x="78" y="39"/>
                    <a:pt x="78" y="40"/>
                  </a:cubicBezTo>
                  <a:cubicBezTo>
                    <a:pt x="89" y="45"/>
                    <a:pt x="83" y="50"/>
                    <a:pt x="78" y="55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4" name="Freeform 217"/>
            <p:cNvSpPr/>
            <p:nvPr/>
          </p:nvSpPr>
          <p:spPr bwMode="auto">
            <a:xfrm>
              <a:off x="4092" y="560"/>
              <a:ext cx="80" cy="161"/>
            </a:xfrm>
            <a:custGeom>
              <a:avLst/>
              <a:gdLst>
                <a:gd name="T0" fmla="*/ 27 w 38"/>
                <a:gd name="T1" fmla="*/ 27 h 76"/>
                <a:gd name="T2" fmla="*/ 20 w 38"/>
                <a:gd name="T3" fmla="*/ 48 h 76"/>
                <a:gd name="T4" fmla="*/ 17 w 38"/>
                <a:gd name="T5" fmla="*/ 60 h 76"/>
                <a:gd name="T6" fmla="*/ 13 w 38"/>
                <a:gd name="T7" fmla="*/ 57 h 76"/>
                <a:gd name="T8" fmla="*/ 4 w 38"/>
                <a:gd name="T9" fmla="*/ 76 h 76"/>
                <a:gd name="T10" fmla="*/ 4 w 38"/>
                <a:gd name="T11" fmla="*/ 52 h 76"/>
                <a:gd name="T12" fmla="*/ 11 w 38"/>
                <a:gd name="T13" fmla="*/ 34 h 76"/>
                <a:gd name="T14" fmla="*/ 24 w 38"/>
                <a:gd name="T15" fmla="*/ 13 h 76"/>
                <a:gd name="T16" fmla="*/ 27 w 38"/>
                <a:gd name="T17" fmla="*/ 6 h 76"/>
                <a:gd name="T18" fmla="*/ 31 w 38"/>
                <a:gd name="T19" fmla="*/ 2 h 76"/>
                <a:gd name="T20" fmla="*/ 36 w 38"/>
                <a:gd name="T21" fmla="*/ 9 h 76"/>
                <a:gd name="T22" fmla="*/ 27 w 38"/>
                <a:gd name="T23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76">
                  <a:moveTo>
                    <a:pt x="27" y="27"/>
                  </a:moveTo>
                  <a:cubicBezTo>
                    <a:pt x="24" y="34"/>
                    <a:pt x="26" y="42"/>
                    <a:pt x="20" y="48"/>
                  </a:cubicBezTo>
                  <a:cubicBezTo>
                    <a:pt x="17" y="51"/>
                    <a:pt x="18" y="56"/>
                    <a:pt x="17" y="60"/>
                  </a:cubicBezTo>
                  <a:cubicBezTo>
                    <a:pt x="16" y="59"/>
                    <a:pt x="14" y="58"/>
                    <a:pt x="13" y="57"/>
                  </a:cubicBezTo>
                  <a:cubicBezTo>
                    <a:pt x="8" y="62"/>
                    <a:pt x="7" y="69"/>
                    <a:pt x="4" y="76"/>
                  </a:cubicBezTo>
                  <a:cubicBezTo>
                    <a:pt x="0" y="68"/>
                    <a:pt x="1" y="59"/>
                    <a:pt x="4" y="52"/>
                  </a:cubicBezTo>
                  <a:cubicBezTo>
                    <a:pt x="6" y="46"/>
                    <a:pt x="9" y="40"/>
                    <a:pt x="11" y="34"/>
                  </a:cubicBezTo>
                  <a:cubicBezTo>
                    <a:pt x="15" y="26"/>
                    <a:pt x="21" y="21"/>
                    <a:pt x="24" y="13"/>
                  </a:cubicBezTo>
                  <a:cubicBezTo>
                    <a:pt x="25" y="11"/>
                    <a:pt x="27" y="9"/>
                    <a:pt x="27" y="6"/>
                  </a:cubicBezTo>
                  <a:cubicBezTo>
                    <a:pt x="27" y="4"/>
                    <a:pt x="27" y="0"/>
                    <a:pt x="31" y="2"/>
                  </a:cubicBezTo>
                  <a:cubicBezTo>
                    <a:pt x="34" y="3"/>
                    <a:pt x="38" y="5"/>
                    <a:pt x="36" y="9"/>
                  </a:cubicBezTo>
                  <a:cubicBezTo>
                    <a:pt x="32" y="15"/>
                    <a:pt x="31" y="21"/>
                    <a:pt x="27" y="27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5" name="Freeform 218"/>
            <p:cNvSpPr/>
            <p:nvPr/>
          </p:nvSpPr>
          <p:spPr bwMode="auto">
            <a:xfrm>
              <a:off x="4252" y="584"/>
              <a:ext cx="50" cy="33"/>
            </a:xfrm>
            <a:custGeom>
              <a:avLst/>
              <a:gdLst>
                <a:gd name="T0" fmla="*/ 12 w 24"/>
                <a:gd name="T1" fmla="*/ 1 h 16"/>
                <a:gd name="T2" fmla="*/ 14 w 24"/>
                <a:gd name="T3" fmla="*/ 4 h 16"/>
                <a:gd name="T4" fmla="*/ 19 w 24"/>
                <a:gd name="T5" fmla="*/ 3 h 16"/>
                <a:gd name="T6" fmla="*/ 19 w 24"/>
                <a:gd name="T7" fmla="*/ 16 h 16"/>
                <a:gd name="T8" fmla="*/ 4 w 24"/>
                <a:gd name="T9" fmla="*/ 10 h 16"/>
                <a:gd name="T10" fmla="*/ 0 w 24"/>
                <a:gd name="T11" fmla="*/ 7 h 16"/>
                <a:gd name="T12" fmla="*/ 5 w 24"/>
                <a:gd name="T13" fmla="*/ 2 h 16"/>
                <a:gd name="T14" fmla="*/ 11 w 24"/>
                <a:gd name="T15" fmla="*/ 1 h 16"/>
                <a:gd name="T16" fmla="*/ 12 w 24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6">
                  <a:moveTo>
                    <a:pt x="12" y="1"/>
                  </a:moveTo>
                  <a:cubicBezTo>
                    <a:pt x="13" y="2"/>
                    <a:pt x="13" y="3"/>
                    <a:pt x="14" y="4"/>
                  </a:cubicBezTo>
                  <a:cubicBezTo>
                    <a:pt x="16" y="4"/>
                    <a:pt x="20" y="0"/>
                    <a:pt x="19" y="3"/>
                  </a:cubicBezTo>
                  <a:cubicBezTo>
                    <a:pt x="19" y="7"/>
                    <a:pt x="24" y="11"/>
                    <a:pt x="19" y="16"/>
                  </a:cubicBezTo>
                  <a:cubicBezTo>
                    <a:pt x="14" y="14"/>
                    <a:pt x="10" y="10"/>
                    <a:pt x="4" y="10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4"/>
                    <a:pt x="3" y="3"/>
                    <a:pt x="5" y="2"/>
                  </a:cubicBezTo>
                  <a:cubicBezTo>
                    <a:pt x="7" y="1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6" name="Freeform 219"/>
            <p:cNvSpPr/>
            <p:nvPr/>
          </p:nvSpPr>
          <p:spPr bwMode="auto">
            <a:xfrm>
              <a:off x="4130" y="723"/>
              <a:ext cx="31" cy="34"/>
            </a:xfrm>
            <a:custGeom>
              <a:avLst/>
              <a:gdLst>
                <a:gd name="T0" fmla="*/ 12 w 15"/>
                <a:gd name="T1" fmla="*/ 12 h 16"/>
                <a:gd name="T2" fmla="*/ 3 w 15"/>
                <a:gd name="T3" fmla="*/ 15 h 16"/>
                <a:gd name="T4" fmla="*/ 2 w 15"/>
                <a:gd name="T5" fmla="*/ 8 h 16"/>
                <a:gd name="T6" fmla="*/ 8 w 15"/>
                <a:gd name="T7" fmla="*/ 6 h 16"/>
                <a:gd name="T8" fmla="*/ 11 w 15"/>
                <a:gd name="T9" fmla="*/ 0 h 16"/>
                <a:gd name="T10" fmla="*/ 14 w 15"/>
                <a:gd name="T11" fmla="*/ 6 h 16"/>
                <a:gd name="T12" fmla="*/ 12 w 15"/>
                <a:gd name="T1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12" y="12"/>
                  </a:moveTo>
                  <a:cubicBezTo>
                    <a:pt x="10" y="16"/>
                    <a:pt x="6" y="15"/>
                    <a:pt x="3" y="15"/>
                  </a:cubicBezTo>
                  <a:cubicBezTo>
                    <a:pt x="4" y="13"/>
                    <a:pt x="0" y="11"/>
                    <a:pt x="2" y="8"/>
                  </a:cubicBezTo>
                  <a:cubicBezTo>
                    <a:pt x="4" y="9"/>
                    <a:pt x="7" y="10"/>
                    <a:pt x="8" y="6"/>
                  </a:cubicBezTo>
                  <a:cubicBezTo>
                    <a:pt x="8" y="3"/>
                    <a:pt x="8" y="0"/>
                    <a:pt x="11" y="0"/>
                  </a:cubicBezTo>
                  <a:cubicBezTo>
                    <a:pt x="14" y="0"/>
                    <a:pt x="12" y="4"/>
                    <a:pt x="14" y="6"/>
                  </a:cubicBezTo>
                  <a:cubicBezTo>
                    <a:pt x="15" y="8"/>
                    <a:pt x="12" y="10"/>
                    <a:pt x="12" y="12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7" name="Freeform 220"/>
            <p:cNvSpPr/>
            <p:nvPr/>
          </p:nvSpPr>
          <p:spPr bwMode="auto">
            <a:xfrm>
              <a:off x="4226" y="584"/>
              <a:ext cx="23" cy="14"/>
            </a:xfrm>
            <a:custGeom>
              <a:avLst/>
              <a:gdLst>
                <a:gd name="T0" fmla="*/ 8 w 11"/>
                <a:gd name="T1" fmla="*/ 0 h 7"/>
                <a:gd name="T2" fmla="*/ 10 w 11"/>
                <a:gd name="T3" fmla="*/ 4 h 7"/>
                <a:gd name="T4" fmla="*/ 3 w 11"/>
                <a:gd name="T5" fmla="*/ 7 h 7"/>
                <a:gd name="T6" fmla="*/ 1 w 11"/>
                <a:gd name="T7" fmla="*/ 4 h 7"/>
                <a:gd name="T8" fmla="*/ 8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8" y="0"/>
                  </a:moveTo>
                  <a:cubicBezTo>
                    <a:pt x="10" y="1"/>
                    <a:pt x="11" y="3"/>
                    <a:pt x="10" y="4"/>
                  </a:cubicBezTo>
                  <a:cubicBezTo>
                    <a:pt x="9" y="6"/>
                    <a:pt x="6" y="7"/>
                    <a:pt x="3" y="7"/>
                  </a:cubicBezTo>
                  <a:cubicBezTo>
                    <a:pt x="2" y="7"/>
                    <a:pt x="0" y="6"/>
                    <a:pt x="1" y="4"/>
                  </a:cubicBezTo>
                  <a:cubicBezTo>
                    <a:pt x="2" y="1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8" name="Freeform 221"/>
            <p:cNvSpPr/>
            <p:nvPr/>
          </p:nvSpPr>
          <p:spPr bwMode="auto">
            <a:xfrm>
              <a:off x="4262" y="582"/>
              <a:ext cx="13" cy="8"/>
            </a:xfrm>
            <a:custGeom>
              <a:avLst/>
              <a:gdLst>
                <a:gd name="T0" fmla="*/ 6 w 6"/>
                <a:gd name="T1" fmla="*/ 2 h 4"/>
                <a:gd name="T2" fmla="*/ 0 w 6"/>
                <a:gd name="T3" fmla="*/ 3 h 4"/>
                <a:gd name="T4" fmla="*/ 6 w 6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4" y="3"/>
                    <a:pt x="2" y="4"/>
                    <a:pt x="0" y="3"/>
                  </a:cubicBezTo>
                  <a:cubicBezTo>
                    <a:pt x="2" y="2"/>
                    <a:pt x="3" y="0"/>
                    <a:pt x="6" y="2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9" name="Freeform 222"/>
            <p:cNvSpPr/>
            <p:nvPr/>
          </p:nvSpPr>
          <p:spPr bwMode="auto">
            <a:xfrm>
              <a:off x="4098" y="719"/>
              <a:ext cx="11" cy="8"/>
            </a:xfrm>
            <a:custGeom>
              <a:avLst/>
              <a:gdLst>
                <a:gd name="T0" fmla="*/ 1 w 5"/>
                <a:gd name="T1" fmla="*/ 3 h 4"/>
                <a:gd name="T2" fmla="*/ 1 w 5"/>
                <a:gd name="T3" fmla="*/ 1 h 4"/>
                <a:gd name="T4" fmla="*/ 5 w 5"/>
                <a:gd name="T5" fmla="*/ 2 h 4"/>
                <a:gd name="T6" fmla="*/ 1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3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4" y="0"/>
                    <a:pt x="5" y="2"/>
                  </a:cubicBezTo>
                  <a:cubicBezTo>
                    <a:pt x="5" y="4"/>
                    <a:pt x="2" y="2"/>
                    <a:pt x="1" y="3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0" name="Freeform 223"/>
            <p:cNvSpPr/>
            <p:nvPr/>
          </p:nvSpPr>
          <p:spPr bwMode="auto">
            <a:xfrm>
              <a:off x="4201" y="679"/>
              <a:ext cx="101" cy="97"/>
            </a:xfrm>
            <a:custGeom>
              <a:avLst/>
              <a:gdLst>
                <a:gd name="T0" fmla="*/ 19 w 48"/>
                <a:gd name="T1" fmla="*/ 8 h 46"/>
                <a:gd name="T2" fmla="*/ 27 w 48"/>
                <a:gd name="T3" fmla="*/ 14 h 46"/>
                <a:gd name="T4" fmla="*/ 47 w 48"/>
                <a:gd name="T5" fmla="*/ 13 h 46"/>
                <a:gd name="T6" fmla="*/ 44 w 48"/>
                <a:gd name="T7" fmla="*/ 16 h 46"/>
                <a:gd name="T8" fmla="*/ 41 w 48"/>
                <a:gd name="T9" fmla="*/ 24 h 46"/>
                <a:gd name="T10" fmla="*/ 28 w 48"/>
                <a:gd name="T11" fmla="*/ 28 h 46"/>
                <a:gd name="T12" fmla="*/ 28 w 48"/>
                <a:gd name="T13" fmla="*/ 34 h 46"/>
                <a:gd name="T14" fmla="*/ 29 w 48"/>
                <a:gd name="T15" fmla="*/ 40 h 46"/>
                <a:gd name="T16" fmla="*/ 18 w 48"/>
                <a:gd name="T17" fmla="*/ 45 h 46"/>
                <a:gd name="T18" fmla="*/ 16 w 48"/>
                <a:gd name="T19" fmla="*/ 41 h 46"/>
                <a:gd name="T20" fmla="*/ 18 w 48"/>
                <a:gd name="T21" fmla="*/ 28 h 46"/>
                <a:gd name="T22" fmla="*/ 23 w 48"/>
                <a:gd name="T23" fmla="*/ 19 h 46"/>
                <a:gd name="T24" fmla="*/ 11 w 48"/>
                <a:gd name="T25" fmla="*/ 11 h 46"/>
                <a:gd name="T26" fmla="*/ 6 w 48"/>
                <a:gd name="T27" fmla="*/ 12 h 46"/>
                <a:gd name="T28" fmla="*/ 2 w 48"/>
                <a:gd name="T29" fmla="*/ 12 h 46"/>
                <a:gd name="T30" fmla="*/ 2 w 48"/>
                <a:gd name="T31" fmla="*/ 8 h 46"/>
                <a:gd name="T32" fmla="*/ 10 w 48"/>
                <a:gd name="T33" fmla="*/ 0 h 46"/>
                <a:gd name="T34" fmla="*/ 19 w 48"/>
                <a:gd name="T3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46">
                  <a:moveTo>
                    <a:pt x="19" y="8"/>
                  </a:moveTo>
                  <a:cubicBezTo>
                    <a:pt x="19" y="13"/>
                    <a:pt x="20" y="16"/>
                    <a:pt x="27" y="14"/>
                  </a:cubicBezTo>
                  <a:cubicBezTo>
                    <a:pt x="33" y="12"/>
                    <a:pt x="40" y="10"/>
                    <a:pt x="47" y="13"/>
                  </a:cubicBezTo>
                  <a:cubicBezTo>
                    <a:pt x="48" y="15"/>
                    <a:pt x="46" y="15"/>
                    <a:pt x="44" y="16"/>
                  </a:cubicBezTo>
                  <a:cubicBezTo>
                    <a:pt x="37" y="16"/>
                    <a:pt x="37" y="18"/>
                    <a:pt x="41" y="24"/>
                  </a:cubicBezTo>
                  <a:cubicBezTo>
                    <a:pt x="36" y="23"/>
                    <a:pt x="34" y="29"/>
                    <a:pt x="28" y="28"/>
                  </a:cubicBezTo>
                  <a:cubicBezTo>
                    <a:pt x="26" y="28"/>
                    <a:pt x="27" y="33"/>
                    <a:pt x="28" y="34"/>
                  </a:cubicBezTo>
                  <a:cubicBezTo>
                    <a:pt x="34" y="35"/>
                    <a:pt x="30" y="38"/>
                    <a:pt x="29" y="40"/>
                  </a:cubicBezTo>
                  <a:cubicBezTo>
                    <a:pt x="26" y="44"/>
                    <a:pt x="21" y="44"/>
                    <a:pt x="18" y="45"/>
                  </a:cubicBezTo>
                  <a:cubicBezTo>
                    <a:pt x="15" y="46"/>
                    <a:pt x="15" y="43"/>
                    <a:pt x="16" y="41"/>
                  </a:cubicBezTo>
                  <a:cubicBezTo>
                    <a:pt x="17" y="37"/>
                    <a:pt x="19" y="33"/>
                    <a:pt x="18" y="28"/>
                  </a:cubicBezTo>
                  <a:cubicBezTo>
                    <a:pt x="17" y="24"/>
                    <a:pt x="24" y="24"/>
                    <a:pt x="23" y="19"/>
                  </a:cubicBezTo>
                  <a:cubicBezTo>
                    <a:pt x="19" y="18"/>
                    <a:pt x="17" y="11"/>
                    <a:pt x="11" y="11"/>
                  </a:cubicBezTo>
                  <a:cubicBezTo>
                    <a:pt x="9" y="11"/>
                    <a:pt x="7" y="9"/>
                    <a:pt x="6" y="12"/>
                  </a:cubicBezTo>
                  <a:cubicBezTo>
                    <a:pt x="5" y="14"/>
                    <a:pt x="3" y="13"/>
                    <a:pt x="2" y="12"/>
                  </a:cubicBezTo>
                  <a:cubicBezTo>
                    <a:pt x="0" y="10"/>
                    <a:pt x="0" y="9"/>
                    <a:pt x="2" y="8"/>
                  </a:cubicBezTo>
                  <a:cubicBezTo>
                    <a:pt x="6" y="6"/>
                    <a:pt x="6" y="2"/>
                    <a:pt x="10" y="0"/>
                  </a:cubicBezTo>
                  <a:cubicBezTo>
                    <a:pt x="13" y="3"/>
                    <a:pt x="15" y="7"/>
                    <a:pt x="19" y="8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1" name="Freeform 224"/>
            <p:cNvSpPr/>
            <p:nvPr/>
          </p:nvSpPr>
          <p:spPr bwMode="auto">
            <a:xfrm>
              <a:off x="4222" y="679"/>
              <a:ext cx="21" cy="23"/>
            </a:xfrm>
            <a:custGeom>
              <a:avLst/>
              <a:gdLst>
                <a:gd name="T0" fmla="*/ 9 w 10"/>
                <a:gd name="T1" fmla="*/ 8 h 11"/>
                <a:gd name="T2" fmla="*/ 4 w 10"/>
                <a:gd name="T3" fmla="*/ 8 h 11"/>
                <a:gd name="T4" fmla="*/ 0 w 10"/>
                <a:gd name="T5" fmla="*/ 0 h 11"/>
                <a:gd name="T6" fmla="*/ 9 w 10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9" y="8"/>
                  </a:moveTo>
                  <a:cubicBezTo>
                    <a:pt x="7" y="10"/>
                    <a:pt x="6" y="11"/>
                    <a:pt x="4" y="8"/>
                  </a:cubicBezTo>
                  <a:cubicBezTo>
                    <a:pt x="3" y="5"/>
                    <a:pt x="1" y="3"/>
                    <a:pt x="0" y="0"/>
                  </a:cubicBezTo>
                  <a:cubicBezTo>
                    <a:pt x="5" y="0"/>
                    <a:pt x="10" y="1"/>
                    <a:pt x="9" y="8"/>
                  </a:cubicBezTo>
                  <a:close/>
                </a:path>
              </a:pathLst>
            </a:custGeom>
            <a:solidFill>
              <a:srgbClr val="FB9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2" name="Freeform 225"/>
            <p:cNvSpPr/>
            <p:nvPr/>
          </p:nvSpPr>
          <p:spPr bwMode="auto">
            <a:xfrm>
              <a:off x="4142" y="613"/>
              <a:ext cx="7" cy="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3 h 4"/>
                <a:gd name="T4" fmla="*/ 1 w 3"/>
                <a:gd name="T5" fmla="*/ 2 h 4"/>
                <a:gd name="T6" fmla="*/ 3 w 3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3"/>
                    <a:pt x="2" y="4"/>
                    <a:pt x="1" y="3"/>
                  </a:cubicBezTo>
                  <a:cubicBezTo>
                    <a:pt x="1" y="3"/>
                    <a:pt x="0" y="2"/>
                    <a:pt x="1" y="2"/>
                  </a:cubicBezTo>
                  <a:cubicBezTo>
                    <a:pt x="1" y="0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3" name="Freeform 226"/>
            <p:cNvSpPr>
              <a:spLocks noEditPoints="1"/>
            </p:cNvSpPr>
            <p:nvPr/>
          </p:nvSpPr>
          <p:spPr bwMode="auto">
            <a:xfrm>
              <a:off x="3714" y="546"/>
              <a:ext cx="645" cy="405"/>
            </a:xfrm>
            <a:custGeom>
              <a:avLst/>
              <a:gdLst>
                <a:gd name="T0" fmla="*/ 297 w 307"/>
                <a:gd name="T1" fmla="*/ 44 h 192"/>
                <a:gd name="T2" fmla="*/ 304 w 307"/>
                <a:gd name="T3" fmla="*/ 54 h 192"/>
                <a:gd name="T4" fmla="*/ 287 w 307"/>
                <a:gd name="T5" fmla="*/ 102 h 192"/>
                <a:gd name="T6" fmla="*/ 295 w 307"/>
                <a:gd name="T7" fmla="*/ 103 h 192"/>
                <a:gd name="T8" fmla="*/ 288 w 307"/>
                <a:gd name="T9" fmla="*/ 115 h 192"/>
                <a:gd name="T10" fmla="*/ 220 w 307"/>
                <a:gd name="T11" fmla="*/ 127 h 192"/>
                <a:gd name="T12" fmla="*/ 174 w 307"/>
                <a:gd name="T13" fmla="*/ 114 h 192"/>
                <a:gd name="T14" fmla="*/ 128 w 307"/>
                <a:gd name="T15" fmla="*/ 140 h 192"/>
                <a:gd name="T16" fmla="*/ 34 w 307"/>
                <a:gd name="T17" fmla="*/ 184 h 192"/>
                <a:gd name="T18" fmla="*/ 0 w 307"/>
                <a:gd name="T19" fmla="*/ 191 h 192"/>
                <a:gd name="T20" fmla="*/ 81 w 307"/>
                <a:gd name="T21" fmla="*/ 159 h 192"/>
                <a:gd name="T22" fmla="*/ 148 w 307"/>
                <a:gd name="T23" fmla="*/ 126 h 192"/>
                <a:gd name="T24" fmla="*/ 178 w 307"/>
                <a:gd name="T25" fmla="*/ 96 h 192"/>
                <a:gd name="T26" fmla="*/ 178 w 307"/>
                <a:gd name="T27" fmla="*/ 45 h 192"/>
                <a:gd name="T28" fmla="*/ 204 w 307"/>
                <a:gd name="T29" fmla="*/ 6 h 192"/>
                <a:gd name="T30" fmla="*/ 215 w 307"/>
                <a:gd name="T31" fmla="*/ 15 h 192"/>
                <a:gd name="T32" fmla="*/ 232 w 307"/>
                <a:gd name="T33" fmla="*/ 0 h 192"/>
                <a:gd name="T34" fmla="*/ 258 w 307"/>
                <a:gd name="T35" fmla="*/ 9 h 192"/>
                <a:gd name="T36" fmla="*/ 291 w 307"/>
                <a:gd name="T37" fmla="*/ 22 h 192"/>
                <a:gd name="T38" fmla="*/ 284 w 307"/>
                <a:gd name="T39" fmla="*/ 50 h 192"/>
                <a:gd name="T40" fmla="*/ 236 w 307"/>
                <a:gd name="T41" fmla="*/ 103 h 192"/>
                <a:gd name="T42" fmla="*/ 194 w 307"/>
                <a:gd name="T43" fmla="*/ 107 h 192"/>
                <a:gd name="T44" fmla="*/ 259 w 307"/>
                <a:gd name="T45" fmla="*/ 126 h 192"/>
                <a:gd name="T46" fmla="*/ 295 w 307"/>
                <a:gd name="T47" fmla="*/ 108 h 192"/>
                <a:gd name="T48" fmla="*/ 279 w 307"/>
                <a:gd name="T49" fmla="*/ 109 h 192"/>
                <a:gd name="T50" fmla="*/ 215 w 307"/>
                <a:gd name="T51" fmla="*/ 115 h 192"/>
                <a:gd name="T52" fmla="*/ 288 w 307"/>
                <a:gd name="T53" fmla="*/ 98 h 192"/>
                <a:gd name="T54" fmla="*/ 302 w 307"/>
                <a:gd name="T55" fmla="*/ 53 h 192"/>
                <a:gd name="T56" fmla="*/ 285 w 307"/>
                <a:gd name="T57" fmla="*/ 56 h 192"/>
                <a:gd name="T58" fmla="*/ 177 w 307"/>
                <a:gd name="T59" fmla="*/ 86 h 192"/>
                <a:gd name="T60" fmla="*/ 192 w 307"/>
                <a:gd name="T61" fmla="*/ 105 h 192"/>
                <a:gd name="T62" fmla="*/ 249 w 307"/>
                <a:gd name="T63" fmla="*/ 95 h 192"/>
                <a:gd name="T64" fmla="*/ 280 w 307"/>
                <a:gd name="T65" fmla="*/ 45 h 192"/>
                <a:gd name="T66" fmla="*/ 271 w 307"/>
                <a:gd name="T67" fmla="*/ 28 h 192"/>
                <a:gd name="T68" fmla="*/ 245 w 307"/>
                <a:gd name="T69" fmla="*/ 28 h 192"/>
                <a:gd name="T70" fmla="*/ 209 w 307"/>
                <a:gd name="T71" fmla="*/ 55 h 192"/>
                <a:gd name="T72" fmla="*/ 191 w 307"/>
                <a:gd name="T73" fmla="*/ 79 h 192"/>
                <a:gd name="T74" fmla="*/ 222 w 307"/>
                <a:gd name="T75" fmla="*/ 38 h 192"/>
                <a:gd name="T76" fmla="*/ 237 w 307"/>
                <a:gd name="T77" fmla="*/ 26 h 192"/>
                <a:gd name="T78" fmla="*/ 256 w 307"/>
                <a:gd name="T79" fmla="*/ 6 h 192"/>
                <a:gd name="T80" fmla="*/ 230 w 307"/>
                <a:gd name="T81" fmla="*/ 3 h 192"/>
                <a:gd name="T82" fmla="*/ 215 w 307"/>
                <a:gd name="T83" fmla="*/ 18 h 192"/>
                <a:gd name="T84" fmla="*/ 186 w 307"/>
                <a:gd name="T85" fmla="*/ 77 h 192"/>
                <a:gd name="T86" fmla="*/ 187 w 307"/>
                <a:gd name="T87" fmla="*/ 70 h 192"/>
                <a:gd name="T88" fmla="*/ 210 w 307"/>
                <a:gd name="T89" fmla="*/ 22 h 192"/>
                <a:gd name="T90" fmla="*/ 206 w 307"/>
                <a:gd name="T91" fmla="*/ 7 h 192"/>
                <a:gd name="T92" fmla="*/ 180 w 307"/>
                <a:gd name="T93" fmla="*/ 48 h 192"/>
                <a:gd name="T94" fmla="*/ 281 w 307"/>
                <a:gd name="T95" fmla="*/ 49 h 192"/>
                <a:gd name="T96" fmla="*/ 276 w 307"/>
                <a:gd name="T97" fmla="*/ 10 h 192"/>
                <a:gd name="T98" fmla="*/ 254 w 307"/>
                <a:gd name="T99" fmla="*/ 14 h 192"/>
                <a:gd name="T100" fmla="*/ 246 w 307"/>
                <a:gd name="T101" fmla="*/ 24 h 192"/>
                <a:gd name="T102" fmla="*/ 273 w 307"/>
                <a:gd name="T103" fmla="*/ 26 h 192"/>
                <a:gd name="T104" fmla="*/ 281 w 307"/>
                <a:gd name="T105" fmla="*/ 49 h 192"/>
                <a:gd name="T106" fmla="*/ 197 w 307"/>
                <a:gd name="T107" fmla="*/ 111 h 192"/>
                <a:gd name="T108" fmla="*/ 181 w 307"/>
                <a:gd name="T109" fmla="*/ 89 h 192"/>
                <a:gd name="T110" fmla="*/ 181 w 307"/>
                <a:gd name="T111" fmla="*/ 11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7" h="192">
                  <a:moveTo>
                    <a:pt x="282" y="56"/>
                  </a:moveTo>
                  <a:cubicBezTo>
                    <a:pt x="283" y="55"/>
                    <a:pt x="284" y="54"/>
                    <a:pt x="285" y="53"/>
                  </a:cubicBezTo>
                  <a:cubicBezTo>
                    <a:pt x="289" y="50"/>
                    <a:pt x="293" y="47"/>
                    <a:pt x="297" y="44"/>
                  </a:cubicBezTo>
                  <a:cubicBezTo>
                    <a:pt x="300" y="43"/>
                    <a:pt x="303" y="42"/>
                    <a:pt x="305" y="43"/>
                  </a:cubicBezTo>
                  <a:cubicBezTo>
                    <a:pt x="307" y="44"/>
                    <a:pt x="307" y="48"/>
                    <a:pt x="306" y="51"/>
                  </a:cubicBezTo>
                  <a:cubicBezTo>
                    <a:pt x="305" y="52"/>
                    <a:pt x="305" y="54"/>
                    <a:pt x="304" y="54"/>
                  </a:cubicBezTo>
                  <a:cubicBezTo>
                    <a:pt x="300" y="58"/>
                    <a:pt x="300" y="64"/>
                    <a:pt x="299" y="69"/>
                  </a:cubicBezTo>
                  <a:cubicBezTo>
                    <a:pt x="299" y="72"/>
                    <a:pt x="299" y="75"/>
                    <a:pt x="299" y="77"/>
                  </a:cubicBezTo>
                  <a:cubicBezTo>
                    <a:pt x="300" y="88"/>
                    <a:pt x="296" y="96"/>
                    <a:pt x="287" y="102"/>
                  </a:cubicBezTo>
                  <a:cubicBezTo>
                    <a:pt x="286" y="103"/>
                    <a:pt x="286" y="103"/>
                    <a:pt x="285" y="104"/>
                  </a:cubicBezTo>
                  <a:cubicBezTo>
                    <a:pt x="285" y="104"/>
                    <a:pt x="285" y="104"/>
                    <a:pt x="285" y="104"/>
                  </a:cubicBezTo>
                  <a:cubicBezTo>
                    <a:pt x="288" y="104"/>
                    <a:pt x="291" y="103"/>
                    <a:pt x="295" y="103"/>
                  </a:cubicBezTo>
                  <a:cubicBezTo>
                    <a:pt x="296" y="103"/>
                    <a:pt x="298" y="103"/>
                    <a:pt x="299" y="105"/>
                  </a:cubicBezTo>
                  <a:cubicBezTo>
                    <a:pt x="300" y="107"/>
                    <a:pt x="299" y="109"/>
                    <a:pt x="297" y="110"/>
                  </a:cubicBezTo>
                  <a:cubicBezTo>
                    <a:pt x="294" y="112"/>
                    <a:pt x="291" y="113"/>
                    <a:pt x="288" y="115"/>
                  </a:cubicBezTo>
                  <a:cubicBezTo>
                    <a:pt x="281" y="118"/>
                    <a:pt x="275" y="121"/>
                    <a:pt x="268" y="125"/>
                  </a:cubicBezTo>
                  <a:cubicBezTo>
                    <a:pt x="261" y="129"/>
                    <a:pt x="253" y="130"/>
                    <a:pt x="245" y="131"/>
                  </a:cubicBezTo>
                  <a:cubicBezTo>
                    <a:pt x="236" y="131"/>
                    <a:pt x="228" y="130"/>
                    <a:pt x="220" y="127"/>
                  </a:cubicBezTo>
                  <a:cubicBezTo>
                    <a:pt x="214" y="125"/>
                    <a:pt x="209" y="123"/>
                    <a:pt x="204" y="120"/>
                  </a:cubicBezTo>
                  <a:cubicBezTo>
                    <a:pt x="197" y="118"/>
                    <a:pt x="190" y="116"/>
                    <a:pt x="183" y="112"/>
                  </a:cubicBezTo>
                  <a:cubicBezTo>
                    <a:pt x="179" y="110"/>
                    <a:pt x="177" y="112"/>
                    <a:pt x="174" y="114"/>
                  </a:cubicBezTo>
                  <a:cubicBezTo>
                    <a:pt x="170" y="117"/>
                    <a:pt x="166" y="120"/>
                    <a:pt x="162" y="122"/>
                  </a:cubicBezTo>
                  <a:cubicBezTo>
                    <a:pt x="153" y="126"/>
                    <a:pt x="145" y="130"/>
                    <a:pt x="137" y="134"/>
                  </a:cubicBezTo>
                  <a:cubicBezTo>
                    <a:pt x="134" y="136"/>
                    <a:pt x="131" y="138"/>
                    <a:pt x="128" y="140"/>
                  </a:cubicBezTo>
                  <a:cubicBezTo>
                    <a:pt x="119" y="144"/>
                    <a:pt x="111" y="148"/>
                    <a:pt x="102" y="152"/>
                  </a:cubicBezTo>
                  <a:cubicBezTo>
                    <a:pt x="94" y="156"/>
                    <a:pt x="85" y="160"/>
                    <a:pt x="77" y="164"/>
                  </a:cubicBezTo>
                  <a:cubicBezTo>
                    <a:pt x="62" y="170"/>
                    <a:pt x="48" y="178"/>
                    <a:pt x="34" y="184"/>
                  </a:cubicBezTo>
                  <a:cubicBezTo>
                    <a:pt x="26" y="188"/>
                    <a:pt x="18" y="190"/>
                    <a:pt x="10" y="191"/>
                  </a:cubicBezTo>
                  <a:cubicBezTo>
                    <a:pt x="7" y="191"/>
                    <a:pt x="4" y="192"/>
                    <a:pt x="1" y="192"/>
                  </a:cubicBezTo>
                  <a:cubicBezTo>
                    <a:pt x="1" y="191"/>
                    <a:pt x="1" y="191"/>
                    <a:pt x="0" y="191"/>
                  </a:cubicBezTo>
                  <a:cubicBezTo>
                    <a:pt x="1" y="190"/>
                    <a:pt x="2" y="190"/>
                    <a:pt x="3" y="190"/>
                  </a:cubicBezTo>
                  <a:cubicBezTo>
                    <a:pt x="19" y="189"/>
                    <a:pt x="33" y="183"/>
                    <a:pt x="46" y="176"/>
                  </a:cubicBezTo>
                  <a:cubicBezTo>
                    <a:pt x="58" y="170"/>
                    <a:pt x="69" y="165"/>
                    <a:pt x="81" y="159"/>
                  </a:cubicBezTo>
                  <a:cubicBezTo>
                    <a:pt x="94" y="153"/>
                    <a:pt x="108" y="147"/>
                    <a:pt x="121" y="141"/>
                  </a:cubicBezTo>
                  <a:cubicBezTo>
                    <a:pt x="125" y="139"/>
                    <a:pt x="129" y="136"/>
                    <a:pt x="132" y="134"/>
                  </a:cubicBezTo>
                  <a:cubicBezTo>
                    <a:pt x="137" y="131"/>
                    <a:pt x="142" y="128"/>
                    <a:pt x="148" y="126"/>
                  </a:cubicBezTo>
                  <a:cubicBezTo>
                    <a:pt x="159" y="121"/>
                    <a:pt x="170" y="116"/>
                    <a:pt x="179" y="108"/>
                  </a:cubicBezTo>
                  <a:cubicBezTo>
                    <a:pt x="180" y="107"/>
                    <a:pt x="180" y="105"/>
                    <a:pt x="180" y="104"/>
                  </a:cubicBezTo>
                  <a:cubicBezTo>
                    <a:pt x="180" y="101"/>
                    <a:pt x="179" y="98"/>
                    <a:pt x="178" y="96"/>
                  </a:cubicBezTo>
                  <a:cubicBezTo>
                    <a:pt x="176" y="90"/>
                    <a:pt x="173" y="84"/>
                    <a:pt x="172" y="77"/>
                  </a:cubicBezTo>
                  <a:cubicBezTo>
                    <a:pt x="171" y="70"/>
                    <a:pt x="172" y="64"/>
                    <a:pt x="174" y="57"/>
                  </a:cubicBezTo>
                  <a:cubicBezTo>
                    <a:pt x="175" y="53"/>
                    <a:pt x="176" y="48"/>
                    <a:pt x="178" y="45"/>
                  </a:cubicBezTo>
                  <a:cubicBezTo>
                    <a:pt x="181" y="40"/>
                    <a:pt x="185" y="35"/>
                    <a:pt x="188" y="30"/>
                  </a:cubicBezTo>
                  <a:cubicBezTo>
                    <a:pt x="193" y="23"/>
                    <a:pt x="198" y="17"/>
                    <a:pt x="202" y="10"/>
                  </a:cubicBezTo>
                  <a:cubicBezTo>
                    <a:pt x="203" y="9"/>
                    <a:pt x="203" y="7"/>
                    <a:pt x="204" y="6"/>
                  </a:cubicBezTo>
                  <a:cubicBezTo>
                    <a:pt x="204" y="4"/>
                    <a:pt x="205" y="3"/>
                    <a:pt x="207" y="2"/>
                  </a:cubicBezTo>
                  <a:cubicBezTo>
                    <a:pt x="208" y="2"/>
                    <a:pt x="210" y="3"/>
                    <a:pt x="210" y="4"/>
                  </a:cubicBezTo>
                  <a:cubicBezTo>
                    <a:pt x="212" y="7"/>
                    <a:pt x="214" y="11"/>
                    <a:pt x="215" y="15"/>
                  </a:cubicBezTo>
                  <a:cubicBezTo>
                    <a:pt x="216" y="14"/>
                    <a:pt x="217" y="13"/>
                    <a:pt x="218" y="13"/>
                  </a:cubicBezTo>
                  <a:cubicBezTo>
                    <a:pt x="219" y="11"/>
                    <a:pt x="220" y="9"/>
                    <a:pt x="221" y="8"/>
                  </a:cubicBezTo>
                  <a:cubicBezTo>
                    <a:pt x="223" y="3"/>
                    <a:pt x="228" y="1"/>
                    <a:pt x="232" y="0"/>
                  </a:cubicBezTo>
                  <a:cubicBezTo>
                    <a:pt x="234" y="0"/>
                    <a:pt x="236" y="1"/>
                    <a:pt x="238" y="2"/>
                  </a:cubicBezTo>
                  <a:cubicBezTo>
                    <a:pt x="243" y="5"/>
                    <a:pt x="248" y="5"/>
                    <a:pt x="253" y="3"/>
                  </a:cubicBezTo>
                  <a:cubicBezTo>
                    <a:pt x="257" y="2"/>
                    <a:pt x="259" y="3"/>
                    <a:pt x="258" y="9"/>
                  </a:cubicBezTo>
                  <a:cubicBezTo>
                    <a:pt x="262" y="8"/>
                    <a:pt x="266" y="6"/>
                    <a:pt x="270" y="5"/>
                  </a:cubicBezTo>
                  <a:cubicBezTo>
                    <a:pt x="274" y="4"/>
                    <a:pt x="277" y="5"/>
                    <a:pt x="278" y="9"/>
                  </a:cubicBezTo>
                  <a:cubicBezTo>
                    <a:pt x="280" y="16"/>
                    <a:pt x="285" y="19"/>
                    <a:pt x="291" y="22"/>
                  </a:cubicBezTo>
                  <a:cubicBezTo>
                    <a:pt x="291" y="22"/>
                    <a:pt x="292" y="22"/>
                    <a:pt x="292" y="22"/>
                  </a:cubicBezTo>
                  <a:cubicBezTo>
                    <a:pt x="299" y="25"/>
                    <a:pt x="300" y="30"/>
                    <a:pt x="297" y="36"/>
                  </a:cubicBezTo>
                  <a:cubicBezTo>
                    <a:pt x="294" y="42"/>
                    <a:pt x="291" y="48"/>
                    <a:pt x="284" y="50"/>
                  </a:cubicBezTo>
                  <a:cubicBezTo>
                    <a:pt x="280" y="52"/>
                    <a:pt x="280" y="57"/>
                    <a:pt x="278" y="60"/>
                  </a:cubicBezTo>
                  <a:cubicBezTo>
                    <a:pt x="274" y="68"/>
                    <a:pt x="270" y="76"/>
                    <a:pt x="265" y="84"/>
                  </a:cubicBezTo>
                  <a:cubicBezTo>
                    <a:pt x="258" y="94"/>
                    <a:pt x="247" y="98"/>
                    <a:pt x="236" y="103"/>
                  </a:cubicBezTo>
                  <a:cubicBezTo>
                    <a:pt x="233" y="104"/>
                    <a:pt x="228" y="105"/>
                    <a:pt x="224" y="107"/>
                  </a:cubicBezTo>
                  <a:cubicBezTo>
                    <a:pt x="218" y="109"/>
                    <a:pt x="211" y="107"/>
                    <a:pt x="205" y="107"/>
                  </a:cubicBezTo>
                  <a:cubicBezTo>
                    <a:pt x="202" y="107"/>
                    <a:pt x="198" y="107"/>
                    <a:pt x="194" y="107"/>
                  </a:cubicBezTo>
                  <a:cubicBezTo>
                    <a:pt x="199" y="109"/>
                    <a:pt x="203" y="111"/>
                    <a:pt x="202" y="117"/>
                  </a:cubicBezTo>
                  <a:cubicBezTo>
                    <a:pt x="214" y="123"/>
                    <a:pt x="226" y="129"/>
                    <a:pt x="240" y="128"/>
                  </a:cubicBezTo>
                  <a:cubicBezTo>
                    <a:pt x="246" y="128"/>
                    <a:pt x="253" y="129"/>
                    <a:pt x="259" y="126"/>
                  </a:cubicBezTo>
                  <a:cubicBezTo>
                    <a:pt x="262" y="125"/>
                    <a:pt x="266" y="123"/>
                    <a:pt x="269" y="122"/>
                  </a:cubicBezTo>
                  <a:cubicBezTo>
                    <a:pt x="277" y="118"/>
                    <a:pt x="284" y="114"/>
                    <a:pt x="292" y="111"/>
                  </a:cubicBezTo>
                  <a:cubicBezTo>
                    <a:pt x="293" y="110"/>
                    <a:pt x="294" y="109"/>
                    <a:pt x="295" y="108"/>
                  </a:cubicBezTo>
                  <a:cubicBezTo>
                    <a:pt x="296" y="108"/>
                    <a:pt x="296" y="107"/>
                    <a:pt x="297" y="106"/>
                  </a:cubicBezTo>
                  <a:cubicBezTo>
                    <a:pt x="296" y="105"/>
                    <a:pt x="295" y="105"/>
                    <a:pt x="294" y="105"/>
                  </a:cubicBezTo>
                  <a:cubicBezTo>
                    <a:pt x="289" y="106"/>
                    <a:pt x="283" y="107"/>
                    <a:pt x="279" y="109"/>
                  </a:cubicBezTo>
                  <a:cubicBezTo>
                    <a:pt x="267" y="114"/>
                    <a:pt x="256" y="118"/>
                    <a:pt x="244" y="119"/>
                  </a:cubicBezTo>
                  <a:cubicBezTo>
                    <a:pt x="236" y="121"/>
                    <a:pt x="227" y="120"/>
                    <a:pt x="219" y="118"/>
                  </a:cubicBezTo>
                  <a:cubicBezTo>
                    <a:pt x="218" y="117"/>
                    <a:pt x="216" y="116"/>
                    <a:pt x="215" y="115"/>
                  </a:cubicBezTo>
                  <a:cubicBezTo>
                    <a:pt x="220" y="116"/>
                    <a:pt x="224" y="117"/>
                    <a:pt x="229" y="117"/>
                  </a:cubicBezTo>
                  <a:cubicBezTo>
                    <a:pt x="240" y="119"/>
                    <a:pt x="251" y="117"/>
                    <a:pt x="262" y="113"/>
                  </a:cubicBezTo>
                  <a:cubicBezTo>
                    <a:pt x="272" y="110"/>
                    <a:pt x="280" y="104"/>
                    <a:pt x="288" y="98"/>
                  </a:cubicBezTo>
                  <a:cubicBezTo>
                    <a:pt x="294" y="94"/>
                    <a:pt x="296" y="87"/>
                    <a:pt x="297" y="80"/>
                  </a:cubicBezTo>
                  <a:cubicBezTo>
                    <a:pt x="297" y="74"/>
                    <a:pt x="297" y="68"/>
                    <a:pt x="298" y="62"/>
                  </a:cubicBezTo>
                  <a:cubicBezTo>
                    <a:pt x="298" y="58"/>
                    <a:pt x="300" y="55"/>
                    <a:pt x="302" y="53"/>
                  </a:cubicBezTo>
                  <a:cubicBezTo>
                    <a:pt x="305" y="49"/>
                    <a:pt x="305" y="46"/>
                    <a:pt x="303" y="45"/>
                  </a:cubicBezTo>
                  <a:cubicBezTo>
                    <a:pt x="301" y="44"/>
                    <a:pt x="299" y="46"/>
                    <a:pt x="297" y="48"/>
                  </a:cubicBezTo>
                  <a:cubicBezTo>
                    <a:pt x="293" y="50"/>
                    <a:pt x="289" y="53"/>
                    <a:pt x="285" y="56"/>
                  </a:cubicBezTo>
                  <a:cubicBezTo>
                    <a:pt x="284" y="56"/>
                    <a:pt x="283" y="56"/>
                    <a:pt x="283" y="57"/>
                  </a:cubicBezTo>
                  <a:cubicBezTo>
                    <a:pt x="282" y="56"/>
                    <a:pt x="282" y="56"/>
                    <a:pt x="282" y="56"/>
                  </a:cubicBezTo>
                  <a:close/>
                  <a:moveTo>
                    <a:pt x="177" y="86"/>
                  </a:moveTo>
                  <a:cubicBezTo>
                    <a:pt x="182" y="85"/>
                    <a:pt x="183" y="86"/>
                    <a:pt x="185" y="91"/>
                  </a:cubicBezTo>
                  <a:cubicBezTo>
                    <a:pt x="186" y="94"/>
                    <a:pt x="187" y="98"/>
                    <a:pt x="187" y="101"/>
                  </a:cubicBezTo>
                  <a:cubicBezTo>
                    <a:pt x="188" y="104"/>
                    <a:pt x="189" y="105"/>
                    <a:pt x="192" y="105"/>
                  </a:cubicBezTo>
                  <a:cubicBezTo>
                    <a:pt x="196" y="105"/>
                    <a:pt x="200" y="105"/>
                    <a:pt x="205" y="105"/>
                  </a:cubicBezTo>
                  <a:cubicBezTo>
                    <a:pt x="211" y="105"/>
                    <a:pt x="218" y="106"/>
                    <a:pt x="224" y="104"/>
                  </a:cubicBezTo>
                  <a:cubicBezTo>
                    <a:pt x="232" y="102"/>
                    <a:pt x="241" y="99"/>
                    <a:pt x="249" y="95"/>
                  </a:cubicBezTo>
                  <a:cubicBezTo>
                    <a:pt x="256" y="91"/>
                    <a:pt x="261" y="86"/>
                    <a:pt x="265" y="79"/>
                  </a:cubicBezTo>
                  <a:cubicBezTo>
                    <a:pt x="268" y="75"/>
                    <a:pt x="271" y="70"/>
                    <a:pt x="273" y="65"/>
                  </a:cubicBezTo>
                  <a:cubicBezTo>
                    <a:pt x="276" y="59"/>
                    <a:pt x="279" y="53"/>
                    <a:pt x="280" y="45"/>
                  </a:cubicBezTo>
                  <a:cubicBezTo>
                    <a:pt x="280" y="42"/>
                    <a:pt x="280" y="38"/>
                    <a:pt x="281" y="35"/>
                  </a:cubicBezTo>
                  <a:cubicBezTo>
                    <a:pt x="282" y="32"/>
                    <a:pt x="281" y="31"/>
                    <a:pt x="279" y="30"/>
                  </a:cubicBezTo>
                  <a:cubicBezTo>
                    <a:pt x="277" y="30"/>
                    <a:pt x="274" y="29"/>
                    <a:pt x="271" y="28"/>
                  </a:cubicBezTo>
                  <a:cubicBezTo>
                    <a:pt x="270" y="28"/>
                    <a:pt x="268" y="26"/>
                    <a:pt x="267" y="25"/>
                  </a:cubicBezTo>
                  <a:cubicBezTo>
                    <a:pt x="266" y="21"/>
                    <a:pt x="264" y="20"/>
                    <a:pt x="260" y="21"/>
                  </a:cubicBezTo>
                  <a:cubicBezTo>
                    <a:pt x="255" y="23"/>
                    <a:pt x="250" y="25"/>
                    <a:pt x="245" y="28"/>
                  </a:cubicBezTo>
                  <a:cubicBezTo>
                    <a:pt x="240" y="30"/>
                    <a:pt x="235" y="34"/>
                    <a:pt x="229" y="37"/>
                  </a:cubicBezTo>
                  <a:cubicBezTo>
                    <a:pt x="225" y="39"/>
                    <a:pt x="220" y="42"/>
                    <a:pt x="216" y="46"/>
                  </a:cubicBezTo>
                  <a:cubicBezTo>
                    <a:pt x="214" y="49"/>
                    <a:pt x="211" y="52"/>
                    <a:pt x="209" y="55"/>
                  </a:cubicBezTo>
                  <a:cubicBezTo>
                    <a:pt x="204" y="62"/>
                    <a:pt x="198" y="68"/>
                    <a:pt x="194" y="76"/>
                  </a:cubicBezTo>
                  <a:cubicBezTo>
                    <a:pt x="194" y="77"/>
                    <a:pt x="192" y="78"/>
                    <a:pt x="192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2" y="76"/>
                    <a:pt x="193" y="72"/>
                    <a:pt x="195" y="70"/>
                  </a:cubicBezTo>
                  <a:cubicBezTo>
                    <a:pt x="198" y="64"/>
                    <a:pt x="202" y="60"/>
                    <a:pt x="206" y="55"/>
                  </a:cubicBezTo>
                  <a:cubicBezTo>
                    <a:pt x="210" y="48"/>
                    <a:pt x="215" y="42"/>
                    <a:pt x="222" y="38"/>
                  </a:cubicBezTo>
                  <a:cubicBezTo>
                    <a:pt x="226" y="36"/>
                    <a:pt x="230" y="34"/>
                    <a:pt x="233" y="32"/>
                  </a:cubicBezTo>
                  <a:cubicBezTo>
                    <a:pt x="234" y="31"/>
                    <a:pt x="235" y="31"/>
                    <a:pt x="235" y="30"/>
                  </a:cubicBezTo>
                  <a:cubicBezTo>
                    <a:pt x="236" y="29"/>
                    <a:pt x="236" y="27"/>
                    <a:pt x="237" y="26"/>
                  </a:cubicBezTo>
                  <a:cubicBezTo>
                    <a:pt x="241" y="22"/>
                    <a:pt x="245" y="19"/>
                    <a:pt x="249" y="15"/>
                  </a:cubicBezTo>
                  <a:cubicBezTo>
                    <a:pt x="252" y="13"/>
                    <a:pt x="254" y="11"/>
                    <a:pt x="256" y="8"/>
                  </a:cubicBezTo>
                  <a:cubicBezTo>
                    <a:pt x="256" y="8"/>
                    <a:pt x="256" y="6"/>
                    <a:pt x="256" y="6"/>
                  </a:cubicBezTo>
                  <a:cubicBezTo>
                    <a:pt x="255" y="6"/>
                    <a:pt x="254" y="5"/>
                    <a:pt x="253" y="6"/>
                  </a:cubicBezTo>
                  <a:cubicBezTo>
                    <a:pt x="247" y="8"/>
                    <a:pt x="241" y="7"/>
                    <a:pt x="235" y="4"/>
                  </a:cubicBezTo>
                  <a:cubicBezTo>
                    <a:pt x="234" y="3"/>
                    <a:pt x="231" y="2"/>
                    <a:pt x="230" y="3"/>
                  </a:cubicBezTo>
                  <a:cubicBezTo>
                    <a:pt x="227" y="4"/>
                    <a:pt x="225" y="6"/>
                    <a:pt x="224" y="7"/>
                  </a:cubicBezTo>
                  <a:cubicBezTo>
                    <a:pt x="221" y="11"/>
                    <a:pt x="220" y="15"/>
                    <a:pt x="215" y="17"/>
                  </a:cubicBezTo>
                  <a:cubicBezTo>
                    <a:pt x="215" y="17"/>
                    <a:pt x="215" y="17"/>
                    <a:pt x="215" y="18"/>
                  </a:cubicBezTo>
                  <a:cubicBezTo>
                    <a:pt x="213" y="23"/>
                    <a:pt x="209" y="27"/>
                    <a:pt x="205" y="31"/>
                  </a:cubicBezTo>
                  <a:cubicBezTo>
                    <a:pt x="201" y="36"/>
                    <a:pt x="197" y="42"/>
                    <a:pt x="196" y="49"/>
                  </a:cubicBezTo>
                  <a:cubicBezTo>
                    <a:pt x="195" y="59"/>
                    <a:pt x="191" y="68"/>
                    <a:pt x="186" y="77"/>
                  </a:cubicBezTo>
                  <a:cubicBezTo>
                    <a:pt x="186" y="78"/>
                    <a:pt x="185" y="78"/>
                    <a:pt x="185" y="78"/>
                  </a:cubicBezTo>
                  <a:cubicBezTo>
                    <a:pt x="185" y="78"/>
                    <a:pt x="184" y="78"/>
                    <a:pt x="184" y="78"/>
                  </a:cubicBezTo>
                  <a:cubicBezTo>
                    <a:pt x="185" y="75"/>
                    <a:pt x="186" y="73"/>
                    <a:pt x="187" y="70"/>
                  </a:cubicBezTo>
                  <a:cubicBezTo>
                    <a:pt x="189" y="65"/>
                    <a:pt x="192" y="60"/>
                    <a:pt x="193" y="55"/>
                  </a:cubicBezTo>
                  <a:cubicBezTo>
                    <a:pt x="194" y="46"/>
                    <a:pt x="196" y="38"/>
                    <a:pt x="202" y="31"/>
                  </a:cubicBezTo>
                  <a:cubicBezTo>
                    <a:pt x="205" y="28"/>
                    <a:pt x="207" y="26"/>
                    <a:pt x="210" y="22"/>
                  </a:cubicBezTo>
                  <a:cubicBezTo>
                    <a:pt x="214" y="17"/>
                    <a:pt x="213" y="10"/>
                    <a:pt x="209" y="6"/>
                  </a:cubicBezTo>
                  <a:cubicBezTo>
                    <a:pt x="208" y="5"/>
                    <a:pt x="207" y="5"/>
                    <a:pt x="207" y="5"/>
                  </a:cubicBezTo>
                  <a:cubicBezTo>
                    <a:pt x="206" y="5"/>
                    <a:pt x="206" y="6"/>
                    <a:pt x="206" y="7"/>
                  </a:cubicBezTo>
                  <a:cubicBezTo>
                    <a:pt x="205" y="8"/>
                    <a:pt x="205" y="10"/>
                    <a:pt x="204" y="11"/>
                  </a:cubicBezTo>
                  <a:cubicBezTo>
                    <a:pt x="201" y="17"/>
                    <a:pt x="197" y="22"/>
                    <a:pt x="194" y="27"/>
                  </a:cubicBezTo>
                  <a:cubicBezTo>
                    <a:pt x="189" y="34"/>
                    <a:pt x="183" y="40"/>
                    <a:pt x="180" y="48"/>
                  </a:cubicBezTo>
                  <a:cubicBezTo>
                    <a:pt x="178" y="51"/>
                    <a:pt x="177" y="54"/>
                    <a:pt x="176" y="58"/>
                  </a:cubicBezTo>
                  <a:cubicBezTo>
                    <a:pt x="174" y="67"/>
                    <a:pt x="174" y="76"/>
                    <a:pt x="177" y="86"/>
                  </a:cubicBezTo>
                  <a:close/>
                  <a:moveTo>
                    <a:pt x="281" y="49"/>
                  </a:moveTo>
                  <a:cubicBezTo>
                    <a:pt x="289" y="46"/>
                    <a:pt x="292" y="42"/>
                    <a:pt x="295" y="34"/>
                  </a:cubicBezTo>
                  <a:cubicBezTo>
                    <a:pt x="297" y="30"/>
                    <a:pt x="296" y="27"/>
                    <a:pt x="291" y="25"/>
                  </a:cubicBezTo>
                  <a:cubicBezTo>
                    <a:pt x="284" y="21"/>
                    <a:pt x="279" y="18"/>
                    <a:pt x="276" y="10"/>
                  </a:cubicBezTo>
                  <a:cubicBezTo>
                    <a:pt x="275" y="8"/>
                    <a:pt x="273" y="7"/>
                    <a:pt x="271" y="7"/>
                  </a:cubicBezTo>
                  <a:cubicBezTo>
                    <a:pt x="268" y="8"/>
                    <a:pt x="265" y="9"/>
                    <a:pt x="263" y="10"/>
                  </a:cubicBezTo>
                  <a:cubicBezTo>
                    <a:pt x="260" y="11"/>
                    <a:pt x="257" y="12"/>
                    <a:pt x="254" y="14"/>
                  </a:cubicBezTo>
                  <a:cubicBezTo>
                    <a:pt x="250" y="17"/>
                    <a:pt x="246" y="21"/>
                    <a:pt x="241" y="25"/>
                  </a:cubicBezTo>
                  <a:cubicBezTo>
                    <a:pt x="240" y="26"/>
                    <a:pt x="239" y="27"/>
                    <a:pt x="237" y="28"/>
                  </a:cubicBezTo>
                  <a:cubicBezTo>
                    <a:pt x="241" y="27"/>
                    <a:pt x="243" y="26"/>
                    <a:pt x="246" y="24"/>
                  </a:cubicBezTo>
                  <a:cubicBezTo>
                    <a:pt x="251" y="22"/>
                    <a:pt x="256" y="20"/>
                    <a:pt x="261" y="19"/>
                  </a:cubicBezTo>
                  <a:cubicBezTo>
                    <a:pt x="266" y="18"/>
                    <a:pt x="268" y="19"/>
                    <a:pt x="269" y="24"/>
                  </a:cubicBezTo>
                  <a:cubicBezTo>
                    <a:pt x="270" y="25"/>
                    <a:pt x="271" y="26"/>
                    <a:pt x="273" y="26"/>
                  </a:cubicBezTo>
                  <a:cubicBezTo>
                    <a:pt x="276" y="27"/>
                    <a:pt x="279" y="28"/>
                    <a:pt x="282" y="29"/>
                  </a:cubicBezTo>
                  <a:cubicBezTo>
                    <a:pt x="284" y="30"/>
                    <a:pt x="284" y="32"/>
                    <a:pt x="284" y="35"/>
                  </a:cubicBezTo>
                  <a:cubicBezTo>
                    <a:pt x="283" y="39"/>
                    <a:pt x="282" y="44"/>
                    <a:pt x="281" y="49"/>
                  </a:cubicBezTo>
                  <a:close/>
                  <a:moveTo>
                    <a:pt x="199" y="115"/>
                  </a:moveTo>
                  <a:cubicBezTo>
                    <a:pt x="200" y="115"/>
                    <a:pt x="200" y="115"/>
                    <a:pt x="200" y="115"/>
                  </a:cubicBezTo>
                  <a:cubicBezTo>
                    <a:pt x="199" y="114"/>
                    <a:pt x="198" y="112"/>
                    <a:pt x="197" y="111"/>
                  </a:cubicBezTo>
                  <a:cubicBezTo>
                    <a:pt x="195" y="110"/>
                    <a:pt x="193" y="109"/>
                    <a:pt x="191" y="108"/>
                  </a:cubicBezTo>
                  <a:cubicBezTo>
                    <a:pt x="187" y="107"/>
                    <a:pt x="186" y="104"/>
                    <a:pt x="185" y="100"/>
                  </a:cubicBezTo>
                  <a:cubicBezTo>
                    <a:pt x="184" y="96"/>
                    <a:pt x="183" y="93"/>
                    <a:pt x="181" y="89"/>
                  </a:cubicBezTo>
                  <a:cubicBezTo>
                    <a:pt x="181" y="89"/>
                    <a:pt x="180" y="88"/>
                    <a:pt x="179" y="88"/>
                  </a:cubicBezTo>
                  <a:cubicBezTo>
                    <a:pt x="179" y="88"/>
                    <a:pt x="179" y="88"/>
                    <a:pt x="178" y="88"/>
                  </a:cubicBezTo>
                  <a:cubicBezTo>
                    <a:pt x="181" y="95"/>
                    <a:pt x="185" y="102"/>
                    <a:pt x="181" y="110"/>
                  </a:cubicBezTo>
                  <a:cubicBezTo>
                    <a:pt x="187" y="112"/>
                    <a:pt x="193" y="114"/>
                    <a:pt x="199" y="11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4" name="Freeform 227"/>
            <p:cNvSpPr>
              <a:spLocks noEditPoints="1"/>
            </p:cNvSpPr>
            <p:nvPr/>
          </p:nvSpPr>
          <p:spPr bwMode="auto">
            <a:xfrm>
              <a:off x="3769" y="681"/>
              <a:ext cx="260" cy="240"/>
            </a:xfrm>
            <a:custGeom>
              <a:avLst/>
              <a:gdLst>
                <a:gd name="T0" fmla="*/ 3 w 124"/>
                <a:gd name="T1" fmla="*/ 114 h 114"/>
                <a:gd name="T2" fmla="*/ 1 w 124"/>
                <a:gd name="T3" fmla="*/ 112 h 114"/>
                <a:gd name="T4" fmla="*/ 1 w 124"/>
                <a:gd name="T5" fmla="*/ 109 h 114"/>
                <a:gd name="T6" fmla="*/ 27 w 124"/>
                <a:gd name="T7" fmla="*/ 76 h 114"/>
                <a:gd name="T8" fmla="*/ 40 w 124"/>
                <a:gd name="T9" fmla="*/ 65 h 114"/>
                <a:gd name="T10" fmla="*/ 51 w 124"/>
                <a:gd name="T11" fmla="*/ 58 h 114"/>
                <a:gd name="T12" fmla="*/ 75 w 124"/>
                <a:gd name="T13" fmla="*/ 36 h 114"/>
                <a:gd name="T14" fmla="*/ 87 w 124"/>
                <a:gd name="T15" fmla="*/ 22 h 114"/>
                <a:gd name="T16" fmla="*/ 96 w 124"/>
                <a:gd name="T17" fmla="*/ 15 h 114"/>
                <a:gd name="T18" fmla="*/ 109 w 124"/>
                <a:gd name="T19" fmla="*/ 5 h 114"/>
                <a:gd name="T20" fmla="*/ 122 w 124"/>
                <a:gd name="T21" fmla="*/ 0 h 114"/>
                <a:gd name="T22" fmla="*/ 124 w 124"/>
                <a:gd name="T23" fmla="*/ 1 h 114"/>
                <a:gd name="T24" fmla="*/ 122 w 124"/>
                <a:gd name="T25" fmla="*/ 3 h 114"/>
                <a:gd name="T26" fmla="*/ 110 w 124"/>
                <a:gd name="T27" fmla="*/ 16 h 114"/>
                <a:gd name="T28" fmla="*/ 97 w 124"/>
                <a:gd name="T29" fmla="*/ 35 h 114"/>
                <a:gd name="T30" fmla="*/ 90 w 124"/>
                <a:gd name="T31" fmla="*/ 45 h 114"/>
                <a:gd name="T32" fmla="*/ 69 w 124"/>
                <a:gd name="T33" fmla="*/ 64 h 114"/>
                <a:gd name="T34" fmla="*/ 50 w 124"/>
                <a:gd name="T35" fmla="*/ 79 h 114"/>
                <a:gd name="T36" fmla="*/ 34 w 124"/>
                <a:gd name="T37" fmla="*/ 90 h 114"/>
                <a:gd name="T38" fmla="*/ 32 w 124"/>
                <a:gd name="T39" fmla="*/ 91 h 114"/>
                <a:gd name="T40" fmla="*/ 10 w 124"/>
                <a:gd name="T41" fmla="*/ 107 h 114"/>
                <a:gd name="T42" fmla="*/ 6 w 124"/>
                <a:gd name="T43" fmla="*/ 112 h 114"/>
                <a:gd name="T44" fmla="*/ 3 w 124"/>
                <a:gd name="T45" fmla="*/ 114 h 114"/>
                <a:gd name="T46" fmla="*/ 11 w 124"/>
                <a:gd name="T47" fmla="*/ 103 h 114"/>
                <a:gd name="T48" fmla="*/ 11 w 124"/>
                <a:gd name="T49" fmla="*/ 103 h 114"/>
                <a:gd name="T50" fmla="*/ 21 w 124"/>
                <a:gd name="T51" fmla="*/ 97 h 114"/>
                <a:gd name="T52" fmla="*/ 32 w 124"/>
                <a:gd name="T53" fmla="*/ 89 h 114"/>
                <a:gd name="T54" fmla="*/ 50 w 124"/>
                <a:gd name="T55" fmla="*/ 75 h 114"/>
                <a:gd name="T56" fmla="*/ 66 w 124"/>
                <a:gd name="T57" fmla="*/ 63 h 114"/>
                <a:gd name="T58" fmla="*/ 84 w 124"/>
                <a:gd name="T59" fmla="*/ 48 h 114"/>
                <a:gd name="T60" fmla="*/ 99 w 124"/>
                <a:gd name="T61" fmla="*/ 28 h 114"/>
                <a:gd name="T62" fmla="*/ 102 w 124"/>
                <a:gd name="T63" fmla="*/ 24 h 114"/>
                <a:gd name="T64" fmla="*/ 112 w 124"/>
                <a:gd name="T65" fmla="*/ 8 h 114"/>
                <a:gd name="T66" fmla="*/ 114 w 124"/>
                <a:gd name="T67" fmla="*/ 5 h 114"/>
                <a:gd name="T68" fmla="*/ 101 w 124"/>
                <a:gd name="T69" fmla="*/ 13 h 114"/>
                <a:gd name="T70" fmla="*/ 82 w 124"/>
                <a:gd name="T71" fmla="*/ 31 h 114"/>
                <a:gd name="T72" fmla="*/ 69 w 124"/>
                <a:gd name="T73" fmla="*/ 45 h 114"/>
                <a:gd name="T74" fmla="*/ 53 w 124"/>
                <a:gd name="T75" fmla="*/ 59 h 114"/>
                <a:gd name="T76" fmla="*/ 42 w 124"/>
                <a:gd name="T77" fmla="*/ 67 h 114"/>
                <a:gd name="T78" fmla="*/ 21 w 124"/>
                <a:gd name="T79" fmla="*/ 86 h 114"/>
                <a:gd name="T80" fmla="*/ 27 w 124"/>
                <a:gd name="T81" fmla="*/ 82 h 114"/>
                <a:gd name="T82" fmla="*/ 40 w 124"/>
                <a:gd name="T83" fmla="*/ 74 h 114"/>
                <a:gd name="T84" fmla="*/ 51 w 124"/>
                <a:gd name="T85" fmla="*/ 64 h 114"/>
                <a:gd name="T86" fmla="*/ 64 w 124"/>
                <a:gd name="T87" fmla="*/ 55 h 114"/>
                <a:gd name="T88" fmla="*/ 78 w 124"/>
                <a:gd name="T89" fmla="*/ 39 h 114"/>
                <a:gd name="T90" fmla="*/ 86 w 124"/>
                <a:gd name="T91" fmla="*/ 32 h 114"/>
                <a:gd name="T92" fmla="*/ 85 w 124"/>
                <a:gd name="T93" fmla="*/ 34 h 114"/>
                <a:gd name="T94" fmla="*/ 76 w 124"/>
                <a:gd name="T95" fmla="*/ 45 h 114"/>
                <a:gd name="T96" fmla="*/ 62 w 124"/>
                <a:gd name="T97" fmla="*/ 59 h 114"/>
                <a:gd name="T98" fmla="*/ 50 w 124"/>
                <a:gd name="T99" fmla="*/ 68 h 114"/>
                <a:gd name="T100" fmla="*/ 31 w 124"/>
                <a:gd name="T101" fmla="*/ 83 h 114"/>
                <a:gd name="T102" fmla="*/ 18 w 124"/>
                <a:gd name="T103" fmla="*/ 93 h 114"/>
                <a:gd name="T104" fmla="*/ 11 w 124"/>
                <a:gd name="T105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" h="114">
                  <a:moveTo>
                    <a:pt x="3" y="114"/>
                  </a:moveTo>
                  <a:cubicBezTo>
                    <a:pt x="2" y="113"/>
                    <a:pt x="1" y="113"/>
                    <a:pt x="1" y="112"/>
                  </a:cubicBezTo>
                  <a:cubicBezTo>
                    <a:pt x="0" y="111"/>
                    <a:pt x="1" y="110"/>
                    <a:pt x="1" y="109"/>
                  </a:cubicBezTo>
                  <a:cubicBezTo>
                    <a:pt x="10" y="98"/>
                    <a:pt x="18" y="86"/>
                    <a:pt x="27" y="76"/>
                  </a:cubicBezTo>
                  <a:cubicBezTo>
                    <a:pt x="30" y="71"/>
                    <a:pt x="36" y="69"/>
                    <a:pt x="40" y="65"/>
                  </a:cubicBezTo>
                  <a:cubicBezTo>
                    <a:pt x="44" y="63"/>
                    <a:pt x="47" y="61"/>
                    <a:pt x="51" y="58"/>
                  </a:cubicBezTo>
                  <a:cubicBezTo>
                    <a:pt x="59" y="51"/>
                    <a:pt x="67" y="43"/>
                    <a:pt x="75" y="36"/>
                  </a:cubicBezTo>
                  <a:cubicBezTo>
                    <a:pt x="79" y="31"/>
                    <a:pt x="83" y="27"/>
                    <a:pt x="87" y="22"/>
                  </a:cubicBezTo>
                  <a:cubicBezTo>
                    <a:pt x="90" y="20"/>
                    <a:pt x="93" y="17"/>
                    <a:pt x="96" y="15"/>
                  </a:cubicBezTo>
                  <a:cubicBezTo>
                    <a:pt x="100" y="11"/>
                    <a:pt x="104" y="8"/>
                    <a:pt x="109" y="5"/>
                  </a:cubicBezTo>
                  <a:cubicBezTo>
                    <a:pt x="113" y="3"/>
                    <a:pt x="117" y="2"/>
                    <a:pt x="122" y="0"/>
                  </a:cubicBezTo>
                  <a:cubicBezTo>
                    <a:pt x="122" y="0"/>
                    <a:pt x="123" y="0"/>
                    <a:pt x="124" y="1"/>
                  </a:cubicBezTo>
                  <a:cubicBezTo>
                    <a:pt x="123" y="1"/>
                    <a:pt x="123" y="2"/>
                    <a:pt x="122" y="3"/>
                  </a:cubicBezTo>
                  <a:cubicBezTo>
                    <a:pt x="116" y="5"/>
                    <a:pt x="113" y="11"/>
                    <a:pt x="110" y="16"/>
                  </a:cubicBezTo>
                  <a:cubicBezTo>
                    <a:pt x="105" y="22"/>
                    <a:pt x="101" y="29"/>
                    <a:pt x="97" y="35"/>
                  </a:cubicBezTo>
                  <a:cubicBezTo>
                    <a:pt x="95" y="39"/>
                    <a:pt x="93" y="42"/>
                    <a:pt x="90" y="45"/>
                  </a:cubicBezTo>
                  <a:cubicBezTo>
                    <a:pt x="84" y="53"/>
                    <a:pt x="77" y="58"/>
                    <a:pt x="69" y="64"/>
                  </a:cubicBezTo>
                  <a:cubicBezTo>
                    <a:pt x="62" y="68"/>
                    <a:pt x="56" y="74"/>
                    <a:pt x="50" y="79"/>
                  </a:cubicBezTo>
                  <a:cubicBezTo>
                    <a:pt x="44" y="83"/>
                    <a:pt x="39" y="86"/>
                    <a:pt x="34" y="90"/>
                  </a:cubicBezTo>
                  <a:cubicBezTo>
                    <a:pt x="33" y="91"/>
                    <a:pt x="33" y="91"/>
                    <a:pt x="32" y="91"/>
                  </a:cubicBezTo>
                  <a:cubicBezTo>
                    <a:pt x="25" y="97"/>
                    <a:pt x="17" y="102"/>
                    <a:pt x="10" y="107"/>
                  </a:cubicBezTo>
                  <a:cubicBezTo>
                    <a:pt x="8" y="108"/>
                    <a:pt x="7" y="110"/>
                    <a:pt x="6" y="112"/>
                  </a:cubicBezTo>
                  <a:cubicBezTo>
                    <a:pt x="5" y="112"/>
                    <a:pt x="4" y="113"/>
                    <a:pt x="3" y="114"/>
                  </a:cubicBezTo>
                  <a:close/>
                  <a:moveTo>
                    <a:pt x="11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4" y="101"/>
                    <a:pt x="18" y="100"/>
                    <a:pt x="21" y="97"/>
                  </a:cubicBezTo>
                  <a:cubicBezTo>
                    <a:pt x="25" y="95"/>
                    <a:pt x="28" y="91"/>
                    <a:pt x="32" y="89"/>
                  </a:cubicBezTo>
                  <a:cubicBezTo>
                    <a:pt x="38" y="84"/>
                    <a:pt x="44" y="80"/>
                    <a:pt x="50" y="75"/>
                  </a:cubicBezTo>
                  <a:cubicBezTo>
                    <a:pt x="55" y="71"/>
                    <a:pt x="60" y="66"/>
                    <a:pt x="66" y="63"/>
                  </a:cubicBezTo>
                  <a:cubicBezTo>
                    <a:pt x="73" y="59"/>
                    <a:pt x="79" y="54"/>
                    <a:pt x="84" y="48"/>
                  </a:cubicBezTo>
                  <a:cubicBezTo>
                    <a:pt x="89" y="42"/>
                    <a:pt x="94" y="35"/>
                    <a:pt x="99" y="28"/>
                  </a:cubicBezTo>
                  <a:cubicBezTo>
                    <a:pt x="101" y="27"/>
                    <a:pt x="101" y="25"/>
                    <a:pt x="102" y="24"/>
                  </a:cubicBezTo>
                  <a:cubicBezTo>
                    <a:pt x="106" y="18"/>
                    <a:pt x="109" y="13"/>
                    <a:pt x="112" y="8"/>
                  </a:cubicBezTo>
                  <a:cubicBezTo>
                    <a:pt x="113" y="7"/>
                    <a:pt x="113" y="6"/>
                    <a:pt x="114" y="5"/>
                  </a:cubicBezTo>
                  <a:cubicBezTo>
                    <a:pt x="108" y="7"/>
                    <a:pt x="105" y="10"/>
                    <a:pt x="101" y="13"/>
                  </a:cubicBezTo>
                  <a:cubicBezTo>
                    <a:pt x="95" y="19"/>
                    <a:pt x="89" y="25"/>
                    <a:pt x="82" y="31"/>
                  </a:cubicBezTo>
                  <a:cubicBezTo>
                    <a:pt x="78" y="35"/>
                    <a:pt x="73" y="41"/>
                    <a:pt x="69" y="45"/>
                  </a:cubicBezTo>
                  <a:cubicBezTo>
                    <a:pt x="64" y="50"/>
                    <a:pt x="58" y="55"/>
                    <a:pt x="53" y="59"/>
                  </a:cubicBezTo>
                  <a:cubicBezTo>
                    <a:pt x="49" y="62"/>
                    <a:pt x="46" y="64"/>
                    <a:pt x="42" y="67"/>
                  </a:cubicBezTo>
                  <a:cubicBezTo>
                    <a:pt x="33" y="71"/>
                    <a:pt x="27" y="78"/>
                    <a:pt x="21" y="86"/>
                  </a:cubicBezTo>
                  <a:cubicBezTo>
                    <a:pt x="23" y="85"/>
                    <a:pt x="25" y="84"/>
                    <a:pt x="27" y="82"/>
                  </a:cubicBezTo>
                  <a:cubicBezTo>
                    <a:pt x="31" y="80"/>
                    <a:pt x="36" y="77"/>
                    <a:pt x="40" y="74"/>
                  </a:cubicBezTo>
                  <a:cubicBezTo>
                    <a:pt x="44" y="70"/>
                    <a:pt x="47" y="67"/>
                    <a:pt x="51" y="64"/>
                  </a:cubicBezTo>
                  <a:cubicBezTo>
                    <a:pt x="56" y="61"/>
                    <a:pt x="60" y="58"/>
                    <a:pt x="64" y="55"/>
                  </a:cubicBezTo>
                  <a:cubicBezTo>
                    <a:pt x="70" y="51"/>
                    <a:pt x="73" y="44"/>
                    <a:pt x="78" y="39"/>
                  </a:cubicBezTo>
                  <a:cubicBezTo>
                    <a:pt x="80" y="36"/>
                    <a:pt x="83" y="33"/>
                    <a:pt x="86" y="32"/>
                  </a:cubicBezTo>
                  <a:cubicBezTo>
                    <a:pt x="86" y="33"/>
                    <a:pt x="85" y="34"/>
                    <a:pt x="85" y="34"/>
                  </a:cubicBezTo>
                  <a:cubicBezTo>
                    <a:pt x="82" y="38"/>
                    <a:pt x="78" y="41"/>
                    <a:pt x="76" y="45"/>
                  </a:cubicBezTo>
                  <a:cubicBezTo>
                    <a:pt x="72" y="51"/>
                    <a:pt x="67" y="55"/>
                    <a:pt x="62" y="59"/>
                  </a:cubicBezTo>
                  <a:cubicBezTo>
                    <a:pt x="58" y="62"/>
                    <a:pt x="54" y="65"/>
                    <a:pt x="50" y="68"/>
                  </a:cubicBezTo>
                  <a:cubicBezTo>
                    <a:pt x="44" y="73"/>
                    <a:pt x="37" y="78"/>
                    <a:pt x="31" y="83"/>
                  </a:cubicBezTo>
                  <a:cubicBezTo>
                    <a:pt x="27" y="86"/>
                    <a:pt x="22" y="89"/>
                    <a:pt x="18" y="93"/>
                  </a:cubicBezTo>
                  <a:cubicBezTo>
                    <a:pt x="15" y="96"/>
                    <a:pt x="13" y="99"/>
                    <a:pt x="11" y="10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" name="Freeform 228"/>
            <p:cNvSpPr/>
            <p:nvPr/>
          </p:nvSpPr>
          <p:spPr bwMode="auto">
            <a:xfrm>
              <a:off x="4157" y="949"/>
              <a:ext cx="218" cy="139"/>
            </a:xfrm>
            <a:custGeom>
              <a:avLst/>
              <a:gdLst>
                <a:gd name="T0" fmla="*/ 12 w 104"/>
                <a:gd name="T1" fmla="*/ 3 h 66"/>
                <a:gd name="T2" fmla="*/ 53 w 104"/>
                <a:gd name="T3" fmla="*/ 4 h 66"/>
                <a:gd name="T4" fmla="*/ 62 w 104"/>
                <a:gd name="T5" fmla="*/ 6 h 66"/>
                <a:gd name="T6" fmla="*/ 75 w 104"/>
                <a:gd name="T7" fmla="*/ 11 h 66"/>
                <a:gd name="T8" fmla="*/ 95 w 104"/>
                <a:gd name="T9" fmla="*/ 31 h 66"/>
                <a:gd name="T10" fmla="*/ 95 w 104"/>
                <a:gd name="T11" fmla="*/ 31 h 66"/>
                <a:gd name="T12" fmla="*/ 90 w 104"/>
                <a:gd name="T13" fmla="*/ 54 h 66"/>
                <a:gd name="T14" fmla="*/ 70 w 104"/>
                <a:gd name="T15" fmla="*/ 62 h 66"/>
                <a:gd name="T16" fmla="*/ 70 w 104"/>
                <a:gd name="T17" fmla="*/ 62 h 66"/>
                <a:gd name="T18" fmla="*/ 56 w 104"/>
                <a:gd name="T19" fmla="*/ 65 h 66"/>
                <a:gd name="T20" fmla="*/ 56 w 104"/>
                <a:gd name="T21" fmla="*/ 65 h 66"/>
                <a:gd name="T22" fmla="*/ 40 w 104"/>
                <a:gd name="T23" fmla="*/ 64 h 66"/>
                <a:gd name="T24" fmla="*/ 16 w 104"/>
                <a:gd name="T25" fmla="*/ 51 h 66"/>
                <a:gd name="T26" fmla="*/ 7 w 104"/>
                <a:gd name="T27" fmla="*/ 41 h 66"/>
                <a:gd name="T28" fmla="*/ 3 w 104"/>
                <a:gd name="T29" fmla="*/ 29 h 66"/>
                <a:gd name="T30" fmla="*/ 16 w 104"/>
                <a:gd name="T31" fmla="*/ 28 h 66"/>
                <a:gd name="T32" fmla="*/ 7 w 104"/>
                <a:gd name="T33" fmla="*/ 10 h 66"/>
                <a:gd name="T34" fmla="*/ 12 w 104"/>
                <a:gd name="T35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66">
                  <a:moveTo>
                    <a:pt x="12" y="3"/>
                  </a:moveTo>
                  <a:cubicBezTo>
                    <a:pt x="26" y="6"/>
                    <a:pt x="39" y="0"/>
                    <a:pt x="53" y="4"/>
                  </a:cubicBezTo>
                  <a:cubicBezTo>
                    <a:pt x="56" y="4"/>
                    <a:pt x="59" y="5"/>
                    <a:pt x="62" y="6"/>
                  </a:cubicBezTo>
                  <a:cubicBezTo>
                    <a:pt x="67" y="6"/>
                    <a:pt x="71" y="10"/>
                    <a:pt x="75" y="11"/>
                  </a:cubicBezTo>
                  <a:cubicBezTo>
                    <a:pt x="81" y="18"/>
                    <a:pt x="88" y="25"/>
                    <a:pt x="95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04" y="41"/>
                    <a:pt x="102" y="49"/>
                    <a:pt x="90" y="54"/>
                  </a:cubicBezTo>
                  <a:cubicBezTo>
                    <a:pt x="84" y="57"/>
                    <a:pt x="77" y="59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5" y="63"/>
                    <a:pt x="61" y="65"/>
                    <a:pt x="56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1" y="65"/>
                    <a:pt x="45" y="66"/>
                    <a:pt x="40" y="64"/>
                  </a:cubicBezTo>
                  <a:cubicBezTo>
                    <a:pt x="31" y="61"/>
                    <a:pt x="21" y="60"/>
                    <a:pt x="16" y="51"/>
                  </a:cubicBezTo>
                  <a:cubicBezTo>
                    <a:pt x="12" y="48"/>
                    <a:pt x="9" y="45"/>
                    <a:pt x="7" y="41"/>
                  </a:cubicBezTo>
                  <a:cubicBezTo>
                    <a:pt x="5" y="37"/>
                    <a:pt x="0" y="34"/>
                    <a:pt x="3" y="29"/>
                  </a:cubicBezTo>
                  <a:cubicBezTo>
                    <a:pt x="6" y="24"/>
                    <a:pt x="11" y="29"/>
                    <a:pt x="16" y="28"/>
                  </a:cubicBezTo>
                  <a:cubicBezTo>
                    <a:pt x="10" y="23"/>
                    <a:pt x="10" y="16"/>
                    <a:pt x="7" y="10"/>
                  </a:cubicBezTo>
                  <a:cubicBezTo>
                    <a:pt x="5" y="6"/>
                    <a:pt x="7" y="3"/>
                    <a:pt x="12" y="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Freeform 229"/>
            <p:cNvSpPr/>
            <p:nvPr/>
          </p:nvSpPr>
          <p:spPr bwMode="auto">
            <a:xfrm>
              <a:off x="3895" y="835"/>
              <a:ext cx="193" cy="152"/>
            </a:xfrm>
            <a:custGeom>
              <a:avLst/>
              <a:gdLst>
                <a:gd name="T0" fmla="*/ 89 w 92"/>
                <a:gd name="T1" fmla="*/ 8 h 72"/>
                <a:gd name="T2" fmla="*/ 81 w 92"/>
                <a:gd name="T3" fmla="*/ 21 h 72"/>
                <a:gd name="T4" fmla="*/ 68 w 92"/>
                <a:gd name="T5" fmla="*/ 42 h 72"/>
                <a:gd name="T6" fmla="*/ 68 w 92"/>
                <a:gd name="T7" fmla="*/ 42 h 72"/>
                <a:gd name="T8" fmla="*/ 44 w 92"/>
                <a:gd name="T9" fmla="*/ 56 h 72"/>
                <a:gd name="T10" fmla="*/ 18 w 92"/>
                <a:gd name="T11" fmla="*/ 68 h 72"/>
                <a:gd name="T12" fmla="*/ 0 w 92"/>
                <a:gd name="T13" fmla="*/ 63 h 72"/>
                <a:gd name="T14" fmla="*/ 1 w 92"/>
                <a:gd name="T15" fmla="*/ 62 h 72"/>
                <a:gd name="T16" fmla="*/ 10 w 92"/>
                <a:gd name="T17" fmla="*/ 57 h 72"/>
                <a:gd name="T18" fmla="*/ 29 w 92"/>
                <a:gd name="T19" fmla="*/ 50 h 72"/>
                <a:gd name="T20" fmla="*/ 35 w 92"/>
                <a:gd name="T21" fmla="*/ 42 h 72"/>
                <a:gd name="T22" fmla="*/ 27 w 92"/>
                <a:gd name="T23" fmla="*/ 38 h 72"/>
                <a:gd name="T24" fmla="*/ 25 w 92"/>
                <a:gd name="T25" fmla="*/ 32 h 72"/>
                <a:gd name="T26" fmla="*/ 28 w 92"/>
                <a:gd name="T27" fmla="*/ 25 h 72"/>
                <a:gd name="T28" fmla="*/ 44 w 92"/>
                <a:gd name="T29" fmla="*/ 15 h 72"/>
                <a:gd name="T30" fmla="*/ 65 w 92"/>
                <a:gd name="T31" fmla="*/ 10 h 72"/>
                <a:gd name="T32" fmla="*/ 76 w 92"/>
                <a:gd name="T33" fmla="*/ 5 h 72"/>
                <a:gd name="T34" fmla="*/ 89 w 92"/>
                <a:gd name="T35" fmla="*/ 0 h 72"/>
                <a:gd name="T36" fmla="*/ 89 w 92"/>
                <a:gd name="T37" fmla="*/ 0 h 72"/>
                <a:gd name="T38" fmla="*/ 89 w 92"/>
                <a:gd name="T3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72">
                  <a:moveTo>
                    <a:pt x="89" y="8"/>
                  </a:moveTo>
                  <a:cubicBezTo>
                    <a:pt x="85" y="12"/>
                    <a:pt x="82" y="16"/>
                    <a:pt x="81" y="21"/>
                  </a:cubicBezTo>
                  <a:cubicBezTo>
                    <a:pt x="78" y="29"/>
                    <a:pt x="74" y="36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1" y="49"/>
                    <a:pt x="53" y="53"/>
                    <a:pt x="44" y="56"/>
                  </a:cubicBezTo>
                  <a:cubicBezTo>
                    <a:pt x="36" y="60"/>
                    <a:pt x="27" y="62"/>
                    <a:pt x="18" y="68"/>
                  </a:cubicBezTo>
                  <a:cubicBezTo>
                    <a:pt x="12" y="72"/>
                    <a:pt x="4" y="72"/>
                    <a:pt x="0" y="63"/>
                  </a:cubicBezTo>
                  <a:cubicBezTo>
                    <a:pt x="0" y="63"/>
                    <a:pt x="1" y="63"/>
                    <a:pt x="1" y="62"/>
                  </a:cubicBezTo>
                  <a:cubicBezTo>
                    <a:pt x="3" y="59"/>
                    <a:pt x="6" y="57"/>
                    <a:pt x="10" y="57"/>
                  </a:cubicBezTo>
                  <a:cubicBezTo>
                    <a:pt x="18" y="58"/>
                    <a:pt x="23" y="53"/>
                    <a:pt x="29" y="50"/>
                  </a:cubicBezTo>
                  <a:cubicBezTo>
                    <a:pt x="32" y="48"/>
                    <a:pt x="35" y="45"/>
                    <a:pt x="35" y="42"/>
                  </a:cubicBezTo>
                  <a:cubicBezTo>
                    <a:pt x="35" y="37"/>
                    <a:pt x="30" y="39"/>
                    <a:pt x="27" y="38"/>
                  </a:cubicBezTo>
                  <a:cubicBezTo>
                    <a:pt x="24" y="37"/>
                    <a:pt x="23" y="35"/>
                    <a:pt x="25" y="32"/>
                  </a:cubicBezTo>
                  <a:cubicBezTo>
                    <a:pt x="24" y="29"/>
                    <a:pt x="25" y="26"/>
                    <a:pt x="28" y="25"/>
                  </a:cubicBezTo>
                  <a:cubicBezTo>
                    <a:pt x="35" y="24"/>
                    <a:pt x="38" y="18"/>
                    <a:pt x="44" y="15"/>
                  </a:cubicBezTo>
                  <a:cubicBezTo>
                    <a:pt x="50" y="12"/>
                    <a:pt x="56" y="5"/>
                    <a:pt x="65" y="10"/>
                  </a:cubicBezTo>
                  <a:cubicBezTo>
                    <a:pt x="68" y="11"/>
                    <a:pt x="72" y="8"/>
                    <a:pt x="76" y="5"/>
                  </a:cubicBezTo>
                  <a:cubicBezTo>
                    <a:pt x="80" y="3"/>
                    <a:pt x="84" y="1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3"/>
                    <a:pt x="89" y="5"/>
                    <a:pt x="89" y="8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7" name="Freeform 230"/>
            <p:cNvSpPr/>
            <p:nvPr/>
          </p:nvSpPr>
          <p:spPr bwMode="auto">
            <a:xfrm>
              <a:off x="3916" y="976"/>
              <a:ext cx="128" cy="101"/>
            </a:xfrm>
            <a:custGeom>
              <a:avLst/>
              <a:gdLst>
                <a:gd name="T0" fmla="*/ 24 w 61"/>
                <a:gd name="T1" fmla="*/ 6 h 48"/>
                <a:gd name="T2" fmla="*/ 35 w 61"/>
                <a:gd name="T3" fmla="*/ 10 h 48"/>
                <a:gd name="T4" fmla="*/ 45 w 61"/>
                <a:gd name="T5" fmla="*/ 14 h 48"/>
                <a:gd name="T6" fmla="*/ 53 w 61"/>
                <a:gd name="T7" fmla="*/ 18 h 48"/>
                <a:gd name="T8" fmla="*/ 60 w 61"/>
                <a:gd name="T9" fmla="*/ 31 h 48"/>
                <a:gd name="T10" fmla="*/ 59 w 61"/>
                <a:gd name="T11" fmla="*/ 37 h 48"/>
                <a:gd name="T12" fmla="*/ 47 w 61"/>
                <a:gd name="T13" fmla="*/ 42 h 48"/>
                <a:gd name="T14" fmla="*/ 32 w 61"/>
                <a:gd name="T15" fmla="*/ 36 h 48"/>
                <a:gd name="T16" fmla="*/ 6 w 61"/>
                <a:gd name="T17" fmla="*/ 18 h 48"/>
                <a:gd name="T18" fmla="*/ 3 w 61"/>
                <a:gd name="T19" fmla="*/ 5 h 48"/>
                <a:gd name="T20" fmla="*/ 15 w 61"/>
                <a:gd name="T21" fmla="*/ 2 h 48"/>
                <a:gd name="T22" fmla="*/ 24 w 61"/>
                <a:gd name="T2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48">
                  <a:moveTo>
                    <a:pt x="24" y="6"/>
                  </a:moveTo>
                  <a:cubicBezTo>
                    <a:pt x="28" y="8"/>
                    <a:pt x="31" y="9"/>
                    <a:pt x="35" y="10"/>
                  </a:cubicBezTo>
                  <a:cubicBezTo>
                    <a:pt x="38" y="12"/>
                    <a:pt x="42" y="13"/>
                    <a:pt x="45" y="14"/>
                  </a:cubicBezTo>
                  <a:cubicBezTo>
                    <a:pt x="48" y="15"/>
                    <a:pt x="50" y="17"/>
                    <a:pt x="53" y="18"/>
                  </a:cubicBezTo>
                  <a:cubicBezTo>
                    <a:pt x="56" y="22"/>
                    <a:pt x="61" y="25"/>
                    <a:pt x="60" y="31"/>
                  </a:cubicBezTo>
                  <a:cubicBezTo>
                    <a:pt x="60" y="33"/>
                    <a:pt x="60" y="35"/>
                    <a:pt x="59" y="37"/>
                  </a:cubicBezTo>
                  <a:cubicBezTo>
                    <a:pt x="56" y="48"/>
                    <a:pt x="56" y="48"/>
                    <a:pt x="47" y="42"/>
                  </a:cubicBezTo>
                  <a:cubicBezTo>
                    <a:pt x="42" y="40"/>
                    <a:pt x="37" y="38"/>
                    <a:pt x="32" y="36"/>
                  </a:cubicBezTo>
                  <a:cubicBezTo>
                    <a:pt x="22" y="31"/>
                    <a:pt x="14" y="25"/>
                    <a:pt x="6" y="18"/>
                  </a:cubicBezTo>
                  <a:cubicBezTo>
                    <a:pt x="1" y="14"/>
                    <a:pt x="0" y="10"/>
                    <a:pt x="3" y="5"/>
                  </a:cubicBezTo>
                  <a:cubicBezTo>
                    <a:pt x="6" y="1"/>
                    <a:pt x="10" y="0"/>
                    <a:pt x="15" y="2"/>
                  </a:cubicBezTo>
                  <a:cubicBezTo>
                    <a:pt x="18" y="4"/>
                    <a:pt x="21" y="5"/>
                    <a:pt x="24" y="6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8" name="Freeform 231"/>
            <p:cNvSpPr/>
            <p:nvPr/>
          </p:nvSpPr>
          <p:spPr bwMode="auto">
            <a:xfrm>
              <a:off x="4126" y="949"/>
              <a:ext cx="81" cy="107"/>
            </a:xfrm>
            <a:custGeom>
              <a:avLst/>
              <a:gdLst>
                <a:gd name="T0" fmla="*/ 27 w 39"/>
                <a:gd name="T1" fmla="*/ 3 h 51"/>
                <a:gd name="T2" fmla="*/ 33 w 39"/>
                <a:gd name="T3" fmla="*/ 26 h 51"/>
                <a:gd name="T4" fmla="*/ 37 w 39"/>
                <a:gd name="T5" fmla="*/ 32 h 51"/>
                <a:gd name="T6" fmla="*/ 29 w 39"/>
                <a:gd name="T7" fmla="*/ 32 h 51"/>
                <a:gd name="T8" fmla="*/ 20 w 39"/>
                <a:gd name="T9" fmla="*/ 30 h 51"/>
                <a:gd name="T10" fmla="*/ 24 w 39"/>
                <a:gd name="T11" fmla="*/ 39 h 51"/>
                <a:gd name="T12" fmla="*/ 31 w 39"/>
                <a:gd name="T13" fmla="*/ 51 h 51"/>
                <a:gd name="T14" fmla="*/ 26 w 39"/>
                <a:gd name="T15" fmla="*/ 48 h 51"/>
                <a:gd name="T16" fmla="*/ 0 w 39"/>
                <a:gd name="T17" fmla="*/ 6 h 51"/>
                <a:gd name="T18" fmla="*/ 27 w 39"/>
                <a:gd name="T1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1">
                  <a:moveTo>
                    <a:pt x="27" y="3"/>
                  </a:moveTo>
                  <a:cubicBezTo>
                    <a:pt x="24" y="7"/>
                    <a:pt x="27" y="22"/>
                    <a:pt x="33" y="26"/>
                  </a:cubicBezTo>
                  <a:cubicBezTo>
                    <a:pt x="35" y="27"/>
                    <a:pt x="39" y="28"/>
                    <a:pt x="37" y="32"/>
                  </a:cubicBezTo>
                  <a:cubicBezTo>
                    <a:pt x="35" y="36"/>
                    <a:pt x="32" y="32"/>
                    <a:pt x="29" y="32"/>
                  </a:cubicBezTo>
                  <a:cubicBezTo>
                    <a:pt x="26" y="31"/>
                    <a:pt x="23" y="27"/>
                    <a:pt x="20" y="30"/>
                  </a:cubicBezTo>
                  <a:cubicBezTo>
                    <a:pt x="17" y="33"/>
                    <a:pt x="22" y="36"/>
                    <a:pt x="24" y="39"/>
                  </a:cubicBezTo>
                  <a:cubicBezTo>
                    <a:pt x="26" y="43"/>
                    <a:pt x="28" y="47"/>
                    <a:pt x="31" y="51"/>
                  </a:cubicBezTo>
                  <a:cubicBezTo>
                    <a:pt x="29" y="51"/>
                    <a:pt x="27" y="50"/>
                    <a:pt x="26" y="48"/>
                  </a:cubicBezTo>
                  <a:cubicBezTo>
                    <a:pt x="16" y="35"/>
                    <a:pt x="8" y="21"/>
                    <a:pt x="0" y="6"/>
                  </a:cubicBezTo>
                  <a:cubicBezTo>
                    <a:pt x="9" y="0"/>
                    <a:pt x="18" y="1"/>
                    <a:pt x="27" y="3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9" name="Freeform 232"/>
            <p:cNvSpPr/>
            <p:nvPr/>
          </p:nvSpPr>
          <p:spPr bwMode="auto">
            <a:xfrm>
              <a:off x="3897" y="902"/>
              <a:ext cx="88" cy="63"/>
            </a:xfrm>
            <a:custGeom>
              <a:avLst/>
              <a:gdLst>
                <a:gd name="T0" fmla="*/ 24 w 42"/>
                <a:gd name="T1" fmla="*/ 0 h 30"/>
                <a:gd name="T2" fmla="*/ 32 w 42"/>
                <a:gd name="T3" fmla="*/ 3 h 30"/>
                <a:gd name="T4" fmla="*/ 37 w 42"/>
                <a:gd name="T5" fmla="*/ 13 h 30"/>
                <a:gd name="T6" fmla="*/ 7 w 42"/>
                <a:gd name="T7" fmla="*/ 27 h 30"/>
                <a:gd name="T8" fmla="*/ 0 w 42"/>
                <a:gd name="T9" fmla="*/ 30 h 30"/>
                <a:gd name="T10" fmla="*/ 24 w 42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0">
                  <a:moveTo>
                    <a:pt x="24" y="0"/>
                  </a:moveTo>
                  <a:cubicBezTo>
                    <a:pt x="24" y="7"/>
                    <a:pt x="30" y="3"/>
                    <a:pt x="32" y="3"/>
                  </a:cubicBezTo>
                  <a:cubicBezTo>
                    <a:pt x="39" y="5"/>
                    <a:pt x="42" y="6"/>
                    <a:pt x="37" y="13"/>
                  </a:cubicBezTo>
                  <a:cubicBezTo>
                    <a:pt x="29" y="22"/>
                    <a:pt x="21" y="30"/>
                    <a:pt x="7" y="27"/>
                  </a:cubicBezTo>
                  <a:cubicBezTo>
                    <a:pt x="5" y="27"/>
                    <a:pt x="3" y="29"/>
                    <a:pt x="0" y="30"/>
                  </a:cubicBezTo>
                  <a:cubicBezTo>
                    <a:pt x="6" y="19"/>
                    <a:pt x="17" y="11"/>
                    <a:pt x="24" y="0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0" name="Freeform 233"/>
            <p:cNvSpPr/>
            <p:nvPr/>
          </p:nvSpPr>
          <p:spPr bwMode="auto">
            <a:xfrm>
              <a:off x="3953" y="833"/>
              <a:ext cx="129" cy="54"/>
            </a:xfrm>
            <a:custGeom>
              <a:avLst/>
              <a:gdLst>
                <a:gd name="T0" fmla="*/ 61 w 61"/>
                <a:gd name="T1" fmla="*/ 1 h 26"/>
                <a:gd name="T2" fmla="*/ 40 w 61"/>
                <a:gd name="T3" fmla="*/ 13 h 26"/>
                <a:gd name="T4" fmla="*/ 31 w 61"/>
                <a:gd name="T5" fmla="*/ 11 h 26"/>
                <a:gd name="T6" fmla="*/ 24 w 61"/>
                <a:gd name="T7" fmla="*/ 13 h 26"/>
                <a:gd name="T8" fmla="*/ 0 w 61"/>
                <a:gd name="T9" fmla="*/ 26 h 26"/>
                <a:gd name="T10" fmla="*/ 8 w 61"/>
                <a:gd name="T11" fmla="*/ 21 h 26"/>
                <a:gd name="T12" fmla="*/ 30 w 61"/>
                <a:gd name="T13" fmla="*/ 7 h 26"/>
                <a:gd name="T14" fmla="*/ 61 w 61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6">
                  <a:moveTo>
                    <a:pt x="61" y="1"/>
                  </a:moveTo>
                  <a:cubicBezTo>
                    <a:pt x="53" y="4"/>
                    <a:pt x="49" y="13"/>
                    <a:pt x="40" y="13"/>
                  </a:cubicBezTo>
                  <a:cubicBezTo>
                    <a:pt x="37" y="13"/>
                    <a:pt x="33" y="18"/>
                    <a:pt x="31" y="11"/>
                  </a:cubicBezTo>
                  <a:cubicBezTo>
                    <a:pt x="30" y="9"/>
                    <a:pt x="26" y="12"/>
                    <a:pt x="24" y="13"/>
                  </a:cubicBezTo>
                  <a:cubicBezTo>
                    <a:pt x="16" y="17"/>
                    <a:pt x="10" y="25"/>
                    <a:pt x="0" y="26"/>
                  </a:cubicBezTo>
                  <a:cubicBezTo>
                    <a:pt x="3" y="24"/>
                    <a:pt x="5" y="23"/>
                    <a:pt x="8" y="21"/>
                  </a:cubicBezTo>
                  <a:cubicBezTo>
                    <a:pt x="14" y="15"/>
                    <a:pt x="22" y="10"/>
                    <a:pt x="30" y="7"/>
                  </a:cubicBezTo>
                  <a:cubicBezTo>
                    <a:pt x="40" y="1"/>
                    <a:pt x="50" y="0"/>
                    <a:pt x="61" y="1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1" name="Freeform 234"/>
            <p:cNvSpPr/>
            <p:nvPr/>
          </p:nvSpPr>
          <p:spPr bwMode="auto">
            <a:xfrm>
              <a:off x="4037" y="879"/>
              <a:ext cx="28" cy="44"/>
            </a:xfrm>
            <a:custGeom>
              <a:avLst/>
              <a:gdLst>
                <a:gd name="T0" fmla="*/ 0 w 13"/>
                <a:gd name="T1" fmla="*/ 21 h 21"/>
                <a:gd name="T2" fmla="*/ 13 w 13"/>
                <a:gd name="T3" fmla="*/ 0 h 21"/>
                <a:gd name="T4" fmla="*/ 0 w 13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1">
                  <a:moveTo>
                    <a:pt x="0" y="21"/>
                  </a:moveTo>
                  <a:cubicBezTo>
                    <a:pt x="4" y="14"/>
                    <a:pt x="8" y="7"/>
                    <a:pt x="13" y="0"/>
                  </a:cubicBezTo>
                  <a:cubicBezTo>
                    <a:pt x="13" y="9"/>
                    <a:pt x="8" y="16"/>
                    <a:pt x="0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2" name="Freeform 235"/>
            <p:cNvSpPr/>
            <p:nvPr/>
          </p:nvSpPr>
          <p:spPr bwMode="auto">
            <a:xfrm>
              <a:off x="4082" y="835"/>
              <a:ext cx="14" cy="17"/>
            </a:xfrm>
            <a:custGeom>
              <a:avLst/>
              <a:gdLst>
                <a:gd name="T0" fmla="*/ 0 w 7"/>
                <a:gd name="T1" fmla="*/ 8 h 8"/>
                <a:gd name="T2" fmla="*/ 0 w 7"/>
                <a:gd name="T3" fmla="*/ 0 h 8"/>
                <a:gd name="T4" fmla="*/ 0 w 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7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3" name="Freeform 236"/>
            <p:cNvSpPr/>
            <p:nvPr/>
          </p:nvSpPr>
          <p:spPr bwMode="auto">
            <a:xfrm>
              <a:off x="4214" y="987"/>
              <a:ext cx="124" cy="80"/>
            </a:xfrm>
            <a:custGeom>
              <a:avLst/>
              <a:gdLst>
                <a:gd name="T0" fmla="*/ 19 w 59"/>
                <a:gd name="T1" fmla="*/ 25 h 38"/>
                <a:gd name="T2" fmla="*/ 6 w 59"/>
                <a:gd name="T3" fmla="*/ 11 h 38"/>
                <a:gd name="T4" fmla="*/ 2 w 59"/>
                <a:gd name="T5" fmla="*/ 4 h 38"/>
                <a:gd name="T6" fmla="*/ 13 w 59"/>
                <a:gd name="T7" fmla="*/ 2 h 38"/>
                <a:gd name="T8" fmla="*/ 51 w 59"/>
                <a:gd name="T9" fmla="*/ 15 h 38"/>
                <a:gd name="T10" fmla="*/ 59 w 59"/>
                <a:gd name="T11" fmla="*/ 23 h 38"/>
                <a:gd name="T12" fmla="*/ 51 w 59"/>
                <a:gd name="T13" fmla="*/ 27 h 38"/>
                <a:gd name="T14" fmla="*/ 45 w 59"/>
                <a:gd name="T15" fmla="*/ 30 h 38"/>
                <a:gd name="T16" fmla="*/ 35 w 59"/>
                <a:gd name="T17" fmla="*/ 37 h 38"/>
                <a:gd name="T18" fmla="*/ 19 w 59"/>
                <a:gd name="T1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38">
                  <a:moveTo>
                    <a:pt x="19" y="25"/>
                  </a:moveTo>
                  <a:cubicBezTo>
                    <a:pt x="18" y="17"/>
                    <a:pt x="14" y="12"/>
                    <a:pt x="6" y="11"/>
                  </a:cubicBezTo>
                  <a:cubicBezTo>
                    <a:pt x="3" y="11"/>
                    <a:pt x="0" y="8"/>
                    <a:pt x="2" y="4"/>
                  </a:cubicBezTo>
                  <a:cubicBezTo>
                    <a:pt x="5" y="0"/>
                    <a:pt x="12" y="1"/>
                    <a:pt x="13" y="2"/>
                  </a:cubicBezTo>
                  <a:cubicBezTo>
                    <a:pt x="25" y="10"/>
                    <a:pt x="39" y="10"/>
                    <a:pt x="51" y="15"/>
                  </a:cubicBezTo>
                  <a:cubicBezTo>
                    <a:pt x="55" y="16"/>
                    <a:pt x="59" y="18"/>
                    <a:pt x="59" y="23"/>
                  </a:cubicBezTo>
                  <a:cubicBezTo>
                    <a:pt x="58" y="28"/>
                    <a:pt x="54" y="26"/>
                    <a:pt x="51" y="27"/>
                  </a:cubicBezTo>
                  <a:cubicBezTo>
                    <a:pt x="49" y="28"/>
                    <a:pt x="47" y="28"/>
                    <a:pt x="45" y="30"/>
                  </a:cubicBezTo>
                  <a:cubicBezTo>
                    <a:pt x="42" y="33"/>
                    <a:pt x="39" y="38"/>
                    <a:pt x="35" y="37"/>
                  </a:cubicBezTo>
                  <a:cubicBezTo>
                    <a:pt x="29" y="34"/>
                    <a:pt x="24" y="29"/>
                    <a:pt x="19" y="25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4" name="Freeform 237"/>
            <p:cNvSpPr>
              <a:spLocks noEditPoints="1"/>
            </p:cNvSpPr>
            <p:nvPr/>
          </p:nvSpPr>
          <p:spPr bwMode="auto">
            <a:xfrm>
              <a:off x="3809" y="799"/>
              <a:ext cx="583" cy="285"/>
            </a:xfrm>
            <a:custGeom>
              <a:avLst/>
              <a:gdLst>
                <a:gd name="T0" fmla="*/ 269 w 278"/>
                <a:gd name="T1" fmla="*/ 100 h 135"/>
                <a:gd name="T2" fmla="*/ 207 w 278"/>
                <a:gd name="T3" fmla="*/ 56 h 135"/>
                <a:gd name="T4" fmla="*/ 127 w 278"/>
                <a:gd name="T5" fmla="*/ 67 h 135"/>
                <a:gd name="T6" fmla="*/ 118 w 278"/>
                <a:gd name="T7" fmla="*/ 69 h 135"/>
                <a:gd name="T8" fmla="*/ 60 w 278"/>
                <a:gd name="T9" fmla="*/ 76 h 135"/>
                <a:gd name="T10" fmla="*/ 127 w 278"/>
                <a:gd name="T11" fmla="*/ 30 h 135"/>
                <a:gd name="T12" fmla="*/ 142 w 278"/>
                <a:gd name="T13" fmla="*/ 2 h 135"/>
                <a:gd name="T14" fmla="*/ 108 w 278"/>
                <a:gd name="T15" fmla="*/ 3 h 135"/>
                <a:gd name="T16" fmla="*/ 56 w 278"/>
                <a:gd name="T17" fmla="*/ 52 h 135"/>
                <a:gd name="T18" fmla="*/ 36 w 278"/>
                <a:gd name="T19" fmla="*/ 70 h 135"/>
                <a:gd name="T20" fmla="*/ 0 w 278"/>
                <a:gd name="T21" fmla="*/ 66 h 135"/>
                <a:gd name="T22" fmla="*/ 28 w 278"/>
                <a:gd name="T23" fmla="*/ 69 h 135"/>
                <a:gd name="T24" fmla="*/ 60 w 278"/>
                <a:gd name="T25" fmla="*/ 94 h 135"/>
                <a:gd name="T26" fmla="*/ 119 w 278"/>
                <a:gd name="T27" fmla="*/ 123 h 135"/>
                <a:gd name="T28" fmla="*/ 122 w 278"/>
                <a:gd name="T29" fmla="*/ 119 h 135"/>
                <a:gd name="T30" fmla="*/ 91 w 278"/>
                <a:gd name="T31" fmla="*/ 87 h 135"/>
                <a:gd name="T32" fmla="*/ 87 w 278"/>
                <a:gd name="T33" fmla="*/ 82 h 135"/>
                <a:gd name="T34" fmla="*/ 128 w 278"/>
                <a:gd name="T35" fmla="*/ 71 h 135"/>
                <a:gd name="T36" fmla="*/ 159 w 278"/>
                <a:gd name="T37" fmla="*/ 94 h 135"/>
                <a:gd name="T38" fmla="*/ 231 w 278"/>
                <a:gd name="T39" fmla="*/ 131 h 135"/>
                <a:gd name="T40" fmla="*/ 274 w 278"/>
                <a:gd name="T41" fmla="*/ 113 h 135"/>
                <a:gd name="T42" fmla="*/ 56 w 278"/>
                <a:gd name="T43" fmla="*/ 58 h 135"/>
                <a:gd name="T44" fmla="*/ 118 w 278"/>
                <a:gd name="T45" fmla="*/ 5 h 135"/>
                <a:gd name="T46" fmla="*/ 135 w 278"/>
                <a:gd name="T47" fmla="*/ 7 h 135"/>
                <a:gd name="T48" fmla="*/ 79 w 278"/>
                <a:gd name="T49" fmla="*/ 69 h 135"/>
                <a:gd name="T50" fmla="*/ 73 w 278"/>
                <a:gd name="T51" fmla="*/ 56 h 135"/>
                <a:gd name="T52" fmla="*/ 106 w 278"/>
                <a:gd name="T53" fmla="*/ 23 h 135"/>
                <a:gd name="T54" fmla="*/ 112 w 278"/>
                <a:gd name="T55" fmla="*/ 16 h 135"/>
                <a:gd name="T56" fmla="*/ 84 w 278"/>
                <a:gd name="T57" fmla="*/ 39 h 135"/>
                <a:gd name="T58" fmla="*/ 56 w 278"/>
                <a:gd name="T59" fmla="*/ 58 h 135"/>
                <a:gd name="T60" fmla="*/ 116 w 278"/>
                <a:gd name="T61" fmla="*/ 118 h 135"/>
                <a:gd name="T62" fmla="*/ 101 w 278"/>
                <a:gd name="T63" fmla="*/ 109 h 135"/>
                <a:gd name="T64" fmla="*/ 87 w 278"/>
                <a:gd name="T65" fmla="*/ 95 h 135"/>
                <a:gd name="T66" fmla="*/ 95 w 278"/>
                <a:gd name="T67" fmla="*/ 92 h 135"/>
                <a:gd name="T68" fmla="*/ 197 w 278"/>
                <a:gd name="T69" fmla="*/ 123 h 135"/>
                <a:gd name="T70" fmla="*/ 153 w 278"/>
                <a:gd name="T71" fmla="*/ 78 h 135"/>
                <a:gd name="T72" fmla="*/ 180 w 278"/>
                <a:gd name="T73" fmla="*/ 85 h 135"/>
                <a:gd name="T74" fmla="*/ 235 w 278"/>
                <a:gd name="T75" fmla="*/ 100 h 135"/>
                <a:gd name="T76" fmla="*/ 237 w 278"/>
                <a:gd name="T77" fmla="*/ 96 h 135"/>
                <a:gd name="T78" fmla="*/ 167 w 278"/>
                <a:gd name="T79" fmla="*/ 77 h 135"/>
                <a:gd name="T80" fmla="*/ 160 w 278"/>
                <a:gd name="T81" fmla="*/ 70 h 135"/>
                <a:gd name="T82" fmla="*/ 210 w 278"/>
                <a:gd name="T83" fmla="*/ 60 h 135"/>
                <a:gd name="T84" fmla="*/ 266 w 278"/>
                <a:gd name="T85" fmla="*/ 102 h 135"/>
                <a:gd name="T86" fmla="*/ 234 w 278"/>
                <a:gd name="T87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8" h="135">
                  <a:moveTo>
                    <a:pt x="276" y="108"/>
                  </a:moveTo>
                  <a:cubicBezTo>
                    <a:pt x="273" y="105"/>
                    <a:pt x="271" y="103"/>
                    <a:pt x="269" y="100"/>
                  </a:cubicBezTo>
                  <a:cubicBezTo>
                    <a:pt x="260" y="87"/>
                    <a:pt x="250" y="74"/>
                    <a:pt x="237" y="65"/>
                  </a:cubicBezTo>
                  <a:cubicBezTo>
                    <a:pt x="228" y="59"/>
                    <a:pt x="218" y="54"/>
                    <a:pt x="207" y="56"/>
                  </a:cubicBezTo>
                  <a:cubicBezTo>
                    <a:pt x="190" y="60"/>
                    <a:pt x="173" y="63"/>
                    <a:pt x="157" y="67"/>
                  </a:cubicBezTo>
                  <a:cubicBezTo>
                    <a:pt x="148" y="71"/>
                    <a:pt x="127" y="67"/>
                    <a:pt x="127" y="67"/>
                  </a:cubicBezTo>
                  <a:cubicBezTo>
                    <a:pt x="127" y="67"/>
                    <a:pt x="124" y="68"/>
                    <a:pt x="123" y="68"/>
                  </a:cubicBezTo>
                  <a:cubicBezTo>
                    <a:pt x="121" y="68"/>
                    <a:pt x="120" y="68"/>
                    <a:pt x="118" y="69"/>
                  </a:cubicBezTo>
                  <a:cubicBezTo>
                    <a:pt x="109" y="73"/>
                    <a:pt x="100" y="77"/>
                    <a:pt x="89" y="78"/>
                  </a:cubicBezTo>
                  <a:cubicBezTo>
                    <a:pt x="79" y="79"/>
                    <a:pt x="69" y="80"/>
                    <a:pt x="60" y="76"/>
                  </a:cubicBezTo>
                  <a:cubicBezTo>
                    <a:pt x="66" y="75"/>
                    <a:pt x="72" y="74"/>
                    <a:pt x="78" y="73"/>
                  </a:cubicBezTo>
                  <a:cubicBezTo>
                    <a:pt x="103" y="68"/>
                    <a:pt x="119" y="54"/>
                    <a:pt x="127" y="30"/>
                  </a:cubicBezTo>
                  <a:cubicBezTo>
                    <a:pt x="130" y="21"/>
                    <a:pt x="133" y="11"/>
                    <a:pt x="142" y="6"/>
                  </a:cubicBezTo>
                  <a:cubicBezTo>
                    <a:pt x="144" y="5"/>
                    <a:pt x="144" y="3"/>
                    <a:pt x="142" y="2"/>
                  </a:cubicBezTo>
                  <a:cubicBezTo>
                    <a:pt x="140" y="1"/>
                    <a:pt x="139" y="0"/>
                    <a:pt x="137" y="0"/>
                  </a:cubicBezTo>
                  <a:cubicBezTo>
                    <a:pt x="128" y="0"/>
                    <a:pt x="118" y="0"/>
                    <a:pt x="108" y="3"/>
                  </a:cubicBezTo>
                  <a:cubicBezTo>
                    <a:pt x="86" y="11"/>
                    <a:pt x="71" y="27"/>
                    <a:pt x="60" y="47"/>
                  </a:cubicBezTo>
                  <a:cubicBezTo>
                    <a:pt x="59" y="48"/>
                    <a:pt x="58" y="50"/>
                    <a:pt x="56" y="52"/>
                  </a:cubicBezTo>
                  <a:cubicBezTo>
                    <a:pt x="52" y="57"/>
                    <a:pt x="48" y="62"/>
                    <a:pt x="44" y="68"/>
                  </a:cubicBezTo>
                  <a:cubicBezTo>
                    <a:pt x="41" y="72"/>
                    <a:pt x="40" y="73"/>
                    <a:pt x="36" y="70"/>
                  </a:cubicBezTo>
                  <a:cubicBezTo>
                    <a:pt x="25" y="62"/>
                    <a:pt x="14" y="61"/>
                    <a:pt x="2" y="62"/>
                  </a:cubicBezTo>
                  <a:cubicBezTo>
                    <a:pt x="1" y="63"/>
                    <a:pt x="0" y="64"/>
                    <a:pt x="0" y="66"/>
                  </a:cubicBezTo>
                  <a:cubicBezTo>
                    <a:pt x="3" y="65"/>
                    <a:pt x="7" y="65"/>
                    <a:pt x="10" y="65"/>
                  </a:cubicBezTo>
                  <a:cubicBezTo>
                    <a:pt x="17" y="66"/>
                    <a:pt x="22" y="66"/>
                    <a:pt x="28" y="69"/>
                  </a:cubicBezTo>
                  <a:cubicBezTo>
                    <a:pt x="34" y="73"/>
                    <a:pt x="40" y="77"/>
                    <a:pt x="46" y="82"/>
                  </a:cubicBezTo>
                  <a:cubicBezTo>
                    <a:pt x="51" y="85"/>
                    <a:pt x="55" y="90"/>
                    <a:pt x="60" y="94"/>
                  </a:cubicBezTo>
                  <a:cubicBezTo>
                    <a:pt x="65" y="98"/>
                    <a:pt x="70" y="103"/>
                    <a:pt x="76" y="106"/>
                  </a:cubicBezTo>
                  <a:cubicBezTo>
                    <a:pt x="90" y="112"/>
                    <a:pt x="103" y="121"/>
                    <a:pt x="119" y="123"/>
                  </a:cubicBezTo>
                  <a:cubicBezTo>
                    <a:pt x="121" y="123"/>
                    <a:pt x="122" y="123"/>
                    <a:pt x="123" y="123"/>
                  </a:cubicBezTo>
                  <a:cubicBezTo>
                    <a:pt x="123" y="122"/>
                    <a:pt x="123" y="120"/>
                    <a:pt x="122" y="119"/>
                  </a:cubicBezTo>
                  <a:cubicBezTo>
                    <a:pt x="121" y="116"/>
                    <a:pt x="119" y="113"/>
                    <a:pt x="118" y="110"/>
                  </a:cubicBezTo>
                  <a:cubicBezTo>
                    <a:pt x="114" y="97"/>
                    <a:pt x="104" y="90"/>
                    <a:pt x="91" y="87"/>
                  </a:cubicBezTo>
                  <a:cubicBezTo>
                    <a:pt x="87" y="86"/>
                    <a:pt x="84" y="85"/>
                    <a:pt x="81" y="84"/>
                  </a:cubicBezTo>
                  <a:cubicBezTo>
                    <a:pt x="83" y="82"/>
                    <a:pt x="85" y="82"/>
                    <a:pt x="87" y="82"/>
                  </a:cubicBezTo>
                  <a:cubicBezTo>
                    <a:pt x="96" y="81"/>
                    <a:pt x="104" y="79"/>
                    <a:pt x="113" y="75"/>
                  </a:cubicBezTo>
                  <a:cubicBezTo>
                    <a:pt x="118" y="73"/>
                    <a:pt x="123" y="72"/>
                    <a:pt x="128" y="71"/>
                  </a:cubicBezTo>
                  <a:cubicBezTo>
                    <a:pt x="135" y="71"/>
                    <a:pt x="143" y="72"/>
                    <a:pt x="147" y="78"/>
                  </a:cubicBezTo>
                  <a:cubicBezTo>
                    <a:pt x="152" y="83"/>
                    <a:pt x="155" y="88"/>
                    <a:pt x="159" y="94"/>
                  </a:cubicBezTo>
                  <a:cubicBezTo>
                    <a:pt x="169" y="107"/>
                    <a:pt x="181" y="119"/>
                    <a:pt x="196" y="127"/>
                  </a:cubicBezTo>
                  <a:cubicBezTo>
                    <a:pt x="207" y="132"/>
                    <a:pt x="219" y="135"/>
                    <a:pt x="231" y="131"/>
                  </a:cubicBezTo>
                  <a:cubicBezTo>
                    <a:pt x="242" y="127"/>
                    <a:pt x="252" y="122"/>
                    <a:pt x="263" y="117"/>
                  </a:cubicBezTo>
                  <a:cubicBezTo>
                    <a:pt x="267" y="115"/>
                    <a:pt x="270" y="114"/>
                    <a:pt x="274" y="113"/>
                  </a:cubicBezTo>
                  <a:cubicBezTo>
                    <a:pt x="278" y="112"/>
                    <a:pt x="278" y="111"/>
                    <a:pt x="276" y="108"/>
                  </a:cubicBezTo>
                  <a:close/>
                  <a:moveTo>
                    <a:pt x="56" y="58"/>
                  </a:moveTo>
                  <a:cubicBezTo>
                    <a:pt x="59" y="52"/>
                    <a:pt x="63" y="47"/>
                    <a:pt x="67" y="42"/>
                  </a:cubicBezTo>
                  <a:cubicBezTo>
                    <a:pt x="79" y="23"/>
                    <a:pt x="95" y="9"/>
                    <a:pt x="118" y="5"/>
                  </a:cubicBezTo>
                  <a:cubicBezTo>
                    <a:pt x="124" y="4"/>
                    <a:pt x="130" y="4"/>
                    <a:pt x="138" y="4"/>
                  </a:cubicBezTo>
                  <a:cubicBezTo>
                    <a:pt x="136" y="5"/>
                    <a:pt x="136" y="6"/>
                    <a:pt x="135" y="7"/>
                  </a:cubicBezTo>
                  <a:cubicBezTo>
                    <a:pt x="129" y="13"/>
                    <a:pt x="126" y="21"/>
                    <a:pt x="124" y="28"/>
                  </a:cubicBezTo>
                  <a:cubicBezTo>
                    <a:pt x="117" y="51"/>
                    <a:pt x="101" y="64"/>
                    <a:pt x="79" y="69"/>
                  </a:cubicBezTo>
                  <a:cubicBezTo>
                    <a:pt x="71" y="71"/>
                    <a:pt x="62" y="72"/>
                    <a:pt x="53" y="73"/>
                  </a:cubicBezTo>
                  <a:cubicBezTo>
                    <a:pt x="60" y="67"/>
                    <a:pt x="67" y="62"/>
                    <a:pt x="73" y="56"/>
                  </a:cubicBezTo>
                  <a:cubicBezTo>
                    <a:pt x="78" y="51"/>
                    <a:pt x="83" y="45"/>
                    <a:pt x="88" y="40"/>
                  </a:cubicBezTo>
                  <a:cubicBezTo>
                    <a:pt x="94" y="34"/>
                    <a:pt x="100" y="28"/>
                    <a:pt x="106" y="23"/>
                  </a:cubicBezTo>
                  <a:cubicBezTo>
                    <a:pt x="108" y="21"/>
                    <a:pt x="111" y="19"/>
                    <a:pt x="113" y="18"/>
                  </a:cubicBezTo>
                  <a:cubicBezTo>
                    <a:pt x="112" y="17"/>
                    <a:pt x="112" y="17"/>
                    <a:pt x="112" y="16"/>
                  </a:cubicBezTo>
                  <a:cubicBezTo>
                    <a:pt x="110" y="17"/>
                    <a:pt x="108" y="17"/>
                    <a:pt x="107" y="18"/>
                  </a:cubicBezTo>
                  <a:cubicBezTo>
                    <a:pt x="97" y="23"/>
                    <a:pt x="90" y="30"/>
                    <a:pt x="84" y="39"/>
                  </a:cubicBezTo>
                  <a:cubicBezTo>
                    <a:pt x="74" y="52"/>
                    <a:pt x="62" y="62"/>
                    <a:pt x="47" y="70"/>
                  </a:cubicBezTo>
                  <a:cubicBezTo>
                    <a:pt x="50" y="66"/>
                    <a:pt x="53" y="62"/>
                    <a:pt x="56" y="58"/>
                  </a:cubicBezTo>
                  <a:close/>
                  <a:moveTo>
                    <a:pt x="95" y="92"/>
                  </a:moveTo>
                  <a:cubicBezTo>
                    <a:pt x="107" y="96"/>
                    <a:pt x="112" y="102"/>
                    <a:pt x="116" y="118"/>
                  </a:cubicBezTo>
                  <a:cubicBezTo>
                    <a:pt x="104" y="119"/>
                    <a:pt x="70" y="101"/>
                    <a:pt x="53" y="83"/>
                  </a:cubicBezTo>
                  <a:cubicBezTo>
                    <a:pt x="72" y="87"/>
                    <a:pt x="86" y="99"/>
                    <a:pt x="101" y="109"/>
                  </a:cubicBezTo>
                  <a:cubicBezTo>
                    <a:pt x="101" y="108"/>
                    <a:pt x="102" y="108"/>
                    <a:pt x="102" y="107"/>
                  </a:cubicBezTo>
                  <a:cubicBezTo>
                    <a:pt x="97" y="103"/>
                    <a:pt x="92" y="99"/>
                    <a:pt x="87" y="95"/>
                  </a:cubicBezTo>
                  <a:cubicBezTo>
                    <a:pt x="82" y="91"/>
                    <a:pt x="76" y="88"/>
                    <a:pt x="70" y="85"/>
                  </a:cubicBezTo>
                  <a:cubicBezTo>
                    <a:pt x="79" y="87"/>
                    <a:pt x="87" y="89"/>
                    <a:pt x="95" y="92"/>
                  </a:cubicBezTo>
                  <a:close/>
                  <a:moveTo>
                    <a:pt x="234" y="126"/>
                  </a:moveTo>
                  <a:cubicBezTo>
                    <a:pt x="221" y="131"/>
                    <a:pt x="208" y="129"/>
                    <a:pt x="197" y="123"/>
                  </a:cubicBezTo>
                  <a:cubicBezTo>
                    <a:pt x="182" y="115"/>
                    <a:pt x="172" y="104"/>
                    <a:pt x="163" y="92"/>
                  </a:cubicBezTo>
                  <a:cubicBezTo>
                    <a:pt x="159" y="87"/>
                    <a:pt x="156" y="82"/>
                    <a:pt x="153" y="78"/>
                  </a:cubicBezTo>
                  <a:cubicBezTo>
                    <a:pt x="153" y="77"/>
                    <a:pt x="153" y="77"/>
                    <a:pt x="153" y="76"/>
                  </a:cubicBezTo>
                  <a:cubicBezTo>
                    <a:pt x="162" y="79"/>
                    <a:pt x="171" y="82"/>
                    <a:pt x="180" y="85"/>
                  </a:cubicBezTo>
                  <a:cubicBezTo>
                    <a:pt x="188" y="87"/>
                    <a:pt x="195" y="89"/>
                    <a:pt x="203" y="91"/>
                  </a:cubicBezTo>
                  <a:cubicBezTo>
                    <a:pt x="214" y="94"/>
                    <a:pt x="225" y="97"/>
                    <a:pt x="235" y="100"/>
                  </a:cubicBezTo>
                  <a:cubicBezTo>
                    <a:pt x="237" y="100"/>
                    <a:pt x="238" y="99"/>
                    <a:pt x="240" y="99"/>
                  </a:cubicBezTo>
                  <a:cubicBezTo>
                    <a:pt x="239" y="98"/>
                    <a:pt x="238" y="97"/>
                    <a:pt x="237" y="96"/>
                  </a:cubicBezTo>
                  <a:cubicBezTo>
                    <a:pt x="228" y="94"/>
                    <a:pt x="219" y="91"/>
                    <a:pt x="211" y="89"/>
                  </a:cubicBezTo>
                  <a:cubicBezTo>
                    <a:pt x="196" y="85"/>
                    <a:pt x="182" y="81"/>
                    <a:pt x="167" y="77"/>
                  </a:cubicBezTo>
                  <a:cubicBezTo>
                    <a:pt x="163" y="75"/>
                    <a:pt x="158" y="74"/>
                    <a:pt x="153" y="72"/>
                  </a:cubicBezTo>
                  <a:cubicBezTo>
                    <a:pt x="156" y="71"/>
                    <a:pt x="158" y="70"/>
                    <a:pt x="160" y="70"/>
                  </a:cubicBezTo>
                  <a:cubicBezTo>
                    <a:pt x="170" y="67"/>
                    <a:pt x="179" y="65"/>
                    <a:pt x="189" y="63"/>
                  </a:cubicBezTo>
                  <a:cubicBezTo>
                    <a:pt x="196" y="61"/>
                    <a:pt x="203" y="60"/>
                    <a:pt x="210" y="60"/>
                  </a:cubicBezTo>
                  <a:cubicBezTo>
                    <a:pt x="220" y="59"/>
                    <a:pt x="228" y="64"/>
                    <a:pt x="235" y="69"/>
                  </a:cubicBezTo>
                  <a:cubicBezTo>
                    <a:pt x="248" y="77"/>
                    <a:pt x="257" y="90"/>
                    <a:pt x="266" y="102"/>
                  </a:cubicBezTo>
                  <a:cubicBezTo>
                    <a:pt x="267" y="104"/>
                    <a:pt x="269" y="107"/>
                    <a:pt x="271" y="109"/>
                  </a:cubicBezTo>
                  <a:cubicBezTo>
                    <a:pt x="258" y="115"/>
                    <a:pt x="246" y="120"/>
                    <a:pt x="234" y="12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" name="Freeform 238"/>
            <p:cNvSpPr/>
            <p:nvPr/>
          </p:nvSpPr>
          <p:spPr bwMode="auto">
            <a:xfrm>
              <a:off x="2879" y="1001"/>
              <a:ext cx="212" cy="152"/>
            </a:xfrm>
            <a:custGeom>
              <a:avLst/>
              <a:gdLst>
                <a:gd name="T0" fmla="*/ 97 w 101"/>
                <a:gd name="T1" fmla="*/ 35 h 72"/>
                <a:gd name="T2" fmla="*/ 67 w 101"/>
                <a:gd name="T3" fmla="*/ 62 h 72"/>
                <a:gd name="T4" fmla="*/ 59 w 101"/>
                <a:gd name="T5" fmla="*/ 67 h 72"/>
                <a:gd name="T6" fmla="*/ 45 w 101"/>
                <a:gd name="T7" fmla="*/ 72 h 72"/>
                <a:gd name="T8" fmla="*/ 18 w 101"/>
                <a:gd name="T9" fmla="*/ 72 h 72"/>
                <a:gd name="T10" fmla="*/ 18 w 101"/>
                <a:gd name="T11" fmla="*/ 72 h 72"/>
                <a:gd name="T12" fmla="*/ 5 w 101"/>
                <a:gd name="T13" fmla="*/ 52 h 72"/>
                <a:gd name="T14" fmla="*/ 14 w 101"/>
                <a:gd name="T15" fmla="*/ 32 h 72"/>
                <a:gd name="T16" fmla="*/ 14 w 101"/>
                <a:gd name="T17" fmla="*/ 32 h 72"/>
                <a:gd name="T18" fmla="*/ 22 w 101"/>
                <a:gd name="T19" fmla="*/ 20 h 72"/>
                <a:gd name="T20" fmla="*/ 22 w 101"/>
                <a:gd name="T21" fmla="*/ 20 h 72"/>
                <a:gd name="T22" fmla="*/ 35 w 101"/>
                <a:gd name="T23" fmla="*/ 9 h 72"/>
                <a:gd name="T24" fmla="*/ 62 w 101"/>
                <a:gd name="T25" fmla="*/ 3 h 72"/>
                <a:gd name="T26" fmla="*/ 75 w 101"/>
                <a:gd name="T27" fmla="*/ 4 h 72"/>
                <a:gd name="T28" fmla="*/ 85 w 101"/>
                <a:gd name="T29" fmla="*/ 10 h 72"/>
                <a:gd name="T30" fmla="*/ 77 w 101"/>
                <a:gd name="T31" fmla="*/ 19 h 72"/>
                <a:gd name="T32" fmla="*/ 95 w 101"/>
                <a:gd name="T33" fmla="*/ 26 h 72"/>
                <a:gd name="T34" fmla="*/ 97 w 101"/>
                <a:gd name="T35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72">
                  <a:moveTo>
                    <a:pt x="97" y="35"/>
                  </a:moveTo>
                  <a:cubicBezTo>
                    <a:pt x="85" y="42"/>
                    <a:pt x="79" y="56"/>
                    <a:pt x="67" y="62"/>
                  </a:cubicBezTo>
                  <a:cubicBezTo>
                    <a:pt x="64" y="64"/>
                    <a:pt x="61" y="66"/>
                    <a:pt x="59" y="67"/>
                  </a:cubicBezTo>
                  <a:cubicBezTo>
                    <a:pt x="55" y="70"/>
                    <a:pt x="50" y="70"/>
                    <a:pt x="45" y="72"/>
                  </a:cubicBezTo>
                  <a:cubicBezTo>
                    <a:pt x="36" y="72"/>
                    <a:pt x="27" y="71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4" y="70"/>
                    <a:pt x="0" y="63"/>
                    <a:pt x="5" y="52"/>
                  </a:cubicBezTo>
                  <a:cubicBezTo>
                    <a:pt x="8" y="45"/>
                    <a:pt x="11" y="38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28"/>
                    <a:pt x="19" y="23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16"/>
                    <a:pt x="30" y="12"/>
                    <a:pt x="35" y="9"/>
                  </a:cubicBezTo>
                  <a:cubicBezTo>
                    <a:pt x="43" y="6"/>
                    <a:pt x="51" y="0"/>
                    <a:pt x="62" y="3"/>
                  </a:cubicBezTo>
                  <a:cubicBezTo>
                    <a:pt x="66" y="2"/>
                    <a:pt x="70" y="2"/>
                    <a:pt x="75" y="4"/>
                  </a:cubicBezTo>
                  <a:cubicBezTo>
                    <a:pt x="79" y="5"/>
                    <a:pt x="84" y="5"/>
                    <a:pt x="85" y="10"/>
                  </a:cubicBezTo>
                  <a:cubicBezTo>
                    <a:pt x="86" y="16"/>
                    <a:pt x="80" y="16"/>
                    <a:pt x="77" y="19"/>
                  </a:cubicBezTo>
                  <a:cubicBezTo>
                    <a:pt x="84" y="19"/>
                    <a:pt x="90" y="24"/>
                    <a:pt x="95" y="26"/>
                  </a:cubicBezTo>
                  <a:cubicBezTo>
                    <a:pt x="100" y="28"/>
                    <a:pt x="101" y="31"/>
                    <a:pt x="97" y="35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6" name="Freeform 239"/>
            <p:cNvSpPr/>
            <p:nvPr/>
          </p:nvSpPr>
          <p:spPr bwMode="auto">
            <a:xfrm>
              <a:off x="3309" y="721"/>
              <a:ext cx="155" cy="213"/>
            </a:xfrm>
            <a:custGeom>
              <a:avLst/>
              <a:gdLst>
                <a:gd name="T0" fmla="*/ 47 w 74"/>
                <a:gd name="T1" fmla="*/ 38 h 101"/>
                <a:gd name="T2" fmla="*/ 45 w 74"/>
                <a:gd name="T3" fmla="*/ 36 h 101"/>
                <a:gd name="T4" fmla="*/ 30 w 74"/>
                <a:gd name="T5" fmla="*/ 31 h 101"/>
                <a:gd name="T6" fmla="*/ 0 w 74"/>
                <a:gd name="T7" fmla="*/ 23 h 101"/>
                <a:gd name="T8" fmla="*/ 13 w 74"/>
                <a:gd name="T9" fmla="*/ 10 h 101"/>
                <a:gd name="T10" fmla="*/ 40 w 74"/>
                <a:gd name="T11" fmla="*/ 2 h 101"/>
                <a:gd name="T12" fmla="*/ 50 w 74"/>
                <a:gd name="T13" fmla="*/ 7 h 101"/>
                <a:gd name="T14" fmla="*/ 60 w 74"/>
                <a:gd name="T15" fmla="*/ 17 h 101"/>
                <a:gd name="T16" fmla="*/ 72 w 74"/>
                <a:gd name="T17" fmla="*/ 42 h 101"/>
                <a:gd name="T18" fmla="*/ 58 w 74"/>
                <a:gd name="T19" fmla="*/ 97 h 101"/>
                <a:gd name="T20" fmla="*/ 52 w 74"/>
                <a:gd name="T21" fmla="*/ 101 h 101"/>
                <a:gd name="T22" fmla="*/ 44 w 74"/>
                <a:gd name="T23" fmla="*/ 56 h 101"/>
                <a:gd name="T24" fmla="*/ 47 w 74"/>
                <a:gd name="T25" fmla="*/ 3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01">
                  <a:moveTo>
                    <a:pt x="47" y="38"/>
                  </a:moveTo>
                  <a:cubicBezTo>
                    <a:pt x="46" y="37"/>
                    <a:pt x="46" y="36"/>
                    <a:pt x="45" y="36"/>
                  </a:cubicBezTo>
                  <a:cubicBezTo>
                    <a:pt x="41" y="30"/>
                    <a:pt x="36" y="29"/>
                    <a:pt x="30" y="31"/>
                  </a:cubicBezTo>
                  <a:cubicBezTo>
                    <a:pt x="19" y="33"/>
                    <a:pt x="9" y="31"/>
                    <a:pt x="0" y="23"/>
                  </a:cubicBezTo>
                  <a:cubicBezTo>
                    <a:pt x="1" y="15"/>
                    <a:pt x="5" y="12"/>
                    <a:pt x="13" y="10"/>
                  </a:cubicBezTo>
                  <a:cubicBezTo>
                    <a:pt x="22" y="8"/>
                    <a:pt x="31" y="6"/>
                    <a:pt x="40" y="2"/>
                  </a:cubicBezTo>
                  <a:cubicBezTo>
                    <a:pt x="46" y="0"/>
                    <a:pt x="49" y="2"/>
                    <a:pt x="50" y="7"/>
                  </a:cubicBezTo>
                  <a:cubicBezTo>
                    <a:pt x="51" y="13"/>
                    <a:pt x="54" y="15"/>
                    <a:pt x="60" y="17"/>
                  </a:cubicBezTo>
                  <a:cubicBezTo>
                    <a:pt x="70" y="21"/>
                    <a:pt x="71" y="33"/>
                    <a:pt x="72" y="42"/>
                  </a:cubicBezTo>
                  <a:cubicBezTo>
                    <a:pt x="74" y="62"/>
                    <a:pt x="71" y="81"/>
                    <a:pt x="58" y="97"/>
                  </a:cubicBezTo>
                  <a:cubicBezTo>
                    <a:pt x="57" y="99"/>
                    <a:pt x="56" y="101"/>
                    <a:pt x="52" y="101"/>
                  </a:cubicBezTo>
                  <a:cubicBezTo>
                    <a:pt x="48" y="87"/>
                    <a:pt x="45" y="72"/>
                    <a:pt x="44" y="56"/>
                  </a:cubicBezTo>
                  <a:cubicBezTo>
                    <a:pt x="43" y="50"/>
                    <a:pt x="48" y="44"/>
                    <a:pt x="47" y="38"/>
                  </a:cubicBezTo>
                  <a:close/>
                </a:path>
              </a:pathLst>
            </a:custGeom>
            <a:solidFill>
              <a:srgbClr val="C2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7" name="Freeform 240"/>
            <p:cNvSpPr/>
            <p:nvPr/>
          </p:nvSpPr>
          <p:spPr bwMode="auto">
            <a:xfrm>
              <a:off x="3208" y="860"/>
              <a:ext cx="88" cy="234"/>
            </a:xfrm>
            <a:custGeom>
              <a:avLst/>
              <a:gdLst>
                <a:gd name="T0" fmla="*/ 9 w 42"/>
                <a:gd name="T1" fmla="*/ 104 h 111"/>
                <a:gd name="T2" fmla="*/ 6 w 42"/>
                <a:gd name="T3" fmla="*/ 90 h 111"/>
                <a:gd name="T4" fmla="*/ 1 w 42"/>
                <a:gd name="T5" fmla="*/ 65 h 111"/>
                <a:gd name="T6" fmla="*/ 1 w 42"/>
                <a:gd name="T7" fmla="*/ 65 h 111"/>
                <a:gd name="T8" fmla="*/ 8 w 42"/>
                <a:gd name="T9" fmla="*/ 39 h 111"/>
                <a:gd name="T10" fmla="*/ 19 w 42"/>
                <a:gd name="T11" fmla="*/ 13 h 111"/>
                <a:gd name="T12" fmla="*/ 36 w 42"/>
                <a:gd name="T13" fmla="*/ 3 h 111"/>
                <a:gd name="T14" fmla="*/ 35 w 42"/>
                <a:gd name="T15" fmla="*/ 5 h 111"/>
                <a:gd name="T16" fmla="*/ 32 w 42"/>
                <a:gd name="T17" fmla="*/ 15 h 111"/>
                <a:gd name="T18" fmla="*/ 24 w 42"/>
                <a:gd name="T19" fmla="*/ 33 h 111"/>
                <a:gd name="T20" fmla="*/ 25 w 42"/>
                <a:gd name="T21" fmla="*/ 43 h 111"/>
                <a:gd name="T22" fmla="*/ 33 w 42"/>
                <a:gd name="T23" fmla="*/ 41 h 111"/>
                <a:gd name="T24" fmla="*/ 39 w 42"/>
                <a:gd name="T25" fmla="*/ 43 h 111"/>
                <a:gd name="T26" fmla="*/ 41 w 42"/>
                <a:gd name="T27" fmla="*/ 51 h 111"/>
                <a:gd name="T28" fmla="*/ 37 w 42"/>
                <a:gd name="T29" fmla="*/ 69 h 111"/>
                <a:gd name="T30" fmla="*/ 25 w 42"/>
                <a:gd name="T31" fmla="*/ 87 h 111"/>
                <a:gd name="T32" fmla="*/ 20 w 42"/>
                <a:gd name="T33" fmla="*/ 97 h 111"/>
                <a:gd name="T34" fmla="*/ 14 w 42"/>
                <a:gd name="T35" fmla="*/ 110 h 111"/>
                <a:gd name="T36" fmla="*/ 14 w 42"/>
                <a:gd name="T37" fmla="*/ 110 h 111"/>
                <a:gd name="T38" fmla="*/ 9 w 42"/>
                <a:gd name="T3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111">
                  <a:moveTo>
                    <a:pt x="9" y="104"/>
                  </a:moveTo>
                  <a:cubicBezTo>
                    <a:pt x="9" y="99"/>
                    <a:pt x="8" y="94"/>
                    <a:pt x="6" y="90"/>
                  </a:cubicBezTo>
                  <a:cubicBezTo>
                    <a:pt x="2" y="82"/>
                    <a:pt x="0" y="74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56"/>
                    <a:pt x="4" y="47"/>
                    <a:pt x="8" y="39"/>
                  </a:cubicBezTo>
                  <a:cubicBezTo>
                    <a:pt x="12" y="30"/>
                    <a:pt x="16" y="22"/>
                    <a:pt x="19" y="13"/>
                  </a:cubicBezTo>
                  <a:cubicBezTo>
                    <a:pt x="21" y="5"/>
                    <a:pt x="26" y="0"/>
                    <a:pt x="36" y="3"/>
                  </a:cubicBezTo>
                  <a:cubicBezTo>
                    <a:pt x="35" y="4"/>
                    <a:pt x="35" y="4"/>
                    <a:pt x="35" y="5"/>
                  </a:cubicBezTo>
                  <a:cubicBezTo>
                    <a:pt x="36" y="9"/>
                    <a:pt x="35" y="13"/>
                    <a:pt x="32" y="15"/>
                  </a:cubicBezTo>
                  <a:cubicBezTo>
                    <a:pt x="26" y="19"/>
                    <a:pt x="25" y="26"/>
                    <a:pt x="24" y="33"/>
                  </a:cubicBezTo>
                  <a:cubicBezTo>
                    <a:pt x="22" y="36"/>
                    <a:pt x="22" y="41"/>
                    <a:pt x="25" y="43"/>
                  </a:cubicBezTo>
                  <a:cubicBezTo>
                    <a:pt x="28" y="47"/>
                    <a:pt x="30" y="42"/>
                    <a:pt x="33" y="41"/>
                  </a:cubicBezTo>
                  <a:cubicBezTo>
                    <a:pt x="36" y="39"/>
                    <a:pt x="38" y="40"/>
                    <a:pt x="39" y="43"/>
                  </a:cubicBezTo>
                  <a:cubicBezTo>
                    <a:pt x="41" y="45"/>
                    <a:pt x="42" y="47"/>
                    <a:pt x="41" y="51"/>
                  </a:cubicBezTo>
                  <a:cubicBezTo>
                    <a:pt x="37" y="56"/>
                    <a:pt x="39" y="63"/>
                    <a:pt x="37" y="69"/>
                  </a:cubicBezTo>
                  <a:cubicBezTo>
                    <a:pt x="34" y="76"/>
                    <a:pt x="35" y="84"/>
                    <a:pt x="25" y="87"/>
                  </a:cubicBezTo>
                  <a:cubicBezTo>
                    <a:pt x="22" y="88"/>
                    <a:pt x="21" y="93"/>
                    <a:pt x="20" y="97"/>
                  </a:cubicBezTo>
                  <a:cubicBezTo>
                    <a:pt x="19" y="102"/>
                    <a:pt x="17" y="106"/>
                    <a:pt x="14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9" y="111"/>
                    <a:pt x="10" y="107"/>
                    <a:pt x="9" y="104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8" name="Freeform 241"/>
            <p:cNvSpPr/>
            <p:nvPr/>
          </p:nvSpPr>
          <p:spPr bwMode="auto">
            <a:xfrm>
              <a:off x="3107" y="856"/>
              <a:ext cx="145" cy="69"/>
            </a:xfrm>
            <a:custGeom>
              <a:avLst/>
              <a:gdLst>
                <a:gd name="T0" fmla="*/ 51 w 69"/>
                <a:gd name="T1" fmla="*/ 22 h 33"/>
                <a:gd name="T2" fmla="*/ 41 w 69"/>
                <a:gd name="T3" fmla="*/ 26 h 33"/>
                <a:gd name="T4" fmla="*/ 31 w 69"/>
                <a:gd name="T5" fmla="*/ 30 h 33"/>
                <a:gd name="T6" fmla="*/ 23 w 69"/>
                <a:gd name="T7" fmla="*/ 33 h 33"/>
                <a:gd name="T8" fmla="*/ 8 w 69"/>
                <a:gd name="T9" fmla="*/ 28 h 33"/>
                <a:gd name="T10" fmla="*/ 5 w 69"/>
                <a:gd name="T11" fmla="*/ 23 h 33"/>
                <a:gd name="T12" fmla="*/ 10 w 69"/>
                <a:gd name="T13" fmla="*/ 11 h 33"/>
                <a:gd name="T14" fmla="*/ 26 w 69"/>
                <a:gd name="T15" fmla="*/ 6 h 33"/>
                <a:gd name="T16" fmla="*/ 57 w 69"/>
                <a:gd name="T17" fmla="*/ 0 h 33"/>
                <a:gd name="T18" fmla="*/ 68 w 69"/>
                <a:gd name="T19" fmla="*/ 7 h 33"/>
                <a:gd name="T20" fmla="*/ 61 w 69"/>
                <a:gd name="T21" fmla="*/ 18 h 33"/>
                <a:gd name="T22" fmla="*/ 51 w 69"/>
                <a:gd name="T23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33">
                  <a:moveTo>
                    <a:pt x="51" y="22"/>
                  </a:moveTo>
                  <a:cubicBezTo>
                    <a:pt x="48" y="23"/>
                    <a:pt x="44" y="24"/>
                    <a:pt x="41" y="26"/>
                  </a:cubicBezTo>
                  <a:cubicBezTo>
                    <a:pt x="38" y="27"/>
                    <a:pt x="34" y="29"/>
                    <a:pt x="31" y="30"/>
                  </a:cubicBezTo>
                  <a:cubicBezTo>
                    <a:pt x="28" y="31"/>
                    <a:pt x="26" y="32"/>
                    <a:pt x="23" y="33"/>
                  </a:cubicBezTo>
                  <a:cubicBezTo>
                    <a:pt x="18" y="32"/>
                    <a:pt x="12" y="33"/>
                    <a:pt x="8" y="28"/>
                  </a:cubicBezTo>
                  <a:cubicBezTo>
                    <a:pt x="7" y="27"/>
                    <a:pt x="6" y="25"/>
                    <a:pt x="5" y="23"/>
                  </a:cubicBezTo>
                  <a:cubicBezTo>
                    <a:pt x="0" y="14"/>
                    <a:pt x="0" y="13"/>
                    <a:pt x="10" y="11"/>
                  </a:cubicBezTo>
                  <a:cubicBezTo>
                    <a:pt x="16" y="9"/>
                    <a:pt x="21" y="7"/>
                    <a:pt x="26" y="6"/>
                  </a:cubicBezTo>
                  <a:cubicBezTo>
                    <a:pt x="36" y="3"/>
                    <a:pt x="46" y="1"/>
                    <a:pt x="57" y="0"/>
                  </a:cubicBezTo>
                  <a:cubicBezTo>
                    <a:pt x="63" y="0"/>
                    <a:pt x="67" y="2"/>
                    <a:pt x="68" y="7"/>
                  </a:cubicBezTo>
                  <a:cubicBezTo>
                    <a:pt x="69" y="13"/>
                    <a:pt x="66" y="17"/>
                    <a:pt x="61" y="18"/>
                  </a:cubicBezTo>
                  <a:cubicBezTo>
                    <a:pt x="58" y="19"/>
                    <a:pt x="54" y="21"/>
                    <a:pt x="51" y="22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9" name="Freeform 242"/>
            <p:cNvSpPr/>
            <p:nvPr/>
          </p:nvSpPr>
          <p:spPr bwMode="auto">
            <a:xfrm>
              <a:off x="3009" y="1003"/>
              <a:ext cx="109" cy="72"/>
            </a:xfrm>
            <a:custGeom>
              <a:avLst/>
              <a:gdLst>
                <a:gd name="T0" fmla="*/ 35 w 52"/>
                <a:gd name="T1" fmla="*/ 34 h 34"/>
                <a:gd name="T2" fmla="*/ 15 w 52"/>
                <a:gd name="T3" fmla="*/ 21 h 34"/>
                <a:gd name="T4" fmla="*/ 8 w 52"/>
                <a:gd name="T5" fmla="*/ 20 h 34"/>
                <a:gd name="T6" fmla="*/ 13 w 52"/>
                <a:gd name="T7" fmla="*/ 15 h 34"/>
                <a:gd name="T8" fmla="*/ 21 w 52"/>
                <a:gd name="T9" fmla="*/ 10 h 34"/>
                <a:gd name="T10" fmla="*/ 12 w 52"/>
                <a:gd name="T11" fmla="*/ 5 h 34"/>
                <a:gd name="T12" fmla="*/ 0 w 52"/>
                <a:gd name="T13" fmla="*/ 2 h 34"/>
                <a:gd name="T14" fmla="*/ 4 w 52"/>
                <a:gd name="T15" fmla="*/ 1 h 34"/>
                <a:gd name="T16" fmla="*/ 52 w 52"/>
                <a:gd name="T17" fmla="*/ 13 h 34"/>
                <a:gd name="T18" fmla="*/ 35 w 52"/>
                <a:gd name="T1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35" y="34"/>
                  </a:moveTo>
                  <a:cubicBezTo>
                    <a:pt x="34" y="29"/>
                    <a:pt x="22" y="20"/>
                    <a:pt x="15" y="21"/>
                  </a:cubicBezTo>
                  <a:cubicBezTo>
                    <a:pt x="12" y="22"/>
                    <a:pt x="9" y="24"/>
                    <a:pt x="8" y="20"/>
                  </a:cubicBezTo>
                  <a:cubicBezTo>
                    <a:pt x="6" y="15"/>
                    <a:pt x="11" y="16"/>
                    <a:pt x="13" y="15"/>
                  </a:cubicBezTo>
                  <a:cubicBezTo>
                    <a:pt x="16" y="13"/>
                    <a:pt x="22" y="14"/>
                    <a:pt x="21" y="10"/>
                  </a:cubicBezTo>
                  <a:cubicBezTo>
                    <a:pt x="21" y="5"/>
                    <a:pt x="16" y="6"/>
                    <a:pt x="12" y="5"/>
                  </a:cubicBezTo>
                  <a:cubicBezTo>
                    <a:pt x="8" y="4"/>
                    <a:pt x="4" y="3"/>
                    <a:pt x="0" y="2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21" y="3"/>
                    <a:pt x="37" y="7"/>
                    <a:pt x="52" y="13"/>
                  </a:cubicBezTo>
                  <a:cubicBezTo>
                    <a:pt x="50" y="24"/>
                    <a:pt x="43" y="29"/>
                    <a:pt x="35" y="34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0" name="Freeform 243"/>
            <p:cNvSpPr/>
            <p:nvPr/>
          </p:nvSpPr>
          <p:spPr bwMode="auto">
            <a:xfrm>
              <a:off x="3250" y="871"/>
              <a:ext cx="40" cy="97"/>
            </a:xfrm>
            <a:custGeom>
              <a:avLst/>
              <a:gdLst>
                <a:gd name="T0" fmla="*/ 19 w 19"/>
                <a:gd name="T1" fmla="*/ 38 h 46"/>
                <a:gd name="T2" fmla="*/ 10 w 19"/>
                <a:gd name="T3" fmla="*/ 41 h 46"/>
                <a:gd name="T4" fmla="*/ 1 w 19"/>
                <a:gd name="T5" fmla="*/ 38 h 46"/>
                <a:gd name="T6" fmla="*/ 12 w 19"/>
                <a:gd name="T7" fmla="*/ 7 h 46"/>
                <a:gd name="T8" fmla="*/ 15 w 19"/>
                <a:gd name="T9" fmla="*/ 0 h 46"/>
                <a:gd name="T10" fmla="*/ 19 w 19"/>
                <a:gd name="T1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6">
                  <a:moveTo>
                    <a:pt x="19" y="38"/>
                  </a:moveTo>
                  <a:cubicBezTo>
                    <a:pt x="14" y="34"/>
                    <a:pt x="12" y="40"/>
                    <a:pt x="10" y="41"/>
                  </a:cubicBezTo>
                  <a:cubicBezTo>
                    <a:pt x="4" y="46"/>
                    <a:pt x="1" y="46"/>
                    <a:pt x="1" y="38"/>
                  </a:cubicBezTo>
                  <a:cubicBezTo>
                    <a:pt x="0" y="26"/>
                    <a:pt x="0" y="14"/>
                    <a:pt x="12" y="7"/>
                  </a:cubicBezTo>
                  <a:cubicBezTo>
                    <a:pt x="14" y="6"/>
                    <a:pt x="14" y="2"/>
                    <a:pt x="15" y="0"/>
                  </a:cubicBezTo>
                  <a:cubicBezTo>
                    <a:pt x="18" y="12"/>
                    <a:pt x="16" y="25"/>
                    <a:pt x="19" y="38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1" name="Freeform 244"/>
            <p:cNvSpPr/>
            <p:nvPr/>
          </p:nvSpPr>
          <p:spPr bwMode="auto">
            <a:xfrm>
              <a:off x="3238" y="968"/>
              <a:ext cx="56" cy="124"/>
            </a:xfrm>
            <a:custGeom>
              <a:avLst/>
              <a:gdLst>
                <a:gd name="T0" fmla="*/ 0 w 27"/>
                <a:gd name="T1" fmla="*/ 59 h 59"/>
                <a:gd name="T2" fmla="*/ 7 w 27"/>
                <a:gd name="T3" fmla="*/ 36 h 59"/>
                <a:gd name="T4" fmla="*/ 15 w 27"/>
                <a:gd name="T5" fmla="*/ 31 h 59"/>
                <a:gd name="T6" fmla="*/ 18 w 27"/>
                <a:gd name="T7" fmla="*/ 25 h 59"/>
                <a:gd name="T8" fmla="*/ 27 w 27"/>
                <a:gd name="T9" fmla="*/ 0 h 59"/>
                <a:gd name="T10" fmla="*/ 25 w 27"/>
                <a:gd name="T11" fmla="*/ 8 h 59"/>
                <a:gd name="T12" fmla="*/ 18 w 27"/>
                <a:gd name="T13" fmla="*/ 34 h 59"/>
                <a:gd name="T14" fmla="*/ 0 w 27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9">
                  <a:moveTo>
                    <a:pt x="0" y="59"/>
                  </a:moveTo>
                  <a:cubicBezTo>
                    <a:pt x="4" y="52"/>
                    <a:pt x="0" y="43"/>
                    <a:pt x="7" y="36"/>
                  </a:cubicBezTo>
                  <a:cubicBezTo>
                    <a:pt x="9" y="34"/>
                    <a:pt x="8" y="28"/>
                    <a:pt x="15" y="31"/>
                  </a:cubicBezTo>
                  <a:cubicBezTo>
                    <a:pt x="17" y="32"/>
                    <a:pt x="17" y="28"/>
                    <a:pt x="18" y="25"/>
                  </a:cubicBezTo>
                  <a:cubicBezTo>
                    <a:pt x="22" y="17"/>
                    <a:pt x="21" y="7"/>
                    <a:pt x="27" y="0"/>
                  </a:cubicBezTo>
                  <a:cubicBezTo>
                    <a:pt x="26" y="3"/>
                    <a:pt x="26" y="5"/>
                    <a:pt x="25" y="8"/>
                  </a:cubicBezTo>
                  <a:cubicBezTo>
                    <a:pt x="25" y="17"/>
                    <a:pt x="22" y="26"/>
                    <a:pt x="18" y="34"/>
                  </a:cubicBezTo>
                  <a:cubicBezTo>
                    <a:pt x="15" y="45"/>
                    <a:pt x="9" y="53"/>
                    <a:pt x="0" y="59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2" name="Freeform 245"/>
            <p:cNvSpPr/>
            <p:nvPr/>
          </p:nvSpPr>
          <p:spPr bwMode="auto">
            <a:xfrm>
              <a:off x="3204" y="997"/>
              <a:ext cx="17" cy="53"/>
            </a:xfrm>
            <a:custGeom>
              <a:avLst/>
              <a:gdLst>
                <a:gd name="T0" fmla="*/ 3 w 8"/>
                <a:gd name="T1" fmla="*/ 0 h 25"/>
                <a:gd name="T2" fmla="*/ 8 w 8"/>
                <a:gd name="T3" fmla="*/ 25 h 25"/>
                <a:gd name="T4" fmla="*/ 3 w 8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5">
                  <a:moveTo>
                    <a:pt x="3" y="0"/>
                  </a:moveTo>
                  <a:cubicBezTo>
                    <a:pt x="4" y="8"/>
                    <a:pt x="6" y="16"/>
                    <a:pt x="8" y="25"/>
                  </a:cubicBezTo>
                  <a:cubicBezTo>
                    <a:pt x="1" y="18"/>
                    <a:pt x="0" y="9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3" name="Freeform 246"/>
            <p:cNvSpPr/>
            <p:nvPr/>
          </p:nvSpPr>
          <p:spPr bwMode="auto">
            <a:xfrm>
              <a:off x="3395" y="801"/>
              <a:ext cx="19" cy="38"/>
            </a:xfrm>
            <a:custGeom>
              <a:avLst/>
              <a:gdLst>
                <a:gd name="T0" fmla="*/ 6 w 9"/>
                <a:gd name="T1" fmla="*/ 0 h 18"/>
                <a:gd name="T2" fmla="*/ 3 w 9"/>
                <a:gd name="T3" fmla="*/ 18 h 18"/>
                <a:gd name="T4" fmla="*/ 6 w 9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cubicBezTo>
                    <a:pt x="9" y="7"/>
                    <a:pt x="4" y="12"/>
                    <a:pt x="3" y="18"/>
                  </a:cubicBezTo>
                  <a:cubicBezTo>
                    <a:pt x="0" y="12"/>
                    <a:pt x="5" y="6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4" name="Freeform 247"/>
            <p:cNvSpPr/>
            <p:nvPr/>
          </p:nvSpPr>
          <p:spPr bwMode="auto">
            <a:xfrm>
              <a:off x="3223" y="1079"/>
              <a:ext cx="15" cy="19"/>
            </a:xfrm>
            <a:custGeom>
              <a:avLst/>
              <a:gdLst>
                <a:gd name="T0" fmla="*/ 2 w 7"/>
                <a:gd name="T1" fmla="*/ 0 h 9"/>
                <a:gd name="T2" fmla="*/ 7 w 7"/>
                <a:gd name="T3" fmla="*/ 6 h 9"/>
                <a:gd name="T4" fmla="*/ 2 w 7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2" y="0"/>
                  </a:moveTo>
                  <a:cubicBezTo>
                    <a:pt x="3" y="2"/>
                    <a:pt x="5" y="4"/>
                    <a:pt x="7" y="6"/>
                  </a:cubicBezTo>
                  <a:cubicBezTo>
                    <a:pt x="0" y="9"/>
                    <a:pt x="2" y="4"/>
                    <a:pt x="2" y="0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5" name="Freeform 248"/>
            <p:cNvSpPr/>
            <p:nvPr/>
          </p:nvSpPr>
          <p:spPr bwMode="auto">
            <a:xfrm>
              <a:off x="2908" y="1062"/>
              <a:ext cx="122" cy="70"/>
            </a:xfrm>
            <a:custGeom>
              <a:avLst/>
              <a:gdLst>
                <a:gd name="T0" fmla="*/ 31 w 58"/>
                <a:gd name="T1" fmla="*/ 0 h 33"/>
                <a:gd name="T2" fmla="*/ 50 w 58"/>
                <a:gd name="T3" fmla="*/ 1 h 33"/>
                <a:gd name="T4" fmla="*/ 57 w 58"/>
                <a:gd name="T5" fmla="*/ 4 h 33"/>
                <a:gd name="T6" fmla="*/ 51 w 58"/>
                <a:gd name="T7" fmla="*/ 13 h 33"/>
                <a:gd name="T8" fmla="*/ 14 w 58"/>
                <a:gd name="T9" fmla="*/ 30 h 33"/>
                <a:gd name="T10" fmla="*/ 3 w 58"/>
                <a:gd name="T11" fmla="*/ 29 h 33"/>
                <a:gd name="T12" fmla="*/ 6 w 58"/>
                <a:gd name="T13" fmla="*/ 21 h 33"/>
                <a:gd name="T14" fmla="*/ 8 w 58"/>
                <a:gd name="T15" fmla="*/ 15 h 33"/>
                <a:gd name="T16" fmla="*/ 11 w 58"/>
                <a:gd name="T17" fmla="*/ 3 h 33"/>
                <a:gd name="T18" fmla="*/ 31 w 58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3">
                  <a:moveTo>
                    <a:pt x="31" y="0"/>
                  </a:moveTo>
                  <a:cubicBezTo>
                    <a:pt x="37" y="5"/>
                    <a:pt x="43" y="6"/>
                    <a:pt x="50" y="1"/>
                  </a:cubicBezTo>
                  <a:cubicBezTo>
                    <a:pt x="52" y="0"/>
                    <a:pt x="56" y="0"/>
                    <a:pt x="57" y="4"/>
                  </a:cubicBezTo>
                  <a:cubicBezTo>
                    <a:pt x="58" y="8"/>
                    <a:pt x="53" y="13"/>
                    <a:pt x="51" y="13"/>
                  </a:cubicBezTo>
                  <a:cubicBezTo>
                    <a:pt x="37" y="15"/>
                    <a:pt x="27" y="25"/>
                    <a:pt x="14" y="30"/>
                  </a:cubicBezTo>
                  <a:cubicBezTo>
                    <a:pt x="11" y="32"/>
                    <a:pt x="7" y="33"/>
                    <a:pt x="3" y="29"/>
                  </a:cubicBezTo>
                  <a:cubicBezTo>
                    <a:pt x="0" y="25"/>
                    <a:pt x="5" y="23"/>
                    <a:pt x="6" y="21"/>
                  </a:cubicBezTo>
                  <a:cubicBezTo>
                    <a:pt x="7" y="19"/>
                    <a:pt x="8" y="17"/>
                    <a:pt x="8" y="15"/>
                  </a:cubicBezTo>
                  <a:cubicBezTo>
                    <a:pt x="9" y="10"/>
                    <a:pt x="7" y="4"/>
                    <a:pt x="11" y="3"/>
                  </a:cubicBezTo>
                  <a:cubicBezTo>
                    <a:pt x="17" y="0"/>
                    <a:pt x="24" y="1"/>
                    <a:pt x="31" y="0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6" name="Freeform 249"/>
            <p:cNvSpPr>
              <a:spLocks noEditPoints="1"/>
            </p:cNvSpPr>
            <p:nvPr/>
          </p:nvSpPr>
          <p:spPr bwMode="auto">
            <a:xfrm>
              <a:off x="2874" y="733"/>
              <a:ext cx="628" cy="445"/>
            </a:xfrm>
            <a:custGeom>
              <a:avLst/>
              <a:gdLst>
                <a:gd name="T0" fmla="*/ 146 w 299"/>
                <a:gd name="T1" fmla="*/ 125 h 211"/>
                <a:gd name="T2" fmla="*/ 119 w 299"/>
                <a:gd name="T3" fmla="*/ 152 h 211"/>
                <a:gd name="T4" fmla="*/ 15 w 299"/>
                <a:gd name="T5" fmla="*/ 205 h 211"/>
                <a:gd name="T6" fmla="*/ 8 w 299"/>
                <a:gd name="T7" fmla="*/ 189 h 211"/>
                <a:gd name="T8" fmla="*/ 99 w 299"/>
                <a:gd name="T9" fmla="*/ 135 h 211"/>
                <a:gd name="T10" fmla="*/ 145 w 299"/>
                <a:gd name="T11" fmla="*/ 116 h 211"/>
                <a:gd name="T12" fmla="*/ 154 w 299"/>
                <a:gd name="T13" fmla="*/ 93 h 211"/>
                <a:gd name="T14" fmla="*/ 105 w 299"/>
                <a:gd name="T15" fmla="*/ 89 h 211"/>
                <a:gd name="T16" fmla="*/ 171 w 299"/>
                <a:gd name="T17" fmla="*/ 66 h 211"/>
                <a:gd name="T18" fmla="*/ 227 w 299"/>
                <a:gd name="T19" fmla="*/ 53 h 211"/>
                <a:gd name="T20" fmla="*/ 197 w 299"/>
                <a:gd name="T21" fmla="*/ 26 h 211"/>
                <a:gd name="T22" fmla="*/ 261 w 299"/>
                <a:gd name="T23" fmla="*/ 5 h 211"/>
                <a:gd name="T24" fmla="*/ 299 w 299"/>
                <a:gd name="T25" fmla="*/ 2 h 211"/>
                <a:gd name="T26" fmla="*/ 272 w 299"/>
                <a:gd name="T27" fmla="*/ 13 h 211"/>
                <a:gd name="T28" fmla="*/ 282 w 299"/>
                <a:gd name="T29" fmla="*/ 73 h 211"/>
                <a:gd name="T30" fmla="*/ 250 w 299"/>
                <a:gd name="T31" fmla="*/ 112 h 211"/>
                <a:gd name="T32" fmla="*/ 247 w 299"/>
                <a:gd name="T33" fmla="*/ 64 h 211"/>
                <a:gd name="T34" fmla="*/ 254 w 299"/>
                <a:gd name="T35" fmla="*/ 26 h 211"/>
                <a:gd name="T36" fmla="*/ 200 w 299"/>
                <a:gd name="T37" fmla="*/ 75 h 211"/>
                <a:gd name="T38" fmla="*/ 198 w 299"/>
                <a:gd name="T39" fmla="*/ 166 h 211"/>
                <a:gd name="T40" fmla="*/ 172 w 299"/>
                <a:gd name="T41" fmla="*/ 187 h 211"/>
                <a:gd name="T42" fmla="*/ 184 w 299"/>
                <a:gd name="T43" fmla="*/ 80 h 211"/>
                <a:gd name="T44" fmla="*/ 98 w 299"/>
                <a:gd name="T45" fmla="*/ 139 h 211"/>
                <a:gd name="T46" fmla="*/ 7 w 299"/>
                <a:gd name="T47" fmla="*/ 200 h 211"/>
                <a:gd name="T48" fmla="*/ 85 w 299"/>
                <a:gd name="T49" fmla="*/ 195 h 211"/>
                <a:gd name="T50" fmla="*/ 118 w 299"/>
                <a:gd name="T51" fmla="*/ 147 h 211"/>
                <a:gd name="T52" fmla="*/ 41 w 299"/>
                <a:gd name="T53" fmla="*/ 186 h 211"/>
                <a:gd name="T54" fmla="*/ 69 w 299"/>
                <a:gd name="T55" fmla="*/ 167 h 211"/>
                <a:gd name="T56" fmla="*/ 191 w 299"/>
                <a:gd name="T57" fmla="*/ 77 h 211"/>
                <a:gd name="T58" fmla="*/ 176 w 299"/>
                <a:gd name="T59" fmla="*/ 181 h 211"/>
                <a:gd name="T60" fmla="*/ 202 w 299"/>
                <a:gd name="T61" fmla="*/ 109 h 211"/>
                <a:gd name="T62" fmla="*/ 192 w 299"/>
                <a:gd name="T63" fmla="*/ 123 h 211"/>
                <a:gd name="T64" fmla="*/ 185 w 299"/>
                <a:gd name="T65" fmla="*/ 158 h 211"/>
                <a:gd name="T66" fmla="*/ 188 w 299"/>
                <a:gd name="T67" fmla="*/ 103 h 211"/>
                <a:gd name="T68" fmla="*/ 262 w 299"/>
                <a:gd name="T69" fmla="*/ 23 h 211"/>
                <a:gd name="T70" fmla="*/ 256 w 299"/>
                <a:gd name="T71" fmla="*/ 105 h 211"/>
                <a:gd name="T72" fmla="*/ 281 w 299"/>
                <a:gd name="T73" fmla="*/ 47 h 211"/>
                <a:gd name="T74" fmla="*/ 268 w 299"/>
                <a:gd name="T75" fmla="*/ 54 h 211"/>
                <a:gd name="T76" fmla="*/ 263 w 299"/>
                <a:gd name="T77" fmla="*/ 86 h 211"/>
                <a:gd name="T78" fmla="*/ 263 w 299"/>
                <a:gd name="T79" fmla="*/ 35 h 211"/>
                <a:gd name="T80" fmla="*/ 131 w 299"/>
                <a:gd name="T81" fmla="*/ 84 h 211"/>
                <a:gd name="T82" fmla="*/ 147 w 299"/>
                <a:gd name="T83" fmla="*/ 92 h 211"/>
                <a:gd name="T84" fmla="*/ 132 w 299"/>
                <a:gd name="T85" fmla="*/ 86 h 211"/>
                <a:gd name="T86" fmla="*/ 224 w 299"/>
                <a:gd name="T87" fmla="*/ 21 h 211"/>
                <a:gd name="T88" fmla="*/ 263 w 299"/>
                <a:gd name="T89" fmla="*/ 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9" h="211">
                  <a:moveTo>
                    <a:pt x="184" y="80"/>
                  </a:moveTo>
                  <a:cubicBezTo>
                    <a:pt x="174" y="83"/>
                    <a:pt x="167" y="90"/>
                    <a:pt x="161" y="98"/>
                  </a:cubicBezTo>
                  <a:cubicBezTo>
                    <a:pt x="154" y="106"/>
                    <a:pt x="150" y="115"/>
                    <a:pt x="146" y="125"/>
                  </a:cubicBezTo>
                  <a:cubicBezTo>
                    <a:pt x="146" y="126"/>
                    <a:pt x="144" y="127"/>
                    <a:pt x="143" y="129"/>
                  </a:cubicBezTo>
                  <a:cubicBezTo>
                    <a:pt x="143" y="129"/>
                    <a:pt x="141" y="132"/>
                    <a:pt x="141" y="132"/>
                  </a:cubicBezTo>
                  <a:cubicBezTo>
                    <a:pt x="141" y="132"/>
                    <a:pt x="123" y="144"/>
                    <a:pt x="119" y="152"/>
                  </a:cubicBezTo>
                  <a:cubicBezTo>
                    <a:pt x="110" y="167"/>
                    <a:pt x="100" y="181"/>
                    <a:pt x="90" y="195"/>
                  </a:cubicBezTo>
                  <a:cubicBezTo>
                    <a:pt x="84" y="205"/>
                    <a:pt x="73" y="207"/>
                    <a:pt x="62" y="209"/>
                  </a:cubicBezTo>
                  <a:cubicBezTo>
                    <a:pt x="46" y="211"/>
                    <a:pt x="31" y="209"/>
                    <a:pt x="15" y="205"/>
                  </a:cubicBezTo>
                  <a:cubicBezTo>
                    <a:pt x="12" y="205"/>
                    <a:pt x="8" y="205"/>
                    <a:pt x="4" y="204"/>
                  </a:cubicBezTo>
                  <a:cubicBezTo>
                    <a:pt x="1" y="204"/>
                    <a:pt x="0" y="203"/>
                    <a:pt x="2" y="199"/>
                  </a:cubicBezTo>
                  <a:cubicBezTo>
                    <a:pt x="4" y="196"/>
                    <a:pt x="6" y="193"/>
                    <a:pt x="8" y="189"/>
                  </a:cubicBezTo>
                  <a:cubicBezTo>
                    <a:pt x="12" y="178"/>
                    <a:pt x="16" y="167"/>
                    <a:pt x="21" y="157"/>
                  </a:cubicBezTo>
                  <a:cubicBezTo>
                    <a:pt x="27" y="146"/>
                    <a:pt x="38" y="140"/>
                    <a:pt x="49" y="136"/>
                  </a:cubicBezTo>
                  <a:cubicBezTo>
                    <a:pt x="66" y="131"/>
                    <a:pt x="82" y="132"/>
                    <a:pt x="99" y="135"/>
                  </a:cubicBezTo>
                  <a:cubicBezTo>
                    <a:pt x="106" y="136"/>
                    <a:pt x="112" y="137"/>
                    <a:pt x="118" y="138"/>
                  </a:cubicBezTo>
                  <a:cubicBezTo>
                    <a:pt x="126" y="139"/>
                    <a:pt x="132" y="135"/>
                    <a:pt x="137" y="130"/>
                  </a:cubicBezTo>
                  <a:cubicBezTo>
                    <a:pt x="140" y="126"/>
                    <a:pt x="143" y="121"/>
                    <a:pt x="145" y="116"/>
                  </a:cubicBezTo>
                  <a:cubicBezTo>
                    <a:pt x="149" y="108"/>
                    <a:pt x="154" y="100"/>
                    <a:pt x="160" y="93"/>
                  </a:cubicBezTo>
                  <a:cubicBezTo>
                    <a:pt x="161" y="92"/>
                    <a:pt x="162" y="91"/>
                    <a:pt x="163" y="88"/>
                  </a:cubicBezTo>
                  <a:cubicBezTo>
                    <a:pt x="160" y="90"/>
                    <a:pt x="157" y="91"/>
                    <a:pt x="154" y="93"/>
                  </a:cubicBezTo>
                  <a:cubicBezTo>
                    <a:pt x="142" y="100"/>
                    <a:pt x="130" y="101"/>
                    <a:pt x="118" y="94"/>
                  </a:cubicBezTo>
                  <a:cubicBezTo>
                    <a:pt x="115" y="92"/>
                    <a:pt x="112" y="92"/>
                    <a:pt x="109" y="91"/>
                  </a:cubicBezTo>
                  <a:cubicBezTo>
                    <a:pt x="107" y="90"/>
                    <a:pt x="106" y="89"/>
                    <a:pt x="105" y="89"/>
                  </a:cubicBezTo>
                  <a:cubicBezTo>
                    <a:pt x="106" y="88"/>
                    <a:pt x="107" y="87"/>
                    <a:pt x="108" y="86"/>
                  </a:cubicBezTo>
                  <a:cubicBezTo>
                    <a:pt x="121" y="76"/>
                    <a:pt x="136" y="74"/>
                    <a:pt x="151" y="69"/>
                  </a:cubicBezTo>
                  <a:cubicBezTo>
                    <a:pt x="157" y="66"/>
                    <a:pt x="165" y="67"/>
                    <a:pt x="171" y="66"/>
                  </a:cubicBezTo>
                  <a:cubicBezTo>
                    <a:pt x="177" y="66"/>
                    <a:pt x="184" y="66"/>
                    <a:pt x="190" y="66"/>
                  </a:cubicBezTo>
                  <a:cubicBezTo>
                    <a:pt x="197" y="65"/>
                    <a:pt x="204" y="63"/>
                    <a:pt x="211" y="62"/>
                  </a:cubicBezTo>
                  <a:cubicBezTo>
                    <a:pt x="217" y="61"/>
                    <a:pt x="222" y="57"/>
                    <a:pt x="227" y="53"/>
                  </a:cubicBezTo>
                  <a:cubicBezTo>
                    <a:pt x="233" y="47"/>
                    <a:pt x="239" y="41"/>
                    <a:pt x="243" y="32"/>
                  </a:cubicBezTo>
                  <a:cubicBezTo>
                    <a:pt x="228" y="38"/>
                    <a:pt x="214" y="31"/>
                    <a:pt x="200" y="28"/>
                  </a:cubicBezTo>
                  <a:cubicBezTo>
                    <a:pt x="199" y="28"/>
                    <a:pt x="197" y="26"/>
                    <a:pt x="197" y="26"/>
                  </a:cubicBezTo>
                  <a:cubicBezTo>
                    <a:pt x="198" y="24"/>
                    <a:pt x="199" y="22"/>
                    <a:pt x="200" y="22"/>
                  </a:cubicBezTo>
                  <a:cubicBezTo>
                    <a:pt x="207" y="18"/>
                    <a:pt x="215" y="14"/>
                    <a:pt x="222" y="10"/>
                  </a:cubicBezTo>
                  <a:cubicBezTo>
                    <a:pt x="234" y="4"/>
                    <a:pt x="248" y="4"/>
                    <a:pt x="261" y="5"/>
                  </a:cubicBezTo>
                  <a:cubicBezTo>
                    <a:pt x="270" y="5"/>
                    <a:pt x="280" y="2"/>
                    <a:pt x="289" y="1"/>
                  </a:cubicBezTo>
                  <a:cubicBezTo>
                    <a:pt x="292" y="0"/>
                    <a:pt x="296" y="0"/>
                    <a:pt x="299" y="0"/>
                  </a:cubicBezTo>
                  <a:cubicBezTo>
                    <a:pt x="299" y="0"/>
                    <a:pt x="299" y="1"/>
                    <a:pt x="299" y="2"/>
                  </a:cubicBezTo>
                  <a:cubicBezTo>
                    <a:pt x="298" y="2"/>
                    <a:pt x="297" y="3"/>
                    <a:pt x="295" y="3"/>
                  </a:cubicBezTo>
                  <a:cubicBezTo>
                    <a:pt x="290" y="5"/>
                    <a:pt x="284" y="6"/>
                    <a:pt x="278" y="8"/>
                  </a:cubicBezTo>
                  <a:cubicBezTo>
                    <a:pt x="276" y="8"/>
                    <a:pt x="274" y="11"/>
                    <a:pt x="272" y="13"/>
                  </a:cubicBezTo>
                  <a:cubicBezTo>
                    <a:pt x="274" y="24"/>
                    <a:pt x="278" y="35"/>
                    <a:pt x="285" y="44"/>
                  </a:cubicBezTo>
                  <a:cubicBezTo>
                    <a:pt x="285" y="46"/>
                    <a:pt x="286" y="47"/>
                    <a:pt x="286" y="49"/>
                  </a:cubicBezTo>
                  <a:cubicBezTo>
                    <a:pt x="285" y="57"/>
                    <a:pt x="284" y="65"/>
                    <a:pt x="282" y="73"/>
                  </a:cubicBezTo>
                  <a:cubicBezTo>
                    <a:pt x="280" y="84"/>
                    <a:pt x="273" y="93"/>
                    <a:pt x="265" y="101"/>
                  </a:cubicBezTo>
                  <a:cubicBezTo>
                    <a:pt x="262" y="105"/>
                    <a:pt x="259" y="108"/>
                    <a:pt x="255" y="111"/>
                  </a:cubicBezTo>
                  <a:cubicBezTo>
                    <a:pt x="254" y="112"/>
                    <a:pt x="252" y="112"/>
                    <a:pt x="250" y="112"/>
                  </a:cubicBezTo>
                  <a:cubicBezTo>
                    <a:pt x="250" y="111"/>
                    <a:pt x="250" y="109"/>
                    <a:pt x="250" y="107"/>
                  </a:cubicBezTo>
                  <a:cubicBezTo>
                    <a:pt x="250" y="103"/>
                    <a:pt x="251" y="98"/>
                    <a:pt x="250" y="94"/>
                  </a:cubicBezTo>
                  <a:cubicBezTo>
                    <a:pt x="249" y="84"/>
                    <a:pt x="247" y="74"/>
                    <a:pt x="247" y="64"/>
                  </a:cubicBezTo>
                  <a:cubicBezTo>
                    <a:pt x="248" y="56"/>
                    <a:pt x="250" y="49"/>
                    <a:pt x="252" y="41"/>
                  </a:cubicBezTo>
                  <a:cubicBezTo>
                    <a:pt x="254" y="34"/>
                    <a:pt x="257" y="27"/>
                    <a:pt x="260" y="19"/>
                  </a:cubicBezTo>
                  <a:cubicBezTo>
                    <a:pt x="257" y="22"/>
                    <a:pt x="255" y="24"/>
                    <a:pt x="254" y="26"/>
                  </a:cubicBezTo>
                  <a:cubicBezTo>
                    <a:pt x="249" y="32"/>
                    <a:pt x="246" y="38"/>
                    <a:pt x="241" y="43"/>
                  </a:cubicBezTo>
                  <a:cubicBezTo>
                    <a:pt x="232" y="55"/>
                    <a:pt x="221" y="65"/>
                    <a:pt x="205" y="67"/>
                  </a:cubicBezTo>
                  <a:cubicBezTo>
                    <a:pt x="200" y="68"/>
                    <a:pt x="199" y="69"/>
                    <a:pt x="200" y="75"/>
                  </a:cubicBezTo>
                  <a:cubicBezTo>
                    <a:pt x="201" y="81"/>
                    <a:pt x="202" y="88"/>
                    <a:pt x="202" y="95"/>
                  </a:cubicBezTo>
                  <a:cubicBezTo>
                    <a:pt x="203" y="97"/>
                    <a:pt x="203" y="99"/>
                    <a:pt x="203" y="101"/>
                  </a:cubicBezTo>
                  <a:cubicBezTo>
                    <a:pt x="209" y="123"/>
                    <a:pt x="209" y="145"/>
                    <a:pt x="198" y="166"/>
                  </a:cubicBezTo>
                  <a:cubicBezTo>
                    <a:pt x="194" y="175"/>
                    <a:pt x="186" y="181"/>
                    <a:pt x="179" y="188"/>
                  </a:cubicBezTo>
                  <a:cubicBezTo>
                    <a:pt x="178" y="189"/>
                    <a:pt x="176" y="189"/>
                    <a:pt x="175" y="190"/>
                  </a:cubicBezTo>
                  <a:cubicBezTo>
                    <a:pt x="172" y="190"/>
                    <a:pt x="171" y="189"/>
                    <a:pt x="172" y="187"/>
                  </a:cubicBezTo>
                  <a:cubicBezTo>
                    <a:pt x="175" y="177"/>
                    <a:pt x="170" y="168"/>
                    <a:pt x="166" y="159"/>
                  </a:cubicBezTo>
                  <a:cubicBezTo>
                    <a:pt x="156" y="136"/>
                    <a:pt x="158" y="115"/>
                    <a:pt x="172" y="94"/>
                  </a:cubicBezTo>
                  <a:cubicBezTo>
                    <a:pt x="176" y="89"/>
                    <a:pt x="180" y="84"/>
                    <a:pt x="184" y="80"/>
                  </a:cubicBezTo>
                  <a:close/>
                  <a:moveTo>
                    <a:pt x="115" y="143"/>
                  </a:moveTo>
                  <a:cubicBezTo>
                    <a:pt x="115" y="143"/>
                    <a:pt x="115" y="142"/>
                    <a:pt x="115" y="142"/>
                  </a:cubicBezTo>
                  <a:cubicBezTo>
                    <a:pt x="109" y="141"/>
                    <a:pt x="104" y="140"/>
                    <a:pt x="98" y="139"/>
                  </a:cubicBezTo>
                  <a:cubicBezTo>
                    <a:pt x="83" y="136"/>
                    <a:pt x="67" y="135"/>
                    <a:pt x="52" y="139"/>
                  </a:cubicBezTo>
                  <a:cubicBezTo>
                    <a:pt x="39" y="143"/>
                    <a:pt x="29" y="150"/>
                    <a:pt x="23" y="163"/>
                  </a:cubicBezTo>
                  <a:cubicBezTo>
                    <a:pt x="18" y="175"/>
                    <a:pt x="13" y="188"/>
                    <a:pt x="7" y="200"/>
                  </a:cubicBezTo>
                  <a:cubicBezTo>
                    <a:pt x="10" y="201"/>
                    <a:pt x="13" y="201"/>
                    <a:pt x="16" y="202"/>
                  </a:cubicBezTo>
                  <a:cubicBezTo>
                    <a:pt x="31" y="205"/>
                    <a:pt x="46" y="208"/>
                    <a:pt x="61" y="205"/>
                  </a:cubicBezTo>
                  <a:cubicBezTo>
                    <a:pt x="70" y="203"/>
                    <a:pt x="79" y="202"/>
                    <a:pt x="85" y="195"/>
                  </a:cubicBezTo>
                  <a:cubicBezTo>
                    <a:pt x="90" y="189"/>
                    <a:pt x="95" y="183"/>
                    <a:pt x="99" y="177"/>
                  </a:cubicBezTo>
                  <a:cubicBezTo>
                    <a:pt x="104" y="170"/>
                    <a:pt x="109" y="161"/>
                    <a:pt x="115" y="153"/>
                  </a:cubicBezTo>
                  <a:cubicBezTo>
                    <a:pt x="116" y="151"/>
                    <a:pt x="117" y="149"/>
                    <a:pt x="118" y="147"/>
                  </a:cubicBezTo>
                  <a:cubicBezTo>
                    <a:pt x="113" y="148"/>
                    <a:pt x="109" y="151"/>
                    <a:pt x="105" y="153"/>
                  </a:cubicBezTo>
                  <a:cubicBezTo>
                    <a:pt x="92" y="160"/>
                    <a:pt x="78" y="167"/>
                    <a:pt x="65" y="174"/>
                  </a:cubicBezTo>
                  <a:cubicBezTo>
                    <a:pt x="57" y="178"/>
                    <a:pt x="49" y="182"/>
                    <a:pt x="41" y="186"/>
                  </a:cubicBezTo>
                  <a:cubicBezTo>
                    <a:pt x="40" y="186"/>
                    <a:pt x="38" y="186"/>
                    <a:pt x="37" y="186"/>
                  </a:cubicBezTo>
                  <a:cubicBezTo>
                    <a:pt x="38" y="185"/>
                    <a:pt x="38" y="183"/>
                    <a:pt x="40" y="183"/>
                  </a:cubicBezTo>
                  <a:cubicBezTo>
                    <a:pt x="49" y="177"/>
                    <a:pt x="59" y="172"/>
                    <a:pt x="69" y="167"/>
                  </a:cubicBezTo>
                  <a:cubicBezTo>
                    <a:pt x="76" y="163"/>
                    <a:pt x="83" y="159"/>
                    <a:pt x="90" y="155"/>
                  </a:cubicBezTo>
                  <a:cubicBezTo>
                    <a:pt x="98" y="151"/>
                    <a:pt x="107" y="147"/>
                    <a:pt x="115" y="143"/>
                  </a:cubicBezTo>
                  <a:close/>
                  <a:moveTo>
                    <a:pt x="191" y="77"/>
                  </a:moveTo>
                  <a:cubicBezTo>
                    <a:pt x="185" y="84"/>
                    <a:pt x="179" y="90"/>
                    <a:pt x="174" y="97"/>
                  </a:cubicBezTo>
                  <a:cubicBezTo>
                    <a:pt x="161" y="117"/>
                    <a:pt x="160" y="137"/>
                    <a:pt x="170" y="158"/>
                  </a:cubicBezTo>
                  <a:cubicBezTo>
                    <a:pt x="173" y="165"/>
                    <a:pt x="177" y="172"/>
                    <a:pt x="176" y="181"/>
                  </a:cubicBezTo>
                  <a:cubicBezTo>
                    <a:pt x="176" y="182"/>
                    <a:pt x="176" y="183"/>
                    <a:pt x="177" y="186"/>
                  </a:cubicBezTo>
                  <a:cubicBezTo>
                    <a:pt x="182" y="180"/>
                    <a:pt x="186" y="176"/>
                    <a:pt x="190" y="171"/>
                  </a:cubicBezTo>
                  <a:cubicBezTo>
                    <a:pt x="204" y="152"/>
                    <a:pt x="205" y="131"/>
                    <a:pt x="202" y="109"/>
                  </a:cubicBezTo>
                  <a:cubicBezTo>
                    <a:pt x="201" y="103"/>
                    <a:pt x="200" y="96"/>
                    <a:pt x="199" y="90"/>
                  </a:cubicBezTo>
                  <a:cubicBezTo>
                    <a:pt x="198" y="85"/>
                    <a:pt x="198" y="80"/>
                    <a:pt x="197" y="75"/>
                  </a:cubicBezTo>
                  <a:cubicBezTo>
                    <a:pt x="192" y="91"/>
                    <a:pt x="190" y="107"/>
                    <a:pt x="192" y="123"/>
                  </a:cubicBezTo>
                  <a:cubicBezTo>
                    <a:pt x="193" y="134"/>
                    <a:pt x="192" y="144"/>
                    <a:pt x="189" y="154"/>
                  </a:cubicBezTo>
                  <a:cubicBezTo>
                    <a:pt x="189" y="155"/>
                    <a:pt x="188" y="157"/>
                    <a:pt x="187" y="159"/>
                  </a:cubicBezTo>
                  <a:cubicBezTo>
                    <a:pt x="186" y="159"/>
                    <a:pt x="186" y="158"/>
                    <a:pt x="185" y="158"/>
                  </a:cubicBezTo>
                  <a:cubicBezTo>
                    <a:pt x="185" y="155"/>
                    <a:pt x="186" y="153"/>
                    <a:pt x="186" y="150"/>
                  </a:cubicBezTo>
                  <a:cubicBezTo>
                    <a:pt x="187" y="142"/>
                    <a:pt x="187" y="134"/>
                    <a:pt x="188" y="125"/>
                  </a:cubicBezTo>
                  <a:cubicBezTo>
                    <a:pt x="188" y="118"/>
                    <a:pt x="187" y="110"/>
                    <a:pt x="188" y="103"/>
                  </a:cubicBezTo>
                  <a:cubicBezTo>
                    <a:pt x="188" y="95"/>
                    <a:pt x="190" y="86"/>
                    <a:pt x="191" y="77"/>
                  </a:cubicBezTo>
                  <a:close/>
                  <a:moveTo>
                    <a:pt x="264" y="23"/>
                  </a:moveTo>
                  <a:cubicBezTo>
                    <a:pt x="263" y="23"/>
                    <a:pt x="263" y="23"/>
                    <a:pt x="262" y="23"/>
                  </a:cubicBezTo>
                  <a:cubicBezTo>
                    <a:pt x="259" y="36"/>
                    <a:pt x="252" y="49"/>
                    <a:pt x="251" y="63"/>
                  </a:cubicBezTo>
                  <a:cubicBezTo>
                    <a:pt x="251" y="77"/>
                    <a:pt x="253" y="91"/>
                    <a:pt x="254" y="105"/>
                  </a:cubicBezTo>
                  <a:cubicBezTo>
                    <a:pt x="255" y="105"/>
                    <a:pt x="255" y="105"/>
                    <a:pt x="256" y="105"/>
                  </a:cubicBezTo>
                  <a:cubicBezTo>
                    <a:pt x="258" y="103"/>
                    <a:pt x="260" y="101"/>
                    <a:pt x="262" y="99"/>
                  </a:cubicBezTo>
                  <a:cubicBezTo>
                    <a:pt x="277" y="85"/>
                    <a:pt x="281" y="68"/>
                    <a:pt x="282" y="49"/>
                  </a:cubicBezTo>
                  <a:cubicBezTo>
                    <a:pt x="282" y="48"/>
                    <a:pt x="282" y="47"/>
                    <a:pt x="281" y="47"/>
                  </a:cubicBezTo>
                  <a:cubicBezTo>
                    <a:pt x="279" y="41"/>
                    <a:pt x="276" y="35"/>
                    <a:pt x="273" y="30"/>
                  </a:cubicBezTo>
                  <a:cubicBezTo>
                    <a:pt x="272" y="27"/>
                    <a:pt x="271" y="24"/>
                    <a:pt x="269" y="20"/>
                  </a:cubicBezTo>
                  <a:cubicBezTo>
                    <a:pt x="266" y="32"/>
                    <a:pt x="265" y="43"/>
                    <a:pt x="268" y="54"/>
                  </a:cubicBezTo>
                  <a:cubicBezTo>
                    <a:pt x="271" y="64"/>
                    <a:pt x="270" y="74"/>
                    <a:pt x="267" y="84"/>
                  </a:cubicBezTo>
                  <a:cubicBezTo>
                    <a:pt x="267" y="85"/>
                    <a:pt x="266" y="86"/>
                    <a:pt x="265" y="87"/>
                  </a:cubicBezTo>
                  <a:cubicBezTo>
                    <a:pt x="264" y="86"/>
                    <a:pt x="264" y="86"/>
                    <a:pt x="263" y="86"/>
                  </a:cubicBezTo>
                  <a:cubicBezTo>
                    <a:pt x="264" y="83"/>
                    <a:pt x="264" y="80"/>
                    <a:pt x="265" y="77"/>
                  </a:cubicBezTo>
                  <a:cubicBezTo>
                    <a:pt x="267" y="70"/>
                    <a:pt x="267" y="64"/>
                    <a:pt x="265" y="57"/>
                  </a:cubicBezTo>
                  <a:cubicBezTo>
                    <a:pt x="263" y="50"/>
                    <a:pt x="263" y="43"/>
                    <a:pt x="263" y="35"/>
                  </a:cubicBezTo>
                  <a:cubicBezTo>
                    <a:pt x="263" y="31"/>
                    <a:pt x="264" y="27"/>
                    <a:pt x="264" y="23"/>
                  </a:cubicBezTo>
                  <a:close/>
                  <a:moveTo>
                    <a:pt x="132" y="86"/>
                  </a:moveTo>
                  <a:cubicBezTo>
                    <a:pt x="131" y="85"/>
                    <a:pt x="131" y="84"/>
                    <a:pt x="131" y="84"/>
                  </a:cubicBezTo>
                  <a:cubicBezTo>
                    <a:pt x="149" y="80"/>
                    <a:pt x="167" y="80"/>
                    <a:pt x="184" y="70"/>
                  </a:cubicBezTo>
                  <a:cubicBezTo>
                    <a:pt x="159" y="69"/>
                    <a:pt x="122" y="79"/>
                    <a:pt x="114" y="88"/>
                  </a:cubicBezTo>
                  <a:cubicBezTo>
                    <a:pt x="127" y="96"/>
                    <a:pt x="135" y="97"/>
                    <a:pt x="147" y="92"/>
                  </a:cubicBezTo>
                  <a:cubicBezTo>
                    <a:pt x="155" y="88"/>
                    <a:pt x="162" y="84"/>
                    <a:pt x="170" y="80"/>
                  </a:cubicBezTo>
                  <a:cubicBezTo>
                    <a:pt x="163" y="82"/>
                    <a:pt x="157" y="83"/>
                    <a:pt x="151" y="84"/>
                  </a:cubicBezTo>
                  <a:cubicBezTo>
                    <a:pt x="144" y="85"/>
                    <a:pt x="138" y="85"/>
                    <a:pt x="132" y="86"/>
                  </a:cubicBezTo>
                  <a:close/>
                  <a:moveTo>
                    <a:pt x="203" y="24"/>
                  </a:moveTo>
                  <a:cubicBezTo>
                    <a:pt x="222" y="35"/>
                    <a:pt x="244" y="32"/>
                    <a:pt x="254" y="18"/>
                  </a:cubicBezTo>
                  <a:cubicBezTo>
                    <a:pt x="244" y="19"/>
                    <a:pt x="234" y="20"/>
                    <a:pt x="224" y="21"/>
                  </a:cubicBezTo>
                  <a:cubicBezTo>
                    <a:pt x="224" y="20"/>
                    <a:pt x="224" y="20"/>
                    <a:pt x="224" y="19"/>
                  </a:cubicBezTo>
                  <a:cubicBezTo>
                    <a:pt x="230" y="15"/>
                    <a:pt x="237" y="17"/>
                    <a:pt x="244" y="16"/>
                  </a:cubicBezTo>
                  <a:cubicBezTo>
                    <a:pt x="250" y="14"/>
                    <a:pt x="257" y="12"/>
                    <a:pt x="263" y="10"/>
                  </a:cubicBezTo>
                  <a:cubicBezTo>
                    <a:pt x="263" y="10"/>
                    <a:pt x="263" y="10"/>
                    <a:pt x="263" y="9"/>
                  </a:cubicBezTo>
                  <a:cubicBezTo>
                    <a:pt x="240" y="4"/>
                    <a:pt x="222" y="13"/>
                    <a:pt x="203" y="2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7" name="Freeform 250"/>
            <p:cNvSpPr/>
            <p:nvPr/>
          </p:nvSpPr>
          <p:spPr bwMode="auto">
            <a:xfrm>
              <a:off x="2830" y="514"/>
              <a:ext cx="263" cy="409"/>
            </a:xfrm>
            <a:custGeom>
              <a:avLst/>
              <a:gdLst>
                <a:gd name="T0" fmla="*/ 18 w 125"/>
                <a:gd name="T1" fmla="*/ 128 h 194"/>
                <a:gd name="T2" fmla="*/ 1 w 125"/>
                <a:gd name="T3" fmla="*/ 70 h 194"/>
                <a:gd name="T4" fmla="*/ 39 w 125"/>
                <a:gd name="T5" fmla="*/ 49 h 194"/>
                <a:gd name="T6" fmla="*/ 72 w 125"/>
                <a:gd name="T7" fmla="*/ 60 h 194"/>
                <a:gd name="T8" fmla="*/ 59 w 125"/>
                <a:gd name="T9" fmla="*/ 40 h 194"/>
                <a:gd name="T10" fmla="*/ 57 w 125"/>
                <a:gd name="T11" fmla="*/ 4 h 194"/>
                <a:gd name="T12" fmla="*/ 95 w 125"/>
                <a:gd name="T13" fmla="*/ 26 h 194"/>
                <a:gd name="T14" fmla="*/ 109 w 125"/>
                <a:gd name="T15" fmla="*/ 68 h 194"/>
                <a:gd name="T16" fmla="*/ 102 w 125"/>
                <a:gd name="T17" fmla="*/ 59 h 194"/>
                <a:gd name="T18" fmla="*/ 92 w 125"/>
                <a:gd name="T19" fmla="*/ 40 h 194"/>
                <a:gd name="T20" fmla="*/ 72 w 125"/>
                <a:gd name="T21" fmla="*/ 14 h 194"/>
                <a:gd name="T22" fmla="*/ 61 w 125"/>
                <a:gd name="T23" fmla="*/ 20 h 194"/>
                <a:gd name="T24" fmla="*/ 68 w 125"/>
                <a:gd name="T25" fmla="*/ 29 h 194"/>
                <a:gd name="T26" fmla="*/ 93 w 125"/>
                <a:gd name="T27" fmla="*/ 63 h 194"/>
                <a:gd name="T28" fmla="*/ 92 w 125"/>
                <a:gd name="T29" fmla="*/ 75 h 194"/>
                <a:gd name="T30" fmla="*/ 96 w 125"/>
                <a:gd name="T31" fmla="*/ 81 h 194"/>
                <a:gd name="T32" fmla="*/ 35 w 125"/>
                <a:gd name="T33" fmla="*/ 57 h 194"/>
                <a:gd name="T34" fmla="*/ 12 w 125"/>
                <a:gd name="T35" fmla="*/ 64 h 194"/>
                <a:gd name="T36" fmla="*/ 11 w 125"/>
                <a:gd name="T37" fmla="*/ 92 h 194"/>
                <a:gd name="T38" fmla="*/ 10 w 125"/>
                <a:gd name="T39" fmla="*/ 99 h 194"/>
                <a:gd name="T40" fmla="*/ 26 w 125"/>
                <a:gd name="T41" fmla="*/ 121 h 194"/>
                <a:gd name="T42" fmla="*/ 50 w 125"/>
                <a:gd name="T43" fmla="*/ 119 h 194"/>
                <a:gd name="T44" fmla="*/ 83 w 125"/>
                <a:gd name="T45" fmla="*/ 108 h 194"/>
                <a:gd name="T46" fmla="*/ 102 w 125"/>
                <a:gd name="T47" fmla="*/ 89 h 194"/>
                <a:gd name="T48" fmla="*/ 109 w 125"/>
                <a:gd name="T49" fmla="*/ 84 h 194"/>
                <a:gd name="T50" fmla="*/ 108 w 125"/>
                <a:gd name="T51" fmla="*/ 69 h 194"/>
                <a:gd name="T52" fmla="*/ 113 w 125"/>
                <a:gd name="T53" fmla="*/ 60 h 194"/>
                <a:gd name="T54" fmla="*/ 115 w 125"/>
                <a:gd name="T55" fmla="*/ 47 h 194"/>
                <a:gd name="T56" fmla="*/ 110 w 125"/>
                <a:gd name="T57" fmla="*/ 17 h 194"/>
                <a:gd name="T58" fmla="*/ 108 w 125"/>
                <a:gd name="T59" fmla="*/ 27 h 194"/>
                <a:gd name="T60" fmla="*/ 107 w 125"/>
                <a:gd name="T61" fmla="*/ 55 h 194"/>
                <a:gd name="T62" fmla="*/ 101 w 125"/>
                <a:gd name="T63" fmla="*/ 31 h 194"/>
                <a:gd name="T64" fmla="*/ 104 w 125"/>
                <a:gd name="T65" fmla="*/ 7 h 194"/>
                <a:gd name="T66" fmla="*/ 123 w 125"/>
                <a:gd name="T67" fmla="*/ 51 h 194"/>
                <a:gd name="T68" fmla="*/ 115 w 125"/>
                <a:gd name="T69" fmla="*/ 73 h 194"/>
                <a:gd name="T70" fmla="*/ 114 w 125"/>
                <a:gd name="T71" fmla="*/ 91 h 194"/>
                <a:gd name="T72" fmla="*/ 112 w 125"/>
                <a:gd name="T73" fmla="*/ 110 h 194"/>
                <a:gd name="T74" fmla="*/ 86 w 125"/>
                <a:gd name="T75" fmla="*/ 180 h 194"/>
                <a:gd name="T76" fmla="*/ 34 w 125"/>
                <a:gd name="T77" fmla="*/ 182 h 194"/>
                <a:gd name="T78" fmla="*/ 48 w 125"/>
                <a:gd name="T79" fmla="*/ 156 h 194"/>
                <a:gd name="T80" fmla="*/ 81 w 125"/>
                <a:gd name="T81" fmla="*/ 12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94">
                  <a:moveTo>
                    <a:pt x="73" y="127"/>
                  </a:moveTo>
                  <a:cubicBezTo>
                    <a:pt x="55" y="137"/>
                    <a:pt x="36" y="139"/>
                    <a:pt x="18" y="128"/>
                  </a:cubicBezTo>
                  <a:cubicBezTo>
                    <a:pt x="5" y="120"/>
                    <a:pt x="0" y="108"/>
                    <a:pt x="1" y="93"/>
                  </a:cubicBezTo>
                  <a:cubicBezTo>
                    <a:pt x="1" y="85"/>
                    <a:pt x="1" y="78"/>
                    <a:pt x="1" y="70"/>
                  </a:cubicBezTo>
                  <a:cubicBezTo>
                    <a:pt x="1" y="56"/>
                    <a:pt x="6" y="48"/>
                    <a:pt x="17" y="46"/>
                  </a:cubicBezTo>
                  <a:cubicBezTo>
                    <a:pt x="24" y="44"/>
                    <a:pt x="32" y="46"/>
                    <a:pt x="39" y="49"/>
                  </a:cubicBezTo>
                  <a:cubicBezTo>
                    <a:pt x="41" y="50"/>
                    <a:pt x="44" y="51"/>
                    <a:pt x="46" y="52"/>
                  </a:cubicBezTo>
                  <a:cubicBezTo>
                    <a:pt x="55" y="54"/>
                    <a:pt x="62" y="60"/>
                    <a:pt x="72" y="60"/>
                  </a:cubicBezTo>
                  <a:cubicBezTo>
                    <a:pt x="74" y="61"/>
                    <a:pt x="77" y="63"/>
                    <a:pt x="79" y="64"/>
                  </a:cubicBezTo>
                  <a:cubicBezTo>
                    <a:pt x="71" y="58"/>
                    <a:pt x="66" y="48"/>
                    <a:pt x="59" y="40"/>
                  </a:cubicBezTo>
                  <a:cubicBezTo>
                    <a:pt x="54" y="36"/>
                    <a:pt x="52" y="28"/>
                    <a:pt x="51" y="22"/>
                  </a:cubicBezTo>
                  <a:cubicBezTo>
                    <a:pt x="49" y="15"/>
                    <a:pt x="51" y="9"/>
                    <a:pt x="57" y="4"/>
                  </a:cubicBezTo>
                  <a:cubicBezTo>
                    <a:pt x="63" y="0"/>
                    <a:pt x="69" y="0"/>
                    <a:pt x="75" y="3"/>
                  </a:cubicBezTo>
                  <a:cubicBezTo>
                    <a:pt x="83" y="10"/>
                    <a:pt x="90" y="17"/>
                    <a:pt x="95" y="26"/>
                  </a:cubicBezTo>
                  <a:cubicBezTo>
                    <a:pt x="99" y="32"/>
                    <a:pt x="100" y="39"/>
                    <a:pt x="103" y="45"/>
                  </a:cubicBezTo>
                  <a:cubicBezTo>
                    <a:pt x="104" y="53"/>
                    <a:pt x="109" y="60"/>
                    <a:pt x="109" y="68"/>
                  </a:cubicBezTo>
                  <a:cubicBezTo>
                    <a:pt x="106" y="70"/>
                    <a:pt x="106" y="67"/>
                    <a:pt x="104" y="66"/>
                  </a:cubicBezTo>
                  <a:cubicBezTo>
                    <a:pt x="103" y="64"/>
                    <a:pt x="103" y="61"/>
                    <a:pt x="102" y="59"/>
                  </a:cubicBezTo>
                  <a:cubicBezTo>
                    <a:pt x="101" y="58"/>
                    <a:pt x="100" y="57"/>
                    <a:pt x="100" y="55"/>
                  </a:cubicBezTo>
                  <a:cubicBezTo>
                    <a:pt x="98" y="50"/>
                    <a:pt x="95" y="45"/>
                    <a:pt x="92" y="40"/>
                  </a:cubicBezTo>
                  <a:cubicBezTo>
                    <a:pt x="91" y="40"/>
                    <a:pt x="91" y="39"/>
                    <a:pt x="91" y="39"/>
                  </a:cubicBezTo>
                  <a:cubicBezTo>
                    <a:pt x="85" y="30"/>
                    <a:pt x="79" y="21"/>
                    <a:pt x="72" y="14"/>
                  </a:cubicBezTo>
                  <a:cubicBezTo>
                    <a:pt x="70" y="11"/>
                    <a:pt x="67" y="10"/>
                    <a:pt x="63" y="12"/>
                  </a:cubicBezTo>
                  <a:cubicBezTo>
                    <a:pt x="60" y="14"/>
                    <a:pt x="59" y="17"/>
                    <a:pt x="61" y="20"/>
                  </a:cubicBezTo>
                  <a:cubicBezTo>
                    <a:pt x="62" y="23"/>
                    <a:pt x="63" y="26"/>
                    <a:pt x="66" y="27"/>
                  </a:cubicBezTo>
                  <a:cubicBezTo>
                    <a:pt x="67" y="27"/>
                    <a:pt x="68" y="28"/>
                    <a:pt x="68" y="29"/>
                  </a:cubicBezTo>
                  <a:cubicBezTo>
                    <a:pt x="68" y="38"/>
                    <a:pt x="77" y="42"/>
                    <a:pt x="81" y="49"/>
                  </a:cubicBezTo>
                  <a:cubicBezTo>
                    <a:pt x="83" y="55"/>
                    <a:pt x="88" y="59"/>
                    <a:pt x="93" y="63"/>
                  </a:cubicBezTo>
                  <a:cubicBezTo>
                    <a:pt x="97" y="67"/>
                    <a:pt x="99" y="72"/>
                    <a:pt x="99" y="78"/>
                  </a:cubicBezTo>
                  <a:cubicBezTo>
                    <a:pt x="96" y="81"/>
                    <a:pt x="95" y="76"/>
                    <a:pt x="92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4" y="77"/>
                    <a:pt x="96" y="78"/>
                    <a:pt x="96" y="81"/>
                  </a:cubicBezTo>
                  <a:cubicBezTo>
                    <a:pt x="88" y="83"/>
                    <a:pt x="81" y="79"/>
                    <a:pt x="75" y="75"/>
                  </a:cubicBezTo>
                  <a:cubicBezTo>
                    <a:pt x="63" y="66"/>
                    <a:pt x="49" y="61"/>
                    <a:pt x="35" y="57"/>
                  </a:cubicBezTo>
                  <a:cubicBezTo>
                    <a:pt x="28" y="55"/>
                    <a:pt x="21" y="53"/>
                    <a:pt x="15" y="59"/>
                  </a:cubicBezTo>
                  <a:cubicBezTo>
                    <a:pt x="14" y="61"/>
                    <a:pt x="12" y="62"/>
                    <a:pt x="12" y="64"/>
                  </a:cubicBezTo>
                  <a:cubicBezTo>
                    <a:pt x="12" y="71"/>
                    <a:pt x="9" y="78"/>
                    <a:pt x="13" y="84"/>
                  </a:cubicBezTo>
                  <a:cubicBezTo>
                    <a:pt x="14" y="87"/>
                    <a:pt x="13" y="89"/>
                    <a:pt x="11" y="92"/>
                  </a:cubicBezTo>
                  <a:cubicBezTo>
                    <a:pt x="10" y="93"/>
                    <a:pt x="9" y="94"/>
                    <a:pt x="10" y="96"/>
                  </a:cubicBezTo>
                  <a:cubicBezTo>
                    <a:pt x="10" y="97"/>
                    <a:pt x="10" y="98"/>
                    <a:pt x="10" y="99"/>
                  </a:cubicBezTo>
                  <a:cubicBezTo>
                    <a:pt x="11" y="108"/>
                    <a:pt x="12" y="109"/>
                    <a:pt x="23" y="108"/>
                  </a:cubicBezTo>
                  <a:cubicBezTo>
                    <a:pt x="30" y="115"/>
                    <a:pt x="31" y="117"/>
                    <a:pt x="26" y="121"/>
                  </a:cubicBezTo>
                  <a:cubicBezTo>
                    <a:pt x="29" y="122"/>
                    <a:pt x="31" y="123"/>
                    <a:pt x="34" y="124"/>
                  </a:cubicBezTo>
                  <a:cubicBezTo>
                    <a:pt x="42" y="126"/>
                    <a:pt x="45" y="126"/>
                    <a:pt x="50" y="119"/>
                  </a:cubicBezTo>
                  <a:cubicBezTo>
                    <a:pt x="53" y="114"/>
                    <a:pt x="59" y="114"/>
                    <a:pt x="64" y="114"/>
                  </a:cubicBezTo>
                  <a:cubicBezTo>
                    <a:pt x="71" y="114"/>
                    <a:pt x="77" y="113"/>
                    <a:pt x="83" y="108"/>
                  </a:cubicBezTo>
                  <a:cubicBezTo>
                    <a:pt x="87" y="104"/>
                    <a:pt x="93" y="103"/>
                    <a:pt x="98" y="100"/>
                  </a:cubicBezTo>
                  <a:cubicBezTo>
                    <a:pt x="105" y="96"/>
                    <a:pt x="105" y="96"/>
                    <a:pt x="102" y="89"/>
                  </a:cubicBezTo>
                  <a:cubicBezTo>
                    <a:pt x="102" y="86"/>
                    <a:pt x="104" y="87"/>
                    <a:pt x="105" y="87"/>
                  </a:cubicBezTo>
                  <a:cubicBezTo>
                    <a:pt x="108" y="88"/>
                    <a:pt x="108" y="86"/>
                    <a:pt x="109" y="84"/>
                  </a:cubicBezTo>
                  <a:cubicBezTo>
                    <a:pt x="112" y="81"/>
                    <a:pt x="112" y="78"/>
                    <a:pt x="110" y="74"/>
                  </a:cubicBezTo>
                  <a:cubicBezTo>
                    <a:pt x="109" y="72"/>
                    <a:pt x="108" y="71"/>
                    <a:pt x="108" y="69"/>
                  </a:cubicBezTo>
                  <a:cubicBezTo>
                    <a:pt x="112" y="66"/>
                    <a:pt x="108" y="62"/>
                    <a:pt x="110" y="59"/>
                  </a:cubicBezTo>
                  <a:cubicBezTo>
                    <a:pt x="111" y="58"/>
                    <a:pt x="112" y="59"/>
                    <a:pt x="113" y="60"/>
                  </a:cubicBezTo>
                  <a:cubicBezTo>
                    <a:pt x="116" y="62"/>
                    <a:pt x="117" y="59"/>
                    <a:pt x="117" y="57"/>
                  </a:cubicBezTo>
                  <a:cubicBezTo>
                    <a:pt x="117" y="53"/>
                    <a:pt x="116" y="50"/>
                    <a:pt x="115" y="47"/>
                  </a:cubicBezTo>
                  <a:cubicBezTo>
                    <a:pt x="112" y="41"/>
                    <a:pt x="113" y="34"/>
                    <a:pt x="114" y="28"/>
                  </a:cubicBezTo>
                  <a:cubicBezTo>
                    <a:pt x="114" y="24"/>
                    <a:pt x="114" y="20"/>
                    <a:pt x="110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06" y="21"/>
                    <a:pt x="107" y="24"/>
                    <a:pt x="108" y="27"/>
                  </a:cubicBezTo>
                  <a:cubicBezTo>
                    <a:pt x="110" y="34"/>
                    <a:pt x="112" y="41"/>
                    <a:pt x="111" y="49"/>
                  </a:cubicBezTo>
                  <a:cubicBezTo>
                    <a:pt x="111" y="51"/>
                    <a:pt x="112" y="55"/>
                    <a:pt x="107" y="55"/>
                  </a:cubicBezTo>
                  <a:cubicBezTo>
                    <a:pt x="104" y="52"/>
                    <a:pt x="106" y="48"/>
                    <a:pt x="103" y="45"/>
                  </a:cubicBezTo>
                  <a:cubicBezTo>
                    <a:pt x="100" y="41"/>
                    <a:pt x="100" y="36"/>
                    <a:pt x="101" y="31"/>
                  </a:cubicBezTo>
                  <a:cubicBezTo>
                    <a:pt x="101" y="27"/>
                    <a:pt x="101" y="23"/>
                    <a:pt x="100" y="19"/>
                  </a:cubicBezTo>
                  <a:cubicBezTo>
                    <a:pt x="99" y="15"/>
                    <a:pt x="98" y="10"/>
                    <a:pt x="104" y="7"/>
                  </a:cubicBezTo>
                  <a:cubicBezTo>
                    <a:pt x="108" y="5"/>
                    <a:pt x="116" y="8"/>
                    <a:pt x="118" y="14"/>
                  </a:cubicBezTo>
                  <a:cubicBezTo>
                    <a:pt x="123" y="26"/>
                    <a:pt x="125" y="38"/>
                    <a:pt x="123" y="51"/>
                  </a:cubicBezTo>
                  <a:cubicBezTo>
                    <a:pt x="122" y="58"/>
                    <a:pt x="124" y="66"/>
                    <a:pt x="116" y="70"/>
                  </a:cubicBezTo>
                  <a:cubicBezTo>
                    <a:pt x="115" y="71"/>
                    <a:pt x="115" y="72"/>
                    <a:pt x="115" y="73"/>
                  </a:cubicBezTo>
                  <a:cubicBezTo>
                    <a:pt x="120" y="79"/>
                    <a:pt x="117" y="84"/>
                    <a:pt x="114" y="89"/>
                  </a:cubicBezTo>
                  <a:cubicBezTo>
                    <a:pt x="113" y="89"/>
                    <a:pt x="114" y="90"/>
                    <a:pt x="114" y="91"/>
                  </a:cubicBezTo>
                  <a:cubicBezTo>
                    <a:pt x="114" y="93"/>
                    <a:pt x="114" y="95"/>
                    <a:pt x="113" y="97"/>
                  </a:cubicBezTo>
                  <a:cubicBezTo>
                    <a:pt x="110" y="101"/>
                    <a:pt x="111" y="105"/>
                    <a:pt x="112" y="110"/>
                  </a:cubicBezTo>
                  <a:cubicBezTo>
                    <a:pt x="113" y="122"/>
                    <a:pt x="114" y="133"/>
                    <a:pt x="112" y="145"/>
                  </a:cubicBezTo>
                  <a:cubicBezTo>
                    <a:pt x="110" y="161"/>
                    <a:pt x="100" y="172"/>
                    <a:pt x="86" y="180"/>
                  </a:cubicBezTo>
                  <a:cubicBezTo>
                    <a:pt x="83" y="181"/>
                    <a:pt x="80" y="183"/>
                    <a:pt x="77" y="185"/>
                  </a:cubicBezTo>
                  <a:cubicBezTo>
                    <a:pt x="62" y="194"/>
                    <a:pt x="47" y="193"/>
                    <a:pt x="34" y="182"/>
                  </a:cubicBezTo>
                  <a:cubicBezTo>
                    <a:pt x="28" y="177"/>
                    <a:pt x="28" y="171"/>
                    <a:pt x="34" y="165"/>
                  </a:cubicBezTo>
                  <a:cubicBezTo>
                    <a:pt x="38" y="160"/>
                    <a:pt x="43" y="158"/>
                    <a:pt x="48" y="156"/>
                  </a:cubicBezTo>
                  <a:cubicBezTo>
                    <a:pt x="62" y="150"/>
                    <a:pt x="72" y="140"/>
                    <a:pt x="78" y="127"/>
                  </a:cubicBezTo>
                  <a:cubicBezTo>
                    <a:pt x="79" y="125"/>
                    <a:pt x="79" y="122"/>
                    <a:pt x="81" y="121"/>
                  </a:cubicBezTo>
                  <a:cubicBezTo>
                    <a:pt x="78" y="123"/>
                    <a:pt x="75" y="125"/>
                    <a:pt x="73" y="127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8" name="Freeform 251"/>
            <p:cNvSpPr/>
            <p:nvPr/>
          </p:nvSpPr>
          <p:spPr bwMode="auto">
            <a:xfrm>
              <a:off x="3124" y="632"/>
              <a:ext cx="137" cy="137"/>
            </a:xfrm>
            <a:custGeom>
              <a:avLst/>
              <a:gdLst>
                <a:gd name="T0" fmla="*/ 46 w 65"/>
                <a:gd name="T1" fmla="*/ 59 h 65"/>
                <a:gd name="T2" fmla="*/ 14 w 65"/>
                <a:gd name="T3" fmla="*/ 34 h 65"/>
                <a:gd name="T4" fmla="*/ 1 w 65"/>
                <a:gd name="T5" fmla="*/ 5 h 65"/>
                <a:gd name="T6" fmla="*/ 4 w 65"/>
                <a:gd name="T7" fmla="*/ 1 h 65"/>
                <a:gd name="T8" fmla="*/ 15 w 65"/>
                <a:gd name="T9" fmla="*/ 3 h 65"/>
                <a:gd name="T10" fmla="*/ 59 w 65"/>
                <a:gd name="T11" fmla="*/ 44 h 65"/>
                <a:gd name="T12" fmla="*/ 65 w 65"/>
                <a:gd name="T13" fmla="*/ 57 h 65"/>
                <a:gd name="T14" fmla="*/ 63 w 65"/>
                <a:gd name="T15" fmla="*/ 63 h 65"/>
                <a:gd name="T16" fmla="*/ 58 w 65"/>
                <a:gd name="T17" fmla="*/ 62 h 65"/>
                <a:gd name="T18" fmla="*/ 48 w 65"/>
                <a:gd name="T19" fmla="*/ 40 h 65"/>
                <a:gd name="T20" fmla="*/ 36 w 65"/>
                <a:gd name="T21" fmla="*/ 25 h 65"/>
                <a:gd name="T22" fmla="*/ 30 w 65"/>
                <a:gd name="T23" fmla="*/ 20 h 65"/>
                <a:gd name="T24" fmla="*/ 32 w 65"/>
                <a:gd name="T25" fmla="*/ 25 h 65"/>
                <a:gd name="T26" fmla="*/ 42 w 65"/>
                <a:gd name="T27" fmla="*/ 45 h 65"/>
                <a:gd name="T28" fmla="*/ 47 w 65"/>
                <a:gd name="T29" fmla="*/ 53 h 65"/>
                <a:gd name="T30" fmla="*/ 46 w 65"/>
                <a:gd name="T31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65">
                  <a:moveTo>
                    <a:pt x="46" y="59"/>
                  </a:moveTo>
                  <a:cubicBezTo>
                    <a:pt x="31" y="56"/>
                    <a:pt x="21" y="47"/>
                    <a:pt x="14" y="34"/>
                  </a:cubicBezTo>
                  <a:cubicBezTo>
                    <a:pt x="9" y="25"/>
                    <a:pt x="7" y="14"/>
                    <a:pt x="1" y="5"/>
                  </a:cubicBezTo>
                  <a:cubicBezTo>
                    <a:pt x="0" y="2"/>
                    <a:pt x="1" y="1"/>
                    <a:pt x="4" y="1"/>
                  </a:cubicBezTo>
                  <a:cubicBezTo>
                    <a:pt x="8" y="0"/>
                    <a:pt x="11" y="1"/>
                    <a:pt x="15" y="3"/>
                  </a:cubicBezTo>
                  <a:cubicBezTo>
                    <a:pt x="35" y="10"/>
                    <a:pt x="51" y="23"/>
                    <a:pt x="59" y="44"/>
                  </a:cubicBezTo>
                  <a:cubicBezTo>
                    <a:pt x="60" y="48"/>
                    <a:pt x="64" y="52"/>
                    <a:pt x="65" y="57"/>
                  </a:cubicBezTo>
                  <a:cubicBezTo>
                    <a:pt x="65" y="59"/>
                    <a:pt x="65" y="62"/>
                    <a:pt x="63" y="63"/>
                  </a:cubicBezTo>
                  <a:cubicBezTo>
                    <a:pt x="61" y="65"/>
                    <a:pt x="59" y="63"/>
                    <a:pt x="58" y="62"/>
                  </a:cubicBezTo>
                  <a:cubicBezTo>
                    <a:pt x="59" y="53"/>
                    <a:pt x="54" y="46"/>
                    <a:pt x="48" y="40"/>
                  </a:cubicBezTo>
                  <a:cubicBezTo>
                    <a:pt x="43" y="36"/>
                    <a:pt x="39" y="31"/>
                    <a:pt x="36" y="25"/>
                  </a:cubicBezTo>
                  <a:cubicBezTo>
                    <a:pt x="35" y="23"/>
                    <a:pt x="33" y="21"/>
                    <a:pt x="30" y="20"/>
                  </a:cubicBezTo>
                  <a:cubicBezTo>
                    <a:pt x="29" y="23"/>
                    <a:pt x="31" y="24"/>
                    <a:pt x="32" y="25"/>
                  </a:cubicBezTo>
                  <a:cubicBezTo>
                    <a:pt x="38" y="30"/>
                    <a:pt x="44" y="35"/>
                    <a:pt x="42" y="45"/>
                  </a:cubicBezTo>
                  <a:cubicBezTo>
                    <a:pt x="41" y="49"/>
                    <a:pt x="45" y="51"/>
                    <a:pt x="47" y="53"/>
                  </a:cubicBezTo>
                  <a:cubicBezTo>
                    <a:pt x="50" y="56"/>
                    <a:pt x="50" y="56"/>
                    <a:pt x="46" y="59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9" name="Freeform 252"/>
            <p:cNvSpPr/>
            <p:nvPr/>
          </p:nvSpPr>
          <p:spPr bwMode="auto">
            <a:xfrm>
              <a:off x="3177" y="666"/>
              <a:ext cx="77" cy="97"/>
            </a:xfrm>
            <a:custGeom>
              <a:avLst/>
              <a:gdLst>
                <a:gd name="T0" fmla="*/ 21 w 37"/>
                <a:gd name="T1" fmla="*/ 43 h 46"/>
                <a:gd name="T2" fmla="*/ 22 w 37"/>
                <a:gd name="T3" fmla="*/ 39 h 46"/>
                <a:gd name="T4" fmla="*/ 16 w 37"/>
                <a:gd name="T5" fmla="*/ 33 h 46"/>
                <a:gd name="T6" fmla="*/ 14 w 37"/>
                <a:gd name="T7" fmla="*/ 28 h 46"/>
                <a:gd name="T8" fmla="*/ 5 w 37"/>
                <a:gd name="T9" fmla="*/ 10 h 46"/>
                <a:gd name="T10" fmla="*/ 2 w 37"/>
                <a:gd name="T11" fmla="*/ 3 h 46"/>
                <a:gd name="T12" fmla="*/ 10 w 37"/>
                <a:gd name="T13" fmla="*/ 5 h 46"/>
                <a:gd name="T14" fmla="*/ 16 w 37"/>
                <a:gd name="T15" fmla="*/ 14 h 46"/>
                <a:gd name="T16" fmla="*/ 32 w 37"/>
                <a:gd name="T17" fmla="*/ 32 h 46"/>
                <a:gd name="T18" fmla="*/ 33 w 37"/>
                <a:gd name="T19" fmla="*/ 46 h 46"/>
                <a:gd name="T20" fmla="*/ 21 w 37"/>
                <a:gd name="T2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6">
                  <a:moveTo>
                    <a:pt x="21" y="43"/>
                  </a:moveTo>
                  <a:cubicBezTo>
                    <a:pt x="23" y="42"/>
                    <a:pt x="24" y="40"/>
                    <a:pt x="22" y="39"/>
                  </a:cubicBezTo>
                  <a:cubicBezTo>
                    <a:pt x="19" y="37"/>
                    <a:pt x="17" y="35"/>
                    <a:pt x="16" y="33"/>
                  </a:cubicBezTo>
                  <a:cubicBezTo>
                    <a:pt x="15" y="31"/>
                    <a:pt x="13" y="30"/>
                    <a:pt x="14" y="28"/>
                  </a:cubicBezTo>
                  <a:cubicBezTo>
                    <a:pt x="18" y="19"/>
                    <a:pt x="11" y="15"/>
                    <a:pt x="5" y="10"/>
                  </a:cubicBezTo>
                  <a:cubicBezTo>
                    <a:pt x="3" y="8"/>
                    <a:pt x="0" y="6"/>
                    <a:pt x="2" y="3"/>
                  </a:cubicBezTo>
                  <a:cubicBezTo>
                    <a:pt x="4" y="0"/>
                    <a:pt x="7" y="3"/>
                    <a:pt x="10" y="5"/>
                  </a:cubicBezTo>
                  <a:cubicBezTo>
                    <a:pt x="13" y="7"/>
                    <a:pt x="14" y="11"/>
                    <a:pt x="16" y="14"/>
                  </a:cubicBezTo>
                  <a:cubicBezTo>
                    <a:pt x="21" y="20"/>
                    <a:pt x="27" y="26"/>
                    <a:pt x="32" y="32"/>
                  </a:cubicBezTo>
                  <a:cubicBezTo>
                    <a:pt x="35" y="35"/>
                    <a:pt x="37" y="41"/>
                    <a:pt x="33" y="46"/>
                  </a:cubicBezTo>
                  <a:cubicBezTo>
                    <a:pt x="29" y="45"/>
                    <a:pt x="25" y="44"/>
                    <a:pt x="21" y="43"/>
                  </a:cubicBezTo>
                  <a:close/>
                </a:path>
              </a:pathLst>
            </a:custGeom>
            <a:solidFill>
              <a:srgbClr val="C9E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0" name="Freeform 253"/>
            <p:cNvSpPr/>
            <p:nvPr/>
          </p:nvSpPr>
          <p:spPr bwMode="auto">
            <a:xfrm>
              <a:off x="2828" y="603"/>
              <a:ext cx="103" cy="181"/>
            </a:xfrm>
            <a:custGeom>
              <a:avLst/>
              <a:gdLst>
                <a:gd name="T0" fmla="*/ 48 w 49"/>
                <a:gd name="T1" fmla="*/ 10 h 86"/>
                <a:gd name="T2" fmla="*/ 25 w 49"/>
                <a:gd name="T3" fmla="*/ 4 h 86"/>
                <a:gd name="T4" fmla="*/ 5 w 49"/>
                <a:gd name="T5" fmla="*/ 18 h 86"/>
                <a:gd name="T6" fmla="*/ 4 w 49"/>
                <a:gd name="T7" fmla="*/ 63 h 86"/>
                <a:gd name="T8" fmla="*/ 19 w 49"/>
                <a:gd name="T9" fmla="*/ 86 h 86"/>
                <a:gd name="T10" fmla="*/ 1 w 49"/>
                <a:gd name="T11" fmla="*/ 59 h 86"/>
                <a:gd name="T12" fmla="*/ 2 w 49"/>
                <a:gd name="T13" fmla="*/ 19 h 86"/>
                <a:gd name="T14" fmla="*/ 26 w 49"/>
                <a:gd name="T15" fmla="*/ 2 h 86"/>
                <a:gd name="T16" fmla="*/ 48 w 49"/>
                <a:gd name="T17" fmla="*/ 9 h 86"/>
                <a:gd name="T18" fmla="*/ 48 w 49"/>
                <a:gd name="T19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6">
                  <a:moveTo>
                    <a:pt x="48" y="10"/>
                  </a:moveTo>
                  <a:cubicBezTo>
                    <a:pt x="41" y="9"/>
                    <a:pt x="34" y="5"/>
                    <a:pt x="25" y="4"/>
                  </a:cubicBezTo>
                  <a:cubicBezTo>
                    <a:pt x="15" y="3"/>
                    <a:pt x="6" y="8"/>
                    <a:pt x="5" y="18"/>
                  </a:cubicBezTo>
                  <a:cubicBezTo>
                    <a:pt x="2" y="33"/>
                    <a:pt x="2" y="48"/>
                    <a:pt x="4" y="63"/>
                  </a:cubicBezTo>
                  <a:cubicBezTo>
                    <a:pt x="5" y="73"/>
                    <a:pt x="12" y="80"/>
                    <a:pt x="19" y="86"/>
                  </a:cubicBezTo>
                  <a:cubicBezTo>
                    <a:pt x="6" y="82"/>
                    <a:pt x="2" y="70"/>
                    <a:pt x="1" y="59"/>
                  </a:cubicBezTo>
                  <a:cubicBezTo>
                    <a:pt x="0" y="46"/>
                    <a:pt x="1" y="32"/>
                    <a:pt x="2" y="19"/>
                  </a:cubicBezTo>
                  <a:cubicBezTo>
                    <a:pt x="3" y="8"/>
                    <a:pt x="14" y="0"/>
                    <a:pt x="26" y="2"/>
                  </a:cubicBezTo>
                  <a:cubicBezTo>
                    <a:pt x="33" y="3"/>
                    <a:pt x="41" y="6"/>
                    <a:pt x="48" y="9"/>
                  </a:cubicBezTo>
                  <a:cubicBezTo>
                    <a:pt x="49" y="9"/>
                    <a:pt x="49" y="10"/>
                    <a:pt x="48" y="1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1" name="Freeform 254"/>
            <p:cNvSpPr/>
            <p:nvPr/>
          </p:nvSpPr>
          <p:spPr bwMode="auto">
            <a:xfrm>
              <a:off x="2931" y="512"/>
              <a:ext cx="80" cy="143"/>
            </a:xfrm>
            <a:custGeom>
              <a:avLst/>
              <a:gdLst>
                <a:gd name="T0" fmla="*/ 27 w 38"/>
                <a:gd name="T1" fmla="*/ 4 h 68"/>
                <a:gd name="T2" fmla="*/ 8 w 38"/>
                <a:gd name="T3" fmla="*/ 8 h 68"/>
                <a:gd name="T4" fmla="*/ 5 w 38"/>
                <a:gd name="T5" fmla="*/ 29 h 68"/>
                <a:gd name="T6" fmla="*/ 27 w 38"/>
                <a:gd name="T7" fmla="*/ 58 h 68"/>
                <a:gd name="T8" fmla="*/ 38 w 38"/>
                <a:gd name="T9" fmla="*/ 68 h 68"/>
                <a:gd name="T10" fmla="*/ 23 w 38"/>
                <a:gd name="T11" fmla="*/ 62 h 68"/>
                <a:gd name="T12" fmla="*/ 23 w 38"/>
                <a:gd name="T13" fmla="*/ 58 h 68"/>
                <a:gd name="T14" fmla="*/ 2 w 38"/>
                <a:gd name="T15" fmla="*/ 25 h 68"/>
                <a:gd name="T16" fmla="*/ 14 w 38"/>
                <a:gd name="T17" fmla="*/ 1 h 68"/>
                <a:gd name="T18" fmla="*/ 27 w 3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8">
                  <a:moveTo>
                    <a:pt x="27" y="4"/>
                  </a:moveTo>
                  <a:cubicBezTo>
                    <a:pt x="20" y="2"/>
                    <a:pt x="13" y="2"/>
                    <a:pt x="8" y="8"/>
                  </a:cubicBezTo>
                  <a:cubicBezTo>
                    <a:pt x="2" y="14"/>
                    <a:pt x="3" y="21"/>
                    <a:pt x="5" y="29"/>
                  </a:cubicBezTo>
                  <a:cubicBezTo>
                    <a:pt x="10" y="41"/>
                    <a:pt x="19" y="49"/>
                    <a:pt x="27" y="58"/>
                  </a:cubicBezTo>
                  <a:cubicBezTo>
                    <a:pt x="29" y="62"/>
                    <a:pt x="33" y="64"/>
                    <a:pt x="38" y="68"/>
                  </a:cubicBezTo>
                  <a:cubicBezTo>
                    <a:pt x="31" y="68"/>
                    <a:pt x="27" y="65"/>
                    <a:pt x="23" y="62"/>
                  </a:cubicBezTo>
                  <a:cubicBezTo>
                    <a:pt x="23" y="61"/>
                    <a:pt x="23" y="59"/>
                    <a:pt x="23" y="58"/>
                  </a:cubicBezTo>
                  <a:cubicBezTo>
                    <a:pt x="15" y="47"/>
                    <a:pt x="5" y="39"/>
                    <a:pt x="2" y="25"/>
                  </a:cubicBezTo>
                  <a:cubicBezTo>
                    <a:pt x="0" y="14"/>
                    <a:pt x="4" y="5"/>
                    <a:pt x="14" y="1"/>
                  </a:cubicBezTo>
                  <a:cubicBezTo>
                    <a:pt x="19" y="0"/>
                    <a:pt x="23" y="1"/>
                    <a:pt x="27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2" name="Freeform 255"/>
            <p:cNvSpPr/>
            <p:nvPr/>
          </p:nvSpPr>
          <p:spPr bwMode="auto">
            <a:xfrm>
              <a:off x="3057" y="706"/>
              <a:ext cx="36" cy="40"/>
            </a:xfrm>
            <a:custGeom>
              <a:avLst/>
              <a:gdLst>
                <a:gd name="T0" fmla="*/ 4 w 17"/>
                <a:gd name="T1" fmla="*/ 19 h 19"/>
                <a:gd name="T2" fmla="*/ 3 w 17"/>
                <a:gd name="T3" fmla="*/ 7 h 19"/>
                <a:gd name="T4" fmla="*/ 6 w 17"/>
                <a:gd name="T5" fmla="*/ 0 h 19"/>
                <a:gd name="T6" fmla="*/ 16 w 17"/>
                <a:gd name="T7" fmla="*/ 9 h 19"/>
                <a:gd name="T8" fmla="*/ 8 w 17"/>
                <a:gd name="T9" fmla="*/ 17 h 19"/>
                <a:gd name="T10" fmla="*/ 4 w 17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4" y="19"/>
                  </a:moveTo>
                  <a:cubicBezTo>
                    <a:pt x="0" y="15"/>
                    <a:pt x="0" y="11"/>
                    <a:pt x="3" y="7"/>
                  </a:cubicBezTo>
                  <a:cubicBezTo>
                    <a:pt x="4" y="5"/>
                    <a:pt x="5" y="2"/>
                    <a:pt x="6" y="0"/>
                  </a:cubicBezTo>
                  <a:cubicBezTo>
                    <a:pt x="12" y="0"/>
                    <a:pt x="15" y="4"/>
                    <a:pt x="16" y="9"/>
                  </a:cubicBezTo>
                  <a:cubicBezTo>
                    <a:pt x="17" y="14"/>
                    <a:pt x="12" y="15"/>
                    <a:pt x="8" y="17"/>
                  </a:cubicBezTo>
                  <a:cubicBezTo>
                    <a:pt x="7" y="17"/>
                    <a:pt x="6" y="18"/>
                    <a:pt x="4" y="19"/>
                  </a:cubicBezTo>
                  <a:close/>
                </a:path>
              </a:pathLst>
            </a:custGeom>
            <a:solidFill>
              <a:srgbClr val="B6D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3" name="Freeform 256"/>
            <p:cNvSpPr/>
            <p:nvPr/>
          </p:nvSpPr>
          <p:spPr bwMode="auto">
            <a:xfrm>
              <a:off x="2929" y="622"/>
              <a:ext cx="57" cy="21"/>
            </a:xfrm>
            <a:custGeom>
              <a:avLst/>
              <a:gdLst>
                <a:gd name="T0" fmla="*/ 24 w 27"/>
                <a:gd name="T1" fmla="*/ 6 h 10"/>
                <a:gd name="T2" fmla="*/ 24 w 27"/>
                <a:gd name="T3" fmla="*/ 10 h 10"/>
                <a:gd name="T4" fmla="*/ 0 w 27"/>
                <a:gd name="T5" fmla="*/ 1 h 10"/>
                <a:gd name="T6" fmla="*/ 0 w 27"/>
                <a:gd name="T7" fmla="*/ 0 h 10"/>
                <a:gd name="T8" fmla="*/ 18 w 27"/>
                <a:gd name="T9" fmla="*/ 7 h 10"/>
                <a:gd name="T10" fmla="*/ 24 w 27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0">
                  <a:moveTo>
                    <a:pt x="24" y="6"/>
                  </a:moveTo>
                  <a:cubicBezTo>
                    <a:pt x="25" y="7"/>
                    <a:pt x="27" y="9"/>
                    <a:pt x="24" y="10"/>
                  </a:cubicBezTo>
                  <a:cubicBezTo>
                    <a:pt x="15" y="9"/>
                    <a:pt x="8" y="6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6" y="1"/>
                    <a:pt x="11" y="6"/>
                    <a:pt x="18" y="7"/>
                  </a:cubicBezTo>
                  <a:cubicBezTo>
                    <a:pt x="20" y="8"/>
                    <a:pt x="22" y="8"/>
                    <a:pt x="24" y="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4" name="Freeform 257"/>
            <p:cNvSpPr/>
            <p:nvPr/>
          </p:nvSpPr>
          <p:spPr bwMode="auto">
            <a:xfrm>
              <a:off x="3030" y="569"/>
              <a:ext cx="16" cy="40"/>
            </a:xfrm>
            <a:custGeom>
              <a:avLst/>
              <a:gdLst>
                <a:gd name="T0" fmla="*/ 8 w 8"/>
                <a:gd name="T1" fmla="*/ 19 h 19"/>
                <a:gd name="T2" fmla="*/ 0 w 8"/>
                <a:gd name="T3" fmla="*/ 0 h 19"/>
                <a:gd name="T4" fmla="*/ 3 w 8"/>
                <a:gd name="T5" fmla="*/ 5 h 19"/>
                <a:gd name="T6" fmla="*/ 6 w 8"/>
                <a:gd name="T7" fmla="*/ 5 h 19"/>
                <a:gd name="T8" fmla="*/ 8 w 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cubicBezTo>
                    <a:pt x="3" y="14"/>
                    <a:pt x="3" y="7"/>
                    <a:pt x="0" y="0"/>
                  </a:cubicBezTo>
                  <a:cubicBezTo>
                    <a:pt x="2" y="1"/>
                    <a:pt x="2" y="3"/>
                    <a:pt x="3" y="5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7" y="10"/>
                    <a:pt x="7" y="15"/>
                    <a:pt x="8" y="19"/>
                  </a:cubicBezTo>
                  <a:close/>
                </a:path>
              </a:pathLst>
            </a:custGeom>
            <a:solidFill>
              <a:srgbClr val="FCA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5" name="Freeform 258"/>
            <p:cNvSpPr/>
            <p:nvPr/>
          </p:nvSpPr>
          <p:spPr bwMode="auto">
            <a:xfrm>
              <a:off x="2983" y="757"/>
              <a:ext cx="26" cy="27"/>
            </a:xfrm>
            <a:custGeom>
              <a:avLst/>
              <a:gdLst>
                <a:gd name="T0" fmla="*/ 0 w 12"/>
                <a:gd name="T1" fmla="*/ 12 h 13"/>
                <a:gd name="T2" fmla="*/ 12 w 12"/>
                <a:gd name="T3" fmla="*/ 0 h 13"/>
                <a:gd name="T4" fmla="*/ 5 w 12"/>
                <a:gd name="T5" fmla="*/ 12 h 13"/>
                <a:gd name="T6" fmla="*/ 0 w 12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2"/>
                  </a:moveTo>
                  <a:cubicBezTo>
                    <a:pt x="2" y="8"/>
                    <a:pt x="7" y="5"/>
                    <a:pt x="12" y="0"/>
                  </a:cubicBezTo>
                  <a:cubicBezTo>
                    <a:pt x="11" y="6"/>
                    <a:pt x="8" y="9"/>
                    <a:pt x="5" y="12"/>
                  </a:cubicBezTo>
                  <a:cubicBezTo>
                    <a:pt x="3" y="9"/>
                    <a:pt x="2" y="13"/>
                    <a:pt x="0" y="12"/>
                  </a:cubicBezTo>
                  <a:close/>
                </a:path>
              </a:pathLst>
            </a:custGeom>
            <a:solidFill>
              <a:srgbClr val="FECD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6" name="Freeform 259"/>
            <p:cNvSpPr/>
            <p:nvPr/>
          </p:nvSpPr>
          <p:spPr bwMode="auto">
            <a:xfrm>
              <a:off x="2847" y="630"/>
              <a:ext cx="210" cy="154"/>
            </a:xfrm>
            <a:custGeom>
              <a:avLst/>
              <a:gdLst>
                <a:gd name="T0" fmla="*/ 1 w 100"/>
                <a:gd name="T1" fmla="*/ 44 h 73"/>
                <a:gd name="T2" fmla="*/ 0 w 100"/>
                <a:gd name="T3" fmla="*/ 42 h 73"/>
                <a:gd name="T4" fmla="*/ 5 w 100"/>
                <a:gd name="T5" fmla="*/ 33 h 73"/>
                <a:gd name="T6" fmla="*/ 18 w 100"/>
                <a:gd name="T7" fmla="*/ 39 h 73"/>
                <a:gd name="T8" fmla="*/ 25 w 100"/>
                <a:gd name="T9" fmla="*/ 47 h 73"/>
                <a:gd name="T10" fmla="*/ 35 w 100"/>
                <a:gd name="T11" fmla="*/ 51 h 73"/>
                <a:gd name="T12" fmla="*/ 53 w 100"/>
                <a:gd name="T13" fmla="*/ 49 h 73"/>
                <a:gd name="T14" fmla="*/ 49 w 100"/>
                <a:gd name="T15" fmla="*/ 47 h 73"/>
                <a:gd name="T16" fmla="*/ 39 w 100"/>
                <a:gd name="T17" fmla="*/ 46 h 73"/>
                <a:gd name="T18" fmla="*/ 35 w 100"/>
                <a:gd name="T19" fmla="*/ 43 h 73"/>
                <a:gd name="T20" fmla="*/ 37 w 100"/>
                <a:gd name="T21" fmla="*/ 39 h 73"/>
                <a:gd name="T22" fmla="*/ 57 w 100"/>
                <a:gd name="T23" fmla="*/ 34 h 73"/>
                <a:gd name="T24" fmla="*/ 68 w 100"/>
                <a:gd name="T25" fmla="*/ 26 h 73"/>
                <a:gd name="T26" fmla="*/ 47 w 100"/>
                <a:gd name="T27" fmla="*/ 16 h 73"/>
                <a:gd name="T28" fmla="*/ 34 w 100"/>
                <a:gd name="T29" fmla="*/ 11 h 73"/>
                <a:gd name="T30" fmla="*/ 28 w 100"/>
                <a:gd name="T31" fmla="*/ 5 h 73"/>
                <a:gd name="T32" fmla="*/ 27 w 100"/>
                <a:gd name="T33" fmla="*/ 4 h 73"/>
                <a:gd name="T34" fmla="*/ 27 w 100"/>
                <a:gd name="T35" fmla="*/ 0 h 73"/>
                <a:gd name="T36" fmla="*/ 68 w 100"/>
                <a:gd name="T37" fmla="*/ 19 h 73"/>
                <a:gd name="T38" fmla="*/ 88 w 100"/>
                <a:gd name="T39" fmla="*/ 26 h 73"/>
                <a:gd name="T40" fmla="*/ 94 w 100"/>
                <a:gd name="T41" fmla="*/ 33 h 73"/>
                <a:gd name="T42" fmla="*/ 91 w 100"/>
                <a:gd name="T43" fmla="*/ 46 h 73"/>
                <a:gd name="T44" fmla="*/ 73 w 100"/>
                <a:gd name="T45" fmla="*/ 57 h 73"/>
                <a:gd name="T46" fmla="*/ 57 w 100"/>
                <a:gd name="T47" fmla="*/ 61 h 73"/>
                <a:gd name="T48" fmla="*/ 42 w 100"/>
                <a:gd name="T49" fmla="*/ 68 h 73"/>
                <a:gd name="T50" fmla="*/ 29 w 100"/>
                <a:gd name="T51" fmla="*/ 71 h 73"/>
                <a:gd name="T52" fmla="*/ 14 w 100"/>
                <a:gd name="T53" fmla="*/ 66 h 73"/>
                <a:gd name="T54" fmla="*/ 15 w 100"/>
                <a:gd name="T55" fmla="*/ 54 h 73"/>
                <a:gd name="T56" fmla="*/ 1 w 100"/>
                <a:gd name="T57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" h="73">
                  <a:moveTo>
                    <a:pt x="1" y="44"/>
                  </a:moveTo>
                  <a:cubicBezTo>
                    <a:pt x="1" y="44"/>
                    <a:pt x="0" y="43"/>
                    <a:pt x="0" y="42"/>
                  </a:cubicBezTo>
                  <a:cubicBezTo>
                    <a:pt x="1" y="38"/>
                    <a:pt x="4" y="36"/>
                    <a:pt x="5" y="33"/>
                  </a:cubicBezTo>
                  <a:cubicBezTo>
                    <a:pt x="9" y="35"/>
                    <a:pt x="15" y="34"/>
                    <a:pt x="18" y="39"/>
                  </a:cubicBezTo>
                  <a:cubicBezTo>
                    <a:pt x="19" y="42"/>
                    <a:pt x="22" y="45"/>
                    <a:pt x="25" y="47"/>
                  </a:cubicBezTo>
                  <a:cubicBezTo>
                    <a:pt x="28" y="49"/>
                    <a:pt x="31" y="51"/>
                    <a:pt x="35" y="51"/>
                  </a:cubicBezTo>
                  <a:cubicBezTo>
                    <a:pt x="41" y="53"/>
                    <a:pt x="47" y="53"/>
                    <a:pt x="53" y="49"/>
                  </a:cubicBezTo>
                  <a:cubicBezTo>
                    <a:pt x="52" y="47"/>
                    <a:pt x="50" y="48"/>
                    <a:pt x="49" y="47"/>
                  </a:cubicBezTo>
                  <a:cubicBezTo>
                    <a:pt x="46" y="45"/>
                    <a:pt x="42" y="46"/>
                    <a:pt x="39" y="46"/>
                  </a:cubicBezTo>
                  <a:cubicBezTo>
                    <a:pt x="37" y="45"/>
                    <a:pt x="35" y="45"/>
                    <a:pt x="35" y="43"/>
                  </a:cubicBezTo>
                  <a:cubicBezTo>
                    <a:pt x="34" y="41"/>
                    <a:pt x="35" y="39"/>
                    <a:pt x="37" y="39"/>
                  </a:cubicBezTo>
                  <a:cubicBezTo>
                    <a:pt x="43" y="35"/>
                    <a:pt x="50" y="34"/>
                    <a:pt x="57" y="34"/>
                  </a:cubicBezTo>
                  <a:cubicBezTo>
                    <a:pt x="56" y="27"/>
                    <a:pt x="56" y="26"/>
                    <a:pt x="68" y="26"/>
                  </a:cubicBezTo>
                  <a:cubicBezTo>
                    <a:pt x="63" y="22"/>
                    <a:pt x="55" y="19"/>
                    <a:pt x="47" y="16"/>
                  </a:cubicBezTo>
                  <a:cubicBezTo>
                    <a:pt x="43" y="15"/>
                    <a:pt x="38" y="13"/>
                    <a:pt x="34" y="11"/>
                  </a:cubicBezTo>
                  <a:cubicBezTo>
                    <a:pt x="31" y="10"/>
                    <a:pt x="29" y="9"/>
                    <a:pt x="28" y="5"/>
                  </a:cubicBezTo>
                  <a:cubicBezTo>
                    <a:pt x="28" y="5"/>
                    <a:pt x="27" y="4"/>
                    <a:pt x="27" y="4"/>
                  </a:cubicBezTo>
                  <a:cubicBezTo>
                    <a:pt x="27" y="2"/>
                    <a:pt x="26" y="1"/>
                    <a:pt x="27" y="0"/>
                  </a:cubicBezTo>
                  <a:cubicBezTo>
                    <a:pt x="42" y="4"/>
                    <a:pt x="56" y="9"/>
                    <a:pt x="68" y="19"/>
                  </a:cubicBezTo>
                  <a:cubicBezTo>
                    <a:pt x="73" y="23"/>
                    <a:pt x="81" y="24"/>
                    <a:pt x="88" y="26"/>
                  </a:cubicBezTo>
                  <a:cubicBezTo>
                    <a:pt x="91" y="27"/>
                    <a:pt x="94" y="29"/>
                    <a:pt x="94" y="33"/>
                  </a:cubicBezTo>
                  <a:cubicBezTo>
                    <a:pt x="100" y="41"/>
                    <a:pt x="100" y="41"/>
                    <a:pt x="91" y="46"/>
                  </a:cubicBezTo>
                  <a:cubicBezTo>
                    <a:pt x="85" y="50"/>
                    <a:pt x="78" y="52"/>
                    <a:pt x="73" y="57"/>
                  </a:cubicBezTo>
                  <a:cubicBezTo>
                    <a:pt x="69" y="61"/>
                    <a:pt x="63" y="61"/>
                    <a:pt x="57" y="61"/>
                  </a:cubicBezTo>
                  <a:cubicBezTo>
                    <a:pt x="51" y="60"/>
                    <a:pt x="45" y="60"/>
                    <a:pt x="42" y="68"/>
                  </a:cubicBezTo>
                  <a:cubicBezTo>
                    <a:pt x="39" y="73"/>
                    <a:pt x="34" y="72"/>
                    <a:pt x="29" y="71"/>
                  </a:cubicBezTo>
                  <a:cubicBezTo>
                    <a:pt x="24" y="70"/>
                    <a:pt x="19" y="68"/>
                    <a:pt x="14" y="66"/>
                  </a:cubicBezTo>
                  <a:cubicBezTo>
                    <a:pt x="21" y="62"/>
                    <a:pt x="21" y="62"/>
                    <a:pt x="15" y="54"/>
                  </a:cubicBezTo>
                  <a:cubicBezTo>
                    <a:pt x="10" y="51"/>
                    <a:pt x="4" y="50"/>
                    <a:pt x="1" y="44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7" name="Freeform 260"/>
            <p:cNvSpPr/>
            <p:nvPr/>
          </p:nvSpPr>
          <p:spPr bwMode="auto">
            <a:xfrm>
              <a:off x="2843" y="624"/>
              <a:ext cx="159" cy="112"/>
            </a:xfrm>
            <a:custGeom>
              <a:avLst/>
              <a:gdLst>
                <a:gd name="T0" fmla="*/ 26 w 76"/>
                <a:gd name="T1" fmla="*/ 51 h 53"/>
                <a:gd name="T2" fmla="*/ 20 w 76"/>
                <a:gd name="T3" fmla="*/ 46 h 53"/>
                <a:gd name="T4" fmla="*/ 8 w 76"/>
                <a:gd name="T5" fmla="*/ 37 h 53"/>
                <a:gd name="T6" fmla="*/ 7 w 76"/>
                <a:gd name="T7" fmla="*/ 39 h 53"/>
                <a:gd name="T8" fmla="*/ 2 w 76"/>
                <a:gd name="T9" fmla="*/ 45 h 53"/>
                <a:gd name="T10" fmla="*/ 4 w 76"/>
                <a:gd name="T11" fmla="*/ 39 h 53"/>
                <a:gd name="T12" fmla="*/ 5 w 76"/>
                <a:gd name="T13" fmla="*/ 33 h 53"/>
                <a:gd name="T14" fmla="*/ 5 w 76"/>
                <a:gd name="T15" fmla="*/ 10 h 53"/>
                <a:gd name="T16" fmla="*/ 23 w 76"/>
                <a:gd name="T17" fmla="*/ 2 h 53"/>
                <a:gd name="T18" fmla="*/ 29 w 76"/>
                <a:gd name="T19" fmla="*/ 3 h 53"/>
                <a:gd name="T20" fmla="*/ 31 w 76"/>
                <a:gd name="T21" fmla="*/ 7 h 53"/>
                <a:gd name="T22" fmla="*/ 29 w 76"/>
                <a:gd name="T23" fmla="*/ 8 h 53"/>
                <a:gd name="T24" fmla="*/ 31 w 76"/>
                <a:gd name="T25" fmla="*/ 7 h 53"/>
                <a:gd name="T26" fmla="*/ 38 w 76"/>
                <a:gd name="T27" fmla="*/ 14 h 53"/>
                <a:gd name="T28" fmla="*/ 63 w 76"/>
                <a:gd name="T29" fmla="*/ 22 h 53"/>
                <a:gd name="T30" fmla="*/ 74 w 76"/>
                <a:gd name="T31" fmla="*/ 27 h 53"/>
                <a:gd name="T32" fmla="*/ 75 w 76"/>
                <a:gd name="T33" fmla="*/ 30 h 53"/>
                <a:gd name="T34" fmla="*/ 72 w 76"/>
                <a:gd name="T35" fmla="*/ 31 h 53"/>
                <a:gd name="T36" fmla="*/ 65 w 76"/>
                <a:gd name="T37" fmla="*/ 31 h 53"/>
                <a:gd name="T38" fmla="*/ 60 w 76"/>
                <a:gd name="T39" fmla="*/ 32 h 53"/>
                <a:gd name="T40" fmla="*/ 63 w 76"/>
                <a:gd name="T41" fmla="*/ 38 h 53"/>
                <a:gd name="T42" fmla="*/ 56 w 76"/>
                <a:gd name="T43" fmla="*/ 39 h 53"/>
                <a:gd name="T44" fmla="*/ 50 w 76"/>
                <a:gd name="T45" fmla="*/ 41 h 53"/>
                <a:gd name="T46" fmla="*/ 47 w 76"/>
                <a:gd name="T47" fmla="*/ 41 h 53"/>
                <a:gd name="T48" fmla="*/ 39 w 76"/>
                <a:gd name="T49" fmla="*/ 43 h 53"/>
                <a:gd name="T50" fmla="*/ 38 w 76"/>
                <a:gd name="T51" fmla="*/ 46 h 53"/>
                <a:gd name="T52" fmla="*/ 41 w 76"/>
                <a:gd name="T53" fmla="*/ 47 h 53"/>
                <a:gd name="T54" fmla="*/ 49 w 76"/>
                <a:gd name="T55" fmla="*/ 46 h 53"/>
                <a:gd name="T56" fmla="*/ 52 w 76"/>
                <a:gd name="T57" fmla="*/ 49 h 53"/>
                <a:gd name="T58" fmla="*/ 29 w 76"/>
                <a:gd name="T59" fmla="*/ 49 h 53"/>
                <a:gd name="T60" fmla="*/ 26 w 76"/>
                <a:gd name="T6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53">
                  <a:moveTo>
                    <a:pt x="26" y="51"/>
                  </a:moveTo>
                  <a:cubicBezTo>
                    <a:pt x="23" y="50"/>
                    <a:pt x="21" y="48"/>
                    <a:pt x="20" y="46"/>
                  </a:cubicBezTo>
                  <a:cubicBezTo>
                    <a:pt x="18" y="39"/>
                    <a:pt x="12" y="39"/>
                    <a:pt x="8" y="37"/>
                  </a:cubicBezTo>
                  <a:cubicBezTo>
                    <a:pt x="6" y="37"/>
                    <a:pt x="7" y="38"/>
                    <a:pt x="7" y="39"/>
                  </a:cubicBezTo>
                  <a:cubicBezTo>
                    <a:pt x="6" y="41"/>
                    <a:pt x="4" y="43"/>
                    <a:pt x="2" y="45"/>
                  </a:cubicBezTo>
                  <a:cubicBezTo>
                    <a:pt x="2" y="43"/>
                    <a:pt x="1" y="40"/>
                    <a:pt x="4" y="39"/>
                  </a:cubicBezTo>
                  <a:cubicBezTo>
                    <a:pt x="6" y="38"/>
                    <a:pt x="6" y="34"/>
                    <a:pt x="5" y="33"/>
                  </a:cubicBezTo>
                  <a:cubicBezTo>
                    <a:pt x="0" y="25"/>
                    <a:pt x="5" y="17"/>
                    <a:pt x="5" y="10"/>
                  </a:cubicBezTo>
                  <a:cubicBezTo>
                    <a:pt x="5" y="4"/>
                    <a:pt x="15" y="0"/>
                    <a:pt x="23" y="2"/>
                  </a:cubicBezTo>
                  <a:cubicBezTo>
                    <a:pt x="25" y="2"/>
                    <a:pt x="27" y="3"/>
                    <a:pt x="29" y="3"/>
                  </a:cubicBezTo>
                  <a:cubicBezTo>
                    <a:pt x="30" y="4"/>
                    <a:pt x="30" y="6"/>
                    <a:pt x="31" y="7"/>
                  </a:cubicBezTo>
                  <a:cubicBezTo>
                    <a:pt x="30" y="8"/>
                    <a:pt x="29" y="7"/>
                    <a:pt x="29" y="8"/>
                  </a:cubicBezTo>
                  <a:cubicBezTo>
                    <a:pt x="30" y="8"/>
                    <a:pt x="30" y="8"/>
                    <a:pt x="31" y="7"/>
                  </a:cubicBezTo>
                  <a:cubicBezTo>
                    <a:pt x="32" y="10"/>
                    <a:pt x="34" y="12"/>
                    <a:pt x="38" y="14"/>
                  </a:cubicBezTo>
                  <a:cubicBezTo>
                    <a:pt x="47" y="16"/>
                    <a:pt x="55" y="20"/>
                    <a:pt x="63" y="22"/>
                  </a:cubicBezTo>
                  <a:cubicBezTo>
                    <a:pt x="67" y="23"/>
                    <a:pt x="69" y="28"/>
                    <a:pt x="74" y="27"/>
                  </a:cubicBezTo>
                  <a:cubicBezTo>
                    <a:pt x="75" y="27"/>
                    <a:pt x="76" y="28"/>
                    <a:pt x="75" y="30"/>
                  </a:cubicBezTo>
                  <a:cubicBezTo>
                    <a:pt x="75" y="31"/>
                    <a:pt x="73" y="33"/>
                    <a:pt x="72" y="31"/>
                  </a:cubicBezTo>
                  <a:cubicBezTo>
                    <a:pt x="70" y="29"/>
                    <a:pt x="67" y="31"/>
                    <a:pt x="65" y="31"/>
                  </a:cubicBezTo>
                  <a:cubicBezTo>
                    <a:pt x="64" y="31"/>
                    <a:pt x="61" y="30"/>
                    <a:pt x="60" y="32"/>
                  </a:cubicBezTo>
                  <a:cubicBezTo>
                    <a:pt x="58" y="35"/>
                    <a:pt x="62" y="36"/>
                    <a:pt x="63" y="38"/>
                  </a:cubicBezTo>
                  <a:cubicBezTo>
                    <a:pt x="61" y="41"/>
                    <a:pt x="58" y="39"/>
                    <a:pt x="56" y="39"/>
                  </a:cubicBezTo>
                  <a:cubicBezTo>
                    <a:pt x="54" y="39"/>
                    <a:pt x="51" y="36"/>
                    <a:pt x="50" y="41"/>
                  </a:cubicBezTo>
                  <a:cubicBezTo>
                    <a:pt x="50" y="42"/>
                    <a:pt x="48" y="42"/>
                    <a:pt x="47" y="41"/>
                  </a:cubicBezTo>
                  <a:cubicBezTo>
                    <a:pt x="44" y="39"/>
                    <a:pt x="42" y="42"/>
                    <a:pt x="39" y="43"/>
                  </a:cubicBezTo>
                  <a:cubicBezTo>
                    <a:pt x="38" y="44"/>
                    <a:pt x="37" y="45"/>
                    <a:pt x="38" y="46"/>
                  </a:cubicBezTo>
                  <a:cubicBezTo>
                    <a:pt x="38" y="47"/>
                    <a:pt x="40" y="47"/>
                    <a:pt x="41" y="47"/>
                  </a:cubicBezTo>
                  <a:cubicBezTo>
                    <a:pt x="43" y="45"/>
                    <a:pt x="46" y="48"/>
                    <a:pt x="49" y="46"/>
                  </a:cubicBezTo>
                  <a:cubicBezTo>
                    <a:pt x="50" y="45"/>
                    <a:pt x="51" y="48"/>
                    <a:pt x="52" y="49"/>
                  </a:cubicBezTo>
                  <a:cubicBezTo>
                    <a:pt x="44" y="53"/>
                    <a:pt x="37" y="50"/>
                    <a:pt x="29" y="49"/>
                  </a:cubicBezTo>
                  <a:cubicBezTo>
                    <a:pt x="27" y="48"/>
                    <a:pt x="26" y="49"/>
                    <a:pt x="26" y="51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8" name="Freeform 261"/>
            <p:cNvSpPr/>
            <p:nvPr/>
          </p:nvSpPr>
          <p:spPr bwMode="auto">
            <a:xfrm>
              <a:off x="2950" y="527"/>
              <a:ext cx="122" cy="168"/>
            </a:xfrm>
            <a:custGeom>
              <a:avLst/>
              <a:gdLst>
                <a:gd name="T0" fmla="*/ 49 w 58"/>
                <a:gd name="T1" fmla="*/ 59 h 80"/>
                <a:gd name="T2" fmla="*/ 51 w 58"/>
                <a:gd name="T3" fmla="*/ 62 h 80"/>
                <a:gd name="T4" fmla="*/ 51 w 58"/>
                <a:gd name="T5" fmla="*/ 62 h 80"/>
                <a:gd name="T6" fmla="*/ 55 w 58"/>
                <a:gd name="T7" fmla="*/ 68 h 80"/>
                <a:gd name="T8" fmla="*/ 52 w 58"/>
                <a:gd name="T9" fmla="*/ 79 h 80"/>
                <a:gd name="T10" fmla="*/ 42 w 58"/>
                <a:gd name="T11" fmla="*/ 73 h 80"/>
                <a:gd name="T12" fmla="*/ 36 w 58"/>
                <a:gd name="T13" fmla="*/ 58 h 80"/>
                <a:gd name="T14" fmla="*/ 30 w 58"/>
                <a:gd name="T15" fmla="*/ 55 h 80"/>
                <a:gd name="T16" fmla="*/ 13 w 58"/>
                <a:gd name="T17" fmla="*/ 31 h 80"/>
                <a:gd name="T18" fmla="*/ 10 w 58"/>
                <a:gd name="T19" fmla="*/ 29 h 80"/>
                <a:gd name="T20" fmla="*/ 11 w 58"/>
                <a:gd name="T21" fmla="*/ 23 h 80"/>
                <a:gd name="T22" fmla="*/ 1 w 58"/>
                <a:gd name="T23" fmla="*/ 9 h 80"/>
                <a:gd name="T24" fmla="*/ 14 w 58"/>
                <a:gd name="T25" fmla="*/ 2 h 80"/>
                <a:gd name="T26" fmla="*/ 16 w 58"/>
                <a:gd name="T27" fmla="*/ 8 h 80"/>
                <a:gd name="T28" fmla="*/ 22 w 58"/>
                <a:gd name="T29" fmla="*/ 22 h 80"/>
                <a:gd name="T30" fmla="*/ 35 w 58"/>
                <a:gd name="T31" fmla="*/ 33 h 80"/>
                <a:gd name="T32" fmla="*/ 35 w 58"/>
                <a:gd name="T33" fmla="*/ 33 h 80"/>
                <a:gd name="T34" fmla="*/ 44 w 58"/>
                <a:gd name="T35" fmla="*/ 49 h 80"/>
                <a:gd name="T36" fmla="*/ 46 w 58"/>
                <a:gd name="T37" fmla="*/ 51 h 80"/>
                <a:gd name="T38" fmla="*/ 49 w 58"/>
                <a:gd name="T39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80">
                  <a:moveTo>
                    <a:pt x="49" y="59"/>
                  </a:moveTo>
                  <a:cubicBezTo>
                    <a:pt x="49" y="60"/>
                    <a:pt x="50" y="62"/>
                    <a:pt x="51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3" y="64"/>
                    <a:pt x="54" y="66"/>
                    <a:pt x="55" y="68"/>
                  </a:cubicBezTo>
                  <a:cubicBezTo>
                    <a:pt x="58" y="73"/>
                    <a:pt x="58" y="77"/>
                    <a:pt x="52" y="79"/>
                  </a:cubicBezTo>
                  <a:cubicBezTo>
                    <a:pt x="46" y="80"/>
                    <a:pt x="44" y="77"/>
                    <a:pt x="42" y="73"/>
                  </a:cubicBezTo>
                  <a:cubicBezTo>
                    <a:pt x="41" y="68"/>
                    <a:pt x="36" y="64"/>
                    <a:pt x="36" y="58"/>
                  </a:cubicBezTo>
                  <a:cubicBezTo>
                    <a:pt x="36" y="56"/>
                    <a:pt x="32" y="57"/>
                    <a:pt x="30" y="55"/>
                  </a:cubicBezTo>
                  <a:cubicBezTo>
                    <a:pt x="23" y="48"/>
                    <a:pt x="20" y="38"/>
                    <a:pt x="13" y="31"/>
                  </a:cubicBezTo>
                  <a:cubicBezTo>
                    <a:pt x="12" y="31"/>
                    <a:pt x="11" y="29"/>
                    <a:pt x="10" y="29"/>
                  </a:cubicBezTo>
                  <a:cubicBezTo>
                    <a:pt x="4" y="27"/>
                    <a:pt x="9" y="25"/>
                    <a:pt x="11" y="23"/>
                  </a:cubicBezTo>
                  <a:cubicBezTo>
                    <a:pt x="4" y="21"/>
                    <a:pt x="0" y="14"/>
                    <a:pt x="1" y="9"/>
                  </a:cubicBezTo>
                  <a:cubicBezTo>
                    <a:pt x="2" y="5"/>
                    <a:pt x="12" y="0"/>
                    <a:pt x="14" y="2"/>
                  </a:cubicBezTo>
                  <a:cubicBezTo>
                    <a:pt x="16" y="3"/>
                    <a:pt x="13" y="6"/>
                    <a:pt x="16" y="8"/>
                  </a:cubicBezTo>
                  <a:cubicBezTo>
                    <a:pt x="18" y="12"/>
                    <a:pt x="20" y="18"/>
                    <a:pt x="22" y="22"/>
                  </a:cubicBezTo>
                  <a:cubicBezTo>
                    <a:pt x="25" y="29"/>
                    <a:pt x="29" y="32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8" y="38"/>
                    <a:pt x="40" y="44"/>
                    <a:pt x="44" y="49"/>
                  </a:cubicBezTo>
                  <a:cubicBezTo>
                    <a:pt x="44" y="50"/>
                    <a:pt x="45" y="50"/>
                    <a:pt x="46" y="51"/>
                  </a:cubicBezTo>
                  <a:cubicBezTo>
                    <a:pt x="46" y="54"/>
                    <a:pt x="47" y="56"/>
                    <a:pt x="49" y="59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9" name="Freeform 262"/>
            <p:cNvSpPr/>
            <p:nvPr/>
          </p:nvSpPr>
          <p:spPr bwMode="auto">
            <a:xfrm>
              <a:off x="2908" y="807"/>
              <a:ext cx="143" cy="101"/>
            </a:xfrm>
            <a:custGeom>
              <a:avLst/>
              <a:gdLst>
                <a:gd name="T0" fmla="*/ 0 w 68"/>
                <a:gd name="T1" fmla="*/ 28 h 48"/>
                <a:gd name="T2" fmla="*/ 5 w 68"/>
                <a:gd name="T3" fmla="*/ 32 h 48"/>
                <a:gd name="T4" fmla="*/ 11 w 68"/>
                <a:gd name="T5" fmla="*/ 35 h 48"/>
                <a:gd name="T6" fmla="*/ 44 w 68"/>
                <a:gd name="T7" fmla="*/ 15 h 48"/>
                <a:gd name="T8" fmla="*/ 55 w 68"/>
                <a:gd name="T9" fmla="*/ 5 h 48"/>
                <a:gd name="T10" fmla="*/ 59 w 68"/>
                <a:gd name="T11" fmla="*/ 2 h 48"/>
                <a:gd name="T12" fmla="*/ 64 w 68"/>
                <a:gd name="T13" fmla="*/ 7 h 48"/>
                <a:gd name="T14" fmla="*/ 58 w 68"/>
                <a:gd name="T15" fmla="*/ 20 h 48"/>
                <a:gd name="T16" fmla="*/ 53 w 68"/>
                <a:gd name="T17" fmla="*/ 28 h 48"/>
                <a:gd name="T18" fmla="*/ 50 w 68"/>
                <a:gd name="T19" fmla="*/ 30 h 48"/>
                <a:gd name="T20" fmla="*/ 40 w 68"/>
                <a:gd name="T21" fmla="*/ 34 h 48"/>
                <a:gd name="T22" fmla="*/ 35 w 68"/>
                <a:gd name="T23" fmla="*/ 36 h 48"/>
                <a:gd name="T24" fmla="*/ 31 w 68"/>
                <a:gd name="T25" fmla="*/ 38 h 48"/>
                <a:gd name="T26" fmla="*/ 29 w 68"/>
                <a:gd name="T27" fmla="*/ 39 h 48"/>
                <a:gd name="T28" fmla="*/ 25 w 68"/>
                <a:gd name="T29" fmla="*/ 41 h 48"/>
                <a:gd name="T30" fmla="*/ 5 w 68"/>
                <a:gd name="T31" fmla="*/ 39 h 48"/>
                <a:gd name="T32" fmla="*/ 0 w 68"/>
                <a:gd name="T33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48">
                  <a:moveTo>
                    <a:pt x="0" y="28"/>
                  </a:moveTo>
                  <a:cubicBezTo>
                    <a:pt x="3" y="28"/>
                    <a:pt x="5" y="29"/>
                    <a:pt x="5" y="32"/>
                  </a:cubicBezTo>
                  <a:cubicBezTo>
                    <a:pt x="6" y="36"/>
                    <a:pt x="8" y="36"/>
                    <a:pt x="11" y="35"/>
                  </a:cubicBezTo>
                  <a:cubicBezTo>
                    <a:pt x="23" y="29"/>
                    <a:pt x="34" y="23"/>
                    <a:pt x="44" y="15"/>
                  </a:cubicBezTo>
                  <a:cubicBezTo>
                    <a:pt x="48" y="12"/>
                    <a:pt x="53" y="10"/>
                    <a:pt x="55" y="5"/>
                  </a:cubicBezTo>
                  <a:cubicBezTo>
                    <a:pt x="56" y="4"/>
                    <a:pt x="57" y="0"/>
                    <a:pt x="59" y="2"/>
                  </a:cubicBezTo>
                  <a:cubicBezTo>
                    <a:pt x="60" y="4"/>
                    <a:pt x="63" y="4"/>
                    <a:pt x="64" y="7"/>
                  </a:cubicBezTo>
                  <a:cubicBezTo>
                    <a:pt x="68" y="14"/>
                    <a:pt x="63" y="17"/>
                    <a:pt x="58" y="20"/>
                  </a:cubicBezTo>
                  <a:cubicBezTo>
                    <a:pt x="55" y="22"/>
                    <a:pt x="52" y="24"/>
                    <a:pt x="53" y="28"/>
                  </a:cubicBezTo>
                  <a:cubicBezTo>
                    <a:pt x="53" y="31"/>
                    <a:pt x="51" y="30"/>
                    <a:pt x="50" y="30"/>
                  </a:cubicBezTo>
                  <a:cubicBezTo>
                    <a:pt x="46" y="30"/>
                    <a:pt x="42" y="30"/>
                    <a:pt x="40" y="34"/>
                  </a:cubicBezTo>
                  <a:cubicBezTo>
                    <a:pt x="39" y="36"/>
                    <a:pt x="37" y="36"/>
                    <a:pt x="35" y="36"/>
                  </a:cubicBezTo>
                  <a:cubicBezTo>
                    <a:pt x="33" y="36"/>
                    <a:pt x="31" y="36"/>
                    <a:pt x="31" y="38"/>
                  </a:cubicBezTo>
                  <a:cubicBezTo>
                    <a:pt x="31" y="42"/>
                    <a:pt x="31" y="42"/>
                    <a:pt x="29" y="39"/>
                  </a:cubicBezTo>
                  <a:cubicBezTo>
                    <a:pt x="27" y="38"/>
                    <a:pt x="26" y="40"/>
                    <a:pt x="25" y="41"/>
                  </a:cubicBezTo>
                  <a:cubicBezTo>
                    <a:pt x="16" y="48"/>
                    <a:pt x="13" y="46"/>
                    <a:pt x="5" y="39"/>
                  </a:cubicBezTo>
                  <a:cubicBezTo>
                    <a:pt x="2" y="35"/>
                    <a:pt x="3" y="31"/>
                    <a:pt x="0" y="28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0" name="Freeform 263"/>
            <p:cNvSpPr/>
            <p:nvPr/>
          </p:nvSpPr>
          <p:spPr bwMode="auto">
            <a:xfrm>
              <a:off x="3051" y="544"/>
              <a:ext cx="31" cy="109"/>
            </a:xfrm>
            <a:custGeom>
              <a:avLst/>
              <a:gdLst>
                <a:gd name="T0" fmla="*/ 3 w 15"/>
                <a:gd name="T1" fmla="*/ 41 h 52"/>
                <a:gd name="T2" fmla="*/ 3 w 15"/>
                <a:gd name="T3" fmla="*/ 20 h 52"/>
                <a:gd name="T4" fmla="*/ 1 w 15"/>
                <a:gd name="T5" fmla="*/ 5 h 52"/>
                <a:gd name="T6" fmla="*/ 4 w 15"/>
                <a:gd name="T7" fmla="*/ 0 h 52"/>
                <a:gd name="T8" fmla="*/ 9 w 15"/>
                <a:gd name="T9" fmla="*/ 3 h 52"/>
                <a:gd name="T10" fmla="*/ 10 w 15"/>
                <a:gd name="T11" fmla="*/ 15 h 52"/>
                <a:gd name="T12" fmla="*/ 13 w 15"/>
                <a:gd name="T13" fmla="*/ 39 h 52"/>
                <a:gd name="T14" fmla="*/ 12 w 15"/>
                <a:gd name="T15" fmla="*/ 49 h 52"/>
                <a:gd name="T16" fmla="*/ 4 w 15"/>
                <a:gd name="T17" fmla="*/ 45 h 52"/>
                <a:gd name="T18" fmla="*/ 3 w 15"/>
                <a:gd name="T19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52">
                  <a:moveTo>
                    <a:pt x="3" y="41"/>
                  </a:moveTo>
                  <a:cubicBezTo>
                    <a:pt x="5" y="34"/>
                    <a:pt x="6" y="27"/>
                    <a:pt x="3" y="20"/>
                  </a:cubicBezTo>
                  <a:cubicBezTo>
                    <a:pt x="1" y="15"/>
                    <a:pt x="0" y="10"/>
                    <a:pt x="1" y="5"/>
                  </a:cubicBezTo>
                  <a:cubicBezTo>
                    <a:pt x="1" y="2"/>
                    <a:pt x="1" y="0"/>
                    <a:pt x="4" y="0"/>
                  </a:cubicBezTo>
                  <a:cubicBezTo>
                    <a:pt x="7" y="0"/>
                    <a:pt x="8" y="1"/>
                    <a:pt x="9" y="3"/>
                  </a:cubicBezTo>
                  <a:cubicBezTo>
                    <a:pt x="10" y="7"/>
                    <a:pt x="12" y="11"/>
                    <a:pt x="10" y="15"/>
                  </a:cubicBezTo>
                  <a:cubicBezTo>
                    <a:pt x="8" y="24"/>
                    <a:pt x="11" y="31"/>
                    <a:pt x="13" y="39"/>
                  </a:cubicBezTo>
                  <a:cubicBezTo>
                    <a:pt x="14" y="43"/>
                    <a:pt x="15" y="46"/>
                    <a:pt x="12" y="49"/>
                  </a:cubicBezTo>
                  <a:cubicBezTo>
                    <a:pt x="7" y="52"/>
                    <a:pt x="7" y="45"/>
                    <a:pt x="4" y="45"/>
                  </a:cubicBezTo>
                  <a:cubicBezTo>
                    <a:pt x="3" y="44"/>
                    <a:pt x="2" y="43"/>
                    <a:pt x="3" y="41"/>
                  </a:cubicBezTo>
                  <a:close/>
                </a:path>
              </a:pathLst>
            </a:custGeom>
            <a:solidFill>
              <a:srgbClr val="FB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1" name="Freeform 264"/>
            <p:cNvSpPr/>
            <p:nvPr/>
          </p:nvSpPr>
          <p:spPr bwMode="auto">
            <a:xfrm>
              <a:off x="3021" y="744"/>
              <a:ext cx="38" cy="46"/>
            </a:xfrm>
            <a:custGeom>
              <a:avLst/>
              <a:gdLst>
                <a:gd name="T0" fmla="*/ 0 w 18"/>
                <a:gd name="T1" fmla="*/ 21 h 22"/>
                <a:gd name="T2" fmla="*/ 2 w 18"/>
                <a:gd name="T3" fmla="*/ 5 h 22"/>
                <a:gd name="T4" fmla="*/ 13 w 18"/>
                <a:gd name="T5" fmla="*/ 1 h 22"/>
                <a:gd name="T6" fmla="*/ 16 w 18"/>
                <a:gd name="T7" fmla="*/ 7 h 22"/>
                <a:gd name="T8" fmla="*/ 16 w 18"/>
                <a:gd name="T9" fmla="*/ 14 h 22"/>
                <a:gd name="T10" fmla="*/ 14 w 18"/>
                <a:gd name="T11" fmla="*/ 21 h 22"/>
                <a:gd name="T12" fmla="*/ 8 w 18"/>
                <a:gd name="T13" fmla="*/ 20 h 22"/>
                <a:gd name="T14" fmla="*/ 9 w 18"/>
                <a:gd name="T15" fmla="*/ 13 h 22"/>
                <a:gd name="T16" fmla="*/ 0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0" y="21"/>
                  </a:moveTo>
                  <a:cubicBezTo>
                    <a:pt x="0" y="15"/>
                    <a:pt x="0" y="10"/>
                    <a:pt x="2" y="5"/>
                  </a:cubicBezTo>
                  <a:cubicBezTo>
                    <a:pt x="4" y="2"/>
                    <a:pt x="8" y="0"/>
                    <a:pt x="13" y="1"/>
                  </a:cubicBezTo>
                  <a:cubicBezTo>
                    <a:pt x="18" y="2"/>
                    <a:pt x="16" y="4"/>
                    <a:pt x="16" y="7"/>
                  </a:cubicBezTo>
                  <a:cubicBezTo>
                    <a:pt x="16" y="10"/>
                    <a:pt x="16" y="12"/>
                    <a:pt x="16" y="14"/>
                  </a:cubicBezTo>
                  <a:cubicBezTo>
                    <a:pt x="16" y="17"/>
                    <a:pt x="17" y="20"/>
                    <a:pt x="14" y="21"/>
                  </a:cubicBezTo>
                  <a:cubicBezTo>
                    <a:pt x="12" y="22"/>
                    <a:pt x="9" y="22"/>
                    <a:pt x="8" y="20"/>
                  </a:cubicBezTo>
                  <a:cubicBezTo>
                    <a:pt x="5" y="17"/>
                    <a:pt x="9" y="16"/>
                    <a:pt x="9" y="13"/>
                  </a:cubicBezTo>
                  <a:cubicBezTo>
                    <a:pt x="4" y="13"/>
                    <a:pt x="4" y="19"/>
                    <a:pt x="0" y="21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2" name="Freeform 265"/>
            <p:cNvSpPr/>
            <p:nvPr/>
          </p:nvSpPr>
          <p:spPr bwMode="auto">
            <a:xfrm>
              <a:off x="2981" y="544"/>
              <a:ext cx="42" cy="57"/>
            </a:xfrm>
            <a:custGeom>
              <a:avLst/>
              <a:gdLst>
                <a:gd name="T0" fmla="*/ 20 w 20"/>
                <a:gd name="T1" fmla="*/ 25 h 27"/>
                <a:gd name="T2" fmla="*/ 10 w 20"/>
                <a:gd name="T3" fmla="*/ 23 h 27"/>
                <a:gd name="T4" fmla="*/ 0 w 20"/>
                <a:gd name="T5" fmla="*/ 4 h 27"/>
                <a:gd name="T6" fmla="*/ 1 w 20"/>
                <a:gd name="T7" fmla="*/ 0 h 27"/>
                <a:gd name="T8" fmla="*/ 20 w 20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20" y="25"/>
                  </a:moveTo>
                  <a:cubicBezTo>
                    <a:pt x="16" y="27"/>
                    <a:pt x="11" y="25"/>
                    <a:pt x="10" y="23"/>
                  </a:cubicBezTo>
                  <a:cubicBezTo>
                    <a:pt x="7" y="17"/>
                    <a:pt x="2" y="11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0" y="6"/>
                    <a:pt x="15" y="15"/>
                    <a:pt x="20" y="25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3" name="Freeform 266"/>
            <p:cNvSpPr/>
            <p:nvPr/>
          </p:nvSpPr>
          <p:spPr bwMode="auto">
            <a:xfrm>
              <a:off x="3017" y="666"/>
              <a:ext cx="46" cy="38"/>
            </a:xfrm>
            <a:custGeom>
              <a:avLst/>
              <a:gdLst>
                <a:gd name="T0" fmla="*/ 10 w 22"/>
                <a:gd name="T1" fmla="*/ 7 h 18"/>
                <a:gd name="T2" fmla="*/ 20 w 22"/>
                <a:gd name="T3" fmla="*/ 13 h 18"/>
                <a:gd name="T4" fmla="*/ 18 w 22"/>
                <a:gd name="T5" fmla="*/ 17 h 18"/>
                <a:gd name="T6" fmla="*/ 13 w 22"/>
                <a:gd name="T7" fmla="*/ 16 h 18"/>
                <a:gd name="T8" fmla="*/ 7 w 22"/>
                <a:gd name="T9" fmla="*/ 9 h 18"/>
                <a:gd name="T10" fmla="*/ 0 w 22"/>
                <a:gd name="T11" fmla="*/ 1 h 18"/>
                <a:gd name="T12" fmla="*/ 10 w 22"/>
                <a:gd name="T1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8">
                  <a:moveTo>
                    <a:pt x="10" y="7"/>
                  </a:moveTo>
                  <a:cubicBezTo>
                    <a:pt x="13" y="9"/>
                    <a:pt x="16" y="12"/>
                    <a:pt x="20" y="13"/>
                  </a:cubicBezTo>
                  <a:cubicBezTo>
                    <a:pt x="22" y="16"/>
                    <a:pt x="22" y="18"/>
                    <a:pt x="18" y="17"/>
                  </a:cubicBezTo>
                  <a:cubicBezTo>
                    <a:pt x="17" y="17"/>
                    <a:pt x="15" y="16"/>
                    <a:pt x="13" y="16"/>
                  </a:cubicBezTo>
                  <a:cubicBezTo>
                    <a:pt x="11" y="14"/>
                    <a:pt x="9" y="12"/>
                    <a:pt x="7" y="9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5" y="0"/>
                    <a:pt x="6" y="6"/>
                    <a:pt x="10" y="7"/>
                  </a:cubicBezTo>
                  <a:close/>
                </a:path>
              </a:pathLst>
            </a:custGeom>
            <a:solidFill>
              <a:srgbClr val="F97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4" name="Freeform 267"/>
            <p:cNvSpPr/>
            <p:nvPr/>
          </p:nvSpPr>
          <p:spPr bwMode="auto">
            <a:xfrm>
              <a:off x="3044" y="609"/>
              <a:ext cx="23" cy="48"/>
            </a:xfrm>
            <a:custGeom>
              <a:avLst/>
              <a:gdLst>
                <a:gd name="T0" fmla="*/ 6 w 11"/>
                <a:gd name="T1" fmla="*/ 10 h 23"/>
                <a:gd name="T2" fmla="*/ 7 w 11"/>
                <a:gd name="T3" fmla="*/ 14 h 23"/>
                <a:gd name="T4" fmla="*/ 9 w 11"/>
                <a:gd name="T5" fmla="*/ 19 h 23"/>
                <a:gd name="T6" fmla="*/ 6 w 11"/>
                <a:gd name="T7" fmla="*/ 23 h 23"/>
                <a:gd name="T8" fmla="*/ 6 w 11"/>
                <a:gd name="T9" fmla="*/ 23 h 23"/>
                <a:gd name="T10" fmla="*/ 1 w 11"/>
                <a:gd name="T11" fmla="*/ 0 h 23"/>
                <a:gd name="T12" fmla="*/ 1 w 11"/>
                <a:gd name="T13" fmla="*/ 0 h 23"/>
                <a:gd name="T14" fmla="*/ 6 w 11"/>
                <a:gd name="T1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3">
                  <a:moveTo>
                    <a:pt x="6" y="10"/>
                  </a:moveTo>
                  <a:cubicBezTo>
                    <a:pt x="7" y="11"/>
                    <a:pt x="7" y="13"/>
                    <a:pt x="7" y="14"/>
                  </a:cubicBezTo>
                  <a:cubicBezTo>
                    <a:pt x="8" y="16"/>
                    <a:pt x="9" y="17"/>
                    <a:pt x="9" y="19"/>
                  </a:cubicBezTo>
                  <a:cubicBezTo>
                    <a:pt x="11" y="23"/>
                    <a:pt x="9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4" y="16"/>
                    <a:pt x="0" y="9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2"/>
                    <a:pt x="4" y="7"/>
                    <a:pt x="6" y="10"/>
                  </a:cubicBezTo>
                  <a:close/>
                </a:path>
              </a:pathLst>
            </a:custGeom>
            <a:solidFill>
              <a:srgbClr val="F97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5" name="Freeform 268"/>
            <p:cNvSpPr/>
            <p:nvPr/>
          </p:nvSpPr>
          <p:spPr bwMode="auto">
            <a:xfrm>
              <a:off x="2849" y="723"/>
              <a:ext cx="30" cy="29"/>
            </a:xfrm>
            <a:custGeom>
              <a:avLst/>
              <a:gdLst>
                <a:gd name="T0" fmla="*/ 0 w 14"/>
                <a:gd name="T1" fmla="*/ 0 h 14"/>
                <a:gd name="T2" fmla="*/ 14 w 14"/>
                <a:gd name="T3" fmla="*/ 10 h 14"/>
                <a:gd name="T4" fmla="*/ 0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cubicBezTo>
                    <a:pt x="4" y="5"/>
                    <a:pt x="11" y="5"/>
                    <a:pt x="14" y="10"/>
                  </a:cubicBezTo>
                  <a:cubicBezTo>
                    <a:pt x="5" y="14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" name="Freeform 269"/>
            <p:cNvSpPr/>
            <p:nvPr/>
          </p:nvSpPr>
          <p:spPr bwMode="auto">
            <a:xfrm>
              <a:off x="3019" y="723"/>
              <a:ext cx="36" cy="27"/>
            </a:xfrm>
            <a:custGeom>
              <a:avLst/>
              <a:gdLst>
                <a:gd name="T0" fmla="*/ 1 w 17"/>
                <a:gd name="T1" fmla="*/ 13 h 13"/>
                <a:gd name="T2" fmla="*/ 5 w 17"/>
                <a:gd name="T3" fmla="*/ 6 h 13"/>
                <a:gd name="T4" fmla="*/ 12 w 17"/>
                <a:gd name="T5" fmla="*/ 3 h 13"/>
                <a:gd name="T6" fmla="*/ 15 w 17"/>
                <a:gd name="T7" fmla="*/ 3 h 13"/>
                <a:gd name="T8" fmla="*/ 13 w 17"/>
                <a:gd name="T9" fmla="*/ 8 h 13"/>
                <a:gd name="T10" fmla="*/ 1 w 17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3">
                  <a:moveTo>
                    <a:pt x="1" y="13"/>
                  </a:moveTo>
                  <a:cubicBezTo>
                    <a:pt x="0" y="8"/>
                    <a:pt x="2" y="7"/>
                    <a:pt x="5" y="6"/>
                  </a:cubicBezTo>
                  <a:cubicBezTo>
                    <a:pt x="7" y="5"/>
                    <a:pt x="9" y="4"/>
                    <a:pt x="12" y="3"/>
                  </a:cubicBezTo>
                  <a:cubicBezTo>
                    <a:pt x="13" y="2"/>
                    <a:pt x="14" y="0"/>
                    <a:pt x="15" y="3"/>
                  </a:cubicBezTo>
                  <a:cubicBezTo>
                    <a:pt x="15" y="5"/>
                    <a:pt x="17" y="7"/>
                    <a:pt x="13" y="8"/>
                  </a:cubicBezTo>
                  <a:cubicBezTo>
                    <a:pt x="9" y="8"/>
                    <a:pt x="4" y="9"/>
                    <a:pt x="1" y="13"/>
                  </a:cubicBezTo>
                  <a:close/>
                </a:path>
              </a:pathLst>
            </a:custGeom>
            <a:solidFill>
              <a:srgbClr val="F97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7" name="Freeform 270"/>
            <p:cNvSpPr/>
            <p:nvPr/>
          </p:nvSpPr>
          <p:spPr bwMode="auto">
            <a:xfrm>
              <a:off x="3023" y="596"/>
              <a:ext cx="19" cy="34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0 h 16"/>
                <a:gd name="T4" fmla="*/ 9 w 9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2"/>
                    <a:pt x="1" y="6"/>
                    <a:pt x="0" y="0"/>
                  </a:cubicBezTo>
                  <a:cubicBezTo>
                    <a:pt x="5" y="4"/>
                    <a:pt x="7" y="10"/>
                    <a:pt x="9" y="16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8" name="Freeform 271"/>
            <p:cNvSpPr/>
            <p:nvPr/>
          </p:nvSpPr>
          <p:spPr bwMode="auto">
            <a:xfrm>
              <a:off x="3044" y="634"/>
              <a:ext cx="9" cy="17"/>
            </a:xfrm>
            <a:custGeom>
              <a:avLst/>
              <a:gdLst>
                <a:gd name="T0" fmla="*/ 4 w 4"/>
                <a:gd name="T1" fmla="*/ 8 h 8"/>
                <a:gd name="T2" fmla="*/ 1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1" y="6"/>
                    <a:pt x="0" y="3"/>
                    <a:pt x="1" y="0"/>
                  </a:cubicBezTo>
                  <a:cubicBezTo>
                    <a:pt x="2" y="3"/>
                    <a:pt x="3" y="5"/>
                    <a:pt x="4" y="8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9" name="Freeform 272"/>
            <p:cNvSpPr/>
            <p:nvPr/>
          </p:nvSpPr>
          <p:spPr bwMode="auto">
            <a:xfrm>
              <a:off x="2889" y="719"/>
              <a:ext cx="76" cy="31"/>
            </a:xfrm>
            <a:custGeom>
              <a:avLst/>
              <a:gdLst>
                <a:gd name="T0" fmla="*/ 4 w 36"/>
                <a:gd name="T1" fmla="*/ 6 h 15"/>
                <a:gd name="T2" fmla="*/ 6 w 36"/>
                <a:gd name="T3" fmla="*/ 2 h 15"/>
                <a:gd name="T4" fmla="*/ 30 w 36"/>
                <a:gd name="T5" fmla="*/ 4 h 15"/>
                <a:gd name="T6" fmla="*/ 33 w 36"/>
                <a:gd name="T7" fmla="*/ 5 h 15"/>
                <a:gd name="T8" fmla="*/ 35 w 36"/>
                <a:gd name="T9" fmla="*/ 6 h 15"/>
                <a:gd name="T10" fmla="*/ 33 w 36"/>
                <a:gd name="T11" fmla="*/ 9 h 15"/>
                <a:gd name="T12" fmla="*/ 4 w 36"/>
                <a:gd name="T13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5">
                  <a:moveTo>
                    <a:pt x="4" y="6"/>
                  </a:moveTo>
                  <a:cubicBezTo>
                    <a:pt x="4" y="4"/>
                    <a:pt x="0" y="0"/>
                    <a:pt x="6" y="2"/>
                  </a:cubicBezTo>
                  <a:cubicBezTo>
                    <a:pt x="14" y="3"/>
                    <a:pt x="22" y="5"/>
                    <a:pt x="30" y="4"/>
                  </a:cubicBezTo>
                  <a:cubicBezTo>
                    <a:pt x="31" y="4"/>
                    <a:pt x="32" y="5"/>
                    <a:pt x="33" y="5"/>
                  </a:cubicBezTo>
                  <a:cubicBezTo>
                    <a:pt x="34" y="5"/>
                    <a:pt x="36" y="3"/>
                    <a:pt x="35" y="6"/>
                  </a:cubicBezTo>
                  <a:cubicBezTo>
                    <a:pt x="35" y="8"/>
                    <a:pt x="35" y="8"/>
                    <a:pt x="33" y="9"/>
                  </a:cubicBezTo>
                  <a:cubicBezTo>
                    <a:pt x="23" y="15"/>
                    <a:pt x="13" y="12"/>
                    <a:pt x="4" y="6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0" name="Freeform 273"/>
            <p:cNvSpPr/>
            <p:nvPr/>
          </p:nvSpPr>
          <p:spPr bwMode="auto">
            <a:xfrm>
              <a:off x="2847" y="662"/>
              <a:ext cx="53" cy="38"/>
            </a:xfrm>
            <a:custGeom>
              <a:avLst/>
              <a:gdLst>
                <a:gd name="T0" fmla="*/ 6 w 25"/>
                <a:gd name="T1" fmla="*/ 1 h 18"/>
                <a:gd name="T2" fmla="*/ 25 w 25"/>
                <a:gd name="T3" fmla="*/ 16 h 18"/>
                <a:gd name="T4" fmla="*/ 9 w 25"/>
                <a:gd name="T5" fmla="*/ 15 h 18"/>
                <a:gd name="T6" fmla="*/ 6 w 25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8">
                  <a:moveTo>
                    <a:pt x="6" y="1"/>
                  </a:moveTo>
                  <a:cubicBezTo>
                    <a:pt x="16" y="0"/>
                    <a:pt x="20" y="8"/>
                    <a:pt x="25" y="16"/>
                  </a:cubicBezTo>
                  <a:cubicBezTo>
                    <a:pt x="19" y="13"/>
                    <a:pt x="15" y="18"/>
                    <a:pt x="9" y="15"/>
                  </a:cubicBezTo>
                  <a:cubicBezTo>
                    <a:pt x="0" y="11"/>
                    <a:pt x="8" y="5"/>
                    <a:pt x="6" y="1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Freeform 274"/>
            <p:cNvSpPr/>
            <p:nvPr/>
          </p:nvSpPr>
          <p:spPr bwMode="auto">
            <a:xfrm>
              <a:off x="2912" y="674"/>
              <a:ext cx="50" cy="26"/>
            </a:xfrm>
            <a:custGeom>
              <a:avLst/>
              <a:gdLst>
                <a:gd name="T0" fmla="*/ 0 w 24"/>
                <a:gd name="T1" fmla="*/ 0 h 12"/>
                <a:gd name="T2" fmla="*/ 19 w 24"/>
                <a:gd name="T3" fmla="*/ 5 h 12"/>
                <a:gd name="T4" fmla="*/ 22 w 24"/>
                <a:gd name="T5" fmla="*/ 10 h 12"/>
                <a:gd name="T6" fmla="*/ 16 w 24"/>
                <a:gd name="T7" fmla="*/ 9 h 12"/>
                <a:gd name="T8" fmla="*/ 4 w 24"/>
                <a:gd name="T9" fmla="*/ 5 h 12"/>
                <a:gd name="T10" fmla="*/ 0 w 2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cubicBezTo>
                    <a:pt x="7" y="1"/>
                    <a:pt x="13" y="0"/>
                    <a:pt x="19" y="5"/>
                  </a:cubicBezTo>
                  <a:cubicBezTo>
                    <a:pt x="20" y="6"/>
                    <a:pt x="24" y="7"/>
                    <a:pt x="22" y="10"/>
                  </a:cubicBezTo>
                  <a:cubicBezTo>
                    <a:pt x="20" y="12"/>
                    <a:pt x="18" y="10"/>
                    <a:pt x="16" y="9"/>
                  </a:cubicBezTo>
                  <a:cubicBezTo>
                    <a:pt x="12" y="7"/>
                    <a:pt x="8" y="6"/>
                    <a:pt x="4" y="5"/>
                  </a:cubicBezTo>
                  <a:cubicBezTo>
                    <a:pt x="2" y="4"/>
                    <a:pt x="0" y="4"/>
                    <a:pt x="0" y="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2" name="Freeform 275"/>
            <p:cNvSpPr/>
            <p:nvPr/>
          </p:nvSpPr>
          <p:spPr bwMode="auto">
            <a:xfrm>
              <a:off x="2893" y="632"/>
              <a:ext cx="15" cy="13"/>
            </a:xfrm>
            <a:custGeom>
              <a:avLst/>
              <a:gdLst>
                <a:gd name="T0" fmla="*/ 7 w 7"/>
                <a:gd name="T1" fmla="*/ 3 h 6"/>
                <a:gd name="T2" fmla="*/ 2 w 7"/>
                <a:gd name="T3" fmla="*/ 4 h 6"/>
                <a:gd name="T4" fmla="*/ 1 w 7"/>
                <a:gd name="T5" fmla="*/ 1 h 6"/>
                <a:gd name="T6" fmla="*/ 7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6" y="6"/>
                    <a:pt x="4" y="5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4" y="0"/>
                    <a:pt x="5" y="3"/>
                    <a:pt x="7" y="3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3" name="Freeform 276"/>
            <p:cNvSpPr/>
            <p:nvPr/>
          </p:nvSpPr>
          <p:spPr bwMode="auto">
            <a:xfrm>
              <a:off x="3015" y="837"/>
              <a:ext cx="17" cy="19"/>
            </a:xfrm>
            <a:custGeom>
              <a:avLst/>
              <a:gdLst>
                <a:gd name="T0" fmla="*/ 0 w 8"/>
                <a:gd name="T1" fmla="*/ 9 h 9"/>
                <a:gd name="T2" fmla="*/ 8 w 8"/>
                <a:gd name="T3" fmla="*/ 0 h 9"/>
                <a:gd name="T4" fmla="*/ 0 w 8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cubicBezTo>
                    <a:pt x="0" y="4"/>
                    <a:pt x="2" y="1"/>
                    <a:pt x="8" y="0"/>
                  </a:cubicBezTo>
                  <a:cubicBezTo>
                    <a:pt x="7" y="5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Freeform 277"/>
            <p:cNvSpPr>
              <a:spLocks noEditPoints="1"/>
            </p:cNvSpPr>
            <p:nvPr/>
          </p:nvSpPr>
          <p:spPr bwMode="auto">
            <a:xfrm>
              <a:off x="2822" y="522"/>
              <a:ext cx="718" cy="403"/>
            </a:xfrm>
            <a:custGeom>
              <a:avLst/>
              <a:gdLst>
                <a:gd name="T0" fmla="*/ 54 w 342"/>
                <a:gd name="T1" fmla="*/ 34 h 191"/>
                <a:gd name="T2" fmla="*/ 51 w 342"/>
                <a:gd name="T3" fmla="*/ 10 h 191"/>
                <a:gd name="T4" fmla="*/ 67 w 342"/>
                <a:gd name="T5" fmla="*/ 0 h 191"/>
                <a:gd name="T6" fmla="*/ 99 w 342"/>
                <a:gd name="T7" fmla="*/ 26 h 191"/>
                <a:gd name="T8" fmla="*/ 101 w 342"/>
                <a:gd name="T9" fmla="*/ 29 h 191"/>
                <a:gd name="T10" fmla="*/ 101 w 342"/>
                <a:gd name="T11" fmla="*/ 8 h 191"/>
                <a:gd name="T12" fmla="*/ 108 w 342"/>
                <a:gd name="T13" fmla="*/ 4 h 191"/>
                <a:gd name="T14" fmla="*/ 125 w 342"/>
                <a:gd name="T15" fmla="*/ 45 h 191"/>
                <a:gd name="T16" fmla="*/ 127 w 342"/>
                <a:gd name="T17" fmla="*/ 98 h 191"/>
                <a:gd name="T18" fmla="*/ 194 w 342"/>
                <a:gd name="T19" fmla="*/ 133 h 191"/>
                <a:gd name="T20" fmla="*/ 228 w 342"/>
                <a:gd name="T21" fmla="*/ 155 h 191"/>
                <a:gd name="T22" fmla="*/ 286 w 342"/>
                <a:gd name="T23" fmla="*/ 166 h 191"/>
                <a:gd name="T24" fmla="*/ 340 w 342"/>
                <a:gd name="T25" fmla="*/ 161 h 191"/>
                <a:gd name="T26" fmla="*/ 336 w 342"/>
                <a:gd name="T27" fmla="*/ 164 h 191"/>
                <a:gd name="T28" fmla="*/ 298 w 342"/>
                <a:gd name="T29" fmla="*/ 170 h 191"/>
                <a:gd name="T30" fmla="*/ 245 w 342"/>
                <a:gd name="T31" fmla="*/ 163 h 191"/>
                <a:gd name="T32" fmla="*/ 207 w 342"/>
                <a:gd name="T33" fmla="*/ 145 h 191"/>
                <a:gd name="T34" fmla="*/ 149 w 342"/>
                <a:gd name="T35" fmla="*/ 113 h 191"/>
                <a:gd name="T36" fmla="*/ 121 w 342"/>
                <a:gd name="T37" fmla="*/ 106 h 191"/>
                <a:gd name="T38" fmla="*/ 114 w 342"/>
                <a:gd name="T39" fmla="*/ 107 h 191"/>
                <a:gd name="T40" fmla="*/ 117 w 342"/>
                <a:gd name="T41" fmla="*/ 90 h 191"/>
                <a:gd name="T42" fmla="*/ 112 w 342"/>
                <a:gd name="T43" fmla="*/ 138 h 191"/>
                <a:gd name="T44" fmla="*/ 93 w 342"/>
                <a:gd name="T45" fmla="*/ 174 h 191"/>
                <a:gd name="T46" fmla="*/ 38 w 342"/>
                <a:gd name="T47" fmla="*/ 185 h 191"/>
                <a:gd name="T48" fmla="*/ 39 w 342"/>
                <a:gd name="T49" fmla="*/ 158 h 191"/>
                <a:gd name="T50" fmla="*/ 94 w 342"/>
                <a:gd name="T51" fmla="*/ 117 h 191"/>
                <a:gd name="T52" fmla="*/ 97 w 342"/>
                <a:gd name="T53" fmla="*/ 109 h 191"/>
                <a:gd name="T54" fmla="*/ 71 w 342"/>
                <a:gd name="T55" fmla="*/ 129 h 191"/>
                <a:gd name="T56" fmla="*/ 22 w 342"/>
                <a:gd name="T57" fmla="*/ 129 h 191"/>
                <a:gd name="T58" fmla="*/ 5 w 342"/>
                <a:gd name="T59" fmla="*/ 61 h 191"/>
                <a:gd name="T60" fmla="*/ 50 w 342"/>
                <a:gd name="T61" fmla="*/ 50 h 191"/>
                <a:gd name="T62" fmla="*/ 72 w 342"/>
                <a:gd name="T63" fmla="*/ 59 h 191"/>
                <a:gd name="T64" fmla="*/ 116 w 342"/>
                <a:gd name="T65" fmla="*/ 88 h 191"/>
                <a:gd name="T66" fmla="*/ 98 w 342"/>
                <a:gd name="T67" fmla="*/ 34 h 191"/>
                <a:gd name="T68" fmla="*/ 58 w 342"/>
                <a:gd name="T69" fmla="*/ 5 h 191"/>
                <a:gd name="T70" fmla="*/ 55 w 342"/>
                <a:gd name="T71" fmla="*/ 25 h 191"/>
                <a:gd name="T72" fmla="*/ 83 w 342"/>
                <a:gd name="T73" fmla="*/ 64 h 191"/>
                <a:gd name="T74" fmla="*/ 110 w 342"/>
                <a:gd name="T75" fmla="*/ 89 h 191"/>
                <a:gd name="T76" fmla="*/ 103 w 342"/>
                <a:gd name="T77" fmla="*/ 86 h 191"/>
                <a:gd name="T78" fmla="*/ 68 w 342"/>
                <a:gd name="T79" fmla="*/ 61 h 191"/>
                <a:gd name="T80" fmla="*/ 15 w 342"/>
                <a:gd name="T81" fmla="*/ 53 h 191"/>
                <a:gd name="T82" fmla="*/ 5 w 342"/>
                <a:gd name="T83" fmla="*/ 88 h 191"/>
                <a:gd name="T84" fmla="*/ 44 w 342"/>
                <a:gd name="T85" fmla="*/ 131 h 191"/>
                <a:gd name="T86" fmla="*/ 105 w 342"/>
                <a:gd name="T87" fmla="*/ 103 h 191"/>
                <a:gd name="T88" fmla="*/ 100 w 342"/>
                <a:gd name="T89" fmla="*/ 112 h 191"/>
                <a:gd name="T90" fmla="*/ 68 w 342"/>
                <a:gd name="T91" fmla="*/ 146 h 191"/>
                <a:gd name="T92" fmla="*/ 36 w 342"/>
                <a:gd name="T93" fmla="*/ 163 h 191"/>
                <a:gd name="T94" fmla="*/ 71 w 342"/>
                <a:gd name="T95" fmla="*/ 184 h 191"/>
                <a:gd name="T96" fmla="*/ 110 w 342"/>
                <a:gd name="T97" fmla="*/ 136 h 191"/>
                <a:gd name="T98" fmla="*/ 109 w 342"/>
                <a:gd name="T99" fmla="*/ 104 h 191"/>
                <a:gd name="T100" fmla="*/ 103 w 342"/>
                <a:gd name="T101" fmla="*/ 6 h 191"/>
                <a:gd name="T102" fmla="*/ 103 w 342"/>
                <a:gd name="T103" fmla="*/ 32 h 191"/>
                <a:gd name="T104" fmla="*/ 111 w 342"/>
                <a:gd name="T105" fmla="*/ 61 h 191"/>
                <a:gd name="T106" fmla="*/ 117 w 342"/>
                <a:gd name="T107" fmla="*/ 74 h 191"/>
                <a:gd name="T108" fmla="*/ 121 w 342"/>
                <a:gd name="T109" fmla="*/ 24 h 191"/>
                <a:gd name="T110" fmla="*/ 104 w 342"/>
                <a:gd name="T111" fmla="*/ 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2" h="191">
                  <a:moveTo>
                    <a:pt x="72" y="59"/>
                  </a:moveTo>
                  <a:cubicBezTo>
                    <a:pt x="66" y="51"/>
                    <a:pt x="60" y="42"/>
                    <a:pt x="54" y="34"/>
                  </a:cubicBezTo>
                  <a:cubicBezTo>
                    <a:pt x="52" y="31"/>
                    <a:pt x="52" y="28"/>
                    <a:pt x="52" y="25"/>
                  </a:cubicBezTo>
                  <a:cubicBezTo>
                    <a:pt x="52" y="20"/>
                    <a:pt x="52" y="15"/>
                    <a:pt x="51" y="10"/>
                  </a:cubicBezTo>
                  <a:cubicBezTo>
                    <a:pt x="51" y="7"/>
                    <a:pt x="52" y="4"/>
                    <a:pt x="54" y="3"/>
                  </a:cubicBezTo>
                  <a:cubicBezTo>
                    <a:pt x="58" y="2"/>
                    <a:pt x="63" y="0"/>
                    <a:pt x="67" y="0"/>
                  </a:cubicBezTo>
                  <a:cubicBezTo>
                    <a:pt x="75" y="1"/>
                    <a:pt x="84" y="4"/>
                    <a:pt x="90" y="10"/>
                  </a:cubicBezTo>
                  <a:cubicBezTo>
                    <a:pt x="94" y="15"/>
                    <a:pt x="96" y="21"/>
                    <a:pt x="99" y="26"/>
                  </a:cubicBezTo>
                  <a:cubicBezTo>
                    <a:pt x="100" y="27"/>
                    <a:pt x="100" y="28"/>
                    <a:pt x="100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1" y="24"/>
                    <a:pt x="101" y="18"/>
                    <a:pt x="101" y="13"/>
                  </a:cubicBezTo>
                  <a:cubicBezTo>
                    <a:pt x="101" y="11"/>
                    <a:pt x="100" y="10"/>
                    <a:pt x="101" y="8"/>
                  </a:cubicBezTo>
                  <a:cubicBezTo>
                    <a:pt x="101" y="6"/>
                    <a:pt x="101" y="3"/>
                    <a:pt x="102" y="3"/>
                  </a:cubicBezTo>
                  <a:cubicBezTo>
                    <a:pt x="104" y="3"/>
                    <a:pt x="107" y="3"/>
                    <a:pt x="108" y="4"/>
                  </a:cubicBezTo>
                  <a:cubicBezTo>
                    <a:pt x="115" y="10"/>
                    <a:pt x="121" y="17"/>
                    <a:pt x="124" y="25"/>
                  </a:cubicBezTo>
                  <a:cubicBezTo>
                    <a:pt x="125" y="31"/>
                    <a:pt x="125" y="38"/>
                    <a:pt x="125" y="45"/>
                  </a:cubicBezTo>
                  <a:cubicBezTo>
                    <a:pt x="125" y="55"/>
                    <a:pt x="123" y="64"/>
                    <a:pt x="120" y="73"/>
                  </a:cubicBezTo>
                  <a:cubicBezTo>
                    <a:pt x="117" y="83"/>
                    <a:pt x="120" y="91"/>
                    <a:pt x="127" y="98"/>
                  </a:cubicBezTo>
                  <a:cubicBezTo>
                    <a:pt x="132" y="104"/>
                    <a:pt x="139" y="106"/>
                    <a:pt x="146" y="109"/>
                  </a:cubicBezTo>
                  <a:cubicBezTo>
                    <a:pt x="163" y="115"/>
                    <a:pt x="179" y="123"/>
                    <a:pt x="194" y="133"/>
                  </a:cubicBezTo>
                  <a:cubicBezTo>
                    <a:pt x="199" y="137"/>
                    <a:pt x="204" y="140"/>
                    <a:pt x="209" y="143"/>
                  </a:cubicBezTo>
                  <a:cubicBezTo>
                    <a:pt x="216" y="147"/>
                    <a:pt x="222" y="152"/>
                    <a:pt x="228" y="155"/>
                  </a:cubicBezTo>
                  <a:cubicBezTo>
                    <a:pt x="234" y="158"/>
                    <a:pt x="239" y="159"/>
                    <a:pt x="245" y="160"/>
                  </a:cubicBezTo>
                  <a:cubicBezTo>
                    <a:pt x="258" y="163"/>
                    <a:pt x="272" y="164"/>
                    <a:pt x="286" y="166"/>
                  </a:cubicBezTo>
                  <a:cubicBezTo>
                    <a:pt x="295" y="168"/>
                    <a:pt x="304" y="167"/>
                    <a:pt x="313" y="165"/>
                  </a:cubicBezTo>
                  <a:cubicBezTo>
                    <a:pt x="322" y="163"/>
                    <a:pt x="331" y="162"/>
                    <a:pt x="340" y="161"/>
                  </a:cubicBezTo>
                  <a:cubicBezTo>
                    <a:pt x="340" y="160"/>
                    <a:pt x="340" y="161"/>
                    <a:pt x="342" y="161"/>
                  </a:cubicBezTo>
                  <a:cubicBezTo>
                    <a:pt x="340" y="163"/>
                    <a:pt x="338" y="163"/>
                    <a:pt x="336" y="164"/>
                  </a:cubicBezTo>
                  <a:cubicBezTo>
                    <a:pt x="334" y="165"/>
                    <a:pt x="331" y="165"/>
                    <a:pt x="328" y="165"/>
                  </a:cubicBezTo>
                  <a:cubicBezTo>
                    <a:pt x="318" y="167"/>
                    <a:pt x="308" y="169"/>
                    <a:pt x="298" y="170"/>
                  </a:cubicBezTo>
                  <a:cubicBezTo>
                    <a:pt x="292" y="170"/>
                    <a:pt x="286" y="169"/>
                    <a:pt x="280" y="168"/>
                  </a:cubicBezTo>
                  <a:cubicBezTo>
                    <a:pt x="268" y="167"/>
                    <a:pt x="257" y="165"/>
                    <a:pt x="245" y="163"/>
                  </a:cubicBezTo>
                  <a:cubicBezTo>
                    <a:pt x="236" y="162"/>
                    <a:pt x="227" y="159"/>
                    <a:pt x="220" y="153"/>
                  </a:cubicBezTo>
                  <a:cubicBezTo>
                    <a:pt x="216" y="150"/>
                    <a:pt x="211" y="148"/>
                    <a:pt x="207" y="145"/>
                  </a:cubicBezTo>
                  <a:cubicBezTo>
                    <a:pt x="197" y="139"/>
                    <a:pt x="188" y="133"/>
                    <a:pt x="179" y="127"/>
                  </a:cubicBezTo>
                  <a:cubicBezTo>
                    <a:pt x="169" y="122"/>
                    <a:pt x="159" y="118"/>
                    <a:pt x="149" y="113"/>
                  </a:cubicBezTo>
                  <a:cubicBezTo>
                    <a:pt x="143" y="110"/>
                    <a:pt x="138" y="108"/>
                    <a:pt x="133" y="106"/>
                  </a:cubicBezTo>
                  <a:cubicBezTo>
                    <a:pt x="128" y="104"/>
                    <a:pt x="124" y="104"/>
                    <a:pt x="121" y="106"/>
                  </a:cubicBezTo>
                  <a:cubicBezTo>
                    <a:pt x="119" y="108"/>
                    <a:pt x="116" y="108"/>
                    <a:pt x="114" y="109"/>
                  </a:cubicBezTo>
                  <a:cubicBezTo>
                    <a:pt x="114" y="108"/>
                    <a:pt x="114" y="108"/>
                    <a:pt x="114" y="107"/>
                  </a:cubicBezTo>
                  <a:cubicBezTo>
                    <a:pt x="118" y="105"/>
                    <a:pt x="122" y="103"/>
                    <a:pt x="126" y="101"/>
                  </a:cubicBezTo>
                  <a:cubicBezTo>
                    <a:pt x="123" y="97"/>
                    <a:pt x="120" y="94"/>
                    <a:pt x="117" y="90"/>
                  </a:cubicBezTo>
                  <a:cubicBezTo>
                    <a:pt x="113" y="93"/>
                    <a:pt x="112" y="98"/>
                    <a:pt x="112" y="103"/>
                  </a:cubicBezTo>
                  <a:cubicBezTo>
                    <a:pt x="112" y="114"/>
                    <a:pt x="112" y="126"/>
                    <a:pt x="112" y="138"/>
                  </a:cubicBezTo>
                  <a:cubicBezTo>
                    <a:pt x="112" y="145"/>
                    <a:pt x="110" y="152"/>
                    <a:pt x="106" y="159"/>
                  </a:cubicBezTo>
                  <a:cubicBezTo>
                    <a:pt x="102" y="164"/>
                    <a:pt x="98" y="170"/>
                    <a:pt x="93" y="174"/>
                  </a:cubicBezTo>
                  <a:cubicBezTo>
                    <a:pt x="85" y="182"/>
                    <a:pt x="76" y="187"/>
                    <a:pt x="65" y="189"/>
                  </a:cubicBezTo>
                  <a:cubicBezTo>
                    <a:pt x="56" y="191"/>
                    <a:pt x="46" y="190"/>
                    <a:pt x="38" y="185"/>
                  </a:cubicBezTo>
                  <a:cubicBezTo>
                    <a:pt x="34" y="182"/>
                    <a:pt x="30" y="179"/>
                    <a:pt x="31" y="173"/>
                  </a:cubicBezTo>
                  <a:cubicBezTo>
                    <a:pt x="31" y="167"/>
                    <a:pt x="32" y="161"/>
                    <a:pt x="39" y="158"/>
                  </a:cubicBezTo>
                  <a:cubicBezTo>
                    <a:pt x="46" y="155"/>
                    <a:pt x="53" y="152"/>
                    <a:pt x="59" y="148"/>
                  </a:cubicBezTo>
                  <a:cubicBezTo>
                    <a:pt x="72" y="140"/>
                    <a:pt x="85" y="131"/>
                    <a:pt x="94" y="117"/>
                  </a:cubicBezTo>
                  <a:cubicBezTo>
                    <a:pt x="95" y="115"/>
                    <a:pt x="97" y="112"/>
                    <a:pt x="98" y="110"/>
                  </a:cubicBezTo>
                  <a:cubicBezTo>
                    <a:pt x="98" y="110"/>
                    <a:pt x="98" y="110"/>
                    <a:pt x="97" y="109"/>
                  </a:cubicBezTo>
                  <a:cubicBezTo>
                    <a:pt x="93" y="112"/>
                    <a:pt x="89" y="115"/>
                    <a:pt x="85" y="118"/>
                  </a:cubicBezTo>
                  <a:cubicBezTo>
                    <a:pt x="80" y="121"/>
                    <a:pt x="76" y="126"/>
                    <a:pt x="71" y="129"/>
                  </a:cubicBezTo>
                  <a:cubicBezTo>
                    <a:pt x="62" y="135"/>
                    <a:pt x="51" y="134"/>
                    <a:pt x="41" y="134"/>
                  </a:cubicBezTo>
                  <a:cubicBezTo>
                    <a:pt x="34" y="135"/>
                    <a:pt x="27" y="133"/>
                    <a:pt x="22" y="129"/>
                  </a:cubicBezTo>
                  <a:cubicBezTo>
                    <a:pt x="9" y="119"/>
                    <a:pt x="0" y="108"/>
                    <a:pt x="2" y="90"/>
                  </a:cubicBezTo>
                  <a:cubicBezTo>
                    <a:pt x="4" y="81"/>
                    <a:pt x="4" y="71"/>
                    <a:pt x="5" y="61"/>
                  </a:cubicBezTo>
                  <a:cubicBezTo>
                    <a:pt x="6" y="55"/>
                    <a:pt x="9" y="52"/>
                    <a:pt x="15" y="50"/>
                  </a:cubicBezTo>
                  <a:cubicBezTo>
                    <a:pt x="26" y="46"/>
                    <a:pt x="39" y="48"/>
                    <a:pt x="50" y="50"/>
                  </a:cubicBezTo>
                  <a:cubicBezTo>
                    <a:pt x="55" y="51"/>
                    <a:pt x="59" y="54"/>
                    <a:pt x="63" y="56"/>
                  </a:cubicBezTo>
                  <a:cubicBezTo>
                    <a:pt x="66" y="57"/>
                    <a:pt x="69" y="58"/>
                    <a:pt x="72" y="59"/>
                  </a:cubicBezTo>
                  <a:close/>
                  <a:moveTo>
                    <a:pt x="109" y="104"/>
                  </a:moveTo>
                  <a:cubicBezTo>
                    <a:pt x="110" y="98"/>
                    <a:pt x="110" y="92"/>
                    <a:pt x="116" y="88"/>
                  </a:cubicBezTo>
                  <a:cubicBezTo>
                    <a:pt x="113" y="79"/>
                    <a:pt x="110" y="69"/>
                    <a:pt x="105" y="60"/>
                  </a:cubicBezTo>
                  <a:cubicBezTo>
                    <a:pt x="101" y="52"/>
                    <a:pt x="99" y="43"/>
                    <a:pt x="98" y="34"/>
                  </a:cubicBezTo>
                  <a:cubicBezTo>
                    <a:pt x="96" y="22"/>
                    <a:pt x="91" y="13"/>
                    <a:pt x="81" y="7"/>
                  </a:cubicBezTo>
                  <a:cubicBezTo>
                    <a:pt x="73" y="4"/>
                    <a:pt x="66" y="1"/>
                    <a:pt x="58" y="5"/>
                  </a:cubicBezTo>
                  <a:cubicBezTo>
                    <a:pt x="55" y="6"/>
                    <a:pt x="54" y="7"/>
                    <a:pt x="54" y="11"/>
                  </a:cubicBezTo>
                  <a:cubicBezTo>
                    <a:pt x="55" y="15"/>
                    <a:pt x="55" y="20"/>
                    <a:pt x="55" y="25"/>
                  </a:cubicBezTo>
                  <a:cubicBezTo>
                    <a:pt x="55" y="27"/>
                    <a:pt x="55" y="30"/>
                    <a:pt x="56" y="32"/>
                  </a:cubicBezTo>
                  <a:cubicBezTo>
                    <a:pt x="63" y="44"/>
                    <a:pt x="72" y="55"/>
                    <a:pt x="83" y="64"/>
                  </a:cubicBezTo>
                  <a:cubicBezTo>
                    <a:pt x="92" y="72"/>
                    <a:pt x="100" y="79"/>
                    <a:pt x="109" y="87"/>
                  </a:cubicBezTo>
                  <a:cubicBezTo>
                    <a:pt x="110" y="87"/>
                    <a:pt x="110" y="88"/>
                    <a:pt x="110" y="89"/>
                  </a:cubicBezTo>
                  <a:cubicBezTo>
                    <a:pt x="109" y="89"/>
                    <a:pt x="108" y="90"/>
                    <a:pt x="108" y="89"/>
                  </a:cubicBezTo>
                  <a:cubicBezTo>
                    <a:pt x="106" y="88"/>
                    <a:pt x="104" y="87"/>
                    <a:pt x="103" y="86"/>
                  </a:cubicBezTo>
                  <a:cubicBezTo>
                    <a:pt x="98" y="81"/>
                    <a:pt x="93" y="77"/>
                    <a:pt x="88" y="72"/>
                  </a:cubicBezTo>
                  <a:cubicBezTo>
                    <a:pt x="82" y="67"/>
                    <a:pt x="76" y="62"/>
                    <a:pt x="68" y="61"/>
                  </a:cubicBezTo>
                  <a:cubicBezTo>
                    <a:pt x="66" y="60"/>
                    <a:pt x="64" y="60"/>
                    <a:pt x="63" y="59"/>
                  </a:cubicBezTo>
                  <a:cubicBezTo>
                    <a:pt x="48" y="50"/>
                    <a:pt x="32" y="49"/>
                    <a:pt x="15" y="53"/>
                  </a:cubicBezTo>
                  <a:cubicBezTo>
                    <a:pt x="10" y="55"/>
                    <a:pt x="8" y="57"/>
                    <a:pt x="8" y="62"/>
                  </a:cubicBezTo>
                  <a:cubicBezTo>
                    <a:pt x="7" y="70"/>
                    <a:pt x="7" y="79"/>
                    <a:pt x="5" y="88"/>
                  </a:cubicBezTo>
                  <a:cubicBezTo>
                    <a:pt x="2" y="106"/>
                    <a:pt x="11" y="118"/>
                    <a:pt x="25" y="128"/>
                  </a:cubicBezTo>
                  <a:cubicBezTo>
                    <a:pt x="31" y="132"/>
                    <a:pt x="38" y="131"/>
                    <a:pt x="44" y="131"/>
                  </a:cubicBezTo>
                  <a:cubicBezTo>
                    <a:pt x="60" y="132"/>
                    <a:pt x="72" y="127"/>
                    <a:pt x="83" y="116"/>
                  </a:cubicBezTo>
                  <a:cubicBezTo>
                    <a:pt x="89" y="110"/>
                    <a:pt x="97" y="107"/>
                    <a:pt x="105" y="103"/>
                  </a:cubicBezTo>
                  <a:cubicBezTo>
                    <a:pt x="106" y="102"/>
                    <a:pt x="108" y="103"/>
                    <a:pt x="109" y="104"/>
                  </a:cubicBezTo>
                  <a:cubicBezTo>
                    <a:pt x="106" y="107"/>
                    <a:pt x="103" y="109"/>
                    <a:pt x="100" y="112"/>
                  </a:cubicBezTo>
                  <a:cubicBezTo>
                    <a:pt x="96" y="118"/>
                    <a:pt x="92" y="125"/>
                    <a:pt x="86" y="130"/>
                  </a:cubicBezTo>
                  <a:cubicBezTo>
                    <a:pt x="81" y="136"/>
                    <a:pt x="75" y="141"/>
                    <a:pt x="68" y="146"/>
                  </a:cubicBezTo>
                  <a:cubicBezTo>
                    <a:pt x="62" y="150"/>
                    <a:pt x="55" y="153"/>
                    <a:pt x="48" y="157"/>
                  </a:cubicBezTo>
                  <a:cubicBezTo>
                    <a:pt x="44" y="159"/>
                    <a:pt x="39" y="160"/>
                    <a:pt x="36" y="163"/>
                  </a:cubicBezTo>
                  <a:cubicBezTo>
                    <a:pt x="30" y="170"/>
                    <a:pt x="33" y="179"/>
                    <a:pt x="41" y="183"/>
                  </a:cubicBezTo>
                  <a:cubicBezTo>
                    <a:pt x="51" y="188"/>
                    <a:pt x="61" y="188"/>
                    <a:pt x="71" y="184"/>
                  </a:cubicBezTo>
                  <a:cubicBezTo>
                    <a:pt x="82" y="180"/>
                    <a:pt x="91" y="174"/>
                    <a:pt x="98" y="165"/>
                  </a:cubicBezTo>
                  <a:cubicBezTo>
                    <a:pt x="104" y="156"/>
                    <a:pt x="110" y="148"/>
                    <a:pt x="110" y="136"/>
                  </a:cubicBezTo>
                  <a:cubicBezTo>
                    <a:pt x="109" y="133"/>
                    <a:pt x="109" y="129"/>
                    <a:pt x="109" y="126"/>
                  </a:cubicBezTo>
                  <a:cubicBezTo>
                    <a:pt x="109" y="118"/>
                    <a:pt x="109" y="111"/>
                    <a:pt x="109" y="104"/>
                  </a:cubicBezTo>
                  <a:close/>
                  <a:moveTo>
                    <a:pt x="104" y="6"/>
                  </a:moveTo>
                  <a:cubicBezTo>
                    <a:pt x="104" y="6"/>
                    <a:pt x="103" y="6"/>
                    <a:pt x="103" y="6"/>
                  </a:cubicBezTo>
                  <a:cubicBezTo>
                    <a:pt x="103" y="8"/>
                    <a:pt x="103" y="10"/>
                    <a:pt x="103" y="12"/>
                  </a:cubicBezTo>
                  <a:cubicBezTo>
                    <a:pt x="104" y="18"/>
                    <a:pt x="104" y="25"/>
                    <a:pt x="103" y="32"/>
                  </a:cubicBezTo>
                  <a:cubicBezTo>
                    <a:pt x="103" y="38"/>
                    <a:pt x="103" y="43"/>
                    <a:pt x="106" y="48"/>
                  </a:cubicBezTo>
                  <a:cubicBezTo>
                    <a:pt x="108" y="52"/>
                    <a:pt x="109" y="56"/>
                    <a:pt x="111" y="61"/>
                  </a:cubicBezTo>
                  <a:cubicBezTo>
                    <a:pt x="113" y="66"/>
                    <a:pt x="114" y="71"/>
                    <a:pt x="116" y="76"/>
                  </a:cubicBezTo>
                  <a:cubicBezTo>
                    <a:pt x="117" y="75"/>
                    <a:pt x="117" y="75"/>
                    <a:pt x="117" y="74"/>
                  </a:cubicBezTo>
                  <a:cubicBezTo>
                    <a:pt x="120" y="64"/>
                    <a:pt x="122" y="54"/>
                    <a:pt x="123" y="44"/>
                  </a:cubicBezTo>
                  <a:cubicBezTo>
                    <a:pt x="123" y="37"/>
                    <a:pt x="123" y="30"/>
                    <a:pt x="121" y="24"/>
                  </a:cubicBezTo>
                  <a:cubicBezTo>
                    <a:pt x="118" y="18"/>
                    <a:pt x="114" y="12"/>
                    <a:pt x="108" y="7"/>
                  </a:cubicBezTo>
                  <a:cubicBezTo>
                    <a:pt x="107" y="6"/>
                    <a:pt x="105" y="6"/>
                    <a:pt x="104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5" name="Freeform 278"/>
            <p:cNvSpPr>
              <a:spLocks noEditPoints="1"/>
            </p:cNvSpPr>
            <p:nvPr/>
          </p:nvSpPr>
          <p:spPr bwMode="auto">
            <a:xfrm>
              <a:off x="3099" y="630"/>
              <a:ext cx="174" cy="167"/>
            </a:xfrm>
            <a:custGeom>
              <a:avLst/>
              <a:gdLst>
                <a:gd name="T0" fmla="*/ 1 w 83"/>
                <a:gd name="T1" fmla="*/ 0 h 79"/>
                <a:gd name="T2" fmla="*/ 2 w 83"/>
                <a:gd name="T3" fmla="*/ 0 h 79"/>
                <a:gd name="T4" fmla="*/ 27 w 83"/>
                <a:gd name="T5" fmla="*/ 7 h 79"/>
                <a:gd name="T6" fmla="*/ 51 w 83"/>
                <a:gd name="T7" fmla="*/ 20 h 79"/>
                <a:gd name="T8" fmla="*/ 55 w 83"/>
                <a:gd name="T9" fmla="*/ 23 h 79"/>
                <a:gd name="T10" fmla="*/ 65 w 83"/>
                <a:gd name="T11" fmla="*/ 41 h 79"/>
                <a:gd name="T12" fmla="*/ 80 w 83"/>
                <a:gd name="T13" fmla="*/ 74 h 79"/>
                <a:gd name="T14" fmla="*/ 81 w 83"/>
                <a:gd name="T15" fmla="*/ 75 h 79"/>
                <a:gd name="T16" fmla="*/ 83 w 83"/>
                <a:gd name="T17" fmla="*/ 79 h 79"/>
                <a:gd name="T18" fmla="*/ 78 w 83"/>
                <a:gd name="T19" fmla="*/ 79 h 79"/>
                <a:gd name="T20" fmla="*/ 61 w 83"/>
                <a:gd name="T21" fmla="*/ 69 h 79"/>
                <a:gd name="T22" fmla="*/ 50 w 83"/>
                <a:gd name="T23" fmla="*/ 66 h 79"/>
                <a:gd name="T24" fmla="*/ 34 w 83"/>
                <a:gd name="T25" fmla="*/ 56 h 79"/>
                <a:gd name="T26" fmla="*/ 14 w 83"/>
                <a:gd name="T27" fmla="*/ 27 h 79"/>
                <a:gd name="T28" fmla="*/ 1 w 83"/>
                <a:gd name="T29" fmla="*/ 3 h 79"/>
                <a:gd name="T30" fmla="*/ 0 w 83"/>
                <a:gd name="T31" fmla="*/ 1 h 79"/>
                <a:gd name="T32" fmla="*/ 1 w 83"/>
                <a:gd name="T33" fmla="*/ 0 h 79"/>
                <a:gd name="T34" fmla="*/ 7 w 83"/>
                <a:gd name="T35" fmla="*/ 6 h 79"/>
                <a:gd name="T36" fmla="*/ 9 w 83"/>
                <a:gd name="T37" fmla="*/ 9 h 79"/>
                <a:gd name="T38" fmla="*/ 17 w 83"/>
                <a:gd name="T39" fmla="*/ 27 h 79"/>
                <a:gd name="T40" fmla="*/ 36 w 83"/>
                <a:gd name="T41" fmla="*/ 54 h 79"/>
                <a:gd name="T42" fmla="*/ 50 w 83"/>
                <a:gd name="T43" fmla="*/ 62 h 79"/>
                <a:gd name="T44" fmla="*/ 72 w 83"/>
                <a:gd name="T45" fmla="*/ 72 h 79"/>
                <a:gd name="T46" fmla="*/ 76 w 83"/>
                <a:gd name="T47" fmla="*/ 74 h 79"/>
                <a:gd name="T48" fmla="*/ 76 w 83"/>
                <a:gd name="T49" fmla="*/ 73 h 79"/>
                <a:gd name="T50" fmla="*/ 28 w 83"/>
                <a:gd name="T51" fmla="*/ 25 h 79"/>
                <a:gd name="T52" fmla="*/ 34 w 83"/>
                <a:gd name="T53" fmla="*/ 30 h 79"/>
                <a:gd name="T54" fmla="*/ 59 w 83"/>
                <a:gd name="T55" fmla="*/ 58 h 79"/>
                <a:gd name="T56" fmla="*/ 72 w 83"/>
                <a:gd name="T57" fmla="*/ 67 h 79"/>
                <a:gd name="T58" fmla="*/ 61 w 83"/>
                <a:gd name="T59" fmla="*/ 38 h 79"/>
                <a:gd name="T60" fmla="*/ 57 w 83"/>
                <a:gd name="T61" fmla="*/ 30 h 79"/>
                <a:gd name="T62" fmla="*/ 45 w 83"/>
                <a:gd name="T63" fmla="*/ 18 h 79"/>
                <a:gd name="T64" fmla="*/ 7 w 83"/>
                <a:gd name="T6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" h="79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10" y="3"/>
                    <a:pt x="18" y="5"/>
                    <a:pt x="27" y="7"/>
                  </a:cubicBezTo>
                  <a:cubicBezTo>
                    <a:pt x="35" y="10"/>
                    <a:pt x="44" y="13"/>
                    <a:pt x="51" y="20"/>
                  </a:cubicBezTo>
                  <a:cubicBezTo>
                    <a:pt x="52" y="21"/>
                    <a:pt x="54" y="22"/>
                    <a:pt x="55" y="23"/>
                  </a:cubicBezTo>
                  <a:cubicBezTo>
                    <a:pt x="61" y="28"/>
                    <a:pt x="62" y="34"/>
                    <a:pt x="65" y="41"/>
                  </a:cubicBezTo>
                  <a:cubicBezTo>
                    <a:pt x="68" y="52"/>
                    <a:pt x="73" y="6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2" y="77"/>
                    <a:pt x="83" y="78"/>
                    <a:pt x="83" y="79"/>
                  </a:cubicBezTo>
                  <a:cubicBezTo>
                    <a:pt x="81" y="79"/>
                    <a:pt x="80" y="79"/>
                    <a:pt x="78" y="79"/>
                  </a:cubicBezTo>
                  <a:cubicBezTo>
                    <a:pt x="73" y="76"/>
                    <a:pt x="67" y="72"/>
                    <a:pt x="61" y="69"/>
                  </a:cubicBezTo>
                  <a:cubicBezTo>
                    <a:pt x="58" y="68"/>
                    <a:pt x="53" y="67"/>
                    <a:pt x="50" y="66"/>
                  </a:cubicBezTo>
                  <a:cubicBezTo>
                    <a:pt x="44" y="63"/>
                    <a:pt x="39" y="60"/>
                    <a:pt x="34" y="56"/>
                  </a:cubicBezTo>
                  <a:cubicBezTo>
                    <a:pt x="25" y="48"/>
                    <a:pt x="19" y="38"/>
                    <a:pt x="14" y="27"/>
                  </a:cubicBezTo>
                  <a:cubicBezTo>
                    <a:pt x="11" y="19"/>
                    <a:pt x="6" y="11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7" y="6"/>
                  </a:moveTo>
                  <a:cubicBezTo>
                    <a:pt x="8" y="7"/>
                    <a:pt x="8" y="8"/>
                    <a:pt x="9" y="9"/>
                  </a:cubicBezTo>
                  <a:cubicBezTo>
                    <a:pt x="11" y="15"/>
                    <a:pt x="15" y="21"/>
                    <a:pt x="17" y="27"/>
                  </a:cubicBezTo>
                  <a:cubicBezTo>
                    <a:pt x="21" y="37"/>
                    <a:pt x="27" y="47"/>
                    <a:pt x="36" y="54"/>
                  </a:cubicBezTo>
                  <a:cubicBezTo>
                    <a:pt x="40" y="57"/>
                    <a:pt x="45" y="61"/>
                    <a:pt x="50" y="62"/>
                  </a:cubicBezTo>
                  <a:cubicBezTo>
                    <a:pt x="58" y="64"/>
                    <a:pt x="65" y="68"/>
                    <a:pt x="72" y="72"/>
                  </a:cubicBezTo>
                  <a:cubicBezTo>
                    <a:pt x="73" y="73"/>
                    <a:pt x="75" y="73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56" y="61"/>
                    <a:pt x="43" y="43"/>
                    <a:pt x="28" y="25"/>
                  </a:cubicBezTo>
                  <a:cubicBezTo>
                    <a:pt x="31" y="26"/>
                    <a:pt x="32" y="28"/>
                    <a:pt x="34" y="30"/>
                  </a:cubicBezTo>
                  <a:cubicBezTo>
                    <a:pt x="42" y="39"/>
                    <a:pt x="51" y="48"/>
                    <a:pt x="59" y="58"/>
                  </a:cubicBezTo>
                  <a:cubicBezTo>
                    <a:pt x="63" y="62"/>
                    <a:pt x="67" y="66"/>
                    <a:pt x="72" y="67"/>
                  </a:cubicBezTo>
                  <a:cubicBezTo>
                    <a:pt x="68" y="58"/>
                    <a:pt x="65" y="48"/>
                    <a:pt x="61" y="38"/>
                  </a:cubicBezTo>
                  <a:cubicBezTo>
                    <a:pt x="60" y="35"/>
                    <a:pt x="59" y="32"/>
                    <a:pt x="57" y="30"/>
                  </a:cubicBezTo>
                  <a:cubicBezTo>
                    <a:pt x="54" y="26"/>
                    <a:pt x="49" y="22"/>
                    <a:pt x="45" y="18"/>
                  </a:cubicBezTo>
                  <a:cubicBezTo>
                    <a:pt x="33" y="11"/>
                    <a:pt x="20" y="8"/>
                    <a:pt x="7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6" name="Freeform 279"/>
            <p:cNvSpPr/>
            <p:nvPr/>
          </p:nvSpPr>
          <p:spPr bwMode="auto">
            <a:xfrm>
              <a:off x="4031" y="814"/>
              <a:ext cx="11" cy="12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0 h 6"/>
                <a:gd name="T4" fmla="*/ 0 w 5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cubicBezTo>
                    <a:pt x="0" y="4"/>
                    <a:pt x="1" y="2"/>
                    <a:pt x="0" y="0"/>
                  </a:cubicBezTo>
                  <a:cubicBezTo>
                    <a:pt x="5" y="2"/>
                    <a:pt x="4" y="4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7" name="Freeform 280"/>
            <p:cNvSpPr/>
            <p:nvPr/>
          </p:nvSpPr>
          <p:spPr bwMode="auto">
            <a:xfrm>
              <a:off x="3399" y="626"/>
              <a:ext cx="420" cy="276"/>
            </a:xfrm>
            <a:custGeom>
              <a:avLst/>
              <a:gdLst>
                <a:gd name="T0" fmla="*/ 166 w 200"/>
                <a:gd name="T1" fmla="*/ 115 h 131"/>
                <a:gd name="T2" fmla="*/ 176 w 200"/>
                <a:gd name="T3" fmla="*/ 124 h 131"/>
                <a:gd name="T4" fmla="*/ 183 w 200"/>
                <a:gd name="T5" fmla="*/ 126 h 131"/>
                <a:gd name="T6" fmla="*/ 183 w 200"/>
                <a:gd name="T7" fmla="*/ 130 h 131"/>
                <a:gd name="T8" fmla="*/ 143 w 200"/>
                <a:gd name="T9" fmla="*/ 113 h 131"/>
                <a:gd name="T10" fmla="*/ 140 w 200"/>
                <a:gd name="T11" fmla="*/ 95 h 131"/>
                <a:gd name="T12" fmla="*/ 116 w 200"/>
                <a:gd name="T13" fmla="*/ 95 h 131"/>
                <a:gd name="T14" fmla="*/ 117 w 200"/>
                <a:gd name="T15" fmla="*/ 79 h 131"/>
                <a:gd name="T16" fmla="*/ 94 w 200"/>
                <a:gd name="T17" fmla="*/ 85 h 131"/>
                <a:gd name="T18" fmla="*/ 87 w 200"/>
                <a:gd name="T19" fmla="*/ 75 h 131"/>
                <a:gd name="T20" fmla="*/ 65 w 200"/>
                <a:gd name="T21" fmla="*/ 63 h 131"/>
                <a:gd name="T22" fmla="*/ 41 w 200"/>
                <a:gd name="T23" fmla="*/ 23 h 131"/>
                <a:gd name="T24" fmla="*/ 27 w 200"/>
                <a:gd name="T25" fmla="*/ 17 h 131"/>
                <a:gd name="T26" fmla="*/ 21 w 200"/>
                <a:gd name="T27" fmla="*/ 56 h 131"/>
                <a:gd name="T28" fmla="*/ 16 w 200"/>
                <a:gd name="T29" fmla="*/ 67 h 131"/>
                <a:gd name="T30" fmla="*/ 7 w 200"/>
                <a:gd name="T31" fmla="*/ 56 h 131"/>
                <a:gd name="T32" fmla="*/ 2 w 200"/>
                <a:gd name="T33" fmla="*/ 40 h 131"/>
                <a:gd name="T34" fmla="*/ 7 w 200"/>
                <a:gd name="T35" fmla="*/ 27 h 131"/>
                <a:gd name="T36" fmla="*/ 15 w 200"/>
                <a:gd name="T37" fmla="*/ 8 h 131"/>
                <a:gd name="T38" fmla="*/ 27 w 200"/>
                <a:gd name="T39" fmla="*/ 5 h 131"/>
                <a:gd name="T40" fmla="*/ 47 w 200"/>
                <a:gd name="T41" fmla="*/ 9 h 131"/>
                <a:gd name="T42" fmla="*/ 70 w 200"/>
                <a:gd name="T43" fmla="*/ 26 h 131"/>
                <a:gd name="T44" fmla="*/ 82 w 200"/>
                <a:gd name="T45" fmla="*/ 46 h 131"/>
                <a:gd name="T46" fmla="*/ 88 w 200"/>
                <a:gd name="T47" fmla="*/ 61 h 131"/>
                <a:gd name="T48" fmla="*/ 100 w 200"/>
                <a:gd name="T49" fmla="*/ 55 h 131"/>
                <a:gd name="T50" fmla="*/ 111 w 200"/>
                <a:gd name="T51" fmla="*/ 41 h 131"/>
                <a:gd name="T52" fmla="*/ 116 w 200"/>
                <a:gd name="T53" fmla="*/ 33 h 131"/>
                <a:gd name="T54" fmla="*/ 143 w 200"/>
                <a:gd name="T55" fmla="*/ 17 h 131"/>
                <a:gd name="T56" fmla="*/ 173 w 200"/>
                <a:gd name="T57" fmla="*/ 16 h 131"/>
                <a:gd name="T58" fmla="*/ 182 w 200"/>
                <a:gd name="T59" fmla="*/ 24 h 131"/>
                <a:gd name="T60" fmla="*/ 196 w 200"/>
                <a:gd name="T61" fmla="*/ 39 h 131"/>
                <a:gd name="T62" fmla="*/ 194 w 200"/>
                <a:gd name="T63" fmla="*/ 56 h 131"/>
                <a:gd name="T64" fmla="*/ 185 w 200"/>
                <a:gd name="T65" fmla="*/ 82 h 131"/>
                <a:gd name="T66" fmla="*/ 189 w 200"/>
                <a:gd name="T67" fmla="*/ 89 h 131"/>
                <a:gd name="T68" fmla="*/ 160 w 200"/>
                <a:gd name="T69" fmla="*/ 11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31">
                  <a:moveTo>
                    <a:pt x="160" y="114"/>
                  </a:moveTo>
                  <a:cubicBezTo>
                    <a:pt x="162" y="114"/>
                    <a:pt x="163" y="117"/>
                    <a:pt x="166" y="115"/>
                  </a:cubicBezTo>
                  <a:cubicBezTo>
                    <a:pt x="167" y="116"/>
                    <a:pt x="167" y="116"/>
                    <a:pt x="167" y="117"/>
                  </a:cubicBezTo>
                  <a:cubicBezTo>
                    <a:pt x="169" y="121"/>
                    <a:pt x="171" y="124"/>
                    <a:pt x="176" y="124"/>
                  </a:cubicBezTo>
                  <a:cubicBezTo>
                    <a:pt x="177" y="124"/>
                    <a:pt x="178" y="124"/>
                    <a:pt x="178" y="124"/>
                  </a:cubicBezTo>
                  <a:cubicBezTo>
                    <a:pt x="179" y="125"/>
                    <a:pt x="181" y="125"/>
                    <a:pt x="183" y="126"/>
                  </a:cubicBezTo>
                  <a:cubicBezTo>
                    <a:pt x="183" y="126"/>
                    <a:pt x="184" y="127"/>
                    <a:pt x="184" y="127"/>
                  </a:cubicBezTo>
                  <a:cubicBezTo>
                    <a:pt x="184" y="128"/>
                    <a:pt x="184" y="129"/>
                    <a:pt x="183" y="130"/>
                  </a:cubicBezTo>
                  <a:cubicBezTo>
                    <a:pt x="172" y="131"/>
                    <a:pt x="163" y="129"/>
                    <a:pt x="155" y="120"/>
                  </a:cubicBezTo>
                  <a:cubicBezTo>
                    <a:pt x="152" y="117"/>
                    <a:pt x="148" y="114"/>
                    <a:pt x="143" y="113"/>
                  </a:cubicBezTo>
                  <a:cubicBezTo>
                    <a:pt x="134" y="111"/>
                    <a:pt x="133" y="106"/>
                    <a:pt x="138" y="99"/>
                  </a:cubicBezTo>
                  <a:cubicBezTo>
                    <a:pt x="138" y="98"/>
                    <a:pt x="140" y="97"/>
                    <a:pt x="140" y="95"/>
                  </a:cubicBezTo>
                  <a:cubicBezTo>
                    <a:pt x="136" y="94"/>
                    <a:pt x="132" y="94"/>
                    <a:pt x="128" y="96"/>
                  </a:cubicBezTo>
                  <a:cubicBezTo>
                    <a:pt x="124" y="98"/>
                    <a:pt x="120" y="98"/>
                    <a:pt x="116" y="95"/>
                  </a:cubicBezTo>
                  <a:cubicBezTo>
                    <a:pt x="113" y="91"/>
                    <a:pt x="115" y="87"/>
                    <a:pt x="117" y="84"/>
                  </a:cubicBezTo>
                  <a:cubicBezTo>
                    <a:pt x="118" y="83"/>
                    <a:pt x="118" y="81"/>
                    <a:pt x="117" y="79"/>
                  </a:cubicBezTo>
                  <a:cubicBezTo>
                    <a:pt x="112" y="81"/>
                    <a:pt x="108" y="86"/>
                    <a:pt x="103" y="89"/>
                  </a:cubicBezTo>
                  <a:cubicBezTo>
                    <a:pt x="96" y="93"/>
                    <a:pt x="96" y="93"/>
                    <a:pt x="94" y="85"/>
                  </a:cubicBezTo>
                  <a:cubicBezTo>
                    <a:pt x="92" y="81"/>
                    <a:pt x="92" y="77"/>
                    <a:pt x="89" y="73"/>
                  </a:cubicBezTo>
                  <a:cubicBezTo>
                    <a:pt x="88" y="74"/>
                    <a:pt x="87" y="74"/>
                    <a:pt x="87" y="75"/>
                  </a:cubicBezTo>
                  <a:cubicBezTo>
                    <a:pt x="81" y="82"/>
                    <a:pt x="76" y="82"/>
                    <a:pt x="71" y="74"/>
                  </a:cubicBezTo>
                  <a:cubicBezTo>
                    <a:pt x="68" y="71"/>
                    <a:pt x="67" y="67"/>
                    <a:pt x="65" y="63"/>
                  </a:cubicBezTo>
                  <a:cubicBezTo>
                    <a:pt x="60" y="52"/>
                    <a:pt x="54" y="43"/>
                    <a:pt x="47" y="35"/>
                  </a:cubicBezTo>
                  <a:cubicBezTo>
                    <a:pt x="44" y="31"/>
                    <a:pt x="43" y="28"/>
                    <a:pt x="41" y="23"/>
                  </a:cubicBezTo>
                  <a:cubicBezTo>
                    <a:pt x="39" y="16"/>
                    <a:pt x="35" y="13"/>
                    <a:pt x="29" y="16"/>
                  </a:cubicBezTo>
                  <a:cubicBezTo>
                    <a:pt x="28" y="16"/>
                    <a:pt x="27" y="16"/>
                    <a:pt x="27" y="17"/>
                  </a:cubicBezTo>
                  <a:cubicBezTo>
                    <a:pt x="25" y="27"/>
                    <a:pt x="16" y="34"/>
                    <a:pt x="16" y="44"/>
                  </a:cubicBezTo>
                  <a:cubicBezTo>
                    <a:pt x="17" y="49"/>
                    <a:pt x="18" y="52"/>
                    <a:pt x="21" y="56"/>
                  </a:cubicBezTo>
                  <a:cubicBezTo>
                    <a:pt x="23" y="61"/>
                    <a:pt x="29" y="65"/>
                    <a:pt x="25" y="72"/>
                  </a:cubicBezTo>
                  <a:cubicBezTo>
                    <a:pt x="20" y="74"/>
                    <a:pt x="17" y="72"/>
                    <a:pt x="16" y="67"/>
                  </a:cubicBezTo>
                  <a:cubicBezTo>
                    <a:pt x="14" y="63"/>
                    <a:pt x="13" y="58"/>
                    <a:pt x="13" y="52"/>
                  </a:cubicBezTo>
                  <a:cubicBezTo>
                    <a:pt x="12" y="56"/>
                    <a:pt x="10" y="57"/>
                    <a:pt x="7" y="56"/>
                  </a:cubicBezTo>
                  <a:cubicBezTo>
                    <a:pt x="5" y="54"/>
                    <a:pt x="0" y="55"/>
                    <a:pt x="1" y="50"/>
                  </a:cubicBezTo>
                  <a:cubicBezTo>
                    <a:pt x="2" y="46"/>
                    <a:pt x="3" y="43"/>
                    <a:pt x="2" y="40"/>
                  </a:cubicBezTo>
                  <a:cubicBezTo>
                    <a:pt x="2" y="39"/>
                    <a:pt x="2" y="38"/>
                    <a:pt x="3" y="38"/>
                  </a:cubicBezTo>
                  <a:cubicBezTo>
                    <a:pt x="9" y="36"/>
                    <a:pt x="7" y="32"/>
                    <a:pt x="7" y="27"/>
                  </a:cubicBezTo>
                  <a:cubicBezTo>
                    <a:pt x="7" y="23"/>
                    <a:pt x="7" y="19"/>
                    <a:pt x="12" y="17"/>
                  </a:cubicBezTo>
                  <a:cubicBezTo>
                    <a:pt x="15" y="16"/>
                    <a:pt x="14" y="11"/>
                    <a:pt x="15" y="8"/>
                  </a:cubicBezTo>
                  <a:cubicBezTo>
                    <a:pt x="17" y="4"/>
                    <a:pt x="19" y="1"/>
                    <a:pt x="23" y="5"/>
                  </a:cubicBezTo>
                  <a:cubicBezTo>
                    <a:pt x="24" y="6"/>
                    <a:pt x="26" y="7"/>
                    <a:pt x="27" y="5"/>
                  </a:cubicBezTo>
                  <a:cubicBezTo>
                    <a:pt x="31" y="0"/>
                    <a:pt x="35" y="5"/>
                    <a:pt x="39" y="7"/>
                  </a:cubicBezTo>
                  <a:cubicBezTo>
                    <a:pt x="42" y="8"/>
                    <a:pt x="44" y="10"/>
                    <a:pt x="47" y="9"/>
                  </a:cubicBezTo>
                  <a:cubicBezTo>
                    <a:pt x="52" y="9"/>
                    <a:pt x="54" y="14"/>
                    <a:pt x="57" y="15"/>
                  </a:cubicBezTo>
                  <a:cubicBezTo>
                    <a:pt x="61" y="19"/>
                    <a:pt x="67" y="20"/>
                    <a:pt x="70" y="26"/>
                  </a:cubicBezTo>
                  <a:cubicBezTo>
                    <a:pt x="72" y="31"/>
                    <a:pt x="78" y="35"/>
                    <a:pt x="79" y="41"/>
                  </a:cubicBezTo>
                  <a:cubicBezTo>
                    <a:pt x="79" y="43"/>
                    <a:pt x="81" y="45"/>
                    <a:pt x="82" y="46"/>
                  </a:cubicBezTo>
                  <a:cubicBezTo>
                    <a:pt x="84" y="49"/>
                    <a:pt x="86" y="52"/>
                    <a:pt x="84" y="56"/>
                  </a:cubicBezTo>
                  <a:cubicBezTo>
                    <a:pt x="83" y="58"/>
                    <a:pt x="86" y="60"/>
                    <a:pt x="88" y="61"/>
                  </a:cubicBezTo>
                  <a:cubicBezTo>
                    <a:pt x="89" y="61"/>
                    <a:pt x="87" y="61"/>
                    <a:pt x="88" y="61"/>
                  </a:cubicBezTo>
                  <a:cubicBezTo>
                    <a:pt x="97" y="64"/>
                    <a:pt x="98" y="64"/>
                    <a:pt x="100" y="55"/>
                  </a:cubicBezTo>
                  <a:cubicBezTo>
                    <a:pt x="101" y="51"/>
                    <a:pt x="102" y="51"/>
                    <a:pt x="106" y="50"/>
                  </a:cubicBezTo>
                  <a:cubicBezTo>
                    <a:pt x="109" y="49"/>
                    <a:pt x="110" y="44"/>
                    <a:pt x="111" y="41"/>
                  </a:cubicBezTo>
                  <a:cubicBezTo>
                    <a:pt x="112" y="38"/>
                    <a:pt x="112" y="36"/>
                    <a:pt x="114" y="34"/>
                  </a:cubicBezTo>
                  <a:cubicBezTo>
                    <a:pt x="115" y="33"/>
                    <a:pt x="115" y="33"/>
                    <a:pt x="116" y="33"/>
                  </a:cubicBezTo>
                  <a:cubicBezTo>
                    <a:pt x="120" y="36"/>
                    <a:pt x="122" y="36"/>
                    <a:pt x="124" y="30"/>
                  </a:cubicBezTo>
                  <a:cubicBezTo>
                    <a:pt x="127" y="22"/>
                    <a:pt x="133" y="16"/>
                    <a:pt x="143" y="17"/>
                  </a:cubicBezTo>
                  <a:cubicBezTo>
                    <a:pt x="151" y="18"/>
                    <a:pt x="158" y="14"/>
                    <a:pt x="165" y="15"/>
                  </a:cubicBezTo>
                  <a:cubicBezTo>
                    <a:pt x="168" y="15"/>
                    <a:pt x="171" y="15"/>
                    <a:pt x="173" y="16"/>
                  </a:cubicBezTo>
                  <a:cubicBezTo>
                    <a:pt x="176" y="18"/>
                    <a:pt x="179" y="18"/>
                    <a:pt x="179" y="23"/>
                  </a:cubicBezTo>
                  <a:cubicBezTo>
                    <a:pt x="178" y="25"/>
                    <a:pt x="181" y="24"/>
                    <a:pt x="182" y="24"/>
                  </a:cubicBezTo>
                  <a:cubicBezTo>
                    <a:pt x="186" y="23"/>
                    <a:pt x="188" y="24"/>
                    <a:pt x="189" y="28"/>
                  </a:cubicBezTo>
                  <a:cubicBezTo>
                    <a:pt x="190" y="32"/>
                    <a:pt x="193" y="36"/>
                    <a:pt x="196" y="39"/>
                  </a:cubicBezTo>
                  <a:cubicBezTo>
                    <a:pt x="200" y="43"/>
                    <a:pt x="198" y="48"/>
                    <a:pt x="195" y="50"/>
                  </a:cubicBezTo>
                  <a:cubicBezTo>
                    <a:pt x="193" y="53"/>
                    <a:pt x="191" y="53"/>
                    <a:pt x="194" y="56"/>
                  </a:cubicBezTo>
                  <a:cubicBezTo>
                    <a:pt x="195" y="58"/>
                    <a:pt x="195" y="60"/>
                    <a:pt x="194" y="61"/>
                  </a:cubicBezTo>
                  <a:cubicBezTo>
                    <a:pt x="189" y="67"/>
                    <a:pt x="191" y="76"/>
                    <a:pt x="185" y="82"/>
                  </a:cubicBezTo>
                  <a:cubicBezTo>
                    <a:pt x="183" y="83"/>
                    <a:pt x="185" y="86"/>
                    <a:pt x="187" y="87"/>
                  </a:cubicBezTo>
                  <a:cubicBezTo>
                    <a:pt x="188" y="88"/>
                    <a:pt x="188" y="88"/>
                    <a:pt x="189" y="89"/>
                  </a:cubicBezTo>
                  <a:cubicBezTo>
                    <a:pt x="178" y="95"/>
                    <a:pt x="171" y="105"/>
                    <a:pt x="161" y="111"/>
                  </a:cubicBezTo>
                  <a:cubicBezTo>
                    <a:pt x="160" y="112"/>
                    <a:pt x="158" y="112"/>
                    <a:pt x="160" y="114"/>
                  </a:cubicBezTo>
                  <a:close/>
                </a:path>
              </a:pathLst>
            </a:custGeom>
            <a:solidFill>
              <a:srgbClr val="FB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8" name="Freeform 281"/>
            <p:cNvSpPr/>
            <p:nvPr/>
          </p:nvSpPr>
          <p:spPr bwMode="auto">
            <a:xfrm>
              <a:off x="3363" y="980"/>
              <a:ext cx="498" cy="203"/>
            </a:xfrm>
            <a:custGeom>
              <a:avLst/>
              <a:gdLst>
                <a:gd name="T0" fmla="*/ 232 w 237"/>
                <a:gd name="T1" fmla="*/ 17 h 96"/>
                <a:gd name="T2" fmla="*/ 231 w 237"/>
                <a:gd name="T3" fmla="*/ 18 h 96"/>
                <a:gd name="T4" fmla="*/ 210 w 237"/>
                <a:gd name="T5" fmla="*/ 38 h 96"/>
                <a:gd name="T6" fmla="*/ 210 w 237"/>
                <a:gd name="T7" fmla="*/ 38 h 96"/>
                <a:gd name="T8" fmla="*/ 170 w 237"/>
                <a:gd name="T9" fmla="*/ 38 h 96"/>
                <a:gd name="T10" fmla="*/ 170 w 237"/>
                <a:gd name="T11" fmla="*/ 38 h 96"/>
                <a:gd name="T12" fmla="*/ 149 w 237"/>
                <a:gd name="T13" fmla="*/ 26 h 96"/>
                <a:gd name="T14" fmla="*/ 144 w 237"/>
                <a:gd name="T15" fmla="*/ 23 h 96"/>
                <a:gd name="T16" fmla="*/ 143 w 237"/>
                <a:gd name="T17" fmla="*/ 28 h 96"/>
                <a:gd name="T18" fmla="*/ 142 w 237"/>
                <a:gd name="T19" fmla="*/ 35 h 96"/>
                <a:gd name="T20" fmla="*/ 139 w 237"/>
                <a:gd name="T21" fmla="*/ 48 h 96"/>
                <a:gd name="T22" fmla="*/ 139 w 237"/>
                <a:gd name="T23" fmla="*/ 48 h 96"/>
                <a:gd name="T24" fmla="*/ 136 w 237"/>
                <a:gd name="T25" fmla="*/ 56 h 96"/>
                <a:gd name="T26" fmla="*/ 135 w 237"/>
                <a:gd name="T27" fmla="*/ 58 h 96"/>
                <a:gd name="T28" fmla="*/ 125 w 237"/>
                <a:gd name="T29" fmla="*/ 79 h 96"/>
                <a:gd name="T30" fmla="*/ 122 w 237"/>
                <a:gd name="T31" fmla="*/ 83 h 96"/>
                <a:gd name="T32" fmla="*/ 83 w 237"/>
                <a:gd name="T33" fmla="*/ 91 h 96"/>
                <a:gd name="T34" fmla="*/ 65 w 237"/>
                <a:gd name="T35" fmla="*/ 71 h 96"/>
                <a:gd name="T36" fmla="*/ 65 w 237"/>
                <a:gd name="T37" fmla="*/ 71 h 96"/>
                <a:gd name="T38" fmla="*/ 62 w 237"/>
                <a:gd name="T39" fmla="*/ 42 h 96"/>
                <a:gd name="T40" fmla="*/ 62 w 237"/>
                <a:gd name="T41" fmla="*/ 42 h 96"/>
                <a:gd name="T42" fmla="*/ 63 w 237"/>
                <a:gd name="T43" fmla="*/ 33 h 96"/>
                <a:gd name="T44" fmla="*/ 63 w 237"/>
                <a:gd name="T45" fmla="*/ 33 h 96"/>
                <a:gd name="T46" fmla="*/ 64 w 237"/>
                <a:gd name="T47" fmla="*/ 26 h 96"/>
                <a:gd name="T48" fmla="*/ 64 w 237"/>
                <a:gd name="T49" fmla="*/ 21 h 96"/>
                <a:gd name="T50" fmla="*/ 60 w 237"/>
                <a:gd name="T51" fmla="*/ 18 h 96"/>
                <a:gd name="T52" fmla="*/ 57 w 237"/>
                <a:gd name="T53" fmla="*/ 21 h 96"/>
                <a:gd name="T54" fmla="*/ 57 w 237"/>
                <a:gd name="T55" fmla="*/ 21 h 96"/>
                <a:gd name="T56" fmla="*/ 49 w 237"/>
                <a:gd name="T57" fmla="*/ 27 h 96"/>
                <a:gd name="T58" fmla="*/ 43 w 237"/>
                <a:gd name="T59" fmla="*/ 31 h 96"/>
                <a:gd name="T60" fmla="*/ 18 w 237"/>
                <a:gd name="T61" fmla="*/ 40 h 96"/>
                <a:gd name="T62" fmla="*/ 3 w 237"/>
                <a:gd name="T63" fmla="*/ 40 h 96"/>
                <a:gd name="T64" fmla="*/ 4 w 237"/>
                <a:gd name="T65" fmla="*/ 35 h 96"/>
                <a:gd name="T66" fmla="*/ 6 w 237"/>
                <a:gd name="T67" fmla="*/ 34 h 96"/>
                <a:gd name="T68" fmla="*/ 17 w 237"/>
                <a:gd name="T69" fmla="*/ 33 h 96"/>
                <a:gd name="T70" fmla="*/ 21 w 237"/>
                <a:gd name="T71" fmla="*/ 33 h 96"/>
                <a:gd name="T72" fmla="*/ 44 w 237"/>
                <a:gd name="T73" fmla="*/ 24 h 96"/>
                <a:gd name="T74" fmla="*/ 63 w 237"/>
                <a:gd name="T75" fmla="*/ 6 h 96"/>
                <a:gd name="T76" fmla="*/ 70 w 237"/>
                <a:gd name="T77" fmla="*/ 9 h 96"/>
                <a:gd name="T78" fmla="*/ 71 w 237"/>
                <a:gd name="T79" fmla="*/ 16 h 96"/>
                <a:gd name="T80" fmla="*/ 68 w 237"/>
                <a:gd name="T81" fmla="*/ 44 h 96"/>
                <a:gd name="T82" fmla="*/ 68 w 237"/>
                <a:gd name="T83" fmla="*/ 52 h 96"/>
                <a:gd name="T84" fmla="*/ 68 w 237"/>
                <a:gd name="T85" fmla="*/ 54 h 96"/>
                <a:gd name="T86" fmla="*/ 95 w 237"/>
                <a:gd name="T87" fmla="*/ 86 h 96"/>
                <a:gd name="T88" fmla="*/ 123 w 237"/>
                <a:gd name="T89" fmla="*/ 70 h 96"/>
                <a:gd name="T90" fmla="*/ 123 w 237"/>
                <a:gd name="T91" fmla="*/ 68 h 96"/>
                <a:gd name="T92" fmla="*/ 131 w 237"/>
                <a:gd name="T93" fmla="*/ 54 h 96"/>
                <a:gd name="T94" fmla="*/ 138 w 237"/>
                <a:gd name="T95" fmla="*/ 18 h 96"/>
                <a:gd name="T96" fmla="*/ 139 w 237"/>
                <a:gd name="T97" fmla="*/ 15 h 96"/>
                <a:gd name="T98" fmla="*/ 140 w 237"/>
                <a:gd name="T99" fmla="*/ 14 h 96"/>
                <a:gd name="T100" fmla="*/ 148 w 237"/>
                <a:gd name="T101" fmla="*/ 16 h 96"/>
                <a:gd name="T102" fmla="*/ 166 w 237"/>
                <a:gd name="T103" fmla="*/ 28 h 96"/>
                <a:gd name="T104" fmla="*/ 179 w 237"/>
                <a:gd name="T105" fmla="*/ 33 h 96"/>
                <a:gd name="T106" fmla="*/ 181 w 237"/>
                <a:gd name="T107" fmla="*/ 34 h 96"/>
                <a:gd name="T108" fmla="*/ 197 w 237"/>
                <a:gd name="T109" fmla="*/ 36 h 96"/>
                <a:gd name="T110" fmla="*/ 199 w 237"/>
                <a:gd name="T111" fmla="*/ 35 h 96"/>
                <a:gd name="T112" fmla="*/ 222 w 237"/>
                <a:gd name="T113" fmla="*/ 20 h 96"/>
                <a:gd name="T114" fmla="*/ 224 w 237"/>
                <a:gd name="T115" fmla="*/ 18 h 96"/>
                <a:gd name="T116" fmla="*/ 228 w 237"/>
                <a:gd name="T117" fmla="*/ 10 h 96"/>
                <a:gd name="T118" fmla="*/ 229 w 237"/>
                <a:gd name="T119" fmla="*/ 8 h 96"/>
                <a:gd name="T120" fmla="*/ 233 w 237"/>
                <a:gd name="T121" fmla="*/ 1 h 96"/>
                <a:gd name="T122" fmla="*/ 237 w 237"/>
                <a:gd name="T123" fmla="*/ 3 h 96"/>
                <a:gd name="T124" fmla="*/ 232 w 237"/>
                <a:gd name="T125" fmla="*/ 1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7" h="96">
                  <a:moveTo>
                    <a:pt x="232" y="17"/>
                  </a:moveTo>
                  <a:cubicBezTo>
                    <a:pt x="232" y="18"/>
                    <a:pt x="232" y="18"/>
                    <a:pt x="231" y="18"/>
                  </a:cubicBezTo>
                  <a:cubicBezTo>
                    <a:pt x="228" y="29"/>
                    <a:pt x="219" y="33"/>
                    <a:pt x="210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7" y="43"/>
                    <a:pt x="183" y="45"/>
                    <a:pt x="170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3" y="35"/>
                    <a:pt x="155" y="32"/>
                    <a:pt x="149" y="26"/>
                  </a:cubicBezTo>
                  <a:cubicBezTo>
                    <a:pt x="148" y="25"/>
                    <a:pt x="146" y="22"/>
                    <a:pt x="144" y="23"/>
                  </a:cubicBezTo>
                  <a:cubicBezTo>
                    <a:pt x="142" y="24"/>
                    <a:pt x="145" y="27"/>
                    <a:pt x="143" y="28"/>
                  </a:cubicBezTo>
                  <a:cubicBezTo>
                    <a:pt x="142" y="31"/>
                    <a:pt x="142" y="33"/>
                    <a:pt x="142" y="35"/>
                  </a:cubicBezTo>
                  <a:cubicBezTo>
                    <a:pt x="141" y="40"/>
                    <a:pt x="141" y="44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8" y="50"/>
                    <a:pt x="138" y="53"/>
                    <a:pt x="136" y="56"/>
                  </a:cubicBezTo>
                  <a:cubicBezTo>
                    <a:pt x="135" y="56"/>
                    <a:pt x="135" y="57"/>
                    <a:pt x="135" y="58"/>
                  </a:cubicBezTo>
                  <a:cubicBezTo>
                    <a:pt x="133" y="66"/>
                    <a:pt x="132" y="74"/>
                    <a:pt x="125" y="79"/>
                  </a:cubicBezTo>
                  <a:cubicBezTo>
                    <a:pt x="124" y="80"/>
                    <a:pt x="123" y="82"/>
                    <a:pt x="122" y="83"/>
                  </a:cubicBezTo>
                  <a:cubicBezTo>
                    <a:pt x="111" y="92"/>
                    <a:pt x="98" y="96"/>
                    <a:pt x="83" y="91"/>
                  </a:cubicBezTo>
                  <a:cubicBezTo>
                    <a:pt x="74" y="87"/>
                    <a:pt x="69" y="79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1" y="62"/>
                    <a:pt x="60" y="5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39"/>
                    <a:pt x="62" y="36"/>
                    <a:pt x="63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28"/>
                    <a:pt x="64" y="26"/>
                  </a:cubicBezTo>
                  <a:cubicBezTo>
                    <a:pt x="64" y="24"/>
                    <a:pt x="63" y="22"/>
                    <a:pt x="64" y="21"/>
                  </a:cubicBezTo>
                  <a:cubicBezTo>
                    <a:pt x="64" y="18"/>
                    <a:pt x="65" y="15"/>
                    <a:pt x="60" y="18"/>
                  </a:cubicBezTo>
                  <a:cubicBezTo>
                    <a:pt x="59" y="19"/>
                    <a:pt x="58" y="20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5" y="24"/>
                    <a:pt x="52" y="26"/>
                    <a:pt x="49" y="27"/>
                  </a:cubicBezTo>
                  <a:cubicBezTo>
                    <a:pt x="47" y="28"/>
                    <a:pt x="45" y="30"/>
                    <a:pt x="43" y="31"/>
                  </a:cubicBezTo>
                  <a:cubicBezTo>
                    <a:pt x="36" y="38"/>
                    <a:pt x="27" y="39"/>
                    <a:pt x="18" y="40"/>
                  </a:cubicBezTo>
                  <a:cubicBezTo>
                    <a:pt x="13" y="41"/>
                    <a:pt x="8" y="41"/>
                    <a:pt x="3" y="40"/>
                  </a:cubicBezTo>
                  <a:cubicBezTo>
                    <a:pt x="0" y="37"/>
                    <a:pt x="3" y="36"/>
                    <a:pt x="4" y="35"/>
                  </a:cubicBezTo>
                  <a:cubicBezTo>
                    <a:pt x="5" y="35"/>
                    <a:pt x="6" y="35"/>
                    <a:pt x="6" y="34"/>
                  </a:cubicBezTo>
                  <a:cubicBezTo>
                    <a:pt x="10" y="35"/>
                    <a:pt x="14" y="36"/>
                    <a:pt x="17" y="33"/>
                  </a:cubicBezTo>
                  <a:cubicBezTo>
                    <a:pt x="18" y="32"/>
                    <a:pt x="19" y="32"/>
                    <a:pt x="21" y="33"/>
                  </a:cubicBezTo>
                  <a:cubicBezTo>
                    <a:pt x="30" y="33"/>
                    <a:pt x="37" y="29"/>
                    <a:pt x="44" y="24"/>
                  </a:cubicBezTo>
                  <a:cubicBezTo>
                    <a:pt x="50" y="17"/>
                    <a:pt x="56" y="11"/>
                    <a:pt x="63" y="6"/>
                  </a:cubicBezTo>
                  <a:cubicBezTo>
                    <a:pt x="67" y="4"/>
                    <a:pt x="69" y="5"/>
                    <a:pt x="70" y="9"/>
                  </a:cubicBezTo>
                  <a:cubicBezTo>
                    <a:pt x="71" y="11"/>
                    <a:pt x="71" y="13"/>
                    <a:pt x="71" y="16"/>
                  </a:cubicBezTo>
                  <a:cubicBezTo>
                    <a:pt x="69" y="25"/>
                    <a:pt x="69" y="34"/>
                    <a:pt x="68" y="44"/>
                  </a:cubicBezTo>
                  <a:cubicBezTo>
                    <a:pt x="67" y="46"/>
                    <a:pt x="68" y="49"/>
                    <a:pt x="68" y="52"/>
                  </a:cubicBezTo>
                  <a:cubicBezTo>
                    <a:pt x="68" y="53"/>
                    <a:pt x="68" y="54"/>
                    <a:pt x="68" y="54"/>
                  </a:cubicBezTo>
                  <a:cubicBezTo>
                    <a:pt x="68" y="70"/>
                    <a:pt x="80" y="85"/>
                    <a:pt x="95" y="86"/>
                  </a:cubicBezTo>
                  <a:cubicBezTo>
                    <a:pt x="106" y="88"/>
                    <a:pt x="121" y="79"/>
                    <a:pt x="123" y="70"/>
                  </a:cubicBezTo>
                  <a:cubicBezTo>
                    <a:pt x="123" y="69"/>
                    <a:pt x="123" y="68"/>
                    <a:pt x="123" y="68"/>
                  </a:cubicBezTo>
                  <a:cubicBezTo>
                    <a:pt x="127" y="64"/>
                    <a:pt x="130" y="60"/>
                    <a:pt x="131" y="54"/>
                  </a:cubicBezTo>
                  <a:cubicBezTo>
                    <a:pt x="134" y="42"/>
                    <a:pt x="138" y="31"/>
                    <a:pt x="138" y="18"/>
                  </a:cubicBezTo>
                  <a:cubicBezTo>
                    <a:pt x="138" y="17"/>
                    <a:pt x="138" y="16"/>
                    <a:pt x="139" y="15"/>
                  </a:cubicBezTo>
                  <a:cubicBezTo>
                    <a:pt x="139" y="14"/>
                    <a:pt x="140" y="14"/>
                    <a:pt x="140" y="14"/>
                  </a:cubicBezTo>
                  <a:cubicBezTo>
                    <a:pt x="144" y="13"/>
                    <a:pt x="146" y="15"/>
                    <a:pt x="148" y="16"/>
                  </a:cubicBezTo>
                  <a:cubicBezTo>
                    <a:pt x="153" y="21"/>
                    <a:pt x="158" y="27"/>
                    <a:pt x="166" y="28"/>
                  </a:cubicBezTo>
                  <a:cubicBezTo>
                    <a:pt x="170" y="32"/>
                    <a:pt x="174" y="34"/>
                    <a:pt x="179" y="33"/>
                  </a:cubicBezTo>
                  <a:cubicBezTo>
                    <a:pt x="180" y="34"/>
                    <a:pt x="181" y="34"/>
                    <a:pt x="181" y="34"/>
                  </a:cubicBezTo>
                  <a:cubicBezTo>
                    <a:pt x="186" y="36"/>
                    <a:pt x="192" y="36"/>
                    <a:pt x="197" y="36"/>
                  </a:cubicBezTo>
                  <a:cubicBezTo>
                    <a:pt x="198" y="35"/>
                    <a:pt x="199" y="35"/>
                    <a:pt x="199" y="35"/>
                  </a:cubicBezTo>
                  <a:cubicBezTo>
                    <a:pt x="209" y="34"/>
                    <a:pt x="216" y="28"/>
                    <a:pt x="222" y="20"/>
                  </a:cubicBezTo>
                  <a:cubicBezTo>
                    <a:pt x="223" y="19"/>
                    <a:pt x="223" y="19"/>
                    <a:pt x="224" y="18"/>
                  </a:cubicBezTo>
                  <a:cubicBezTo>
                    <a:pt x="226" y="16"/>
                    <a:pt x="228" y="13"/>
                    <a:pt x="228" y="10"/>
                  </a:cubicBezTo>
                  <a:cubicBezTo>
                    <a:pt x="229" y="9"/>
                    <a:pt x="229" y="9"/>
                    <a:pt x="229" y="8"/>
                  </a:cubicBezTo>
                  <a:cubicBezTo>
                    <a:pt x="231" y="6"/>
                    <a:pt x="230" y="2"/>
                    <a:pt x="233" y="1"/>
                  </a:cubicBezTo>
                  <a:cubicBezTo>
                    <a:pt x="235" y="0"/>
                    <a:pt x="236" y="1"/>
                    <a:pt x="237" y="3"/>
                  </a:cubicBezTo>
                  <a:cubicBezTo>
                    <a:pt x="236" y="8"/>
                    <a:pt x="235" y="13"/>
                    <a:pt x="232" y="17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9" name="Freeform 282"/>
            <p:cNvSpPr/>
            <p:nvPr/>
          </p:nvSpPr>
          <p:spPr bwMode="auto">
            <a:xfrm>
              <a:off x="3412" y="607"/>
              <a:ext cx="426" cy="209"/>
            </a:xfrm>
            <a:custGeom>
              <a:avLst/>
              <a:gdLst>
                <a:gd name="T0" fmla="*/ 183 w 203"/>
                <a:gd name="T1" fmla="*/ 98 h 99"/>
                <a:gd name="T2" fmla="*/ 180 w 203"/>
                <a:gd name="T3" fmla="*/ 99 h 99"/>
                <a:gd name="T4" fmla="*/ 179 w 203"/>
                <a:gd name="T5" fmla="*/ 95 h 99"/>
                <a:gd name="T6" fmla="*/ 187 w 203"/>
                <a:gd name="T7" fmla="*/ 73 h 99"/>
                <a:gd name="T8" fmla="*/ 190 w 203"/>
                <a:gd name="T9" fmla="*/ 46 h 99"/>
                <a:gd name="T10" fmla="*/ 178 w 203"/>
                <a:gd name="T11" fmla="*/ 29 h 99"/>
                <a:gd name="T12" fmla="*/ 159 w 203"/>
                <a:gd name="T13" fmla="*/ 20 h 99"/>
                <a:gd name="T14" fmla="*/ 141 w 203"/>
                <a:gd name="T15" fmla="*/ 22 h 99"/>
                <a:gd name="T16" fmla="*/ 113 w 203"/>
                <a:gd name="T17" fmla="*/ 39 h 99"/>
                <a:gd name="T18" fmla="*/ 109 w 203"/>
                <a:gd name="T19" fmla="*/ 43 h 99"/>
                <a:gd name="T20" fmla="*/ 109 w 203"/>
                <a:gd name="T21" fmla="*/ 43 h 99"/>
                <a:gd name="T22" fmla="*/ 105 w 203"/>
                <a:gd name="T23" fmla="*/ 48 h 99"/>
                <a:gd name="T24" fmla="*/ 91 w 203"/>
                <a:gd name="T25" fmla="*/ 71 h 99"/>
                <a:gd name="T26" fmla="*/ 82 w 203"/>
                <a:gd name="T27" fmla="*/ 72 h 99"/>
                <a:gd name="T28" fmla="*/ 68 w 203"/>
                <a:gd name="T29" fmla="*/ 40 h 99"/>
                <a:gd name="T30" fmla="*/ 51 w 203"/>
                <a:gd name="T31" fmla="*/ 20 h 99"/>
                <a:gd name="T32" fmla="*/ 38 w 203"/>
                <a:gd name="T33" fmla="*/ 9 h 99"/>
                <a:gd name="T34" fmla="*/ 19 w 203"/>
                <a:gd name="T35" fmla="*/ 8 h 99"/>
                <a:gd name="T36" fmla="*/ 17 w 203"/>
                <a:gd name="T37" fmla="*/ 8 h 99"/>
                <a:gd name="T38" fmla="*/ 8 w 203"/>
                <a:gd name="T39" fmla="*/ 11 h 99"/>
                <a:gd name="T40" fmla="*/ 3 w 203"/>
                <a:gd name="T41" fmla="*/ 14 h 99"/>
                <a:gd name="T42" fmla="*/ 0 w 203"/>
                <a:gd name="T43" fmla="*/ 12 h 99"/>
                <a:gd name="T44" fmla="*/ 11 w 203"/>
                <a:gd name="T45" fmla="*/ 4 h 99"/>
                <a:gd name="T46" fmla="*/ 25 w 203"/>
                <a:gd name="T47" fmla="*/ 1 h 99"/>
                <a:gd name="T48" fmla="*/ 52 w 203"/>
                <a:gd name="T49" fmla="*/ 12 h 99"/>
                <a:gd name="T50" fmla="*/ 86 w 203"/>
                <a:gd name="T51" fmla="*/ 65 h 99"/>
                <a:gd name="T52" fmla="*/ 117 w 203"/>
                <a:gd name="T53" fmla="*/ 27 h 99"/>
                <a:gd name="T54" fmla="*/ 135 w 203"/>
                <a:gd name="T55" fmla="*/ 17 h 99"/>
                <a:gd name="T56" fmla="*/ 135 w 203"/>
                <a:gd name="T57" fmla="*/ 17 h 99"/>
                <a:gd name="T58" fmla="*/ 171 w 203"/>
                <a:gd name="T59" fmla="*/ 16 h 99"/>
                <a:gd name="T60" fmla="*/ 170 w 203"/>
                <a:gd name="T61" fmla="*/ 16 h 99"/>
                <a:gd name="T62" fmla="*/ 184 w 203"/>
                <a:gd name="T63" fmla="*/ 25 h 99"/>
                <a:gd name="T64" fmla="*/ 188 w 203"/>
                <a:gd name="T65" fmla="*/ 28 h 99"/>
                <a:gd name="T66" fmla="*/ 194 w 203"/>
                <a:gd name="T67" fmla="*/ 74 h 99"/>
                <a:gd name="T68" fmla="*/ 192 w 203"/>
                <a:gd name="T69" fmla="*/ 80 h 99"/>
                <a:gd name="T70" fmla="*/ 185 w 203"/>
                <a:gd name="T71" fmla="*/ 96 h 99"/>
                <a:gd name="T72" fmla="*/ 183 w 203"/>
                <a:gd name="T7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99">
                  <a:moveTo>
                    <a:pt x="183" y="98"/>
                  </a:moveTo>
                  <a:cubicBezTo>
                    <a:pt x="182" y="98"/>
                    <a:pt x="181" y="98"/>
                    <a:pt x="180" y="99"/>
                  </a:cubicBezTo>
                  <a:cubicBezTo>
                    <a:pt x="179" y="98"/>
                    <a:pt x="179" y="96"/>
                    <a:pt x="179" y="95"/>
                  </a:cubicBezTo>
                  <a:cubicBezTo>
                    <a:pt x="183" y="88"/>
                    <a:pt x="185" y="80"/>
                    <a:pt x="187" y="73"/>
                  </a:cubicBezTo>
                  <a:cubicBezTo>
                    <a:pt x="191" y="64"/>
                    <a:pt x="194" y="56"/>
                    <a:pt x="190" y="46"/>
                  </a:cubicBezTo>
                  <a:cubicBezTo>
                    <a:pt x="187" y="39"/>
                    <a:pt x="183" y="34"/>
                    <a:pt x="178" y="29"/>
                  </a:cubicBezTo>
                  <a:cubicBezTo>
                    <a:pt x="172" y="26"/>
                    <a:pt x="166" y="21"/>
                    <a:pt x="159" y="20"/>
                  </a:cubicBezTo>
                  <a:cubicBezTo>
                    <a:pt x="153" y="19"/>
                    <a:pt x="147" y="21"/>
                    <a:pt x="141" y="22"/>
                  </a:cubicBezTo>
                  <a:cubicBezTo>
                    <a:pt x="130" y="25"/>
                    <a:pt x="120" y="31"/>
                    <a:pt x="113" y="39"/>
                  </a:cubicBezTo>
                  <a:cubicBezTo>
                    <a:pt x="111" y="41"/>
                    <a:pt x="110" y="42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7" y="43"/>
                    <a:pt x="106" y="46"/>
                    <a:pt x="105" y="48"/>
                  </a:cubicBezTo>
                  <a:cubicBezTo>
                    <a:pt x="102" y="56"/>
                    <a:pt x="92" y="60"/>
                    <a:pt x="91" y="71"/>
                  </a:cubicBezTo>
                  <a:cubicBezTo>
                    <a:pt x="90" y="72"/>
                    <a:pt x="85" y="72"/>
                    <a:pt x="82" y="72"/>
                  </a:cubicBezTo>
                  <a:cubicBezTo>
                    <a:pt x="80" y="60"/>
                    <a:pt x="74" y="50"/>
                    <a:pt x="68" y="40"/>
                  </a:cubicBezTo>
                  <a:cubicBezTo>
                    <a:pt x="64" y="32"/>
                    <a:pt x="57" y="27"/>
                    <a:pt x="51" y="20"/>
                  </a:cubicBezTo>
                  <a:cubicBezTo>
                    <a:pt x="48" y="14"/>
                    <a:pt x="42" y="13"/>
                    <a:pt x="38" y="9"/>
                  </a:cubicBezTo>
                  <a:cubicBezTo>
                    <a:pt x="32" y="3"/>
                    <a:pt x="25" y="6"/>
                    <a:pt x="19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3" y="7"/>
                    <a:pt x="11" y="9"/>
                    <a:pt x="8" y="11"/>
                  </a:cubicBezTo>
                  <a:cubicBezTo>
                    <a:pt x="7" y="12"/>
                    <a:pt x="5" y="14"/>
                    <a:pt x="3" y="14"/>
                  </a:cubicBezTo>
                  <a:cubicBezTo>
                    <a:pt x="1" y="14"/>
                    <a:pt x="0" y="14"/>
                    <a:pt x="0" y="12"/>
                  </a:cubicBezTo>
                  <a:cubicBezTo>
                    <a:pt x="3" y="8"/>
                    <a:pt x="7" y="5"/>
                    <a:pt x="11" y="4"/>
                  </a:cubicBezTo>
                  <a:cubicBezTo>
                    <a:pt x="16" y="2"/>
                    <a:pt x="20" y="1"/>
                    <a:pt x="25" y="1"/>
                  </a:cubicBezTo>
                  <a:cubicBezTo>
                    <a:pt x="36" y="0"/>
                    <a:pt x="45" y="4"/>
                    <a:pt x="52" y="12"/>
                  </a:cubicBezTo>
                  <a:cubicBezTo>
                    <a:pt x="66" y="27"/>
                    <a:pt x="80" y="43"/>
                    <a:pt x="86" y="65"/>
                  </a:cubicBezTo>
                  <a:cubicBezTo>
                    <a:pt x="94" y="49"/>
                    <a:pt x="106" y="39"/>
                    <a:pt x="117" y="27"/>
                  </a:cubicBezTo>
                  <a:cubicBezTo>
                    <a:pt x="122" y="22"/>
                    <a:pt x="129" y="19"/>
                    <a:pt x="135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47" y="12"/>
                    <a:pt x="159" y="11"/>
                    <a:pt x="171" y="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75" y="18"/>
                    <a:pt x="180" y="21"/>
                    <a:pt x="184" y="25"/>
                  </a:cubicBezTo>
                  <a:cubicBezTo>
                    <a:pt x="185" y="26"/>
                    <a:pt x="186" y="27"/>
                    <a:pt x="188" y="28"/>
                  </a:cubicBezTo>
                  <a:cubicBezTo>
                    <a:pt x="200" y="40"/>
                    <a:pt x="203" y="59"/>
                    <a:pt x="194" y="74"/>
                  </a:cubicBezTo>
                  <a:cubicBezTo>
                    <a:pt x="194" y="76"/>
                    <a:pt x="193" y="78"/>
                    <a:pt x="192" y="80"/>
                  </a:cubicBezTo>
                  <a:cubicBezTo>
                    <a:pt x="190" y="86"/>
                    <a:pt x="188" y="91"/>
                    <a:pt x="185" y="96"/>
                  </a:cubicBezTo>
                  <a:cubicBezTo>
                    <a:pt x="184" y="97"/>
                    <a:pt x="184" y="97"/>
                    <a:pt x="183" y="98"/>
                  </a:cubicBezTo>
                  <a:close/>
                </a:path>
              </a:pathLst>
            </a:custGeom>
            <a:solidFill>
              <a:srgbClr val="FA9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0" name="Freeform 283"/>
            <p:cNvSpPr/>
            <p:nvPr/>
          </p:nvSpPr>
          <p:spPr bwMode="auto">
            <a:xfrm>
              <a:off x="3309" y="695"/>
              <a:ext cx="176" cy="370"/>
            </a:xfrm>
            <a:custGeom>
              <a:avLst/>
              <a:gdLst>
                <a:gd name="T0" fmla="*/ 32 w 84"/>
                <a:gd name="T1" fmla="*/ 171 h 175"/>
                <a:gd name="T2" fmla="*/ 28 w 84"/>
                <a:gd name="T3" fmla="*/ 174 h 175"/>
                <a:gd name="T4" fmla="*/ 16 w 84"/>
                <a:gd name="T5" fmla="*/ 170 h 175"/>
                <a:gd name="T6" fmla="*/ 16 w 84"/>
                <a:gd name="T7" fmla="*/ 170 h 175"/>
                <a:gd name="T8" fmla="*/ 2 w 84"/>
                <a:gd name="T9" fmla="*/ 126 h 175"/>
                <a:gd name="T10" fmla="*/ 4 w 84"/>
                <a:gd name="T11" fmla="*/ 119 h 175"/>
                <a:gd name="T12" fmla="*/ 6 w 84"/>
                <a:gd name="T13" fmla="*/ 114 h 175"/>
                <a:gd name="T14" fmla="*/ 35 w 84"/>
                <a:gd name="T15" fmla="*/ 87 h 175"/>
                <a:gd name="T16" fmla="*/ 35 w 84"/>
                <a:gd name="T17" fmla="*/ 87 h 175"/>
                <a:gd name="T18" fmla="*/ 41 w 84"/>
                <a:gd name="T19" fmla="*/ 84 h 175"/>
                <a:gd name="T20" fmla="*/ 41 w 84"/>
                <a:gd name="T21" fmla="*/ 84 h 175"/>
                <a:gd name="T22" fmla="*/ 60 w 84"/>
                <a:gd name="T23" fmla="*/ 78 h 175"/>
                <a:gd name="T24" fmla="*/ 60 w 84"/>
                <a:gd name="T25" fmla="*/ 78 h 175"/>
                <a:gd name="T26" fmla="*/ 72 w 84"/>
                <a:gd name="T27" fmla="*/ 74 h 175"/>
                <a:gd name="T28" fmla="*/ 73 w 84"/>
                <a:gd name="T29" fmla="*/ 71 h 175"/>
                <a:gd name="T30" fmla="*/ 66 w 84"/>
                <a:gd name="T31" fmla="*/ 64 h 175"/>
                <a:gd name="T32" fmla="*/ 55 w 84"/>
                <a:gd name="T33" fmla="*/ 53 h 175"/>
                <a:gd name="T34" fmla="*/ 38 w 84"/>
                <a:gd name="T35" fmla="*/ 29 h 175"/>
                <a:gd name="T36" fmla="*/ 36 w 84"/>
                <a:gd name="T37" fmla="*/ 22 h 175"/>
                <a:gd name="T38" fmla="*/ 35 w 84"/>
                <a:gd name="T39" fmla="*/ 20 h 175"/>
                <a:gd name="T40" fmla="*/ 34 w 84"/>
                <a:gd name="T41" fmla="*/ 9 h 175"/>
                <a:gd name="T42" fmla="*/ 34 w 84"/>
                <a:gd name="T43" fmla="*/ 1 h 175"/>
                <a:gd name="T44" fmla="*/ 37 w 84"/>
                <a:gd name="T45" fmla="*/ 1 h 175"/>
                <a:gd name="T46" fmla="*/ 39 w 84"/>
                <a:gd name="T47" fmla="*/ 6 h 175"/>
                <a:gd name="T48" fmla="*/ 42 w 84"/>
                <a:gd name="T49" fmla="*/ 20 h 175"/>
                <a:gd name="T50" fmla="*/ 43 w 84"/>
                <a:gd name="T51" fmla="*/ 23 h 175"/>
                <a:gd name="T52" fmla="*/ 55 w 84"/>
                <a:gd name="T53" fmla="*/ 45 h 175"/>
                <a:gd name="T54" fmla="*/ 79 w 84"/>
                <a:gd name="T55" fmla="*/ 67 h 175"/>
                <a:gd name="T56" fmla="*/ 83 w 84"/>
                <a:gd name="T57" fmla="*/ 76 h 175"/>
                <a:gd name="T58" fmla="*/ 75 w 84"/>
                <a:gd name="T59" fmla="*/ 81 h 175"/>
                <a:gd name="T60" fmla="*/ 37 w 84"/>
                <a:gd name="T61" fmla="*/ 94 h 175"/>
                <a:gd name="T62" fmla="*/ 20 w 84"/>
                <a:gd name="T63" fmla="*/ 109 h 175"/>
                <a:gd name="T64" fmla="*/ 15 w 84"/>
                <a:gd name="T65" fmla="*/ 113 h 175"/>
                <a:gd name="T66" fmla="*/ 9 w 84"/>
                <a:gd name="T67" fmla="*/ 128 h 175"/>
                <a:gd name="T68" fmla="*/ 7 w 84"/>
                <a:gd name="T69" fmla="*/ 139 h 175"/>
                <a:gd name="T70" fmla="*/ 7 w 84"/>
                <a:gd name="T71" fmla="*/ 141 h 175"/>
                <a:gd name="T72" fmla="*/ 13 w 84"/>
                <a:gd name="T73" fmla="*/ 155 h 175"/>
                <a:gd name="T74" fmla="*/ 14 w 84"/>
                <a:gd name="T75" fmla="*/ 157 h 175"/>
                <a:gd name="T76" fmla="*/ 22 w 84"/>
                <a:gd name="T77" fmla="*/ 162 h 175"/>
                <a:gd name="T78" fmla="*/ 24 w 84"/>
                <a:gd name="T79" fmla="*/ 165 h 175"/>
                <a:gd name="T80" fmla="*/ 30 w 84"/>
                <a:gd name="T81" fmla="*/ 168 h 175"/>
                <a:gd name="T82" fmla="*/ 32 w 84"/>
                <a:gd name="T83" fmla="*/ 17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75">
                  <a:moveTo>
                    <a:pt x="32" y="171"/>
                  </a:moveTo>
                  <a:cubicBezTo>
                    <a:pt x="30" y="172"/>
                    <a:pt x="29" y="173"/>
                    <a:pt x="28" y="174"/>
                  </a:cubicBezTo>
                  <a:cubicBezTo>
                    <a:pt x="23" y="175"/>
                    <a:pt x="19" y="172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" y="158"/>
                    <a:pt x="0" y="143"/>
                    <a:pt x="2" y="126"/>
                  </a:cubicBezTo>
                  <a:cubicBezTo>
                    <a:pt x="3" y="124"/>
                    <a:pt x="4" y="121"/>
                    <a:pt x="4" y="119"/>
                  </a:cubicBezTo>
                  <a:cubicBezTo>
                    <a:pt x="5" y="118"/>
                    <a:pt x="6" y="116"/>
                    <a:pt x="6" y="114"/>
                  </a:cubicBezTo>
                  <a:cubicBezTo>
                    <a:pt x="12" y="102"/>
                    <a:pt x="21" y="92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4"/>
                    <a:pt x="40" y="86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7" y="80"/>
                    <a:pt x="54" y="81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4" y="75"/>
                    <a:pt x="69" y="77"/>
                    <a:pt x="72" y="74"/>
                  </a:cubicBezTo>
                  <a:cubicBezTo>
                    <a:pt x="74" y="73"/>
                    <a:pt x="73" y="72"/>
                    <a:pt x="73" y="71"/>
                  </a:cubicBezTo>
                  <a:cubicBezTo>
                    <a:pt x="70" y="69"/>
                    <a:pt x="68" y="66"/>
                    <a:pt x="66" y="64"/>
                  </a:cubicBezTo>
                  <a:cubicBezTo>
                    <a:pt x="62" y="60"/>
                    <a:pt x="58" y="57"/>
                    <a:pt x="55" y="53"/>
                  </a:cubicBezTo>
                  <a:cubicBezTo>
                    <a:pt x="48" y="46"/>
                    <a:pt x="42" y="38"/>
                    <a:pt x="38" y="29"/>
                  </a:cubicBezTo>
                  <a:cubicBezTo>
                    <a:pt x="37" y="27"/>
                    <a:pt x="37" y="24"/>
                    <a:pt x="36" y="22"/>
                  </a:cubicBezTo>
                  <a:cubicBezTo>
                    <a:pt x="35" y="21"/>
                    <a:pt x="35" y="20"/>
                    <a:pt x="35" y="20"/>
                  </a:cubicBezTo>
                  <a:cubicBezTo>
                    <a:pt x="35" y="16"/>
                    <a:pt x="34" y="13"/>
                    <a:pt x="34" y="9"/>
                  </a:cubicBezTo>
                  <a:cubicBezTo>
                    <a:pt x="34" y="6"/>
                    <a:pt x="32" y="3"/>
                    <a:pt x="34" y="1"/>
                  </a:cubicBezTo>
                  <a:cubicBezTo>
                    <a:pt x="35" y="0"/>
                    <a:pt x="36" y="0"/>
                    <a:pt x="37" y="1"/>
                  </a:cubicBezTo>
                  <a:cubicBezTo>
                    <a:pt x="38" y="2"/>
                    <a:pt x="39" y="4"/>
                    <a:pt x="39" y="6"/>
                  </a:cubicBezTo>
                  <a:cubicBezTo>
                    <a:pt x="38" y="11"/>
                    <a:pt x="40" y="15"/>
                    <a:pt x="42" y="20"/>
                  </a:cubicBezTo>
                  <a:cubicBezTo>
                    <a:pt x="42" y="21"/>
                    <a:pt x="42" y="22"/>
                    <a:pt x="43" y="23"/>
                  </a:cubicBezTo>
                  <a:cubicBezTo>
                    <a:pt x="43" y="32"/>
                    <a:pt x="51" y="38"/>
                    <a:pt x="55" y="45"/>
                  </a:cubicBezTo>
                  <a:cubicBezTo>
                    <a:pt x="63" y="53"/>
                    <a:pt x="70" y="61"/>
                    <a:pt x="79" y="67"/>
                  </a:cubicBezTo>
                  <a:cubicBezTo>
                    <a:pt x="82" y="70"/>
                    <a:pt x="84" y="72"/>
                    <a:pt x="83" y="76"/>
                  </a:cubicBezTo>
                  <a:cubicBezTo>
                    <a:pt x="82" y="80"/>
                    <a:pt x="78" y="80"/>
                    <a:pt x="75" y="81"/>
                  </a:cubicBezTo>
                  <a:cubicBezTo>
                    <a:pt x="62" y="83"/>
                    <a:pt x="49" y="88"/>
                    <a:pt x="37" y="94"/>
                  </a:cubicBezTo>
                  <a:cubicBezTo>
                    <a:pt x="29" y="98"/>
                    <a:pt x="25" y="104"/>
                    <a:pt x="20" y="109"/>
                  </a:cubicBezTo>
                  <a:cubicBezTo>
                    <a:pt x="18" y="111"/>
                    <a:pt x="17" y="112"/>
                    <a:pt x="15" y="113"/>
                  </a:cubicBezTo>
                  <a:cubicBezTo>
                    <a:pt x="9" y="116"/>
                    <a:pt x="10" y="122"/>
                    <a:pt x="9" y="128"/>
                  </a:cubicBezTo>
                  <a:cubicBezTo>
                    <a:pt x="8" y="131"/>
                    <a:pt x="7" y="135"/>
                    <a:pt x="7" y="139"/>
                  </a:cubicBezTo>
                  <a:cubicBezTo>
                    <a:pt x="7" y="140"/>
                    <a:pt x="7" y="140"/>
                    <a:pt x="7" y="141"/>
                  </a:cubicBezTo>
                  <a:cubicBezTo>
                    <a:pt x="7" y="147"/>
                    <a:pt x="10" y="151"/>
                    <a:pt x="13" y="155"/>
                  </a:cubicBezTo>
                  <a:cubicBezTo>
                    <a:pt x="14" y="156"/>
                    <a:pt x="14" y="157"/>
                    <a:pt x="14" y="157"/>
                  </a:cubicBezTo>
                  <a:cubicBezTo>
                    <a:pt x="15" y="161"/>
                    <a:pt x="17" y="163"/>
                    <a:pt x="22" y="162"/>
                  </a:cubicBezTo>
                  <a:cubicBezTo>
                    <a:pt x="23" y="162"/>
                    <a:pt x="24" y="163"/>
                    <a:pt x="24" y="165"/>
                  </a:cubicBezTo>
                  <a:cubicBezTo>
                    <a:pt x="24" y="169"/>
                    <a:pt x="28" y="166"/>
                    <a:pt x="30" y="168"/>
                  </a:cubicBezTo>
                  <a:cubicBezTo>
                    <a:pt x="31" y="169"/>
                    <a:pt x="32" y="169"/>
                    <a:pt x="32" y="171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1" name="Freeform 284"/>
            <p:cNvSpPr/>
            <p:nvPr/>
          </p:nvSpPr>
          <p:spPr bwMode="auto">
            <a:xfrm>
              <a:off x="3748" y="864"/>
              <a:ext cx="121" cy="125"/>
            </a:xfrm>
            <a:custGeom>
              <a:avLst/>
              <a:gdLst>
                <a:gd name="T0" fmla="*/ 53 w 58"/>
                <a:gd name="T1" fmla="*/ 59 h 59"/>
                <a:gd name="T2" fmla="*/ 49 w 58"/>
                <a:gd name="T3" fmla="*/ 56 h 59"/>
                <a:gd name="T4" fmla="*/ 47 w 58"/>
                <a:gd name="T5" fmla="*/ 41 h 59"/>
                <a:gd name="T6" fmla="*/ 31 w 58"/>
                <a:gd name="T7" fmla="*/ 21 h 59"/>
                <a:gd name="T8" fmla="*/ 17 w 58"/>
                <a:gd name="T9" fmla="*/ 13 h 59"/>
                <a:gd name="T10" fmla="*/ 17 w 58"/>
                <a:gd name="T11" fmla="*/ 13 h 59"/>
                <a:gd name="T12" fmla="*/ 12 w 58"/>
                <a:gd name="T13" fmla="*/ 12 h 59"/>
                <a:gd name="T14" fmla="*/ 12 w 58"/>
                <a:gd name="T15" fmla="*/ 12 h 59"/>
                <a:gd name="T16" fmla="*/ 0 w 58"/>
                <a:gd name="T17" fmla="*/ 4 h 59"/>
                <a:gd name="T18" fmla="*/ 0 w 58"/>
                <a:gd name="T19" fmla="*/ 2 h 59"/>
                <a:gd name="T20" fmla="*/ 4 w 58"/>
                <a:gd name="T21" fmla="*/ 0 h 59"/>
                <a:gd name="T22" fmla="*/ 10 w 58"/>
                <a:gd name="T23" fmla="*/ 3 h 59"/>
                <a:gd name="T24" fmla="*/ 24 w 58"/>
                <a:gd name="T25" fmla="*/ 6 h 59"/>
                <a:gd name="T26" fmla="*/ 24 w 58"/>
                <a:gd name="T27" fmla="*/ 6 h 59"/>
                <a:gd name="T28" fmla="*/ 43 w 58"/>
                <a:gd name="T29" fmla="*/ 18 h 59"/>
                <a:gd name="T30" fmla="*/ 46 w 58"/>
                <a:gd name="T31" fmla="*/ 20 h 59"/>
                <a:gd name="T32" fmla="*/ 55 w 58"/>
                <a:gd name="T33" fmla="*/ 55 h 59"/>
                <a:gd name="T34" fmla="*/ 55 w 58"/>
                <a:gd name="T35" fmla="*/ 55 h 59"/>
                <a:gd name="T36" fmla="*/ 53 w 58"/>
                <a:gd name="T3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9">
                  <a:moveTo>
                    <a:pt x="53" y="59"/>
                  </a:moveTo>
                  <a:cubicBezTo>
                    <a:pt x="52" y="57"/>
                    <a:pt x="51" y="56"/>
                    <a:pt x="49" y="56"/>
                  </a:cubicBezTo>
                  <a:cubicBezTo>
                    <a:pt x="46" y="52"/>
                    <a:pt x="47" y="46"/>
                    <a:pt x="47" y="41"/>
                  </a:cubicBezTo>
                  <a:cubicBezTo>
                    <a:pt x="43" y="33"/>
                    <a:pt x="40" y="25"/>
                    <a:pt x="31" y="21"/>
                  </a:cubicBezTo>
                  <a:cubicBezTo>
                    <a:pt x="29" y="14"/>
                    <a:pt x="2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4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9"/>
                    <a:pt x="2" y="10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1"/>
                    <a:pt x="4" y="0"/>
                  </a:cubicBezTo>
                  <a:cubicBezTo>
                    <a:pt x="5" y="2"/>
                    <a:pt x="8" y="2"/>
                    <a:pt x="10" y="3"/>
                  </a:cubicBezTo>
                  <a:cubicBezTo>
                    <a:pt x="14" y="5"/>
                    <a:pt x="19" y="4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2" y="8"/>
                    <a:pt x="38" y="11"/>
                    <a:pt x="43" y="18"/>
                  </a:cubicBezTo>
                  <a:cubicBezTo>
                    <a:pt x="44" y="19"/>
                    <a:pt x="45" y="19"/>
                    <a:pt x="46" y="20"/>
                  </a:cubicBezTo>
                  <a:cubicBezTo>
                    <a:pt x="53" y="31"/>
                    <a:pt x="58" y="42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4" y="56"/>
                    <a:pt x="55" y="58"/>
                    <a:pt x="53" y="59"/>
                  </a:cubicBezTo>
                  <a:close/>
                </a:path>
              </a:pathLst>
            </a:custGeom>
            <a:solidFill>
              <a:srgbClr val="FB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2" name="Freeform 285"/>
            <p:cNvSpPr/>
            <p:nvPr/>
          </p:nvSpPr>
          <p:spPr bwMode="auto">
            <a:xfrm>
              <a:off x="3378" y="632"/>
              <a:ext cx="44" cy="68"/>
            </a:xfrm>
            <a:custGeom>
              <a:avLst/>
              <a:gdLst>
                <a:gd name="T0" fmla="*/ 3 w 21"/>
                <a:gd name="T1" fmla="*/ 32 h 32"/>
                <a:gd name="T2" fmla="*/ 1 w 21"/>
                <a:gd name="T3" fmla="*/ 30 h 32"/>
                <a:gd name="T4" fmla="*/ 2 w 21"/>
                <a:gd name="T5" fmla="*/ 20 h 32"/>
                <a:gd name="T6" fmla="*/ 16 w 21"/>
                <a:gd name="T7" fmla="*/ 0 h 32"/>
                <a:gd name="T8" fmla="*/ 19 w 21"/>
                <a:gd name="T9" fmla="*/ 1 h 32"/>
                <a:gd name="T10" fmla="*/ 14 w 21"/>
                <a:gd name="T11" fmla="*/ 13 h 32"/>
                <a:gd name="T12" fmla="*/ 10 w 21"/>
                <a:gd name="T13" fmla="*/ 17 h 32"/>
                <a:gd name="T14" fmla="*/ 9 w 21"/>
                <a:gd name="T15" fmla="*/ 22 h 32"/>
                <a:gd name="T16" fmla="*/ 8 w 21"/>
                <a:gd name="T17" fmla="*/ 25 h 32"/>
                <a:gd name="T18" fmla="*/ 3 w 2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2">
                  <a:moveTo>
                    <a:pt x="3" y="32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0" y="27"/>
                    <a:pt x="1" y="24"/>
                    <a:pt x="2" y="20"/>
                  </a:cubicBezTo>
                  <a:cubicBezTo>
                    <a:pt x="6" y="13"/>
                    <a:pt x="9" y="5"/>
                    <a:pt x="16" y="0"/>
                  </a:cubicBezTo>
                  <a:cubicBezTo>
                    <a:pt x="17" y="1"/>
                    <a:pt x="18" y="1"/>
                    <a:pt x="19" y="1"/>
                  </a:cubicBezTo>
                  <a:cubicBezTo>
                    <a:pt x="21" y="6"/>
                    <a:pt x="16" y="9"/>
                    <a:pt x="14" y="13"/>
                  </a:cubicBezTo>
                  <a:cubicBezTo>
                    <a:pt x="13" y="14"/>
                    <a:pt x="11" y="16"/>
                    <a:pt x="10" y="17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6" y="27"/>
                    <a:pt x="8" y="32"/>
                    <a:pt x="3" y="32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3" name="Freeform 286"/>
            <p:cNvSpPr/>
            <p:nvPr/>
          </p:nvSpPr>
          <p:spPr bwMode="auto">
            <a:xfrm>
              <a:off x="3500" y="1130"/>
              <a:ext cx="120" cy="53"/>
            </a:xfrm>
            <a:custGeom>
              <a:avLst/>
              <a:gdLst>
                <a:gd name="T0" fmla="*/ 0 w 57"/>
                <a:gd name="T1" fmla="*/ 0 h 25"/>
                <a:gd name="T2" fmla="*/ 14 w 57"/>
                <a:gd name="T3" fmla="*/ 17 h 25"/>
                <a:gd name="T4" fmla="*/ 49 w 57"/>
                <a:gd name="T5" fmla="*/ 16 h 25"/>
                <a:gd name="T6" fmla="*/ 57 w 57"/>
                <a:gd name="T7" fmla="*/ 12 h 25"/>
                <a:gd name="T8" fmla="*/ 23 w 57"/>
                <a:gd name="T9" fmla="*/ 22 h 25"/>
                <a:gd name="T10" fmla="*/ 0 w 57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5">
                  <a:moveTo>
                    <a:pt x="0" y="0"/>
                  </a:moveTo>
                  <a:cubicBezTo>
                    <a:pt x="5" y="6"/>
                    <a:pt x="8" y="13"/>
                    <a:pt x="14" y="17"/>
                  </a:cubicBezTo>
                  <a:cubicBezTo>
                    <a:pt x="26" y="24"/>
                    <a:pt x="38" y="22"/>
                    <a:pt x="49" y="16"/>
                  </a:cubicBezTo>
                  <a:cubicBezTo>
                    <a:pt x="52" y="15"/>
                    <a:pt x="55" y="13"/>
                    <a:pt x="57" y="12"/>
                  </a:cubicBezTo>
                  <a:cubicBezTo>
                    <a:pt x="48" y="23"/>
                    <a:pt x="36" y="25"/>
                    <a:pt x="23" y="22"/>
                  </a:cubicBezTo>
                  <a:cubicBezTo>
                    <a:pt x="11" y="20"/>
                    <a:pt x="4" y="12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4" name="Freeform 287"/>
            <p:cNvSpPr/>
            <p:nvPr/>
          </p:nvSpPr>
          <p:spPr bwMode="auto">
            <a:xfrm>
              <a:off x="3342" y="1046"/>
              <a:ext cx="112" cy="29"/>
            </a:xfrm>
            <a:custGeom>
              <a:avLst/>
              <a:gdLst>
                <a:gd name="T0" fmla="*/ 0 w 53"/>
                <a:gd name="T1" fmla="*/ 4 h 14"/>
                <a:gd name="T2" fmla="*/ 12 w 53"/>
                <a:gd name="T3" fmla="*/ 8 h 14"/>
                <a:gd name="T4" fmla="*/ 53 w 53"/>
                <a:gd name="T5" fmla="*/ 0 h 14"/>
                <a:gd name="T6" fmla="*/ 46 w 53"/>
                <a:gd name="T7" fmla="*/ 6 h 14"/>
                <a:gd name="T8" fmla="*/ 4 w 53"/>
                <a:gd name="T9" fmla="*/ 8 h 14"/>
                <a:gd name="T10" fmla="*/ 0 w 53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4">
                  <a:moveTo>
                    <a:pt x="0" y="4"/>
                  </a:moveTo>
                  <a:cubicBezTo>
                    <a:pt x="4" y="5"/>
                    <a:pt x="8" y="8"/>
                    <a:pt x="12" y="8"/>
                  </a:cubicBezTo>
                  <a:cubicBezTo>
                    <a:pt x="27" y="9"/>
                    <a:pt x="41" y="8"/>
                    <a:pt x="53" y="0"/>
                  </a:cubicBezTo>
                  <a:cubicBezTo>
                    <a:pt x="53" y="4"/>
                    <a:pt x="49" y="5"/>
                    <a:pt x="46" y="6"/>
                  </a:cubicBezTo>
                  <a:cubicBezTo>
                    <a:pt x="32" y="11"/>
                    <a:pt x="18" y="14"/>
                    <a:pt x="4" y="8"/>
                  </a:cubicBezTo>
                  <a:cubicBezTo>
                    <a:pt x="2" y="7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5" name="Freeform 288"/>
            <p:cNvSpPr/>
            <p:nvPr/>
          </p:nvSpPr>
          <p:spPr bwMode="auto">
            <a:xfrm>
              <a:off x="3305" y="946"/>
              <a:ext cx="37" cy="108"/>
            </a:xfrm>
            <a:custGeom>
              <a:avLst/>
              <a:gdLst>
                <a:gd name="T0" fmla="*/ 6 w 18"/>
                <a:gd name="T1" fmla="*/ 0 h 51"/>
                <a:gd name="T2" fmla="*/ 4 w 18"/>
                <a:gd name="T3" fmla="*/ 25 h 51"/>
                <a:gd name="T4" fmla="*/ 18 w 18"/>
                <a:gd name="T5" fmla="*/ 51 h 51"/>
                <a:gd name="T6" fmla="*/ 5 w 18"/>
                <a:gd name="T7" fmla="*/ 34 h 51"/>
                <a:gd name="T8" fmla="*/ 6 w 18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1">
                  <a:moveTo>
                    <a:pt x="6" y="0"/>
                  </a:moveTo>
                  <a:cubicBezTo>
                    <a:pt x="5" y="8"/>
                    <a:pt x="4" y="16"/>
                    <a:pt x="4" y="25"/>
                  </a:cubicBezTo>
                  <a:cubicBezTo>
                    <a:pt x="6" y="35"/>
                    <a:pt x="11" y="43"/>
                    <a:pt x="18" y="51"/>
                  </a:cubicBezTo>
                  <a:cubicBezTo>
                    <a:pt x="10" y="48"/>
                    <a:pt x="7" y="41"/>
                    <a:pt x="5" y="34"/>
                  </a:cubicBezTo>
                  <a:cubicBezTo>
                    <a:pt x="1" y="23"/>
                    <a:pt x="0" y="1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6" name="Freeform 289"/>
            <p:cNvSpPr/>
            <p:nvPr/>
          </p:nvSpPr>
          <p:spPr bwMode="auto">
            <a:xfrm>
              <a:off x="3806" y="666"/>
              <a:ext cx="36" cy="97"/>
            </a:xfrm>
            <a:custGeom>
              <a:avLst/>
              <a:gdLst>
                <a:gd name="T0" fmla="*/ 6 w 17"/>
                <a:gd name="T1" fmla="*/ 46 h 46"/>
                <a:gd name="T2" fmla="*/ 0 w 17"/>
                <a:gd name="T3" fmla="*/ 0 h 46"/>
                <a:gd name="T4" fmla="*/ 6 w 17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6">
                  <a:moveTo>
                    <a:pt x="6" y="46"/>
                  </a:moveTo>
                  <a:cubicBezTo>
                    <a:pt x="14" y="29"/>
                    <a:pt x="11" y="14"/>
                    <a:pt x="0" y="0"/>
                  </a:cubicBezTo>
                  <a:cubicBezTo>
                    <a:pt x="12" y="6"/>
                    <a:pt x="17" y="36"/>
                    <a:pt x="6" y="4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7" name="Freeform 290"/>
            <p:cNvSpPr/>
            <p:nvPr/>
          </p:nvSpPr>
          <p:spPr bwMode="auto">
            <a:xfrm>
              <a:off x="3321" y="879"/>
              <a:ext cx="61" cy="57"/>
            </a:xfrm>
            <a:custGeom>
              <a:avLst/>
              <a:gdLst>
                <a:gd name="T0" fmla="*/ 29 w 29"/>
                <a:gd name="T1" fmla="*/ 0 h 27"/>
                <a:gd name="T2" fmla="*/ 0 w 29"/>
                <a:gd name="T3" fmla="*/ 27 h 27"/>
                <a:gd name="T4" fmla="*/ 29 w 2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7">
                  <a:moveTo>
                    <a:pt x="29" y="0"/>
                  </a:moveTo>
                  <a:cubicBezTo>
                    <a:pt x="16" y="6"/>
                    <a:pt x="7" y="16"/>
                    <a:pt x="0" y="27"/>
                  </a:cubicBezTo>
                  <a:cubicBezTo>
                    <a:pt x="5" y="13"/>
                    <a:pt x="14" y="4"/>
                    <a:pt x="29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8" name="Freeform 291"/>
            <p:cNvSpPr/>
            <p:nvPr/>
          </p:nvSpPr>
          <p:spPr bwMode="auto">
            <a:xfrm>
              <a:off x="3662" y="1022"/>
              <a:ext cx="58" cy="38"/>
            </a:xfrm>
            <a:custGeom>
              <a:avLst/>
              <a:gdLst>
                <a:gd name="T0" fmla="*/ 1 w 28"/>
                <a:gd name="T1" fmla="*/ 8 h 18"/>
                <a:gd name="T2" fmla="*/ 2 w 28"/>
                <a:gd name="T3" fmla="*/ 0 h 18"/>
                <a:gd name="T4" fmla="*/ 28 w 28"/>
                <a:gd name="T5" fmla="*/ 18 h 18"/>
                <a:gd name="T6" fmla="*/ 7 w 28"/>
                <a:gd name="T7" fmla="*/ 7 h 18"/>
                <a:gd name="T8" fmla="*/ 1 w 2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1" y="8"/>
                  </a:moveTo>
                  <a:cubicBezTo>
                    <a:pt x="1" y="6"/>
                    <a:pt x="0" y="3"/>
                    <a:pt x="2" y="0"/>
                  </a:cubicBezTo>
                  <a:cubicBezTo>
                    <a:pt x="9" y="9"/>
                    <a:pt x="19" y="12"/>
                    <a:pt x="28" y="18"/>
                  </a:cubicBezTo>
                  <a:cubicBezTo>
                    <a:pt x="20" y="17"/>
                    <a:pt x="13" y="12"/>
                    <a:pt x="7" y="7"/>
                  </a:cubicBezTo>
                  <a:cubicBezTo>
                    <a:pt x="3" y="3"/>
                    <a:pt x="2" y="6"/>
                    <a:pt x="1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9" name="Freeform 292"/>
            <p:cNvSpPr/>
            <p:nvPr/>
          </p:nvSpPr>
          <p:spPr bwMode="auto">
            <a:xfrm>
              <a:off x="3720" y="1060"/>
              <a:ext cx="84" cy="17"/>
            </a:xfrm>
            <a:custGeom>
              <a:avLst/>
              <a:gdLst>
                <a:gd name="T0" fmla="*/ 0 w 40"/>
                <a:gd name="T1" fmla="*/ 0 h 8"/>
                <a:gd name="T2" fmla="*/ 40 w 40"/>
                <a:gd name="T3" fmla="*/ 0 h 8"/>
                <a:gd name="T4" fmla="*/ 0 w 40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cubicBezTo>
                    <a:pt x="13" y="5"/>
                    <a:pt x="27" y="4"/>
                    <a:pt x="40" y="0"/>
                  </a:cubicBezTo>
                  <a:cubicBezTo>
                    <a:pt x="27" y="7"/>
                    <a:pt x="9" y="8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0" name="Freeform 293"/>
            <p:cNvSpPr/>
            <p:nvPr/>
          </p:nvSpPr>
          <p:spPr bwMode="auto">
            <a:xfrm>
              <a:off x="3695" y="628"/>
              <a:ext cx="76" cy="15"/>
            </a:xfrm>
            <a:custGeom>
              <a:avLst/>
              <a:gdLst>
                <a:gd name="T0" fmla="*/ 36 w 36"/>
                <a:gd name="T1" fmla="*/ 6 h 7"/>
                <a:gd name="T2" fmla="*/ 0 w 36"/>
                <a:gd name="T3" fmla="*/ 7 h 7"/>
                <a:gd name="T4" fmla="*/ 36 w 3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7">
                  <a:moveTo>
                    <a:pt x="36" y="6"/>
                  </a:moveTo>
                  <a:cubicBezTo>
                    <a:pt x="24" y="3"/>
                    <a:pt x="12" y="4"/>
                    <a:pt x="0" y="7"/>
                  </a:cubicBezTo>
                  <a:cubicBezTo>
                    <a:pt x="9" y="1"/>
                    <a:pt x="27" y="0"/>
                    <a:pt x="3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1" name="Freeform 294"/>
            <p:cNvSpPr/>
            <p:nvPr/>
          </p:nvSpPr>
          <p:spPr bwMode="auto">
            <a:xfrm>
              <a:off x="3844" y="906"/>
              <a:ext cx="28" cy="74"/>
            </a:xfrm>
            <a:custGeom>
              <a:avLst/>
              <a:gdLst>
                <a:gd name="T0" fmla="*/ 9 w 13"/>
                <a:gd name="T1" fmla="*/ 35 h 35"/>
                <a:gd name="T2" fmla="*/ 0 w 13"/>
                <a:gd name="T3" fmla="*/ 0 h 35"/>
                <a:gd name="T4" fmla="*/ 9 w 1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5">
                  <a:moveTo>
                    <a:pt x="9" y="35"/>
                  </a:moveTo>
                  <a:cubicBezTo>
                    <a:pt x="10" y="22"/>
                    <a:pt x="6" y="11"/>
                    <a:pt x="0" y="0"/>
                  </a:cubicBezTo>
                  <a:cubicBezTo>
                    <a:pt x="9" y="9"/>
                    <a:pt x="13" y="25"/>
                    <a:pt x="9" y="3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2" name="Freeform 295"/>
            <p:cNvSpPr/>
            <p:nvPr/>
          </p:nvSpPr>
          <p:spPr bwMode="auto">
            <a:xfrm>
              <a:off x="3370" y="674"/>
              <a:ext cx="19" cy="83"/>
            </a:xfrm>
            <a:custGeom>
              <a:avLst/>
              <a:gdLst>
                <a:gd name="T0" fmla="*/ 6 w 9"/>
                <a:gd name="T1" fmla="*/ 0 h 39"/>
                <a:gd name="T2" fmla="*/ 5 w 9"/>
                <a:gd name="T3" fmla="*/ 10 h 39"/>
                <a:gd name="T4" fmla="*/ 6 w 9"/>
                <a:gd name="T5" fmla="*/ 19 h 39"/>
                <a:gd name="T6" fmla="*/ 7 w 9"/>
                <a:gd name="T7" fmla="*/ 30 h 39"/>
                <a:gd name="T8" fmla="*/ 7 w 9"/>
                <a:gd name="T9" fmla="*/ 32 h 39"/>
                <a:gd name="T10" fmla="*/ 9 w 9"/>
                <a:gd name="T11" fmla="*/ 38 h 39"/>
                <a:gd name="T12" fmla="*/ 9 w 9"/>
                <a:gd name="T13" fmla="*/ 39 h 39"/>
                <a:gd name="T14" fmla="*/ 6 w 9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9">
                  <a:moveTo>
                    <a:pt x="6" y="0"/>
                  </a:moveTo>
                  <a:cubicBezTo>
                    <a:pt x="6" y="4"/>
                    <a:pt x="6" y="7"/>
                    <a:pt x="5" y="10"/>
                  </a:cubicBezTo>
                  <a:cubicBezTo>
                    <a:pt x="4" y="13"/>
                    <a:pt x="5" y="16"/>
                    <a:pt x="6" y="19"/>
                  </a:cubicBezTo>
                  <a:cubicBezTo>
                    <a:pt x="5" y="23"/>
                    <a:pt x="8" y="26"/>
                    <a:pt x="7" y="30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9" y="33"/>
                    <a:pt x="9" y="36"/>
                    <a:pt x="9" y="38"/>
                  </a:cubicBezTo>
                  <a:cubicBezTo>
                    <a:pt x="9" y="38"/>
                    <a:pt x="9" y="38"/>
                    <a:pt x="9" y="39"/>
                  </a:cubicBezTo>
                  <a:cubicBezTo>
                    <a:pt x="3" y="26"/>
                    <a:pt x="0" y="13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3" name="Freeform 296"/>
            <p:cNvSpPr/>
            <p:nvPr/>
          </p:nvSpPr>
          <p:spPr bwMode="auto">
            <a:xfrm>
              <a:off x="3389" y="755"/>
              <a:ext cx="35" cy="52"/>
            </a:xfrm>
            <a:custGeom>
              <a:avLst/>
              <a:gdLst>
                <a:gd name="T0" fmla="*/ 1 w 17"/>
                <a:gd name="T1" fmla="*/ 0 h 25"/>
                <a:gd name="T2" fmla="*/ 17 w 17"/>
                <a:gd name="T3" fmla="*/ 25 h 25"/>
                <a:gd name="T4" fmla="*/ 0 w 17"/>
                <a:gd name="T5" fmla="*/ 1 h 25"/>
                <a:gd name="T6" fmla="*/ 0 w 17"/>
                <a:gd name="T7" fmla="*/ 0 h 25"/>
                <a:gd name="T8" fmla="*/ 1 w 1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1" y="0"/>
                  </a:moveTo>
                  <a:cubicBezTo>
                    <a:pt x="4" y="10"/>
                    <a:pt x="12" y="17"/>
                    <a:pt x="17" y="25"/>
                  </a:cubicBezTo>
                  <a:cubicBezTo>
                    <a:pt x="8" y="19"/>
                    <a:pt x="3" y="1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4" name="Freeform 297"/>
            <p:cNvSpPr/>
            <p:nvPr/>
          </p:nvSpPr>
          <p:spPr bwMode="auto">
            <a:xfrm>
              <a:off x="3804" y="1018"/>
              <a:ext cx="49" cy="42"/>
            </a:xfrm>
            <a:custGeom>
              <a:avLst/>
              <a:gdLst>
                <a:gd name="T0" fmla="*/ 0 w 23"/>
                <a:gd name="T1" fmla="*/ 20 h 20"/>
                <a:gd name="T2" fmla="*/ 21 w 23"/>
                <a:gd name="T3" fmla="*/ 0 h 20"/>
                <a:gd name="T4" fmla="*/ 14 w 23"/>
                <a:gd name="T5" fmla="*/ 12 h 20"/>
                <a:gd name="T6" fmla="*/ 0 w 2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0" y="20"/>
                  </a:moveTo>
                  <a:cubicBezTo>
                    <a:pt x="8" y="15"/>
                    <a:pt x="17" y="9"/>
                    <a:pt x="21" y="0"/>
                  </a:cubicBezTo>
                  <a:cubicBezTo>
                    <a:pt x="23" y="6"/>
                    <a:pt x="17" y="9"/>
                    <a:pt x="14" y="12"/>
                  </a:cubicBezTo>
                  <a:cubicBezTo>
                    <a:pt x="11" y="16"/>
                    <a:pt x="6" y="19"/>
                    <a:pt x="0" y="2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5" name="Freeform 298"/>
            <p:cNvSpPr/>
            <p:nvPr/>
          </p:nvSpPr>
          <p:spPr bwMode="auto">
            <a:xfrm>
              <a:off x="3485" y="1069"/>
              <a:ext cx="15" cy="61"/>
            </a:xfrm>
            <a:custGeom>
              <a:avLst/>
              <a:gdLst>
                <a:gd name="T0" fmla="*/ 4 w 7"/>
                <a:gd name="T1" fmla="*/ 0 h 29"/>
                <a:gd name="T2" fmla="*/ 7 w 7"/>
                <a:gd name="T3" fmla="*/ 29 h 29"/>
                <a:gd name="T4" fmla="*/ 4 w 7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9">
                  <a:moveTo>
                    <a:pt x="4" y="0"/>
                  </a:moveTo>
                  <a:cubicBezTo>
                    <a:pt x="4" y="10"/>
                    <a:pt x="4" y="20"/>
                    <a:pt x="7" y="29"/>
                  </a:cubicBezTo>
                  <a:cubicBezTo>
                    <a:pt x="2" y="20"/>
                    <a:pt x="0" y="10"/>
                    <a:pt x="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6" name="Freeform 299"/>
            <p:cNvSpPr/>
            <p:nvPr/>
          </p:nvSpPr>
          <p:spPr bwMode="auto">
            <a:xfrm>
              <a:off x="3798" y="877"/>
              <a:ext cx="40" cy="25"/>
            </a:xfrm>
            <a:custGeom>
              <a:avLst/>
              <a:gdLst>
                <a:gd name="T0" fmla="*/ 19 w 19"/>
                <a:gd name="T1" fmla="*/ 12 h 12"/>
                <a:gd name="T2" fmla="*/ 0 w 19"/>
                <a:gd name="T3" fmla="*/ 0 h 12"/>
                <a:gd name="T4" fmla="*/ 19 w 19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">
                  <a:moveTo>
                    <a:pt x="19" y="12"/>
                  </a:moveTo>
                  <a:cubicBezTo>
                    <a:pt x="14" y="7"/>
                    <a:pt x="7" y="3"/>
                    <a:pt x="0" y="0"/>
                  </a:cubicBezTo>
                  <a:cubicBezTo>
                    <a:pt x="9" y="0"/>
                    <a:pt x="15" y="4"/>
                    <a:pt x="19" y="1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7" name="Freeform 300"/>
            <p:cNvSpPr/>
            <p:nvPr/>
          </p:nvSpPr>
          <p:spPr bwMode="auto">
            <a:xfrm>
              <a:off x="3626" y="1103"/>
              <a:ext cx="21" cy="44"/>
            </a:xfrm>
            <a:custGeom>
              <a:avLst/>
              <a:gdLst>
                <a:gd name="T0" fmla="*/ 0 w 10"/>
                <a:gd name="T1" fmla="*/ 21 h 21"/>
                <a:gd name="T2" fmla="*/ 10 w 10"/>
                <a:gd name="T3" fmla="*/ 0 h 21"/>
                <a:gd name="T4" fmla="*/ 0 w 10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1">
                  <a:moveTo>
                    <a:pt x="0" y="21"/>
                  </a:moveTo>
                  <a:cubicBezTo>
                    <a:pt x="5" y="15"/>
                    <a:pt x="7" y="7"/>
                    <a:pt x="10" y="0"/>
                  </a:cubicBezTo>
                  <a:cubicBezTo>
                    <a:pt x="10" y="9"/>
                    <a:pt x="9" y="17"/>
                    <a:pt x="0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8" name="Freeform 301"/>
            <p:cNvSpPr/>
            <p:nvPr/>
          </p:nvSpPr>
          <p:spPr bwMode="auto">
            <a:xfrm>
              <a:off x="3657" y="643"/>
              <a:ext cx="38" cy="21"/>
            </a:xfrm>
            <a:custGeom>
              <a:avLst/>
              <a:gdLst>
                <a:gd name="T0" fmla="*/ 18 w 18"/>
                <a:gd name="T1" fmla="*/ 0 h 10"/>
                <a:gd name="T2" fmla="*/ 0 w 18"/>
                <a:gd name="T3" fmla="*/ 10 h 10"/>
                <a:gd name="T4" fmla="*/ 18 w 18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18" y="0"/>
                  </a:moveTo>
                  <a:cubicBezTo>
                    <a:pt x="12" y="3"/>
                    <a:pt x="6" y="6"/>
                    <a:pt x="0" y="10"/>
                  </a:cubicBezTo>
                  <a:cubicBezTo>
                    <a:pt x="4" y="3"/>
                    <a:pt x="11" y="1"/>
                    <a:pt x="1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9" name="Freeform 302"/>
            <p:cNvSpPr/>
            <p:nvPr/>
          </p:nvSpPr>
          <p:spPr bwMode="auto">
            <a:xfrm>
              <a:off x="3851" y="980"/>
              <a:ext cx="12" cy="36"/>
            </a:xfrm>
            <a:custGeom>
              <a:avLst/>
              <a:gdLst>
                <a:gd name="T0" fmla="*/ 4 w 6"/>
                <a:gd name="T1" fmla="*/ 4 h 17"/>
                <a:gd name="T2" fmla="*/ 6 w 6"/>
                <a:gd name="T3" fmla="*/ 0 h 17"/>
                <a:gd name="T4" fmla="*/ 0 w 6"/>
                <a:gd name="T5" fmla="*/ 17 h 17"/>
                <a:gd name="T6" fmla="*/ 4 w 6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7">
                  <a:moveTo>
                    <a:pt x="4" y="4"/>
                  </a:moveTo>
                  <a:cubicBezTo>
                    <a:pt x="4" y="3"/>
                    <a:pt x="5" y="1"/>
                    <a:pt x="6" y="0"/>
                  </a:cubicBezTo>
                  <a:cubicBezTo>
                    <a:pt x="6" y="6"/>
                    <a:pt x="6" y="13"/>
                    <a:pt x="0" y="17"/>
                  </a:cubicBezTo>
                  <a:cubicBezTo>
                    <a:pt x="1" y="13"/>
                    <a:pt x="3" y="8"/>
                    <a:pt x="4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0" name="Freeform 303"/>
            <p:cNvSpPr/>
            <p:nvPr/>
          </p:nvSpPr>
          <p:spPr bwMode="auto">
            <a:xfrm>
              <a:off x="3764" y="866"/>
              <a:ext cx="34" cy="11"/>
            </a:xfrm>
            <a:custGeom>
              <a:avLst/>
              <a:gdLst>
                <a:gd name="T0" fmla="*/ 16 w 16"/>
                <a:gd name="T1" fmla="*/ 5 h 5"/>
                <a:gd name="T2" fmla="*/ 1 w 16"/>
                <a:gd name="T3" fmla="*/ 3 h 5"/>
                <a:gd name="T4" fmla="*/ 0 w 16"/>
                <a:gd name="T5" fmla="*/ 0 h 5"/>
                <a:gd name="T6" fmla="*/ 16 w 1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cubicBezTo>
                    <a:pt x="11" y="4"/>
                    <a:pt x="6" y="4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5" y="3"/>
                    <a:pt x="12" y="1"/>
                    <a:pt x="16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1" name="Freeform 304"/>
            <p:cNvSpPr/>
            <p:nvPr/>
          </p:nvSpPr>
          <p:spPr bwMode="auto">
            <a:xfrm>
              <a:off x="3800" y="776"/>
              <a:ext cx="15" cy="33"/>
            </a:xfrm>
            <a:custGeom>
              <a:avLst/>
              <a:gdLst>
                <a:gd name="T0" fmla="*/ 0 w 7"/>
                <a:gd name="T1" fmla="*/ 16 h 16"/>
                <a:gd name="T2" fmla="*/ 7 w 7"/>
                <a:gd name="T3" fmla="*/ 0 h 16"/>
                <a:gd name="T4" fmla="*/ 0 w 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">
                  <a:moveTo>
                    <a:pt x="0" y="16"/>
                  </a:moveTo>
                  <a:cubicBezTo>
                    <a:pt x="2" y="11"/>
                    <a:pt x="4" y="5"/>
                    <a:pt x="7" y="0"/>
                  </a:cubicBezTo>
                  <a:cubicBezTo>
                    <a:pt x="7" y="6"/>
                    <a:pt x="5" y="12"/>
                    <a:pt x="0" y="1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2" name="Freeform 305"/>
            <p:cNvSpPr/>
            <p:nvPr/>
          </p:nvSpPr>
          <p:spPr bwMode="auto">
            <a:xfrm>
              <a:off x="3483" y="1006"/>
              <a:ext cx="19" cy="23"/>
            </a:xfrm>
            <a:custGeom>
              <a:avLst/>
              <a:gdLst>
                <a:gd name="T0" fmla="*/ 0 w 9"/>
                <a:gd name="T1" fmla="*/ 9 h 11"/>
                <a:gd name="T2" fmla="*/ 8 w 9"/>
                <a:gd name="T3" fmla="*/ 0 h 11"/>
                <a:gd name="T4" fmla="*/ 7 w 9"/>
                <a:gd name="T5" fmla="*/ 9 h 11"/>
                <a:gd name="T6" fmla="*/ 0 w 9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0" y="9"/>
                  </a:moveTo>
                  <a:cubicBezTo>
                    <a:pt x="1" y="6"/>
                    <a:pt x="5" y="4"/>
                    <a:pt x="8" y="0"/>
                  </a:cubicBezTo>
                  <a:cubicBezTo>
                    <a:pt x="9" y="4"/>
                    <a:pt x="8" y="7"/>
                    <a:pt x="7" y="9"/>
                  </a:cubicBezTo>
                  <a:cubicBezTo>
                    <a:pt x="4" y="2"/>
                    <a:pt x="2" y="11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3" name="Freeform 306"/>
            <p:cNvSpPr/>
            <p:nvPr/>
          </p:nvSpPr>
          <p:spPr bwMode="auto">
            <a:xfrm>
              <a:off x="3769" y="641"/>
              <a:ext cx="29" cy="19"/>
            </a:xfrm>
            <a:custGeom>
              <a:avLst/>
              <a:gdLst>
                <a:gd name="T0" fmla="*/ 14 w 14"/>
                <a:gd name="T1" fmla="*/ 9 h 9"/>
                <a:gd name="T2" fmla="*/ 0 w 14"/>
                <a:gd name="T3" fmla="*/ 0 h 9"/>
                <a:gd name="T4" fmla="*/ 14 w 1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4" y="9"/>
                  </a:moveTo>
                  <a:cubicBezTo>
                    <a:pt x="9" y="6"/>
                    <a:pt x="5" y="3"/>
                    <a:pt x="0" y="0"/>
                  </a:cubicBezTo>
                  <a:cubicBezTo>
                    <a:pt x="6" y="1"/>
                    <a:pt x="11" y="4"/>
                    <a:pt x="14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4" name="Freeform 307"/>
            <p:cNvSpPr/>
            <p:nvPr/>
          </p:nvSpPr>
          <p:spPr bwMode="auto">
            <a:xfrm>
              <a:off x="3395" y="860"/>
              <a:ext cx="40" cy="13"/>
            </a:xfrm>
            <a:custGeom>
              <a:avLst/>
              <a:gdLst>
                <a:gd name="T0" fmla="*/ 19 w 19"/>
                <a:gd name="T1" fmla="*/ 0 h 6"/>
                <a:gd name="T2" fmla="*/ 0 w 19"/>
                <a:gd name="T3" fmla="*/ 6 h 6"/>
                <a:gd name="T4" fmla="*/ 19 w 1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19" y="0"/>
                  </a:moveTo>
                  <a:cubicBezTo>
                    <a:pt x="13" y="4"/>
                    <a:pt x="6" y="4"/>
                    <a:pt x="0" y="6"/>
                  </a:cubicBezTo>
                  <a:cubicBezTo>
                    <a:pt x="6" y="1"/>
                    <a:pt x="13" y="2"/>
                    <a:pt x="19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5" name="Freeform 308"/>
            <p:cNvSpPr/>
            <p:nvPr/>
          </p:nvSpPr>
          <p:spPr bwMode="auto">
            <a:xfrm>
              <a:off x="3655" y="1054"/>
              <a:ext cx="9" cy="27"/>
            </a:xfrm>
            <a:custGeom>
              <a:avLst/>
              <a:gdLst>
                <a:gd name="T0" fmla="*/ 0 w 4"/>
                <a:gd name="T1" fmla="*/ 13 h 13"/>
                <a:gd name="T2" fmla="*/ 3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cubicBezTo>
                    <a:pt x="0" y="9"/>
                    <a:pt x="1" y="4"/>
                    <a:pt x="3" y="0"/>
                  </a:cubicBezTo>
                  <a:cubicBezTo>
                    <a:pt x="4" y="5"/>
                    <a:pt x="3" y="9"/>
                    <a:pt x="0" y="1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6" name="Freeform 309"/>
            <p:cNvSpPr/>
            <p:nvPr/>
          </p:nvSpPr>
          <p:spPr bwMode="auto">
            <a:xfrm>
              <a:off x="3435" y="607"/>
              <a:ext cx="29" cy="8"/>
            </a:xfrm>
            <a:custGeom>
              <a:avLst/>
              <a:gdLst>
                <a:gd name="T0" fmla="*/ 14 w 14"/>
                <a:gd name="T1" fmla="*/ 1 h 4"/>
                <a:gd name="T2" fmla="*/ 0 w 14"/>
                <a:gd name="T3" fmla="*/ 4 h 4"/>
                <a:gd name="T4" fmla="*/ 14 w 1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4" y="1"/>
                  </a:moveTo>
                  <a:cubicBezTo>
                    <a:pt x="10" y="2"/>
                    <a:pt x="5" y="3"/>
                    <a:pt x="0" y="4"/>
                  </a:cubicBezTo>
                  <a:cubicBezTo>
                    <a:pt x="4" y="1"/>
                    <a:pt x="9" y="0"/>
                    <a:pt x="14" y="1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7" name="Freeform 310"/>
            <p:cNvSpPr/>
            <p:nvPr/>
          </p:nvSpPr>
          <p:spPr bwMode="auto">
            <a:xfrm>
              <a:off x="3447" y="830"/>
              <a:ext cx="15" cy="15"/>
            </a:xfrm>
            <a:custGeom>
              <a:avLst/>
              <a:gdLst>
                <a:gd name="T0" fmla="*/ 0 w 7"/>
                <a:gd name="T1" fmla="*/ 0 h 7"/>
                <a:gd name="T2" fmla="*/ 7 w 7"/>
                <a:gd name="T3" fmla="*/ 7 h 7"/>
                <a:gd name="T4" fmla="*/ 0 w 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cubicBezTo>
                    <a:pt x="3" y="1"/>
                    <a:pt x="5" y="4"/>
                    <a:pt x="7" y="7"/>
                  </a:cubicBezTo>
                  <a:cubicBezTo>
                    <a:pt x="3" y="6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8" name="Freeform 311"/>
            <p:cNvSpPr/>
            <p:nvPr/>
          </p:nvSpPr>
          <p:spPr bwMode="auto">
            <a:xfrm>
              <a:off x="3435" y="852"/>
              <a:ext cx="25" cy="8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9" y="3"/>
                    <a:pt x="4" y="3"/>
                    <a:pt x="0" y="4"/>
                  </a:cubicBezTo>
                  <a:cubicBezTo>
                    <a:pt x="3" y="0"/>
                    <a:pt x="8" y="1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9" name="Freeform 312"/>
            <p:cNvSpPr/>
            <p:nvPr/>
          </p:nvSpPr>
          <p:spPr bwMode="auto">
            <a:xfrm>
              <a:off x="3466" y="1025"/>
              <a:ext cx="17" cy="12"/>
            </a:xfrm>
            <a:custGeom>
              <a:avLst/>
              <a:gdLst>
                <a:gd name="T0" fmla="*/ 0 w 8"/>
                <a:gd name="T1" fmla="*/ 6 h 6"/>
                <a:gd name="T2" fmla="*/ 8 w 8"/>
                <a:gd name="T3" fmla="*/ 0 h 6"/>
                <a:gd name="T4" fmla="*/ 0 w 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cubicBezTo>
                    <a:pt x="2" y="4"/>
                    <a:pt x="5" y="2"/>
                    <a:pt x="8" y="0"/>
                  </a:cubicBezTo>
                  <a:cubicBezTo>
                    <a:pt x="7" y="4"/>
                    <a:pt x="4" y="6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0" name="Freeform 313"/>
            <p:cNvSpPr/>
            <p:nvPr/>
          </p:nvSpPr>
          <p:spPr bwMode="auto">
            <a:xfrm>
              <a:off x="3649" y="1081"/>
              <a:ext cx="6" cy="17"/>
            </a:xfrm>
            <a:custGeom>
              <a:avLst/>
              <a:gdLst>
                <a:gd name="T0" fmla="*/ 0 w 3"/>
                <a:gd name="T1" fmla="*/ 8 h 8"/>
                <a:gd name="T2" fmla="*/ 3 w 3"/>
                <a:gd name="T3" fmla="*/ 0 h 8"/>
                <a:gd name="T4" fmla="*/ 0 w 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5"/>
                    <a:pt x="1" y="2"/>
                    <a:pt x="3" y="0"/>
                  </a:cubicBezTo>
                  <a:cubicBezTo>
                    <a:pt x="3" y="3"/>
                    <a:pt x="3" y="6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1" name="Freeform 314"/>
            <p:cNvSpPr/>
            <p:nvPr/>
          </p:nvSpPr>
          <p:spPr bwMode="auto">
            <a:xfrm>
              <a:off x="3492" y="1050"/>
              <a:ext cx="4" cy="19"/>
            </a:xfrm>
            <a:custGeom>
              <a:avLst/>
              <a:gdLst>
                <a:gd name="T0" fmla="*/ 2 w 2"/>
                <a:gd name="T1" fmla="*/ 0 h 9"/>
                <a:gd name="T2" fmla="*/ 1 w 2"/>
                <a:gd name="T3" fmla="*/ 9 h 9"/>
                <a:gd name="T4" fmla="*/ 2 w 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2" y="3"/>
                    <a:pt x="2" y="6"/>
                    <a:pt x="1" y="9"/>
                  </a:cubicBezTo>
                  <a:cubicBezTo>
                    <a:pt x="0" y="6"/>
                    <a:pt x="0" y="3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2" name="Freeform 315"/>
            <p:cNvSpPr/>
            <p:nvPr/>
          </p:nvSpPr>
          <p:spPr bwMode="auto">
            <a:xfrm>
              <a:off x="3727" y="856"/>
              <a:ext cx="10" cy="10"/>
            </a:xfrm>
            <a:custGeom>
              <a:avLst/>
              <a:gdLst>
                <a:gd name="T0" fmla="*/ 4 w 5"/>
                <a:gd name="T1" fmla="*/ 5 h 5"/>
                <a:gd name="T2" fmla="*/ 0 w 5"/>
                <a:gd name="T3" fmla="*/ 3 h 5"/>
                <a:gd name="T4" fmla="*/ 5 w 5"/>
                <a:gd name="T5" fmla="*/ 2 h 5"/>
                <a:gd name="T6" fmla="*/ 4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5"/>
                  </a:moveTo>
                  <a:cubicBezTo>
                    <a:pt x="3" y="4"/>
                    <a:pt x="0" y="5"/>
                    <a:pt x="0" y="3"/>
                  </a:cubicBezTo>
                  <a:cubicBezTo>
                    <a:pt x="1" y="0"/>
                    <a:pt x="3" y="3"/>
                    <a:pt x="5" y="2"/>
                  </a:cubicBezTo>
                  <a:cubicBezTo>
                    <a:pt x="4" y="3"/>
                    <a:pt x="4" y="4"/>
                    <a:pt x="4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3" name="Freeform 316"/>
            <p:cNvSpPr/>
            <p:nvPr/>
          </p:nvSpPr>
          <p:spPr bwMode="auto">
            <a:xfrm>
              <a:off x="3756" y="864"/>
              <a:ext cx="11" cy="9"/>
            </a:xfrm>
            <a:custGeom>
              <a:avLst/>
              <a:gdLst>
                <a:gd name="T0" fmla="*/ 4 w 5"/>
                <a:gd name="T1" fmla="*/ 1 h 4"/>
                <a:gd name="T2" fmla="*/ 5 w 5"/>
                <a:gd name="T3" fmla="*/ 4 h 4"/>
                <a:gd name="T4" fmla="*/ 0 w 5"/>
                <a:gd name="T5" fmla="*/ 0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2"/>
                    <a:pt x="5" y="3"/>
                    <a:pt x="5" y="4"/>
                  </a:cubicBezTo>
                  <a:cubicBezTo>
                    <a:pt x="2" y="4"/>
                    <a:pt x="1" y="3"/>
                    <a:pt x="0" y="0"/>
                  </a:cubicBezTo>
                  <a:cubicBezTo>
                    <a:pt x="1" y="1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4" name="Freeform 317"/>
            <p:cNvSpPr/>
            <p:nvPr/>
          </p:nvSpPr>
          <p:spPr bwMode="auto">
            <a:xfrm>
              <a:off x="3494" y="1035"/>
              <a:ext cx="4" cy="15"/>
            </a:xfrm>
            <a:custGeom>
              <a:avLst/>
              <a:gdLst>
                <a:gd name="T0" fmla="*/ 2 w 2"/>
                <a:gd name="T1" fmla="*/ 0 h 7"/>
                <a:gd name="T2" fmla="*/ 1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2" y="2"/>
                    <a:pt x="2" y="5"/>
                    <a:pt x="1" y="7"/>
                  </a:cubicBezTo>
                  <a:cubicBezTo>
                    <a:pt x="0" y="4"/>
                    <a:pt x="0" y="2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5" name="Freeform 318"/>
            <p:cNvSpPr/>
            <p:nvPr/>
          </p:nvSpPr>
          <p:spPr bwMode="auto">
            <a:xfrm>
              <a:off x="3382" y="873"/>
              <a:ext cx="13" cy="6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5" y="2"/>
                    <a:pt x="2" y="2"/>
                    <a:pt x="0" y="3"/>
                  </a:cubicBezTo>
                  <a:cubicBezTo>
                    <a:pt x="1" y="0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6" name="Freeform 319"/>
            <p:cNvSpPr/>
            <p:nvPr/>
          </p:nvSpPr>
          <p:spPr bwMode="auto">
            <a:xfrm>
              <a:off x="3332" y="645"/>
              <a:ext cx="510" cy="504"/>
            </a:xfrm>
            <a:custGeom>
              <a:avLst/>
              <a:gdLst>
                <a:gd name="T0" fmla="*/ 51 w 243"/>
                <a:gd name="T1" fmla="*/ 49 h 239"/>
                <a:gd name="T2" fmla="*/ 51 w 243"/>
                <a:gd name="T3" fmla="*/ 20 h 239"/>
                <a:gd name="T4" fmla="*/ 56 w 243"/>
                <a:gd name="T5" fmla="*/ 11 h 239"/>
                <a:gd name="T6" fmla="*/ 70 w 243"/>
                <a:gd name="T7" fmla="*/ 4 h 239"/>
                <a:gd name="T8" fmla="*/ 87 w 243"/>
                <a:gd name="T9" fmla="*/ 33 h 239"/>
                <a:gd name="T10" fmla="*/ 106 w 243"/>
                <a:gd name="T11" fmla="*/ 67 h 239"/>
                <a:gd name="T12" fmla="*/ 122 w 243"/>
                <a:gd name="T13" fmla="*/ 61 h 239"/>
                <a:gd name="T14" fmla="*/ 127 w 243"/>
                <a:gd name="T15" fmla="*/ 73 h 239"/>
                <a:gd name="T16" fmla="*/ 136 w 243"/>
                <a:gd name="T17" fmla="*/ 77 h 239"/>
                <a:gd name="T18" fmla="*/ 151 w 243"/>
                <a:gd name="T19" fmla="*/ 68 h 239"/>
                <a:gd name="T20" fmla="*/ 149 w 243"/>
                <a:gd name="T21" fmla="*/ 85 h 239"/>
                <a:gd name="T22" fmla="*/ 174 w 243"/>
                <a:gd name="T23" fmla="*/ 83 h 239"/>
                <a:gd name="T24" fmla="*/ 170 w 243"/>
                <a:gd name="T25" fmla="*/ 93 h 239"/>
                <a:gd name="T26" fmla="*/ 188 w 243"/>
                <a:gd name="T27" fmla="*/ 110 h 239"/>
                <a:gd name="T28" fmla="*/ 215 w 243"/>
                <a:gd name="T29" fmla="*/ 120 h 239"/>
                <a:gd name="T30" fmla="*/ 226 w 243"/>
                <a:gd name="T31" fmla="*/ 125 h 239"/>
                <a:gd name="T32" fmla="*/ 231 w 243"/>
                <a:gd name="T33" fmla="*/ 134 h 239"/>
                <a:gd name="T34" fmla="*/ 237 w 243"/>
                <a:gd name="T35" fmla="*/ 152 h 239"/>
                <a:gd name="T36" fmla="*/ 239 w 243"/>
                <a:gd name="T37" fmla="*/ 162 h 239"/>
                <a:gd name="T38" fmla="*/ 217 w 243"/>
                <a:gd name="T39" fmla="*/ 180 h 239"/>
                <a:gd name="T40" fmla="*/ 209 w 243"/>
                <a:gd name="T41" fmla="*/ 187 h 239"/>
                <a:gd name="T42" fmla="*/ 184 w 243"/>
                <a:gd name="T43" fmla="*/ 178 h 239"/>
                <a:gd name="T44" fmla="*/ 173 w 243"/>
                <a:gd name="T45" fmla="*/ 174 h 239"/>
                <a:gd name="T46" fmla="*/ 147 w 243"/>
                <a:gd name="T47" fmla="*/ 168 h 239"/>
                <a:gd name="T48" fmla="*/ 138 w 243"/>
                <a:gd name="T49" fmla="*/ 175 h 239"/>
                <a:gd name="T50" fmla="*/ 139 w 243"/>
                <a:gd name="T51" fmla="*/ 178 h 239"/>
                <a:gd name="T52" fmla="*/ 139 w 243"/>
                <a:gd name="T53" fmla="*/ 196 h 239"/>
                <a:gd name="T54" fmla="*/ 136 w 243"/>
                <a:gd name="T55" fmla="*/ 202 h 239"/>
                <a:gd name="T56" fmla="*/ 120 w 243"/>
                <a:gd name="T57" fmla="*/ 200 h 239"/>
                <a:gd name="T58" fmla="*/ 117 w 243"/>
                <a:gd name="T59" fmla="*/ 196 h 239"/>
                <a:gd name="T60" fmla="*/ 114 w 243"/>
                <a:gd name="T61" fmla="*/ 212 h 239"/>
                <a:gd name="T62" fmla="*/ 124 w 243"/>
                <a:gd name="T63" fmla="*/ 213 h 239"/>
                <a:gd name="T64" fmla="*/ 135 w 243"/>
                <a:gd name="T65" fmla="*/ 213 h 239"/>
                <a:gd name="T66" fmla="*/ 134 w 243"/>
                <a:gd name="T67" fmla="*/ 230 h 239"/>
                <a:gd name="T68" fmla="*/ 102 w 243"/>
                <a:gd name="T69" fmla="*/ 233 h 239"/>
                <a:gd name="T70" fmla="*/ 102 w 243"/>
                <a:gd name="T71" fmla="*/ 228 h 239"/>
                <a:gd name="T72" fmla="*/ 97 w 243"/>
                <a:gd name="T73" fmla="*/ 231 h 239"/>
                <a:gd name="T74" fmla="*/ 91 w 243"/>
                <a:gd name="T75" fmla="*/ 205 h 239"/>
                <a:gd name="T76" fmla="*/ 91 w 243"/>
                <a:gd name="T77" fmla="*/ 174 h 239"/>
                <a:gd name="T78" fmla="*/ 76 w 243"/>
                <a:gd name="T79" fmla="*/ 163 h 239"/>
                <a:gd name="T80" fmla="*/ 54 w 243"/>
                <a:gd name="T81" fmla="*/ 175 h 239"/>
                <a:gd name="T82" fmla="*/ 33 w 243"/>
                <a:gd name="T83" fmla="*/ 182 h 239"/>
                <a:gd name="T84" fmla="*/ 11 w 243"/>
                <a:gd name="T85" fmla="*/ 181 h 239"/>
                <a:gd name="T86" fmla="*/ 0 w 243"/>
                <a:gd name="T87" fmla="*/ 168 h 239"/>
                <a:gd name="T88" fmla="*/ 7 w 243"/>
                <a:gd name="T89" fmla="*/ 151 h 239"/>
                <a:gd name="T90" fmla="*/ 11 w 243"/>
                <a:gd name="T91" fmla="*/ 138 h 239"/>
                <a:gd name="T92" fmla="*/ 22 w 243"/>
                <a:gd name="T93" fmla="*/ 127 h 239"/>
                <a:gd name="T94" fmla="*/ 46 w 243"/>
                <a:gd name="T95" fmla="*/ 113 h 239"/>
                <a:gd name="T96" fmla="*/ 59 w 243"/>
                <a:gd name="T97" fmla="*/ 110 h 239"/>
                <a:gd name="T98" fmla="*/ 73 w 243"/>
                <a:gd name="T99" fmla="*/ 103 h 239"/>
                <a:gd name="T100" fmla="*/ 54 w 243"/>
                <a:gd name="T101" fmla="*/ 7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3" h="239">
                  <a:moveTo>
                    <a:pt x="56" y="62"/>
                  </a:moveTo>
                  <a:cubicBezTo>
                    <a:pt x="59" y="56"/>
                    <a:pt x="54" y="52"/>
                    <a:pt x="51" y="49"/>
                  </a:cubicBezTo>
                  <a:cubicBezTo>
                    <a:pt x="48" y="43"/>
                    <a:pt x="45" y="39"/>
                    <a:pt x="47" y="32"/>
                  </a:cubicBezTo>
                  <a:cubicBezTo>
                    <a:pt x="49" y="28"/>
                    <a:pt x="48" y="24"/>
                    <a:pt x="51" y="20"/>
                  </a:cubicBezTo>
                  <a:cubicBezTo>
                    <a:pt x="52" y="19"/>
                    <a:pt x="49" y="14"/>
                    <a:pt x="55" y="15"/>
                  </a:cubicBezTo>
                  <a:cubicBezTo>
                    <a:pt x="57" y="16"/>
                    <a:pt x="56" y="12"/>
                    <a:pt x="56" y="11"/>
                  </a:cubicBezTo>
                  <a:cubicBezTo>
                    <a:pt x="56" y="8"/>
                    <a:pt x="56" y="4"/>
                    <a:pt x="58" y="5"/>
                  </a:cubicBezTo>
                  <a:cubicBezTo>
                    <a:pt x="62" y="7"/>
                    <a:pt x="66" y="0"/>
                    <a:pt x="70" y="4"/>
                  </a:cubicBezTo>
                  <a:cubicBezTo>
                    <a:pt x="72" y="7"/>
                    <a:pt x="75" y="10"/>
                    <a:pt x="75" y="13"/>
                  </a:cubicBezTo>
                  <a:cubicBezTo>
                    <a:pt x="76" y="21"/>
                    <a:pt x="83" y="27"/>
                    <a:pt x="87" y="33"/>
                  </a:cubicBezTo>
                  <a:cubicBezTo>
                    <a:pt x="90" y="38"/>
                    <a:pt x="95" y="42"/>
                    <a:pt x="96" y="48"/>
                  </a:cubicBezTo>
                  <a:cubicBezTo>
                    <a:pt x="99" y="55"/>
                    <a:pt x="103" y="61"/>
                    <a:pt x="106" y="67"/>
                  </a:cubicBezTo>
                  <a:cubicBezTo>
                    <a:pt x="109" y="71"/>
                    <a:pt x="115" y="71"/>
                    <a:pt x="117" y="66"/>
                  </a:cubicBezTo>
                  <a:cubicBezTo>
                    <a:pt x="118" y="63"/>
                    <a:pt x="119" y="61"/>
                    <a:pt x="122" y="61"/>
                  </a:cubicBezTo>
                  <a:cubicBezTo>
                    <a:pt x="125" y="61"/>
                    <a:pt x="123" y="65"/>
                    <a:pt x="124" y="66"/>
                  </a:cubicBezTo>
                  <a:cubicBezTo>
                    <a:pt x="126" y="68"/>
                    <a:pt x="125" y="71"/>
                    <a:pt x="127" y="73"/>
                  </a:cubicBezTo>
                  <a:cubicBezTo>
                    <a:pt x="128" y="76"/>
                    <a:pt x="127" y="80"/>
                    <a:pt x="129" y="81"/>
                  </a:cubicBezTo>
                  <a:cubicBezTo>
                    <a:pt x="132" y="83"/>
                    <a:pt x="133" y="78"/>
                    <a:pt x="136" y="77"/>
                  </a:cubicBezTo>
                  <a:cubicBezTo>
                    <a:pt x="140" y="75"/>
                    <a:pt x="143" y="72"/>
                    <a:pt x="146" y="69"/>
                  </a:cubicBezTo>
                  <a:cubicBezTo>
                    <a:pt x="148" y="68"/>
                    <a:pt x="149" y="67"/>
                    <a:pt x="151" y="68"/>
                  </a:cubicBezTo>
                  <a:cubicBezTo>
                    <a:pt x="153" y="70"/>
                    <a:pt x="153" y="72"/>
                    <a:pt x="152" y="74"/>
                  </a:cubicBezTo>
                  <a:cubicBezTo>
                    <a:pt x="149" y="77"/>
                    <a:pt x="146" y="81"/>
                    <a:pt x="149" y="85"/>
                  </a:cubicBezTo>
                  <a:cubicBezTo>
                    <a:pt x="153" y="89"/>
                    <a:pt x="158" y="86"/>
                    <a:pt x="162" y="84"/>
                  </a:cubicBezTo>
                  <a:cubicBezTo>
                    <a:pt x="166" y="82"/>
                    <a:pt x="170" y="84"/>
                    <a:pt x="174" y="83"/>
                  </a:cubicBezTo>
                  <a:cubicBezTo>
                    <a:pt x="176" y="83"/>
                    <a:pt x="176" y="85"/>
                    <a:pt x="175" y="87"/>
                  </a:cubicBezTo>
                  <a:cubicBezTo>
                    <a:pt x="173" y="89"/>
                    <a:pt x="171" y="91"/>
                    <a:pt x="170" y="93"/>
                  </a:cubicBezTo>
                  <a:cubicBezTo>
                    <a:pt x="167" y="97"/>
                    <a:pt x="169" y="102"/>
                    <a:pt x="174" y="102"/>
                  </a:cubicBezTo>
                  <a:cubicBezTo>
                    <a:pt x="181" y="101"/>
                    <a:pt x="186" y="106"/>
                    <a:pt x="188" y="110"/>
                  </a:cubicBezTo>
                  <a:cubicBezTo>
                    <a:pt x="194" y="118"/>
                    <a:pt x="202" y="118"/>
                    <a:pt x="211" y="120"/>
                  </a:cubicBezTo>
                  <a:cubicBezTo>
                    <a:pt x="212" y="120"/>
                    <a:pt x="214" y="120"/>
                    <a:pt x="215" y="120"/>
                  </a:cubicBezTo>
                  <a:cubicBezTo>
                    <a:pt x="216" y="119"/>
                    <a:pt x="217" y="120"/>
                    <a:pt x="218" y="120"/>
                  </a:cubicBezTo>
                  <a:cubicBezTo>
                    <a:pt x="221" y="122"/>
                    <a:pt x="223" y="124"/>
                    <a:pt x="226" y="125"/>
                  </a:cubicBezTo>
                  <a:cubicBezTo>
                    <a:pt x="228" y="125"/>
                    <a:pt x="229" y="127"/>
                    <a:pt x="230" y="129"/>
                  </a:cubicBezTo>
                  <a:cubicBezTo>
                    <a:pt x="230" y="131"/>
                    <a:pt x="230" y="133"/>
                    <a:pt x="231" y="134"/>
                  </a:cubicBezTo>
                  <a:cubicBezTo>
                    <a:pt x="238" y="136"/>
                    <a:pt x="236" y="141"/>
                    <a:pt x="235" y="146"/>
                  </a:cubicBezTo>
                  <a:cubicBezTo>
                    <a:pt x="233" y="149"/>
                    <a:pt x="233" y="151"/>
                    <a:pt x="237" y="152"/>
                  </a:cubicBezTo>
                  <a:cubicBezTo>
                    <a:pt x="239" y="153"/>
                    <a:pt x="240" y="155"/>
                    <a:pt x="241" y="157"/>
                  </a:cubicBezTo>
                  <a:cubicBezTo>
                    <a:pt x="243" y="159"/>
                    <a:pt x="242" y="162"/>
                    <a:pt x="239" y="162"/>
                  </a:cubicBezTo>
                  <a:cubicBezTo>
                    <a:pt x="230" y="160"/>
                    <a:pt x="229" y="169"/>
                    <a:pt x="225" y="174"/>
                  </a:cubicBezTo>
                  <a:cubicBezTo>
                    <a:pt x="222" y="177"/>
                    <a:pt x="221" y="180"/>
                    <a:pt x="217" y="180"/>
                  </a:cubicBezTo>
                  <a:cubicBezTo>
                    <a:pt x="215" y="180"/>
                    <a:pt x="213" y="180"/>
                    <a:pt x="214" y="183"/>
                  </a:cubicBezTo>
                  <a:cubicBezTo>
                    <a:pt x="214" y="187"/>
                    <a:pt x="211" y="188"/>
                    <a:pt x="209" y="187"/>
                  </a:cubicBezTo>
                  <a:cubicBezTo>
                    <a:pt x="205" y="185"/>
                    <a:pt x="201" y="185"/>
                    <a:pt x="197" y="184"/>
                  </a:cubicBezTo>
                  <a:cubicBezTo>
                    <a:pt x="193" y="182"/>
                    <a:pt x="188" y="180"/>
                    <a:pt x="184" y="178"/>
                  </a:cubicBezTo>
                  <a:cubicBezTo>
                    <a:pt x="181" y="176"/>
                    <a:pt x="179" y="175"/>
                    <a:pt x="176" y="174"/>
                  </a:cubicBezTo>
                  <a:cubicBezTo>
                    <a:pt x="175" y="174"/>
                    <a:pt x="174" y="174"/>
                    <a:pt x="173" y="174"/>
                  </a:cubicBezTo>
                  <a:cubicBezTo>
                    <a:pt x="171" y="166"/>
                    <a:pt x="163" y="166"/>
                    <a:pt x="157" y="162"/>
                  </a:cubicBezTo>
                  <a:cubicBezTo>
                    <a:pt x="155" y="165"/>
                    <a:pt x="153" y="170"/>
                    <a:pt x="147" y="168"/>
                  </a:cubicBezTo>
                  <a:cubicBezTo>
                    <a:pt x="146" y="168"/>
                    <a:pt x="145" y="169"/>
                    <a:pt x="145" y="170"/>
                  </a:cubicBezTo>
                  <a:cubicBezTo>
                    <a:pt x="144" y="174"/>
                    <a:pt x="143" y="176"/>
                    <a:pt x="138" y="175"/>
                  </a:cubicBezTo>
                  <a:cubicBezTo>
                    <a:pt x="137" y="174"/>
                    <a:pt x="136" y="175"/>
                    <a:pt x="136" y="177"/>
                  </a:cubicBezTo>
                  <a:cubicBezTo>
                    <a:pt x="136" y="180"/>
                    <a:pt x="138" y="178"/>
                    <a:pt x="139" y="178"/>
                  </a:cubicBezTo>
                  <a:cubicBezTo>
                    <a:pt x="143" y="178"/>
                    <a:pt x="144" y="182"/>
                    <a:pt x="141" y="184"/>
                  </a:cubicBezTo>
                  <a:cubicBezTo>
                    <a:pt x="138" y="188"/>
                    <a:pt x="138" y="191"/>
                    <a:pt x="139" y="196"/>
                  </a:cubicBezTo>
                  <a:cubicBezTo>
                    <a:pt x="140" y="196"/>
                    <a:pt x="140" y="195"/>
                    <a:pt x="140" y="196"/>
                  </a:cubicBezTo>
                  <a:cubicBezTo>
                    <a:pt x="140" y="200"/>
                    <a:pt x="138" y="202"/>
                    <a:pt x="136" y="202"/>
                  </a:cubicBezTo>
                  <a:cubicBezTo>
                    <a:pt x="130" y="199"/>
                    <a:pt x="133" y="207"/>
                    <a:pt x="129" y="207"/>
                  </a:cubicBezTo>
                  <a:cubicBezTo>
                    <a:pt x="125" y="206"/>
                    <a:pt x="122" y="204"/>
                    <a:pt x="120" y="200"/>
                  </a:cubicBezTo>
                  <a:cubicBezTo>
                    <a:pt x="120" y="198"/>
                    <a:pt x="119" y="196"/>
                    <a:pt x="118" y="195"/>
                  </a:cubicBezTo>
                  <a:cubicBezTo>
                    <a:pt x="117" y="193"/>
                    <a:pt x="117" y="195"/>
                    <a:pt x="117" y="196"/>
                  </a:cubicBezTo>
                  <a:cubicBezTo>
                    <a:pt x="116" y="199"/>
                    <a:pt x="113" y="201"/>
                    <a:pt x="113" y="205"/>
                  </a:cubicBezTo>
                  <a:cubicBezTo>
                    <a:pt x="112" y="207"/>
                    <a:pt x="111" y="210"/>
                    <a:pt x="114" y="212"/>
                  </a:cubicBezTo>
                  <a:cubicBezTo>
                    <a:pt x="117" y="213"/>
                    <a:pt x="120" y="215"/>
                    <a:pt x="123" y="217"/>
                  </a:cubicBezTo>
                  <a:cubicBezTo>
                    <a:pt x="126" y="216"/>
                    <a:pt x="124" y="214"/>
                    <a:pt x="124" y="213"/>
                  </a:cubicBezTo>
                  <a:cubicBezTo>
                    <a:pt x="124" y="209"/>
                    <a:pt x="126" y="207"/>
                    <a:pt x="130" y="207"/>
                  </a:cubicBezTo>
                  <a:cubicBezTo>
                    <a:pt x="134" y="207"/>
                    <a:pt x="135" y="210"/>
                    <a:pt x="135" y="213"/>
                  </a:cubicBezTo>
                  <a:cubicBezTo>
                    <a:pt x="135" y="217"/>
                    <a:pt x="132" y="222"/>
                    <a:pt x="136" y="226"/>
                  </a:cubicBezTo>
                  <a:cubicBezTo>
                    <a:pt x="137" y="228"/>
                    <a:pt x="135" y="229"/>
                    <a:pt x="134" y="230"/>
                  </a:cubicBezTo>
                  <a:cubicBezTo>
                    <a:pt x="126" y="234"/>
                    <a:pt x="116" y="236"/>
                    <a:pt x="108" y="238"/>
                  </a:cubicBezTo>
                  <a:cubicBezTo>
                    <a:pt x="104" y="239"/>
                    <a:pt x="102" y="237"/>
                    <a:pt x="102" y="233"/>
                  </a:cubicBezTo>
                  <a:cubicBezTo>
                    <a:pt x="102" y="232"/>
                    <a:pt x="103" y="230"/>
                    <a:pt x="102" y="229"/>
                  </a:cubicBezTo>
                  <a:cubicBezTo>
                    <a:pt x="103" y="228"/>
                    <a:pt x="101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31"/>
                    <a:pt x="100" y="232"/>
                    <a:pt x="97" y="231"/>
                  </a:cubicBezTo>
                  <a:cubicBezTo>
                    <a:pt x="93" y="226"/>
                    <a:pt x="92" y="218"/>
                    <a:pt x="88" y="213"/>
                  </a:cubicBezTo>
                  <a:cubicBezTo>
                    <a:pt x="87" y="211"/>
                    <a:pt x="84" y="205"/>
                    <a:pt x="91" y="205"/>
                  </a:cubicBezTo>
                  <a:cubicBezTo>
                    <a:pt x="93" y="205"/>
                    <a:pt x="94" y="202"/>
                    <a:pt x="92" y="200"/>
                  </a:cubicBezTo>
                  <a:cubicBezTo>
                    <a:pt x="84" y="192"/>
                    <a:pt x="88" y="183"/>
                    <a:pt x="91" y="174"/>
                  </a:cubicBezTo>
                  <a:cubicBezTo>
                    <a:pt x="92" y="171"/>
                    <a:pt x="94" y="167"/>
                    <a:pt x="89" y="165"/>
                  </a:cubicBezTo>
                  <a:cubicBezTo>
                    <a:pt x="85" y="164"/>
                    <a:pt x="83" y="157"/>
                    <a:pt x="76" y="163"/>
                  </a:cubicBezTo>
                  <a:cubicBezTo>
                    <a:pt x="71" y="168"/>
                    <a:pt x="65" y="173"/>
                    <a:pt x="57" y="174"/>
                  </a:cubicBezTo>
                  <a:cubicBezTo>
                    <a:pt x="56" y="174"/>
                    <a:pt x="55" y="175"/>
                    <a:pt x="54" y="175"/>
                  </a:cubicBezTo>
                  <a:cubicBezTo>
                    <a:pt x="51" y="183"/>
                    <a:pt x="46" y="182"/>
                    <a:pt x="41" y="178"/>
                  </a:cubicBezTo>
                  <a:cubicBezTo>
                    <a:pt x="39" y="182"/>
                    <a:pt x="39" y="189"/>
                    <a:pt x="33" y="182"/>
                  </a:cubicBezTo>
                  <a:cubicBezTo>
                    <a:pt x="33" y="182"/>
                    <a:pt x="32" y="182"/>
                    <a:pt x="32" y="182"/>
                  </a:cubicBezTo>
                  <a:cubicBezTo>
                    <a:pt x="25" y="189"/>
                    <a:pt x="18" y="183"/>
                    <a:pt x="11" y="181"/>
                  </a:cubicBezTo>
                  <a:cubicBezTo>
                    <a:pt x="9" y="180"/>
                    <a:pt x="6" y="180"/>
                    <a:pt x="6" y="177"/>
                  </a:cubicBezTo>
                  <a:cubicBezTo>
                    <a:pt x="6" y="173"/>
                    <a:pt x="2" y="171"/>
                    <a:pt x="0" y="168"/>
                  </a:cubicBezTo>
                  <a:cubicBezTo>
                    <a:pt x="0" y="167"/>
                    <a:pt x="0" y="167"/>
                    <a:pt x="0" y="166"/>
                  </a:cubicBezTo>
                  <a:cubicBezTo>
                    <a:pt x="5" y="162"/>
                    <a:pt x="9" y="158"/>
                    <a:pt x="7" y="151"/>
                  </a:cubicBezTo>
                  <a:cubicBezTo>
                    <a:pt x="6" y="148"/>
                    <a:pt x="7" y="146"/>
                    <a:pt x="8" y="144"/>
                  </a:cubicBezTo>
                  <a:cubicBezTo>
                    <a:pt x="10" y="142"/>
                    <a:pt x="11" y="141"/>
                    <a:pt x="11" y="138"/>
                  </a:cubicBezTo>
                  <a:cubicBezTo>
                    <a:pt x="11" y="135"/>
                    <a:pt x="12" y="134"/>
                    <a:pt x="15" y="133"/>
                  </a:cubicBezTo>
                  <a:cubicBezTo>
                    <a:pt x="18" y="132"/>
                    <a:pt x="20" y="129"/>
                    <a:pt x="22" y="127"/>
                  </a:cubicBezTo>
                  <a:cubicBezTo>
                    <a:pt x="27" y="121"/>
                    <a:pt x="33" y="117"/>
                    <a:pt x="41" y="113"/>
                  </a:cubicBezTo>
                  <a:cubicBezTo>
                    <a:pt x="42" y="112"/>
                    <a:pt x="45" y="111"/>
                    <a:pt x="46" y="113"/>
                  </a:cubicBezTo>
                  <a:cubicBezTo>
                    <a:pt x="50" y="118"/>
                    <a:pt x="51" y="115"/>
                    <a:pt x="53" y="112"/>
                  </a:cubicBezTo>
                  <a:cubicBezTo>
                    <a:pt x="54" y="109"/>
                    <a:pt x="56" y="104"/>
                    <a:pt x="59" y="110"/>
                  </a:cubicBezTo>
                  <a:cubicBezTo>
                    <a:pt x="59" y="111"/>
                    <a:pt x="60" y="111"/>
                    <a:pt x="60" y="111"/>
                  </a:cubicBezTo>
                  <a:cubicBezTo>
                    <a:pt x="61" y="111"/>
                    <a:pt x="72" y="104"/>
                    <a:pt x="73" y="103"/>
                  </a:cubicBezTo>
                  <a:cubicBezTo>
                    <a:pt x="74" y="99"/>
                    <a:pt x="72" y="91"/>
                    <a:pt x="69" y="88"/>
                  </a:cubicBezTo>
                  <a:cubicBezTo>
                    <a:pt x="63" y="82"/>
                    <a:pt x="59" y="76"/>
                    <a:pt x="54" y="70"/>
                  </a:cubicBezTo>
                  <a:cubicBezTo>
                    <a:pt x="52" y="67"/>
                    <a:pt x="54" y="64"/>
                    <a:pt x="56" y="62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7" name="Freeform 320"/>
            <p:cNvSpPr/>
            <p:nvPr/>
          </p:nvSpPr>
          <p:spPr bwMode="auto">
            <a:xfrm>
              <a:off x="3324" y="615"/>
              <a:ext cx="201" cy="380"/>
            </a:xfrm>
            <a:custGeom>
              <a:avLst/>
              <a:gdLst>
                <a:gd name="T0" fmla="*/ 60 w 96"/>
                <a:gd name="T1" fmla="*/ 76 h 180"/>
                <a:gd name="T2" fmla="*/ 68 w 96"/>
                <a:gd name="T3" fmla="*/ 92 h 180"/>
                <a:gd name="T4" fmla="*/ 69 w 96"/>
                <a:gd name="T5" fmla="*/ 93 h 180"/>
                <a:gd name="T6" fmla="*/ 79 w 96"/>
                <a:gd name="T7" fmla="*/ 114 h 180"/>
                <a:gd name="T8" fmla="*/ 74 w 96"/>
                <a:gd name="T9" fmla="*/ 122 h 180"/>
                <a:gd name="T10" fmla="*/ 67 w 96"/>
                <a:gd name="T11" fmla="*/ 125 h 180"/>
                <a:gd name="T12" fmla="*/ 62 w 96"/>
                <a:gd name="T13" fmla="*/ 129 h 180"/>
                <a:gd name="T14" fmla="*/ 61 w 96"/>
                <a:gd name="T15" fmla="*/ 122 h 180"/>
                <a:gd name="T16" fmla="*/ 57 w 96"/>
                <a:gd name="T17" fmla="*/ 130 h 180"/>
                <a:gd name="T18" fmla="*/ 51 w 96"/>
                <a:gd name="T19" fmla="*/ 130 h 180"/>
                <a:gd name="T20" fmla="*/ 45 w 96"/>
                <a:gd name="T21" fmla="*/ 129 h 180"/>
                <a:gd name="T22" fmla="*/ 23 w 96"/>
                <a:gd name="T23" fmla="*/ 148 h 180"/>
                <a:gd name="T24" fmla="*/ 20 w 96"/>
                <a:gd name="T25" fmla="*/ 149 h 180"/>
                <a:gd name="T26" fmla="*/ 16 w 96"/>
                <a:gd name="T27" fmla="*/ 151 h 180"/>
                <a:gd name="T28" fmla="*/ 13 w 96"/>
                <a:gd name="T29" fmla="*/ 159 h 180"/>
                <a:gd name="T30" fmla="*/ 12 w 96"/>
                <a:gd name="T31" fmla="*/ 165 h 180"/>
                <a:gd name="T32" fmla="*/ 9 w 96"/>
                <a:gd name="T33" fmla="*/ 179 h 180"/>
                <a:gd name="T34" fmla="*/ 4 w 96"/>
                <a:gd name="T35" fmla="*/ 180 h 180"/>
                <a:gd name="T36" fmla="*/ 2 w 96"/>
                <a:gd name="T37" fmla="*/ 165 h 180"/>
                <a:gd name="T38" fmla="*/ 7 w 96"/>
                <a:gd name="T39" fmla="*/ 149 h 180"/>
                <a:gd name="T40" fmla="*/ 16 w 96"/>
                <a:gd name="T41" fmla="*/ 139 h 180"/>
                <a:gd name="T42" fmla="*/ 23 w 96"/>
                <a:gd name="T43" fmla="*/ 133 h 180"/>
                <a:gd name="T44" fmla="*/ 48 w 96"/>
                <a:gd name="T45" fmla="*/ 122 h 180"/>
                <a:gd name="T46" fmla="*/ 71 w 96"/>
                <a:gd name="T47" fmla="*/ 116 h 180"/>
                <a:gd name="T48" fmla="*/ 72 w 96"/>
                <a:gd name="T49" fmla="*/ 107 h 180"/>
                <a:gd name="T50" fmla="*/ 50 w 96"/>
                <a:gd name="T51" fmla="*/ 88 h 180"/>
                <a:gd name="T52" fmla="*/ 47 w 96"/>
                <a:gd name="T53" fmla="*/ 84 h 180"/>
                <a:gd name="T54" fmla="*/ 34 w 96"/>
                <a:gd name="T55" fmla="*/ 61 h 180"/>
                <a:gd name="T56" fmla="*/ 33 w 96"/>
                <a:gd name="T57" fmla="*/ 59 h 180"/>
                <a:gd name="T58" fmla="*/ 33 w 96"/>
                <a:gd name="T59" fmla="*/ 31 h 180"/>
                <a:gd name="T60" fmla="*/ 34 w 96"/>
                <a:gd name="T61" fmla="*/ 30 h 180"/>
                <a:gd name="T62" fmla="*/ 35 w 96"/>
                <a:gd name="T63" fmla="*/ 25 h 180"/>
                <a:gd name="T64" fmla="*/ 45 w 96"/>
                <a:gd name="T65" fmla="*/ 9 h 180"/>
                <a:gd name="T66" fmla="*/ 50 w 96"/>
                <a:gd name="T67" fmla="*/ 6 h 180"/>
                <a:gd name="T68" fmla="*/ 58 w 96"/>
                <a:gd name="T69" fmla="*/ 3 h 180"/>
                <a:gd name="T70" fmla="*/ 60 w 96"/>
                <a:gd name="T71" fmla="*/ 3 h 180"/>
                <a:gd name="T72" fmla="*/ 81 w 96"/>
                <a:gd name="T73" fmla="*/ 4 h 180"/>
                <a:gd name="T74" fmla="*/ 94 w 96"/>
                <a:gd name="T75" fmla="*/ 15 h 180"/>
                <a:gd name="T76" fmla="*/ 93 w 96"/>
                <a:gd name="T77" fmla="*/ 21 h 180"/>
                <a:gd name="T78" fmla="*/ 87 w 96"/>
                <a:gd name="T79" fmla="*/ 18 h 180"/>
                <a:gd name="T80" fmla="*/ 85 w 96"/>
                <a:gd name="T81" fmla="*/ 16 h 180"/>
                <a:gd name="T82" fmla="*/ 72 w 96"/>
                <a:gd name="T83" fmla="*/ 12 h 180"/>
                <a:gd name="T84" fmla="*/ 63 w 96"/>
                <a:gd name="T85" fmla="*/ 13 h 180"/>
                <a:gd name="T86" fmla="*/ 54 w 96"/>
                <a:gd name="T87" fmla="*/ 8 h 180"/>
                <a:gd name="T88" fmla="*/ 52 w 96"/>
                <a:gd name="T89" fmla="*/ 22 h 180"/>
                <a:gd name="T90" fmla="*/ 51 w 96"/>
                <a:gd name="T91" fmla="*/ 24 h 180"/>
                <a:gd name="T92" fmla="*/ 47 w 96"/>
                <a:gd name="T93" fmla="*/ 39 h 180"/>
                <a:gd name="T94" fmla="*/ 42 w 96"/>
                <a:gd name="T95" fmla="*/ 43 h 180"/>
                <a:gd name="T96" fmla="*/ 41 w 96"/>
                <a:gd name="T97" fmla="*/ 46 h 180"/>
                <a:gd name="T98" fmla="*/ 40 w 96"/>
                <a:gd name="T99" fmla="*/ 52 h 180"/>
                <a:gd name="T100" fmla="*/ 42 w 96"/>
                <a:gd name="T101" fmla="*/ 58 h 180"/>
                <a:gd name="T102" fmla="*/ 46 w 96"/>
                <a:gd name="T103" fmla="*/ 60 h 180"/>
                <a:gd name="T104" fmla="*/ 46 w 96"/>
                <a:gd name="T105" fmla="*/ 53 h 180"/>
                <a:gd name="T106" fmla="*/ 53 w 96"/>
                <a:gd name="T107" fmla="*/ 72 h 180"/>
                <a:gd name="T108" fmla="*/ 60 w 96"/>
                <a:gd name="T109" fmla="*/ 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" h="180">
                  <a:moveTo>
                    <a:pt x="60" y="76"/>
                  </a:moveTo>
                  <a:cubicBezTo>
                    <a:pt x="58" y="83"/>
                    <a:pt x="61" y="88"/>
                    <a:pt x="68" y="92"/>
                  </a:cubicBezTo>
                  <a:cubicBezTo>
                    <a:pt x="68" y="92"/>
                    <a:pt x="69" y="92"/>
                    <a:pt x="69" y="93"/>
                  </a:cubicBezTo>
                  <a:cubicBezTo>
                    <a:pt x="69" y="101"/>
                    <a:pt x="82" y="104"/>
                    <a:pt x="79" y="114"/>
                  </a:cubicBezTo>
                  <a:cubicBezTo>
                    <a:pt x="78" y="117"/>
                    <a:pt x="78" y="120"/>
                    <a:pt x="74" y="122"/>
                  </a:cubicBezTo>
                  <a:cubicBezTo>
                    <a:pt x="72" y="122"/>
                    <a:pt x="69" y="124"/>
                    <a:pt x="67" y="125"/>
                  </a:cubicBezTo>
                  <a:cubicBezTo>
                    <a:pt x="65" y="126"/>
                    <a:pt x="65" y="130"/>
                    <a:pt x="62" y="129"/>
                  </a:cubicBezTo>
                  <a:cubicBezTo>
                    <a:pt x="60" y="128"/>
                    <a:pt x="62" y="124"/>
                    <a:pt x="61" y="122"/>
                  </a:cubicBezTo>
                  <a:cubicBezTo>
                    <a:pt x="58" y="124"/>
                    <a:pt x="58" y="127"/>
                    <a:pt x="57" y="130"/>
                  </a:cubicBezTo>
                  <a:cubicBezTo>
                    <a:pt x="55" y="133"/>
                    <a:pt x="53" y="136"/>
                    <a:pt x="51" y="130"/>
                  </a:cubicBezTo>
                  <a:cubicBezTo>
                    <a:pt x="49" y="127"/>
                    <a:pt x="48" y="127"/>
                    <a:pt x="45" y="129"/>
                  </a:cubicBezTo>
                  <a:cubicBezTo>
                    <a:pt x="36" y="133"/>
                    <a:pt x="28" y="139"/>
                    <a:pt x="23" y="148"/>
                  </a:cubicBezTo>
                  <a:cubicBezTo>
                    <a:pt x="22" y="150"/>
                    <a:pt x="21" y="150"/>
                    <a:pt x="20" y="149"/>
                  </a:cubicBezTo>
                  <a:cubicBezTo>
                    <a:pt x="18" y="148"/>
                    <a:pt x="16" y="149"/>
                    <a:pt x="16" y="151"/>
                  </a:cubicBezTo>
                  <a:cubicBezTo>
                    <a:pt x="19" y="155"/>
                    <a:pt x="15" y="157"/>
                    <a:pt x="13" y="159"/>
                  </a:cubicBezTo>
                  <a:cubicBezTo>
                    <a:pt x="11" y="162"/>
                    <a:pt x="11" y="164"/>
                    <a:pt x="12" y="165"/>
                  </a:cubicBezTo>
                  <a:cubicBezTo>
                    <a:pt x="17" y="172"/>
                    <a:pt x="10" y="175"/>
                    <a:pt x="9" y="179"/>
                  </a:cubicBezTo>
                  <a:cubicBezTo>
                    <a:pt x="8" y="180"/>
                    <a:pt x="6" y="180"/>
                    <a:pt x="4" y="180"/>
                  </a:cubicBezTo>
                  <a:cubicBezTo>
                    <a:pt x="5" y="175"/>
                    <a:pt x="0" y="171"/>
                    <a:pt x="2" y="165"/>
                  </a:cubicBezTo>
                  <a:cubicBezTo>
                    <a:pt x="5" y="160"/>
                    <a:pt x="3" y="154"/>
                    <a:pt x="7" y="149"/>
                  </a:cubicBezTo>
                  <a:cubicBezTo>
                    <a:pt x="11" y="147"/>
                    <a:pt x="14" y="144"/>
                    <a:pt x="16" y="139"/>
                  </a:cubicBezTo>
                  <a:cubicBezTo>
                    <a:pt x="17" y="136"/>
                    <a:pt x="21" y="133"/>
                    <a:pt x="23" y="133"/>
                  </a:cubicBezTo>
                  <a:cubicBezTo>
                    <a:pt x="32" y="131"/>
                    <a:pt x="39" y="124"/>
                    <a:pt x="48" y="122"/>
                  </a:cubicBezTo>
                  <a:cubicBezTo>
                    <a:pt x="56" y="121"/>
                    <a:pt x="63" y="117"/>
                    <a:pt x="71" y="116"/>
                  </a:cubicBezTo>
                  <a:cubicBezTo>
                    <a:pt x="76" y="115"/>
                    <a:pt x="76" y="111"/>
                    <a:pt x="72" y="107"/>
                  </a:cubicBezTo>
                  <a:cubicBezTo>
                    <a:pt x="64" y="101"/>
                    <a:pt x="57" y="94"/>
                    <a:pt x="50" y="88"/>
                  </a:cubicBezTo>
                  <a:cubicBezTo>
                    <a:pt x="49" y="87"/>
                    <a:pt x="48" y="85"/>
                    <a:pt x="47" y="84"/>
                  </a:cubicBezTo>
                  <a:cubicBezTo>
                    <a:pt x="42" y="77"/>
                    <a:pt x="38" y="69"/>
                    <a:pt x="34" y="61"/>
                  </a:cubicBezTo>
                  <a:cubicBezTo>
                    <a:pt x="34" y="61"/>
                    <a:pt x="33" y="60"/>
                    <a:pt x="33" y="59"/>
                  </a:cubicBezTo>
                  <a:cubicBezTo>
                    <a:pt x="31" y="50"/>
                    <a:pt x="32" y="41"/>
                    <a:pt x="33" y="31"/>
                  </a:cubicBezTo>
                  <a:cubicBezTo>
                    <a:pt x="33" y="31"/>
                    <a:pt x="34" y="30"/>
                    <a:pt x="34" y="30"/>
                  </a:cubicBezTo>
                  <a:cubicBezTo>
                    <a:pt x="35" y="28"/>
                    <a:pt x="34" y="27"/>
                    <a:pt x="35" y="25"/>
                  </a:cubicBezTo>
                  <a:cubicBezTo>
                    <a:pt x="37" y="19"/>
                    <a:pt x="43" y="15"/>
                    <a:pt x="45" y="9"/>
                  </a:cubicBezTo>
                  <a:cubicBezTo>
                    <a:pt x="47" y="7"/>
                    <a:pt x="48" y="6"/>
                    <a:pt x="50" y="6"/>
                  </a:cubicBezTo>
                  <a:cubicBezTo>
                    <a:pt x="53" y="5"/>
                    <a:pt x="55" y="2"/>
                    <a:pt x="58" y="3"/>
                  </a:cubicBezTo>
                  <a:cubicBezTo>
                    <a:pt x="59" y="3"/>
                    <a:pt x="59" y="3"/>
                    <a:pt x="60" y="3"/>
                  </a:cubicBezTo>
                  <a:cubicBezTo>
                    <a:pt x="67" y="0"/>
                    <a:pt x="74" y="1"/>
                    <a:pt x="81" y="4"/>
                  </a:cubicBezTo>
                  <a:cubicBezTo>
                    <a:pt x="85" y="8"/>
                    <a:pt x="92" y="8"/>
                    <a:pt x="94" y="15"/>
                  </a:cubicBezTo>
                  <a:cubicBezTo>
                    <a:pt x="96" y="18"/>
                    <a:pt x="96" y="20"/>
                    <a:pt x="93" y="21"/>
                  </a:cubicBezTo>
                  <a:cubicBezTo>
                    <a:pt x="89" y="22"/>
                    <a:pt x="89" y="18"/>
                    <a:pt x="87" y="18"/>
                  </a:cubicBezTo>
                  <a:cubicBezTo>
                    <a:pt x="86" y="17"/>
                    <a:pt x="85" y="15"/>
                    <a:pt x="85" y="16"/>
                  </a:cubicBezTo>
                  <a:cubicBezTo>
                    <a:pt x="79" y="19"/>
                    <a:pt x="76" y="14"/>
                    <a:pt x="72" y="12"/>
                  </a:cubicBezTo>
                  <a:cubicBezTo>
                    <a:pt x="69" y="11"/>
                    <a:pt x="66" y="7"/>
                    <a:pt x="63" y="13"/>
                  </a:cubicBezTo>
                  <a:cubicBezTo>
                    <a:pt x="62" y="15"/>
                    <a:pt x="58" y="10"/>
                    <a:pt x="54" y="8"/>
                  </a:cubicBezTo>
                  <a:cubicBezTo>
                    <a:pt x="55" y="14"/>
                    <a:pt x="49" y="17"/>
                    <a:pt x="52" y="22"/>
                  </a:cubicBezTo>
                  <a:cubicBezTo>
                    <a:pt x="52" y="22"/>
                    <a:pt x="52" y="23"/>
                    <a:pt x="51" y="24"/>
                  </a:cubicBezTo>
                  <a:cubicBezTo>
                    <a:pt x="41" y="26"/>
                    <a:pt x="44" y="32"/>
                    <a:pt x="47" y="39"/>
                  </a:cubicBezTo>
                  <a:cubicBezTo>
                    <a:pt x="49" y="42"/>
                    <a:pt x="44" y="42"/>
                    <a:pt x="42" y="43"/>
                  </a:cubicBezTo>
                  <a:cubicBezTo>
                    <a:pt x="40" y="44"/>
                    <a:pt x="38" y="44"/>
                    <a:pt x="41" y="46"/>
                  </a:cubicBezTo>
                  <a:cubicBezTo>
                    <a:pt x="43" y="49"/>
                    <a:pt x="41" y="51"/>
                    <a:pt x="40" y="52"/>
                  </a:cubicBezTo>
                  <a:cubicBezTo>
                    <a:pt x="38" y="55"/>
                    <a:pt x="37" y="57"/>
                    <a:pt x="42" y="58"/>
                  </a:cubicBezTo>
                  <a:cubicBezTo>
                    <a:pt x="44" y="58"/>
                    <a:pt x="44" y="61"/>
                    <a:pt x="46" y="60"/>
                  </a:cubicBezTo>
                  <a:cubicBezTo>
                    <a:pt x="49" y="58"/>
                    <a:pt x="46" y="56"/>
                    <a:pt x="46" y="53"/>
                  </a:cubicBezTo>
                  <a:cubicBezTo>
                    <a:pt x="52" y="58"/>
                    <a:pt x="52" y="66"/>
                    <a:pt x="53" y="72"/>
                  </a:cubicBezTo>
                  <a:cubicBezTo>
                    <a:pt x="54" y="76"/>
                    <a:pt x="56" y="77"/>
                    <a:pt x="60" y="76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8" name="Freeform 321"/>
            <p:cNvSpPr/>
            <p:nvPr/>
          </p:nvSpPr>
          <p:spPr bwMode="auto">
            <a:xfrm>
              <a:off x="3641" y="643"/>
              <a:ext cx="147" cy="67"/>
            </a:xfrm>
            <a:custGeom>
              <a:avLst/>
              <a:gdLst>
                <a:gd name="T0" fmla="*/ 0 w 70"/>
                <a:gd name="T1" fmla="*/ 26 h 32"/>
                <a:gd name="T2" fmla="*/ 22 w 70"/>
                <a:gd name="T3" fmla="*/ 7 h 32"/>
                <a:gd name="T4" fmla="*/ 46 w 70"/>
                <a:gd name="T5" fmla="*/ 1 h 32"/>
                <a:gd name="T6" fmla="*/ 59 w 70"/>
                <a:gd name="T7" fmla="*/ 4 h 32"/>
                <a:gd name="T8" fmla="*/ 68 w 70"/>
                <a:gd name="T9" fmla="*/ 8 h 32"/>
                <a:gd name="T10" fmla="*/ 70 w 70"/>
                <a:gd name="T11" fmla="*/ 12 h 32"/>
                <a:gd name="T12" fmla="*/ 64 w 70"/>
                <a:gd name="T13" fmla="*/ 12 h 32"/>
                <a:gd name="T14" fmla="*/ 58 w 70"/>
                <a:gd name="T15" fmla="*/ 10 h 32"/>
                <a:gd name="T16" fmla="*/ 35 w 70"/>
                <a:gd name="T17" fmla="*/ 10 h 32"/>
                <a:gd name="T18" fmla="*/ 30 w 70"/>
                <a:gd name="T19" fmla="*/ 11 h 32"/>
                <a:gd name="T20" fmla="*/ 17 w 70"/>
                <a:gd name="T21" fmla="*/ 14 h 32"/>
                <a:gd name="T22" fmla="*/ 10 w 70"/>
                <a:gd name="T23" fmla="*/ 27 h 32"/>
                <a:gd name="T24" fmla="*/ 4 w 70"/>
                <a:gd name="T25" fmla="*/ 28 h 32"/>
                <a:gd name="T26" fmla="*/ 0 w 70"/>
                <a:gd name="T2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2">
                  <a:moveTo>
                    <a:pt x="0" y="26"/>
                  </a:moveTo>
                  <a:cubicBezTo>
                    <a:pt x="5" y="16"/>
                    <a:pt x="13" y="12"/>
                    <a:pt x="22" y="7"/>
                  </a:cubicBezTo>
                  <a:cubicBezTo>
                    <a:pt x="29" y="2"/>
                    <a:pt x="38" y="3"/>
                    <a:pt x="46" y="1"/>
                  </a:cubicBezTo>
                  <a:cubicBezTo>
                    <a:pt x="50" y="0"/>
                    <a:pt x="56" y="2"/>
                    <a:pt x="59" y="4"/>
                  </a:cubicBezTo>
                  <a:cubicBezTo>
                    <a:pt x="62" y="6"/>
                    <a:pt x="64" y="9"/>
                    <a:pt x="68" y="8"/>
                  </a:cubicBezTo>
                  <a:cubicBezTo>
                    <a:pt x="70" y="8"/>
                    <a:pt x="70" y="10"/>
                    <a:pt x="70" y="12"/>
                  </a:cubicBezTo>
                  <a:cubicBezTo>
                    <a:pt x="68" y="14"/>
                    <a:pt x="66" y="13"/>
                    <a:pt x="64" y="12"/>
                  </a:cubicBezTo>
                  <a:cubicBezTo>
                    <a:pt x="62" y="10"/>
                    <a:pt x="60" y="10"/>
                    <a:pt x="58" y="10"/>
                  </a:cubicBezTo>
                  <a:cubicBezTo>
                    <a:pt x="50" y="9"/>
                    <a:pt x="43" y="7"/>
                    <a:pt x="35" y="10"/>
                  </a:cubicBezTo>
                  <a:cubicBezTo>
                    <a:pt x="33" y="11"/>
                    <a:pt x="32" y="10"/>
                    <a:pt x="30" y="11"/>
                  </a:cubicBezTo>
                  <a:cubicBezTo>
                    <a:pt x="25" y="11"/>
                    <a:pt x="21" y="10"/>
                    <a:pt x="17" y="14"/>
                  </a:cubicBezTo>
                  <a:cubicBezTo>
                    <a:pt x="13" y="18"/>
                    <a:pt x="11" y="22"/>
                    <a:pt x="10" y="27"/>
                  </a:cubicBezTo>
                  <a:cubicBezTo>
                    <a:pt x="9" y="31"/>
                    <a:pt x="7" y="32"/>
                    <a:pt x="4" y="28"/>
                  </a:cubicBezTo>
                  <a:cubicBezTo>
                    <a:pt x="2" y="27"/>
                    <a:pt x="2" y="26"/>
                    <a:pt x="0" y="26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9" name="Freeform 322"/>
            <p:cNvSpPr/>
            <p:nvPr/>
          </p:nvSpPr>
          <p:spPr bwMode="auto">
            <a:xfrm>
              <a:off x="3762" y="660"/>
              <a:ext cx="59" cy="156"/>
            </a:xfrm>
            <a:custGeom>
              <a:avLst/>
              <a:gdLst>
                <a:gd name="T0" fmla="*/ 0 w 28"/>
                <a:gd name="T1" fmla="*/ 2 h 74"/>
                <a:gd name="T2" fmla="*/ 12 w 28"/>
                <a:gd name="T3" fmla="*/ 4 h 74"/>
                <a:gd name="T4" fmla="*/ 26 w 28"/>
                <a:gd name="T5" fmla="*/ 35 h 74"/>
                <a:gd name="T6" fmla="*/ 13 w 28"/>
                <a:gd name="T7" fmla="*/ 74 h 74"/>
                <a:gd name="T8" fmla="*/ 12 w 28"/>
                <a:gd name="T9" fmla="*/ 62 h 74"/>
                <a:gd name="T10" fmla="*/ 16 w 28"/>
                <a:gd name="T11" fmla="*/ 52 h 74"/>
                <a:gd name="T12" fmla="*/ 20 w 28"/>
                <a:gd name="T13" fmla="*/ 44 h 74"/>
                <a:gd name="T14" fmla="*/ 18 w 28"/>
                <a:gd name="T15" fmla="*/ 39 h 74"/>
                <a:gd name="T16" fmla="*/ 19 w 28"/>
                <a:gd name="T17" fmla="*/ 33 h 74"/>
                <a:gd name="T18" fmla="*/ 21 w 28"/>
                <a:gd name="T19" fmla="*/ 31 h 74"/>
                <a:gd name="T20" fmla="*/ 16 w 28"/>
                <a:gd name="T21" fmla="*/ 16 h 74"/>
                <a:gd name="T22" fmla="*/ 14 w 28"/>
                <a:gd name="T23" fmla="*/ 15 h 74"/>
                <a:gd name="T24" fmla="*/ 6 w 28"/>
                <a:gd name="T25" fmla="*/ 10 h 74"/>
                <a:gd name="T26" fmla="*/ 4 w 28"/>
                <a:gd name="T27" fmla="*/ 6 h 74"/>
                <a:gd name="T28" fmla="*/ 0 w 28"/>
                <a:gd name="T29" fmla="*/ 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74">
                  <a:moveTo>
                    <a:pt x="0" y="2"/>
                  </a:moveTo>
                  <a:cubicBezTo>
                    <a:pt x="5" y="0"/>
                    <a:pt x="8" y="6"/>
                    <a:pt x="12" y="4"/>
                  </a:cubicBezTo>
                  <a:cubicBezTo>
                    <a:pt x="22" y="9"/>
                    <a:pt x="28" y="24"/>
                    <a:pt x="26" y="35"/>
                  </a:cubicBezTo>
                  <a:cubicBezTo>
                    <a:pt x="23" y="49"/>
                    <a:pt x="16" y="60"/>
                    <a:pt x="13" y="74"/>
                  </a:cubicBezTo>
                  <a:cubicBezTo>
                    <a:pt x="8" y="70"/>
                    <a:pt x="7" y="66"/>
                    <a:pt x="12" y="62"/>
                  </a:cubicBezTo>
                  <a:cubicBezTo>
                    <a:pt x="16" y="59"/>
                    <a:pt x="15" y="55"/>
                    <a:pt x="16" y="52"/>
                  </a:cubicBezTo>
                  <a:cubicBezTo>
                    <a:pt x="17" y="49"/>
                    <a:pt x="16" y="46"/>
                    <a:pt x="20" y="44"/>
                  </a:cubicBezTo>
                  <a:cubicBezTo>
                    <a:pt x="22" y="43"/>
                    <a:pt x="20" y="40"/>
                    <a:pt x="18" y="39"/>
                  </a:cubicBezTo>
                  <a:cubicBezTo>
                    <a:pt x="14" y="36"/>
                    <a:pt x="19" y="33"/>
                    <a:pt x="19" y="33"/>
                  </a:cubicBezTo>
                  <a:cubicBezTo>
                    <a:pt x="24" y="35"/>
                    <a:pt x="22" y="33"/>
                    <a:pt x="21" y="31"/>
                  </a:cubicBezTo>
                  <a:cubicBezTo>
                    <a:pt x="21" y="25"/>
                    <a:pt x="20" y="20"/>
                    <a:pt x="16" y="16"/>
                  </a:cubicBezTo>
                  <a:cubicBezTo>
                    <a:pt x="15" y="16"/>
                    <a:pt x="14" y="16"/>
                    <a:pt x="14" y="15"/>
                  </a:cubicBezTo>
                  <a:cubicBezTo>
                    <a:pt x="16" y="7"/>
                    <a:pt x="10" y="10"/>
                    <a:pt x="6" y="10"/>
                  </a:cubicBezTo>
                  <a:cubicBezTo>
                    <a:pt x="3" y="10"/>
                    <a:pt x="2" y="9"/>
                    <a:pt x="4" y="6"/>
                  </a:cubicBezTo>
                  <a:cubicBezTo>
                    <a:pt x="5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0" name="Freeform 323"/>
            <p:cNvSpPr/>
            <p:nvPr/>
          </p:nvSpPr>
          <p:spPr bwMode="auto">
            <a:xfrm>
              <a:off x="3519" y="647"/>
              <a:ext cx="69" cy="112"/>
            </a:xfrm>
            <a:custGeom>
              <a:avLst/>
              <a:gdLst>
                <a:gd name="T0" fmla="*/ 0 w 33"/>
                <a:gd name="T1" fmla="*/ 6 h 53"/>
                <a:gd name="T2" fmla="*/ 1 w 33"/>
                <a:gd name="T3" fmla="*/ 0 h 53"/>
                <a:gd name="T4" fmla="*/ 24 w 33"/>
                <a:gd name="T5" fmla="*/ 29 h 53"/>
                <a:gd name="T6" fmla="*/ 33 w 33"/>
                <a:gd name="T7" fmla="*/ 49 h 53"/>
                <a:gd name="T8" fmla="*/ 31 w 33"/>
                <a:gd name="T9" fmla="*/ 52 h 53"/>
                <a:gd name="T10" fmla="*/ 30 w 33"/>
                <a:gd name="T11" fmla="*/ 53 h 53"/>
                <a:gd name="T12" fmla="*/ 30 w 33"/>
                <a:gd name="T13" fmla="*/ 53 h 53"/>
                <a:gd name="T14" fmla="*/ 26 w 33"/>
                <a:gd name="T15" fmla="*/ 44 h 53"/>
                <a:gd name="T16" fmla="*/ 27 w 33"/>
                <a:gd name="T17" fmla="*/ 41 h 53"/>
                <a:gd name="T18" fmla="*/ 17 w 33"/>
                <a:gd name="T19" fmla="*/ 26 h 53"/>
                <a:gd name="T20" fmla="*/ 9 w 33"/>
                <a:gd name="T21" fmla="*/ 14 h 53"/>
                <a:gd name="T22" fmla="*/ 0 w 33"/>
                <a:gd name="T23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53">
                  <a:moveTo>
                    <a:pt x="0" y="6"/>
                  </a:moveTo>
                  <a:cubicBezTo>
                    <a:pt x="1" y="4"/>
                    <a:pt x="2" y="3"/>
                    <a:pt x="1" y="0"/>
                  </a:cubicBezTo>
                  <a:cubicBezTo>
                    <a:pt x="11" y="8"/>
                    <a:pt x="17" y="19"/>
                    <a:pt x="24" y="29"/>
                  </a:cubicBezTo>
                  <a:cubicBezTo>
                    <a:pt x="28" y="35"/>
                    <a:pt x="29" y="43"/>
                    <a:pt x="33" y="49"/>
                  </a:cubicBezTo>
                  <a:cubicBezTo>
                    <a:pt x="33" y="50"/>
                    <a:pt x="32" y="51"/>
                    <a:pt x="31" y="52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6" y="51"/>
                    <a:pt x="23" y="49"/>
                    <a:pt x="26" y="44"/>
                  </a:cubicBezTo>
                  <a:cubicBezTo>
                    <a:pt x="27" y="43"/>
                    <a:pt x="27" y="42"/>
                    <a:pt x="27" y="41"/>
                  </a:cubicBezTo>
                  <a:cubicBezTo>
                    <a:pt x="21" y="38"/>
                    <a:pt x="21" y="30"/>
                    <a:pt x="17" y="26"/>
                  </a:cubicBezTo>
                  <a:cubicBezTo>
                    <a:pt x="14" y="22"/>
                    <a:pt x="11" y="18"/>
                    <a:pt x="9" y="14"/>
                  </a:cubicBezTo>
                  <a:cubicBezTo>
                    <a:pt x="7" y="10"/>
                    <a:pt x="0" y="12"/>
                    <a:pt x="0" y="6"/>
                  </a:cubicBezTo>
                  <a:close/>
                </a:path>
              </a:pathLst>
            </a:custGeom>
            <a:solidFill>
              <a:srgbClr val="FB9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1" name="Freeform 324"/>
            <p:cNvSpPr/>
            <p:nvPr/>
          </p:nvSpPr>
          <p:spPr bwMode="auto">
            <a:xfrm>
              <a:off x="3582" y="695"/>
              <a:ext cx="61" cy="70"/>
            </a:xfrm>
            <a:custGeom>
              <a:avLst/>
              <a:gdLst>
                <a:gd name="T0" fmla="*/ 0 w 29"/>
                <a:gd name="T1" fmla="*/ 30 h 33"/>
                <a:gd name="T2" fmla="*/ 1 w 29"/>
                <a:gd name="T3" fmla="*/ 29 h 33"/>
                <a:gd name="T4" fmla="*/ 10 w 29"/>
                <a:gd name="T5" fmla="*/ 22 h 33"/>
                <a:gd name="T6" fmla="*/ 26 w 29"/>
                <a:gd name="T7" fmla="*/ 0 h 33"/>
                <a:gd name="T8" fmla="*/ 28 w 29"/>
                <a:gd name="T9" fmla="*/ 1 h 33"/>
                <a:gd name="T10" fmla="*/ 22 w 29"/>
                <a:gd name="T11" fmla="*/ 14 h 33"/>
                <a:gd name="T12" fmla="*/ 22 w 29"/>
                <a:gd name="T13" fmla="*/ 14 h 33"/>
                <a:gd name="T14" fmla="*/ 23 w 29"/>
                <a:gd name="T15" fmla="*/ 18 h 33"/>
                <a:gd name="T16" fmla="*/ 16 w 29"/>
                <a:gd name="T17" fmla="*/ 18 h 33"/>
                <a:gd name="T18" fmla="*/ 15 w 29"/>
                <a:gd name="T19" fmla="*/ 20 h 33"/>
                <a:gd name="T20" fmla="*/ 12 w 29"/>
                <a:gd name="T21" fmla="*/ 33 h 33"/>
                <a:gd name="T22" fmla="*/ 0 w 29"/>
                <a:gd name="T23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33">
                  <a:moveTo>
                    <a:pt x="0" y="30"/>
                  </a:moveTo>
                  <a:cubicBezTo>
                    <a:pt x="0" y="30"/>
                    <a:pt x="1" y="29"/>
                    <a:pt x="1" y="29"/>
                  </a:cubicBezTo>
                  <a:cubicBezTo>
                    <a:pt x="7" y="29"/>
                    <a:pt x="8" y="26"/>
                    <a:pt x="10" y="22"/>
                  </a:cubicBezTo>
                  <a:cubicBezTo>
                    <a:pt x="15" y="14"/>
                    <a:pt x="21" y="7"/>
                    <a:pt x="26" y="0"/>
                  </a:cubicBezTo>
                  <a:cubicBezTo>
                    <a:pt x="26" y="0"/>
                    <a:pt x="27" y="0"/>
                    <a:pt x="28" y="1"/>
                  </a:cubicBezTo>
                  <a:cubicBezTo>
                    <a:pt x="25" y="4"/>
                    <a:pt x="29" y="12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6"/>
                    <a:pt x="28" y="16"/>
                    <a:pt x="23" y="18"/>
                  </a:cubicBezTo>
                  <a:cubicBezTo>
                    <a:pt x="21" y="19"/>
                    <a:pt x="19" y="18"/>
                    <a:pt x="16" y="18"/>
                  </a:cubicBezTo>
                  <a:cubicBezTo>
                    <a:pt x="16" y="19"/>
                    <a:pt x="15" y="19"/>
                    <a:pt x="15" y="20"/>
                  </a:cubicBezTo>
                  <a:cubicBezTo>
                    <a:pt x="17" y="25"/>
                    <a:pt x="9" y="28"/>
                    <a:pt x="12" y="33"/>
                  </a:cubicBezTo>
                  <a:cubicBezTo>
                    <a:pt x="8" y="29"/>
                    <a:pt x="3" y="33"/>
                    <a:pt x="0" y="3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2" name="Freeform 325"/>
            <p:cNvSpPr/>
            <p:nvPr/>
          </p:nvSpPr>
          <p:spPr bwMode="auto">
            <a:xfrm>
              <a:off x="3783" y="883"/>
              <a:ext cx="32" cy="25"/>
            </a:xfrm>
            <a:custGeom>
              <a:avLst/>
              <a:gdLst>
                <a:gd name="T0" fmla="*/ 2 w 15"/>
                <a:gd name="T1" fmla="*/ 8 h 12"/>
                <a:gd name="T2" fmla="*/ 0 w 15"/>
                <a:gd name="T3" fmla="*/ 7 h 12"/>
                <a:gd name="T4" fmla="*/ 0 w 15"/>
                <a:gd name="T5" fmla="*/ 4 h 12"/>
                <a:gd name="T6" fmla="*/ 12 w 15"/>
                <a:gd name="T7" fmla="*/ 5 h 12"/>
                <a:gd name="T8" fmla="*/ 14 w 15"/>
                <a:gd name="T9" fmla="*/ 11 h 12"/>
                <a:gd name="T10" fmla="*/ 9 w 15"/>
                <a:gd name="T11" fmla="*/ 9 h 12"/>
                <a:gd name="T12" fmla="*/ 2 w 15"/>
                <a:gd name="T1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2">
                  <a:moveTo>
                    <a:pt x="2" y="8"/>
                  </a:moveTo>
                  <a:cubicBezTo>
                    <a:pt x="1" y="8"/>
                    <a:pt x="1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4" y="0"/>
                    <a:pt x="8" y="4"/>
                    <a:pt x="12" y="5"/>
                  </a:cubicBezTo>
                  <a:cubicBezTo>
                    <a:pt x="15" y="6"/>
                    <a:pt x="15" y="9"/>
                    <a:pt x="14" y="11"/>
                  </a:cubicBezTo>
                  <a:cubicBezTo>
                    <a:pt x="12" y="12"/>
                    <a:pt x="10" y="10"/>
                    <a:pt x="9" y="9"/>
                  </a:cubicBezTo>
                  <a:cubicBezTo>
                    <a:pt x="7" y="8"/>
                    <a:pt x="5" y="6"/>
                    <a:pt x="2" y="8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3" name="Freeform 326"/>
            <p:cNvSpPr/>
            <p:nvPr/>
          </p:nvSpPr>
          <p:spPr bwMode="auto">
            <a:xfrm>
              <a:off x="3748" y="873"/>
              <a:ext cx="25" cy="21"/>
            </a:xfrm>
            <a:custGeom>
              <a:avLst/>
              <a:gdLst>
                <a:gd name="T0" fmla="*/ 0 w 12"/>
                <a:gd name="T1" fmla="*/ 0 h 10"/>
                <a:gd name="T2" fmla="*/ 8 w 12"/>
                <a:gd name="T3" fmla="*/ 4 h 10"/>
                <a:gd name="T4" fmla="*/ 12 w 12"/>
                <a:gd name="T5" fmla="*/ 8 h 10"/>
                <a:gd name="T6" fmla="*/ 0 w 1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cubicBezTo>
                    <a:pt x="3" y="2"/>
                    <a:pt x="5" y="5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6" y="10"/>
                    <a:pt x="2" y="7"/>
                    <a:pt x="0" y="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4" name="Freeform 327"/>
            <p:cNvSpPr/>
            <p:nvPr/>
          </p:nvSpPr>
          <p:spPr bwMode="auto">
            <a:xfrm>
              <a:off x="3773" y="887"/>
              <a:ext cx="10" cy="9"/>
            </a:xfrm>
            <a:custGeom>
              <a:avLst/>
              <a:gdLst>
                <a:gd name="T0" fmla="*/ 0 w 5"/>
                <a:gd name="T1" fmla="*/ 1 h 4"/>
                <a:gd name="T2" fmla="*/ 5 w 5"/>
                <a:gd name="T3" fmla="*/ 2 h 4"/>
                <a:gd name="T4" fmla="*/ 0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3" y="1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5" name="Freeform 328"/>
            <p:cNvSpPr/>
            <p:nvPr/>
          </p:nvSpPr>
          <p:spPr bwMode="auto">
            <a:xfrm>
              <a:off x="3531" y="890"/>
              <a:ext cx="320" cy="278"/>
            </a:xfrm>
            <a:custGeom>
              <a:avLst/>
              <a:gdLst>
                <a:gd name="T0" fmla="*/ 134 w 152"/>
                <a:gd name="T1" fmla="*/ 8 h 132"/>
                <a:gd name="T2" fmla="*/ 152 w 152"/>
                <a:gd name="T3" fmla="*/ 29 h 132"/>
                <a:gd name="T4" fmla="*/ 150 w 152"/>
                <a:gd name="T5" fmla="*/ 52 h 132"/>
                <a:gd name="T6" fmla="*/ 145 w 152"/>
                <a:gd name="T7" fmla="*/ 62 h 132"/>
                <a:gd name="T8" fmla="*/ 131 w 152"/>
                <a:gd name="T9" fmla="*/ 72 h 132"/>
                <a:gd name="T10" fmla="*/ 118 w 152"/>
                <a:gd name="T11" fmla="*/ 79 h 132"/>
                <a:gd name="T12" fmla="*/ 114 w 152"/>
                <a:gd name="T13" fmla="*/ 79 h 132"/>
                <a:gd name="T14" fmla="*/ 101 w 152"/>
                <a:gd name="T15" fmla="*/ 77 h 132"/>
                <a:gd name="T16" fmla="*/ 71 w 152"/>
                <a:gd name="T17" fmla="*/ 65 h 132"/>
                <a:gd name="T18" fmla="*/ 60 w 152"/>
                <a:gd name="T19" fmla="*/ 58 h 132"/>
                <a:gd name="T20" fmla="*/ 56 w 152"/>
                <a:gd name="T21" fmla="*/ 68 h 132"/>
                <a:gd name="T22" fmla="*/ 50 w 152"/>
                <a:gd name="T23" fmla="*/ 98 h 132"/>
                <a:gd name="T24" fmla="*/ 43 w 152"/>
                <a:gd name="T25" fmla="*/ 112 h 132"/>
                <a:gd name="T26" fmla="*/ 17 w 152"/>
                <a:gd name="T27" fmla="*/ 130 h 132"/>
                <a:gd name="T28" fmla="*/ 3 w 152"/>
                <a:gd name="T29" fmla="*/ 115 h 132"/>
                <a:gd name="T30" fmla="*/ 9 w 152"/>
                <a:gd name="T31" fmla="*/ 117 h 132"/>
                <a:gd name="T32" fmla="*/ 37 w 152"/>
                <a:gd name="T33" fmla="*/ 113 h 132"/>
                <a:gd name="T34" fmla="*/ 38 w 152"/>
                <a:gd name="T35" fmla="*/ 101 h 132"/>
                <a:gd name="T36" fmla="*/ 34 w 152"/>
                <a:gd name="T37" fmla="*/ 92 h 132"/>
                <a:gd name="T38" fmla="*/ 30 w 152"/>
                <a:gd name="T39" fmla="*/ 104 h 132"/>
                <a:gd name="T40" fmla="*/ 17 w 152"/>
                <a:gd name="T41" fmla="*/ 97 h 132"/>
                <a:gd name="T42" fmla="*/ 21 w 152"/>
                <a:gd name="T43" fmla="*/ 79 h 132"/>
                <a:gd name="T44" fmla="*/ 25 w 152"/>
                <a:gd name="T45" fmla="*/ 79 h 132"/>
                <a:gd name="T46" fmla="*/ 34 w 152"/>
                <a:gd name="T47" fmla="*/ 89 h 132"/>
                <a:gd name="T48" fmla="*/ 41 w 152"/>
                <a:gd name="T49" fmla="*/ 84 h 132"/>
                <a:gd name="T50" fmla="*/ 44 w 152"/>
                <a:gd name="T51" fmla="*/ 68 h 132"/>
                <a:gd name="T52" fmla="*/ 43 w 152"/>
                <a:gd name="T53" fmla="*/ 63 h 132"/>
                <a:gd name="T54" fmla="*/ 41 w 152"/>
                <a:gd name="T55" fmla="*/ 56 h 132"/>
                <a:gd name="T56" fmla="*/ 47 w 152"/>
                <a:gd name="T57" fmla="*/ 58 h 132"/>
                <a:gd name="T58" fmla="*/ 59 w 152"/>
                <a:gd name="T59" fmla="*/ 47 h 132"/>
                <a:gd name="T60" fmla="*/ 65 w 152"/>
                <a:gd name="T61" fmla="*/ 46 h 132"/>
                <a:gd name="T62" fmla="*/ 77 w 152"/>
                <a:gd name="T63" fmla="*/ 53 h 132"/>
                <a:gd name="T64" fmla="*/ 101 w 152"/>
                <a:gd name="T65" fmla="*/ 66 h 132"/>
                <a:gd name="T66" fmla="*/ 109 w 152"/>
                <a:gd name="T67" fmla="*/ 66 h 132"/>
                <a:gd name="T68" fmla="*/ 117 w 152"/>
                <a:gd name="T69" fmla="*/ 70 h 132"/>
                <a:gd name="T70" fmla="*/ 118 w 152"/>
                <a:gd name="T71" fmla="*/ 64 h 132"/>
                <a:gd name="T72" fmla="*/ 141 w 152"/>
                <a:gd name="T73" fmla="*/ 4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"/>
                <a:gd name="T79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2" h="132">
                  <a:moveTo>
                    <a:pt x="122" y="5"/>
                  </a:moveTo>
                  <a:cubicBezTo>
                    <a:pt x="128" y="0"/>
                    <a:pt x="130" y="7"/>
                    <a:pt x="134" y="8"/>
                  </a:cubicBezTo>
                  <a:cubicBezTo>
                    <a:pt x="141" y="10"/>
                    <a:pt x="145" y="13"/>
                    <a:pt x="147" y="19"/>
                  </a:cubicBezTo>
                  <a:cubicBezTo>
                    <a:pt x="148" y="23"/>
                    <a:pt x="150" y="26"/>
                    <a:pt x="152" y="29"/>
                  </a:cubicBezTo>
                  <a:cubicBezTo>
                    <a:pt x="148" y="31"/>
                    <a:pt x="148" y="35"/>
                    <a:pt x="149" y="37"/>
                  </a:cubicBezTo>
                  <a:cubicBezTo>
                    <a:pt x="152" y="42"/>
                    <a:pt x="150" y="47"/>
                    <a:pt x="150" y="52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9" y="56"/>
                    <a:pt x="145" y="58"/>
                    <a:pt x="145" y="62"/>
                  </a:cubicBezTo>
                  <a:cubicBezTo>
                    <a:pt x="144" y="63"/>
                    <a:pt x="144" y="63"/>
                    <a:pt x="144" y="64"/>
                  </a:cubicBezTo>
                  <a:cubicBezTo>
                    <a:pt x="139" y="65"/>
                    <a:pt x="135" y="68"/>
                    <a:pt x="131" y="72"/>
                  </a:cubicBezTo>
                  <a:cubicBezTo>
                    <a:pt x="129" y="75"/>
                    <a:pt x="126" y="77"/>
                    <a:pt x="122" y="76"/>
                  </a:cubicBezTo>
                  <a:cubicBezTo>
                    <a:pt x="118" y="75"/>
                    <a:pt x="119" y="78"/>
                    <a:pt x="118" y="79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7" y="80"/>
                    <a:pt x="115" y="80"/>
                    <a:pt x="114" y="79"/>
                  </a:cubicBezTo>
                  <a:cubicBezTo>
                    <a:pt x="110" y="75"/>
                    <a:pt x="105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96" y="75"/>
                    <a:pt x="90" y="75"/>
                    <a:pt x="86" y="72"/>
                  </a:cubicBezTo>
                  <a:cubicBezTo>
                    <a:pt x="80" y="73"/>
                    <a:pt x="76" y="68"/>
                    <a:pt x="71" y="65"/>
                  </a:cubicBezTo>
                  <a:cubicBezTo>
                    <a:pt x="69" y="64"/>
                    <a:pt x="68" y="62"/>
                    <a:pt x="67" y="60"/>
                  </a:cubicBezTo>
                  <a:cubicBezTo>
                    <a:pt x="65" y="58"/>
                    <a:pt x="65" y="54"/>
                    <a:pt x="60" y="58"/>
                  </a:cubicBezTo>
                  <a:cubicBezTo>
                    <a:pt x="59" y="59"/>
                    <a:pt x="57" y="58"/>
                    <a:pt x="55" y="58"/>
                  </a:cubicBezTo>
                  <a:cubicBezTo>
                    <a:pt x="57" y="61"/>
                    <a:pt x="57" y="64"/>
                    <a:pt x="56" y="68"/>
                  </a:cubicBezTo>
                  <a:cubicBezTo>
                    <a:pt x="55" y="74"/>
                    <a:pt x="52" y="81"/>
                    <a:pt x="53" y="89"/>
                  </a:cubicBezTo>
                  <a:cubicBezTo>
                    <a:pt x="53" y="92"/>
                    <a:pt x="54" y="96"/>
                    <a:pt x="50" y="98"/>
                  </a:cubicBezTo>
                  <a:cubicBezTo>
                    <a:pt x="45" y="101"/>
                    <a:pt x="46" y="107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0" y="121"/>
                    <a:pt x="31" y="124"/>
                    <a:pt x="23" y="128"/>
                  </a:cubicBezTo>
                  <a:cubicBezTo>
                    <a:pt x="21" y="128"/>
                    <a:pt x="19" y="132"/>
                    <a:pt x="17" y="130"/>
                  </a:cubicBezTo>
                  <a:cubicBezTo>
                    <a:pt x="12" y="124"/>
                    <a:pt x="1" y="126"/>
                    <a:pt x="0" y="117"/>
                  </a:cubicBezTo>
                  <a:cubicBezTo>
                    <a:pt x="0" y="116"/>
                    <a:pt x="1" y="115"/>
                    <a:pt x="3" y="115"/>
                  </a:cubicBezTo>
                  <a:cubicBezTo>
                    <a:pt x="7" y="114"/>
                    <a:pt x="6" y="111"/>
                    <a:pt x="5" y="108"/>
                  </a:cubicBezTo>
                  <a:cubicBezTo>
                    <a:pt x="7" y="111"/>
                    <a:pt x="10" y="113"/>
                    <a:pt x="9" y="117"/>
                  </a:cubicBezTo>
                  <a:cubicBezTo>
                    <a:pt x="7" y="121"/>
                    <a:pt x="10" y="122"/>
                    <a:pt x="13" y="121"/>
                  </a:cubicBezTo>
                  <a:cubicBezTo>
                    <a:pt x="20" y="117"/>
                    <a:pt x="29" y="117"/>
                    <a:pt x="37" y="113"/>
                  </a:cubicBezTo>
                  <a:cubicBezTo>
                    <a:pt x="40" y="111"/>
                    <a:pt x="41" y="110"/>
                    <a:pt x="38" y="108"/>
                  </a:cubicBezTo>
                  <a:cubicBezTo>
                    <a:pt x="35" y="105"/>
                    <a:pt x="36" y="103"/>
                    <a:pt x="38" y="101"/>
                  </a:cubicBezTo>
                  <a:cubicBezTo>
                    <a:pt x="40" y="98"/>
                    <a:pt x="39" y="95"/>
                    <a:pt x="37" y="93"/>
                  </a:cubicBezTo>
                  <a:cubicBezTo>
                    <a:pt x="37" y="91"/>
                    <a:pt x="35" y="92"/>
                    <a:pt x="34" y="92"/>
                  </a:cubicBezTo>
                  <a:cubicBezTo>
                    <a:pt x="31" y="93"/>
                    <a:pt x="28" y="95"/>
                    <a:pt x="31" y="98"/>
                  </a:cubicBezTo>
                  <a:cubicBezTo>
                    <a:pt x="35" y="101"/>
                    <a:pt x="31" y="102"/>
                    <a:pt x="30" y="104"/>
                  </a:cubicBezTo>
                  <a:cubicBezTo>
                    <a:pt x="28" y="106"/>
                    <a:pt x="26" y="104"/>
                    <a:pt x="25" y="102"/>
                  </a:cubicBezTo>
                  <a:cubicBezTo>
                    <a:pt x="24" y="98"/>
                    <a:pt x="20" y="99"/>
                    <a:pt x="17" y="97"/>
                  </a:cubicBezTo>
                  <a:cubicBezTo>
                    <a:pt x="21" y="92"/>
                    <a:pt x="21" y="92"/>
                    <a:pt x="21" y="85"/>
                  </a:cubicBezTo>
                  <a:cubicBezTo>
                    <a:pt x="21" y="83"/>
                    <a:pt x="21" y="81"/>
                    <a:pt x="21" y="79"/>
                  </a:cubicBezTo>
                  <a:cubicBezTo>
                    <a:pt x="21" y="77"/>
                    <a:pt x="21" y="74"/>
                    <a:pt x="23" y="74"/>
                  </a:cubicBezTo>
                  <a:cubicBezTo>
                    <a:pt x="26" y="74"/>
                    <a:pt x="24" y="77"/>
                    <a:pt x="25" y="79"/>
                  </a:cubicBezTo>
                  <a:cubicBezTo>
                    <a:pt x="26" y="80"/>
                    <a:pt x="26" y="82"/>
                    <a:pt x="27" y="84"/>
                  </a:cubicBezTo>
                  <a:cubicBezTo>
                    <a:pt x="28" y="87"/>
                    <a:pt x="31" y="90"/>
                    <a:pt x="34" y="89"/>
                  </a:cubicBezTo>
                  <a:cubicBezTo>
                    <a:pt x="38" y="89"/>
                    <a:pt x="35" y="85"/>
                    <a:pt x="35" y="82"/>
                  </a:cubicBezTo>
                  <a:cubicBezTo>
                    <a:pt x="38" y="83"/>
                    <a:pt x="38" y="86"/>
                    <a:pt x="41" y="84"/>
                  </a:cubicBezTo>
                  <a:cubicBezTo>
                    <a:pt x="44" y="82"/>
                    <a:pt x="43" y="81"/>
                    <a:pt x="42" y="78"/>
                  </a:cubicBezTo>
                  <a:cubicBezTo>
                    <a:pt x="41" y="75"/>
                    <a:pt x="39" y="71"/>
                    <a:pt x="44" y="68"/>
                  </a:cubicBezTo>
                  <a:cubicBezTo>
                    <a:pt x="46" y="67"/>
                    <a:pt x="46" y="66"/>
                    <a:pt x="46" y="64"/>
                  </a:cubicBezTo>
                  <a:cubicBezTo>
                    <a:pt x="45" y="63"/>
                    <a:pt x="44" y="62"/>
                    <a:pt x="43" y="63"/>
                  </a:cubicBezTo>
                  <a:cubicBezTo>
                    <a:pt x="41" y="65"/>
                    <a:pt x="40" y="64"/>
                    <a:pt x="39" y="62"/>
                  </a:cubicBezTo>
                  <a:cubicBezTo>
                    <a:pt x="38" y="59"/>
                    <a:pt x="39" y="58"/>
                    <a:pt x="41" y="56"/>
                  </a:cubicBezTo>
                  <a:cubicBezTo>
                    <a:pt x="43" y="54"/>
                    <a:pt x="44" y="56"/>
                    <a:pt x="46" y="57"/>
                  </a:cubicBezTo>
                  <a:cubicBezTo>
                    <a:pt x="46" y="58"/>
                    <a:pt x="47" y="58"/>
                    <a:pt x="47" y="58"/>
                  </a:cubicBezTo>
                  <a:cubicBezTo>
                    <a:pt x="47" y="53"/>
                    <a:pt x="48" y="48"/>
                    <a:pt x="55" y="51"/>
                  </a:cubicBezTo>
                  <a:cubicBezTo>
                    <a:pt x="58" y="52"/>
                    <a:pt x="58" y="49"/>
                    <a:pt x="59" y="47"/>
                  </a:cubicBezTo>
                  <a:cubicBezTo>
                    <a:pt x="59" y="45"/>
                    <a:pt x="60" y="43"/>
                    <a:pt x="62" y="42"/>
                  </a:cubicBezTo>
                  <a:cubicBezTo>
                    <a:pt x="65" y="41"/>
                    <a:pt x="64" y="44"/>
                    <a:pt x="65" y="46"/>
                  </a:cubicBezTo>
                  <a:cubicBezTo>
                    <a:pt x="66" y="48"/>
                    <a:pt x="68" y="49"/>
                    <a:pt x="69" y="48"/>
                  </a:cubicBezTo>
                  <a:cubicBezTo>
                    <a:pt x="76" y="44"/>
                    <a:pt x="76" y="49"/>
                    <a:pt x="77" y="53"/>
                  </a:cubicBezTo>
                  <a:cubicBezTo>
                    <a:pt x="77" y="56"/>
                    <a:pt x="80" y="56"/>
                    <a:pt x="82" y="57"/>
                  </a:cubicBezTo>
                  <a:cubicBezTo>
                    <a:pt x="88" y="60"/>
                    <a:pt x="95" y="62"/>
                    <a:pt x="101" y="66"/>
                  </a:cubicBezTo>
                  <a:cubicBezTo>
                    <a:pt x="103" y="68"/>
                    <a:pt x="105" y="69"/>
                    <a:pt x="106" y="66"/>
                  </a:cubicBezTo>
                  <a:cubicBezTo>
                    <a:pt x="108" y="63"/>
                    <a:pt x="108" y="65"/>
                    <a:pt x="109" y="66"/>
                  </a:cubicBezTo>
                  <a:cubicBezTo>
                    <a:pt x="110" y="67"/>
                    <a:pt x="112" y="68"/>
                    <a:pt x="113" y="69"/>
                  </a:cubicBezTo>
                  <a:cubicBezTo>
                    <a:pt x="114" y="70"/>
                    <a:pt x="116" y="71"/>
                    <a:pt x="117" y="70"/>
                  </a:cubicBezTo>
                  <a:cubicBezTo>
                    <a:pt x="118" y="69"/>
                    <a:pt x="118" y="67"/>
                    <a:pt x="117" y="66"/>
                  </a:cubicBezTo>
                  <a:cubicBezTo>
                    <a:pt x="115" y="65"/>
                    <a:pt x="116" y="64"/>
                    <a:pt x="118" y="64"/>
                  </a:cubicBezTo>
                  <a:cubicBezTo>
                    <a:pt x="129" y="63"/>
                    <a:pt x="131" y="52"/>
                    <a:pt x="136" y="45"/>
                  </a:cubicBezTo>
                  <a:cubicBezTo>
                    <a:pt x="138" y="43"/>
                    <a:pt x="139" y="41"/>
                    <a:pt x="141" y="44"/>
                  </a:cubicBezTo>
                  <a:cubicBezTo>
                    <a:pt x="142" y="46"/>
                    <a:pt x="144" y="45"/>
                    <a:pt x="145" y="44"/>
                  </a:cubicBezTo>
                  <a:cubicBezTo>
                    <a:pt x="146" y="42"/>
                    <a:pt x="145" y="41"/>
                    <a:pt x="144" y="40"/>
                  </a:cubicBezTo>
                  <a:cubicBezTo>
                    <a:pt x="135" y="37"/>
                    <a:pt x="136" y="31"/>
                    <a:pt x="140" y="24"/>
                  </a:cubicBezTo>
                  <a:cubicBezTo>
                    <a:pt x="140" y="24"/>
                    <a:pt x="140" y="24"/>
                    <a:pt x="140" y="23"/>
                  </a:cubicBezTo>
                  <a:cubicBezTo>
                    <a:pt x="135" y="20"/>
                    <a:pt x="134" y="15"/>
                    <a:pt x="131" y="11"/>
                  </a:cubicBezTo>
                  <a:cubicBezTo>
                    <a:pt x="129" y="9"/>
                    <a:pt x="125" y="7"/>
                    <a:pt x="122" y="5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6" name="Freeform 329"/>
            <p:cNvSpPr/>
            <p:nvPr/>
          </p:nvSpPr>
          <p:spPr bwMode="auto">
            <a:xfrm>
              <a:off x="3321" y="976"/>
              <a:ext cx="217" cy="171"/>
            </a:xfrm>
            <a:custGeom>
              <a:avLst/>
              <a:gdLst>
                <a:gd name="T0" fmla="*/ 103 w 103"/>
                <a:gd name="T1" fmla="*/ 74 h 81"/>
                <a:gd name="T2" fmla="*/ 100 w 103"/>
                <a:gd name="T3" fmla="*/ 76 h 81"/>
                <a:gd name="T4" fmla="*/ 94 w 103"/>
                <a:gd name="T5" fmla="*/ 75 h 81"/>
                <a:gd name="T6" fmla="*/ 87 w 103"/>
                <a:gd name="T7" fmla="*/ 56 h 81"/>
                <a:gd name="T8" fmla="*/ 86 w 103"/>
                <a:gd name="T9" fmla="*/ 46 h 81"/>
                <a:gd name="T10" fmla="*/ 88 w 103"/>
                <a:gd name="T11" fmla="*/ 7 h 81"/>
                <a:gd name="T12" fmla="*/ 65 w 103"/>
                <a:gd name="T13" fmla="*/ 27 h 81"/>
                <a:gd name="T14" fmla="*/ 42 w 103"/>
                <a:gd name="T15" fmla="*/ 36 h 81"/>
                <a:gd name="T16" fmla="*/ 40 w 103"/>
                <a:gd name="T17" fmla="*/ 36 h 81"/>
                <a:gd name="T18" fmla="*/ 38 w 103"/>
                <a:gd name="T19" fmla="*/ 36 h 81"/>
                <a:gd name="T20" fmla="*/ 27 w 103"/>
                <a:gd name="T21" fmla="*/ 37 h 81"/>
                <a:gd name="T22" fmla="*/ 26 w 103"/>
                <a:gd name="T23" fmla="*/ 38 h 81"/>
                <a:gd name="T24" fmla="*/ 24 w 103"/>
                <a:gd name="T25" fmla="*/ 36 h 81"/>
                <a:gd name="T26" fmla="*/ 17 w 103"/>
                <a:gd name="T27" fmla="*/ 32 h 81"/>
                <a:gd name="T28" fmla="*/ 15 w 103"/>
                <a:gd name="T29" fmla="*/ 30 h 81"/>
                <a:gd name="T30" fmla="*/ 7 w 103"/>
                <a:gd name="T31" fmla="*/ 24 h 81"/>
                <a:gd name="T32" fmla="*/ 7 w 103"/>
                <a:gd name="T33" fmla="*/ 23 h 81"/>
                <a:gd name="T34" fmla="*/ 0 w 103"/>
                <a:gd name="T35" fmla="*/ 7 h 81"/>
                <a:gd name="T36" fmla="*/ 0 w 103"/>
                <a:gd name="T37" fmla="*/ 7 h 81"/>
                <a:gd name="T38" fmla="*/ 5 w 103"/>
                <a:gd name="T39" fmla="*/ 10 h 81"/>
                <a:gd name="T40" fmla="*/ 12 w 103"/>
                <a:gd name="T41" fmla="*/ 20 h 81"/>
                <a:gd name="T42" fmla="*/ 16 w 103"/>
                <a:gd name="T43" fmla="*/ 23 h 81"/>
                <a:gd name="T44" fmla="*/ 25 w 103"/>
                <a:gd name="T45" fmla="*/ 27 h 81"/>
                <a:gd name="T46" fmla="*/ 35 w 103"/>
                <a:gd name="T47" fmla="*/ 24 h 81"/>
                <a:gd name="T48" fmla="*/ 41 w 103"/>
                <a:gd name="T49" fmla="*/ 27 h 81"/>
                <a:gd name="T50" fmla="*/ 43 w 103"/>
                <a:gd name="T51" fmla="*/ 19 h 81"/>
                <a:gd name="T52" fmla="*/ 50 w 103"/>
                <a:gd name="T53" fmla="*/ 22 h 81"/>
                <a:gd name="T54" fmla="*/ 56 w 103"/>
                <a:gd name="T55" fmla="*/ 19 h 81"/>
                <a:gd name="T56" fmla="*/ 65 w 103"/>
                <a:gd name="T57" fmla="*/ 14 h 81"/>
                <a:gd name="T58" fmla="*/ 81 w 103"/>
                <a:gd name="T59" fmla="*/ 3 h 81"/>
                <a:gd name="T60" fmla="*/ 90 w 103"/>
                <a:gd name="T61" fmla="*/ 3 h 81"/>
                <a:gd name="T62" fmla="*/ 93 w 103"/>
                <a:gd name="T63" fmla="*/ 6 h 81"/>
                <a:gd name="T64" fmla="*/ 99 w 103"/>
                <a:gd name="T65" fmla="*/ 10 h 81"/>
                <a:gd name="T66" fmla="*/ 97 w 103"/>
                <a:gd name="T67" fmla="*/ 19 h 81"/>
                <a:gd name="T68" fmla="*/ 95 w 103"/>
                <a:gd name="T69" fmla="*/ 31 h 81"/>
                <a:gd name="T70" fmla="*/ 98 w 103"/>
                <a:gd name="T71" fmla="*/ 41 h 81"/>
                <a:gd name="T72" fmla="*/ 99 w 103"/>
                <a:gd name="T73" fmla="*/ 51 h 81"/>
                <a:gd name="T74" fmla="*/ 93 w 103"/>
                <a:gd name="T75" fmla="*/ 50 h 81"/>
                <a:gd name="T76" fmla="*/ 103 w 103"/>
                <a:gd name="T77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" h="81">
                  <a:moveTo>
                    <a:pt x="103" y="74"/>
                  </a:moveTo>
                  <a:cubicBezTo>
                    <a:pt x="102" y="74"/>
                    <a:pt x="101" y="75"/>
                    <a:pt x="100" y="76"/>
                  </a:cubicBezTo>
                  <a:cubicBezTo>
                    <a:pt x="97" y="81"/>
                    <a:pt x="95" y="76"/>
                    <a:pt x="94" y="75"/>
                  </a:cubicBezTo>
                  <a:cubicBezTo>
                    <a:pt x="92" y="68"/>
                    <a:pt x="89" y="62"/>
                    <a:pt x="87" y="56"/>
                  </a:cubicBezTo>
                  <a:cubicBezTo>
                    <a:pt x="88" y="52"/>
                    <a:pt x="87" y="49"/>
                    <a:pt x="86" y="46"/>
                  </a:cubicBezTo>
                  <a:cubicBezTo>
                    <a:pt x="86" y="33"/>
                    <a:pt x="90" y="21"/>
                    <a:pt x="88" y="7"/>
                  </a:cubicBezTo>
                  <a:cubicBezTo>
                    <a:pt x="80" y="14"/>
                    <a:pt x="72" y="20"/>
                    <a:pt x="65" y="27"/>
                  </a:cubicBezTo>
                  <a:cubicBezTo>
                    <a:pt x="57" y="30"/>
                    <a:pt x="50" y="34"/>
                    <a:pt x="42" y="36"/>
                  </a:cubicBezTo>
                  <a:cubicBezTo>
                    <a:pt x="41" y="36"/>
                    <a:pt x="40" y="36"/>
                    <a:pt x="40" y="36"/>
                  </a:cubicBezTo>
                  <a:cubicBezTo>
                    <a:pt x="39" y="35"/>
                    <a:pt x="38" y="35"/>
                    <a:pt x="38" y="36"/>
                  </a:cubicBezTo>
                  <a:cubicBezTo>
                    <a:pt x="35" y="38"/>
                    <a:pt x="31" y="36"/>
                    <a:pt x="27" y="37"/>
                  </a:cubicBezTo>
                  <a:cubicBezTo>
                    <a:pt x="26" y="37"/>
                    <a:pt x="26" y="37"/>
                    <a:pt x="26" y="38"/>
                  </a:cubicBezTo>
                  <a:cubicBezTo>
                    <a:pt x="25" y="37"/>
                    <a:pt x="24" y="37"/>
                    <a:pt x="24" y="36"/>
                  </a:cubicBezTo>
                  <a:cubicBezTo>
                    <a:pt x="22" y="34"/>
                    <a:pt x="19" y="34"/>
                    <a:pt x="17" y="32"/>
                  </a:cubicBezTo>
                  <a:cubicBezTo>
                    <a:pt x="17" y="31"/>
                    <a:pt x="16" y="30"/>
                    <a:pt x="15" y="30"/>
                  </a:cubicBezTo>
                  <a:cubicBezTo>
                    <a:pt x="10" y="32"/>
                    <a:pt x="10" y="26"/>
                    <a:pt x="7" y="24"/>
                  </a:cubicBezTo>
                  <a:cubicBezTo>
                    <a:pt x="7" y="24"/>
                    <a:pt x="7" y="24"/>
                    <a:pt x="7" y="23"/>
                  </a:cubicBezTo>
                  <a:cubicBezTo>
                    <a:pt x="5" y="17"/>
                    <a:pt x="0" y="1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3" y="10"/>
                    <a:pt x="5" y="10"/>
                  </a:cubicBezTo>
                  <a:cubicBezTo>
                    <a:pt x="8" y="13"/>
                    <a:pt x="15" y="13"/>
                    <a:pt x="12" y="20"/>
                  </a:cubicBezTo>
                  <a:cubicBezTo>
                    <a:pt x="11" y="22"/>
                    <a:pt x="14" y="22"/>
                    <a:pt x="16" y="23"/>
                  </a:cubicBezTo>
                  <a:cubicBezTo>
                    <a:pt x="19" y="23"/>
                    <a:pt x="23" y="21"/>
                    <a:pt x="25" y="27"/>
                  </a:cubicBezTo>
                  <a:cubicBezTo>
                    <a:pt x="25" y="29"/>
                    <a:pt x="32" y="27"/>
                    <a:pt x="35" y="24"/>
                  </a:cubicBezTo>
                  <a:cubicBezTo>
                    <a:pt x="39" y="20"/>
                    <a:pt x="41" y="22"/>
                    <a:pt x="41" y="27"/>
                  </a:cubicBezTo>
                  <a:cubicBezTo>
                    <a:pt x="44" y="25"/>
                    <a:pt x="43" y="22"/>
                    <a:pt x="43" y="19"/>
                  </a:cubicBezTo>
                  <a:cubicBezTo>
                    <a:pt x="46" y="19"/>
                    <a:pt x="48" y="21"/>
                    <a:pt x="50" y="22"/>
                  </a:cubicBezTo>
                  <a:cubicBezTo>
                    <a:pt x="53" y="22"/>
                    <a:pt x="56" y="24"/>
                    <a:pt x="56" y="19"/>
                  </a:cubicBezTo>
                  <a:cubicBezTo>
                    <a:pt x="57" y="14"/>
                    <a:pt x="62" y="15"/>
                    <a:pt x="65" y="14"/>
                  </a:cubicBezTo>
                  <a:cubicBezTo>
                    <a:pt x="72" y="12"/>
                    <a:pt x="76" y="7"/>
                    <a:pt x="81" y="3"/>
                  </a:cubicBezTo>
                  <a:cubicBezTo>
                    <a:pt x="85" y="0"/>
                    <a:pt x="87" y="0"/>
                    <a:pt x="90" y="3"/>
                  </a:cubicBezTo>
                  <a:cubicBezTo>
                    <a:pt x="91" y="4"/>
                    <a:pt x="92" y="5"/>
                    <a:pt x="93" y="6"/>
                  </a:cubicBezTo>
                  <a:cubicBezTo>
                    <a:pt x="95" y="7"/>
                    <a:pt x="100" y="4"/>
                    <a:pt x="99" y="10"/>
                  </a:cubicBezTo>
                  <a:cubicBezTo>
                    <a:pt x="98" y="13"/>
                    <a:pt x="99" y="17"/>
                    <a:pt x="97" y="19"/>
                  </a:cubicBezTo>
                  <a:cubicBezTo>
                    <a:pt x="93" y="23"/>
                    <a:pt x="96" y="28"/>
                    <a:pt x="95" y="31"/>
                  </a:cubicBezTo>
                  <a:cubicBezTo>
                    <a:pt x="93" y="36"/>
                    <a:pt x="95" y="38"/>
                    <a:pt x="98" y="41"/>
                  </a:cubicBezTo>
                  <a:cubicBezTo>
                    <a:pt x="101" y="44"/>
                    <a:pt x="101" y="48"/>
                    <a:pt x="99" y="51"/>
                  </a:cubicBezTo>
                  <a:cubicBezTo>
                    <a:pt x="97" y="57"/>
                    <a:pt x="97" y="48"/>
                    <a:pt x="93" y="50"/>
                  </a:cubicBezTo>
                  <a:cubicBezTo>
                    <a:pt x="95" y="58"/>
                    <a:pt x="102" y="65"/>
                    <a:pt x="103" y="74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7" name="Freeform 330"/>
            <p:cNvSpPr/>
            <p:nvPr/>
          </p:nvSpPr>
          <p:spPr bwMode="auto">
            <a:xfrm>
              <a:off x="3498" y="1094"/>
              <a:ext cx="130" cy="82"/>
            </a:xfrm>
            <a:custGeom>
              <a:avLst/>
              <a:gdLst>
                <a:gd name="T0" fmla="*/ 3 w 62"/>
                <a:gd name="T1" fmla="*/ 0 h 39"/>
                <a:gd name="T2" fmla="*/ 10 w 62"/>
                <a:gd name="T3" fmla="*/ 15 h 39"/>
                <a:gd name="T4" fmla="*/ 16 w 62"/>
                <a:gd name="T5" fmla="*/ 20 h 39"/>
                <a:gd name="T6" fmla="*/ 26 w 62"/>
                <a:gd name="T7" fmla="*/ 27 h 39"/>
                <a:gd name="T8" fmla="*/ 33 w 62"/>
                <a:gd name="T9" fmla="*/ 31 h 39"/>
                <a:gd name="T10" fmla="*/ 59 w 62"/>
                <a:gd name="T11" fmla="*/ 15 h 39"/>
                <a:gd name="T12" fmla="*/ 55 w 62"/>
                <a:gd name="T13" fmla="*/ 27 h 39"/>
                <a:gd name="T14" fmla="*/ 9 w 62"/>
                <a:gd name="T15" fmla="*/ 21 h 39"/>
                <a:gd name="T16" fmla="*/ 1 w 62"/>
                <a:gd name="T17" fmla="*/ 4 h 39"/>
                <a:gd name="T18" fmla="*/ 3 w 62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9">
                  <a:moveTo>
                    <a:pt x="3" y="0"/>
                  </a:moveTo>
                  <a:cubicBezTo>
                    <a:pt x="7" y="4"/>
                    <a:pt x="8" y="9"/>
                    <a:pt x="10" y="15"/>
                  </a:cubicBezTo>
                  <a:cubicBezTo>
                    <a:pt x="11" y="18"/>
                    <a:pt x="11" y="21"/>
                    <a:pt x="16" y="20"/>
                  </a:cubicBezTo>
                  <a:cubicBezTo>
                    <a:pt x="18" y="24"/>
                    <a:pt x="22" y="27"/>
                    <a:pt x="26" y="27"/>
                  </a:cubicBezTo>
                  <a:cubicBezTo>
                    <a:pt x="30" y="27"/>
                    <a:pt x="32" y="29"/>
                    <a:pt x="33" y="31"/>
                  </a:cubicBezTo>
                  <a:cubicBezTo>
                    <a:pt x="43" y="28"/>
                    <a:pt x="52" y="22"/>
                    <a:pt x="59" y="15"/>
                  </a:cubicBezTo>
                  <a:cubicBezTo>
                    <a:pt x="62" y="20"/>
                    <a:pt x="58" y="24"/>
                    <a:pt x="55" y="27"/>
                  </a:cubicBezTo>
                  <a:cubicBezTo>
                    <a:pt x="41" y="39"/>
                    <a:pt x="19" y="35"/>
                    <a:pt x="9" y="21"/>
                  </a:cubicBezTo>
                  <a:cubicBezTo>
                    <a:pt x="5" y="15"/>
                    <a:pt x="6" y="8"/>
                    <a:pt x="1" y="4"/>
                  </a:cubicBezTo>
                  <a:cubicBezTo>
                    <a:pt x="0" y="3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8" name="Freeform 331"/>
            <p:cNvSpPr/>
            <p:nvPr/>
          </p:nvSpPr>
          <p:spPr bwMode="auto">
            <a:xfrm>
              <a:off x="3634" y="1003"/>
              <a:ext cx="23" cy="97"/>
            </a:xfrm>
            <a:custGeom>
              <a:avLst/>
              <a:gdLst>
                <a:gd name="T0" fmla="*/ 0 w 11"/>
                <a:gd name="T1" fmla="*/ 43 h 46"/>
                <a:gd name="T2" fmla="*/ 3 w 11"/>
                <a:gd name="T3" fmla="*/ 38 h 46"/>
                <a:gd name="T4" fmla="*/ 7 w 11"/>
                <a:gd name="T5" fmla="*/ 10 h 46"/>
                <a:gd name="T6" fmla="*/ 7 w 11"/>
                <a:gd name="T7" fmla="*/ 8 h 46"/>
                <a:gd name="T8" fmla="*/ 4 w 11"/>
                <a:gd name="T9" fmla="*/ 3 h 46"/>
                <a:gd name="T10" fmla="*/ 11 w 11"/>
                <a:gd name="T11" fmla="*/ 4 h 46"/>
                <a:gd name="T12" fmla="*/ 8 w 11"/>
                <a:gd name="T13" fmla="*/ 27 h 46"/>
                <a:gd name="T14" fmla="*/ 3 w 11"/>
                <a:gd name="T15" fmla="*/ 44 h 46"/>
                <a:gd name="T16" fmla="*/ 0 w 11"/>
                <a:gd name="T1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6">
                  <a:moveTo>
                    <a:pt x="0" y="43"/>
                  </a:moveTo>
                  <a:cubicBezTo>
                    <a:pt x="3" y="43"/>
                    <a:pt x="3" y="39"/>
                    <a:pt x="3" y="38"/>
                  </a:cubicBezTo>
                  <a:cubicBezTo>
                    <a:pt x="2" y="28"/>
                    <a:pt x="3" y="19"/>
                    <a:pt x="7" y="10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4" y="7"/>
                    <a:pt x="2" y="5"/>
                    <a:pt x="4" y="3"/>
                  </a:cubicBezTo>
                  <a:cubicBezTo>
                    <a:pt x="6" y="0"/>
                    <a:pt x="9" y="3"/>
                    <a:pt x="11" y="4"/>
                  </a:cubicBezTo>
                  <a:cubicBezTo>
                    <a:pt x="10" y="11"/>
                    <a:pt x="10" y="19"/>
                    <a:pt x="8" y="27"/>
                  </a:cubicBezTo>
                  <a:cubicBezTo>
                    <a:pt x="6" y="33"/>
                    <a:pt x="5" y="38"/>
                    <a:pt x="3" y="44"/>
                  </a:cubicBezTo>
                  <a:cubicBezTo>
                    <a:pt x="2" y="45"/>
                    <a:pt x="0" y="46"/>
                    <a:pt x="0" y="43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9" name="Freeform 332"/>
            <p:cNvSpPr/>
            <p:nvPr/>
          </p:nvSpPr>
          <p:spPr bwMode="auto">
            <a:xfrm>
              <a:off x="3771" y="1022"/>
              <a:ext cx="63" cy="36"/>
            </a:xfrm>
            <a:custGeom>
              <a:avLst/>
              <a:gdLst>
                <a:gd name="T0" fmla="*/ 4 w 30"/>
                <a:gd name="T1" fmla="*/ 16 h 17"/>
                <a:gd name="T2" fmla="*/ 4 w 30"/>
                <a:gd name="T3" fmla="*/ 11 h 17"/>
                <a:gd name="T4" fmla="*/ 8 w 30"/>
                <a:gd name="T5" fmla="*/ 11 h 17"/>
                <a:gd name="T6" fmla="*/ 18 w 30"/>
                <a:gd name="T7" fmla="*/ 6 h 17"/>
                <a:gd name="T8" fmla="*/ 30 w 30"/>
                <a:gd name="T9" fmla="*/ 1 h 17"/>
                <a:gd name="T10" fmla="*/ 11 w 30"/>
                <a:gd name="T11" fmla="*/ 15 h 17"/>
                <a:gd name="T12" fmla="*/ 4 w 30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7">
                  <a:moveTo>
                    <a:pt x="4" y="16"/>
                  </a:moveTo>
                  <a:cubicBezTo>
                    <a:pt x="5" y="14"/>
                    <a:pt x="0" y="14"/>
                    <a:pt x="4" y="11"/>
                  </a:cubicBezTo>
                  <a:cubicBezTo>
                    <a:pt x="6" y="9"/>
                    <a:pt x="6" y="10"/>
                    <a:pt x="8" y="11"/>
                  </a:cubicBezTo>
                  <a:cubicBezTo>
                    <a:pt x="12" y="13"/>
                    <a:pt x="16" y="9"/>
                    <a:pt x="18" y="6"/>
                  </a:cubicBezTo>
                  <a:cubicBezTo>
                    <a:pt x="21" y="1"/>
                    <a:pt x="25" y="0"/>
                    <a:pt x="30" y="1"/>
                  </a:cubicBezTo>
                  <a:cubicBezTo>
                    <a:pt x="25" y="7"/>
                    <a:pt x="19" y="13"/>
                    <a:pt x="11" y="15"/>
                  </a:cubicBezTo>
                  <a:cubicBezTo>
                    <a:pt x="9" y="16"/>
                    <a:pt x="7" y="17"/>
                    <a:pt x="4" y="16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0" name="Freeform 333"/>
            <p:cNvSpPr/>
            <p:nvPr/>
          </p:nvSpPr>
          <p:spPr bwMode="auto">
            <a:xfrm>
              <a:off x="3840" y="946"/>
              <a:ext cx="11" cy="53"/>
            </a:xfrm>
            <a:custGeom>
              <a:avLst/>
              <a:gdLst>
                <a:gd name="T0" fmla="*/ 3 w 5"/>
                <a:gd name="T1" fmla="*/ 25 h 25"/>
                <a:gd name="T2" fmla="*/ 1 w 5"/>
                <a:gd name="T3" fmla="*/ 7 h 25"/>
                <a:gd name="T4" fmla="*/ 1 w 5"/>
                <a:gd name="T5" fmla="*/ 5 h 25"/>
                <a:gd name="T6" fmla="*/ 5 w 5"/>
                <a:gd name="T7" fmla="*/ 2 h 25"/>
                <a:gd name="T8" fmla="*/ 5 w 5"/>
                <a:gd name="T9" fmla="*/ 17 h 25"/>
                <a:gd name="T10" fmla="*/ 3 w 5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5">
                  <a:moveTo>
                    <a:pt x="3" y="25"/>
                  </a:moveTo>
                  <a:cubicBezTo>
                    <a:pt x="2" y="19"/>
                    <a:pt x="0" y="13"/>
                    <a:pt x="1" y="7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0"/>
                    <a:pt x="0" y="0"/>
                    <a:pt x="5" y="2"/>
                  </a:cubicBezTo>
                  <a:cubicBezTo>
                    <a:pt x="5" y="7"/>
                    <a:pt x="5" y="12"/>
                    <a:pt x="5" y="17"/>
                  </a:cubicBezTo>
                  <a:cubicBezTo>
                    <a:pt x="5" y="20"/>
                    <a:pt x="5" y="23"/>
                    <a:pt x="3" y="25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1" name="Freeform 334"/>
            <p:cNvSpPr/>
            <p:nvPr/>
          </p:nvSpPr>
          <p:spPr bwMode="auto">
            <a:xfrm>
              <a:off x="3620" y="1094"/>
              <a:ext cx="21" cy="32"/>
            </a:xfrm>
            <a:custGeom>
              <a:avLst/>
              <a:gdLst>
                <a:gd name="T0" fmla="*/ 7 w 10"/>
                <a:gd name="T1" fmla="*/ 0 h 15"/>
                <a:gd name="T2" fmla="*/ 10 w 10"/>
                <a:gd name="T3" fmla="*/ 1 h 15"/>
                <a:gd name="T4" fmla="*/ 1 w 10"/>
                <a:gd name="T5" fmla="*/ 15 h 15"/>
                <a:gd name="T6" fmla="*/ 7 w 10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5">
                  <a:moveTo>
                    <a:pt x="7" y="0"/>
                  </a:moveTo>
                  <a:cubicBezTo>
                    <a:pt x="8" y="1"/>
                    <a:pt x="9" y="1"/>
                    <a:pt x="10" y="1"/>
                  </a:cubicBezTo>
                  <a:cubicBezTo>
                    <a:pt x="9" y="7"/>
                    <a:pt x="7" y="12"/>
                    <a:pt x="1" y="15"/>
                  </a:cubicBezTo>
                  <a:cubicBezTo>
                    <a:pt x="0" y="9"/>
                    <a:pt x="2" y="4"/>
                    <a:pt x="7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2" name="Freeform 335"/>
            <p:cNvSpPr/>
            <p:nvPr/>
          </p:nvSpPr>
          <p:spPr bwMode="auto">
            <a:xfrm>
              <a:off x="3743" y="1041"/>
              <a:ext cx="36" cy="21"/>
            </a:xfrm>
            <a:custGeom>
              <a:avLst/>
              <a:gdLst>
                <a:gd name="T0" fmla="*/ 0 w 17"/>
                <a:gd name="T1" fmla="*/ 5 h 10"/>
                <a:gd name="T2" fmla="*/ 17 w 17"/>
                <a:gd name="T3" fmla="*/ 7 h 10"/>
                <a:gd name="T4" fmla="*/ 0 w 17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6" y="0"/>
                    <a:pt x="12" y="4"/>
                    <a:pt x="17" y="7"/>
                  </a:cubicBezTo>
                  <a:cubicBezTo>
                    <a:pt x="11" y="9"/>
                    <a:pt x="5" y="10"/>
                    <a:pt x="0" y="5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3" name="Freeform 336"/>
            <p:cNvSpPr/>
            <p:nvPr/>
          </p:nvSpPr>
          <p:spPr bwMode="auto">
            <a:xfrm>
              <a:off x="3405" y="1033"/>
              <a:ext cx="53" cy="23"/>
            </a:xfrm>
            <a:custGeom>
              <a:avLst/>
              <a:gdLst>
                <a:gd name="T0" fmla="*/ 0 w 25"/>
                <a:gd name="T1" fmla="*/ 9 h 11"/>
                <a:gd name="T2" fmla="*/ 25 w 25"/>
                <a:gd name="T3" fmla="*/ 0 h 11"/>
                <a:gd name="T4" fmla="*/ 2 w 25"/>
                <a:gd name="T5" fmla="*/ 11 h 11"/>
                <a:gd name="T6" fmla="*/ 0 w 25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1">
                  <a:moveTo>
                    <a:pt x="0" y="9"/>
                  </a:moveTo>
                  <a:cubicBezTo>
                    <a:pt x="8" y="7"/>
                    <a:pt x="16" y="1"/>
                    <a:pt x="25" y="0"/>
                  </a:cubicBezTo>
                  <a:cubicBezTo>
                    <a:pt x="18" y="6"/>
                    <a:pt x="10" y="8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4" name="Freeform 337"/>
            <p:cNvSpPr/>
            <p:nvPr/>
          </p:nvSpPr>
          <p:spPr bwMode="auto">
            <a:xfrm>
              <a:off x="3712" y="1041"/>
              <a:ext cx="31" cy="15"/>
            </a:xfrm>
            <a:custGeom>
              <a:avLst/>
              <a:gdLst>
                <a:gd name="T0" fmla="*/ 0 w 15"/>
                <a:gd name="T1" fmla="*/ 0 h 7"/>
                <a:gd name="T2" fmla="*/ 15 w 15"/>
                <a:gd name="T3" fmla="*/ 5 h 7"/>
                <a:gd name="T4" fmla="*/ 0 w 1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5" y="1"/>
                    <a:pt x="11" y="0"/>
                    <a:pt x="15" y="5"/>
                  </a:cubicBezTo>
                  <a:cubicBezTo>
                    <a:pt x="9" y="7"/>
                    <a:pt x="3" y="7"/>
                    <a:pt x="0" y="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5" name="Freeform 338"/>
            <p:cNvSpPr/>
            <p:nvPr/>
          </p:nvSpPr>
          <p:spPr bwMode="auto">
            <a:xfrm>
              <a:off x="3378" y="1046"/>
              <a:ext cx="23" cy="14"/>
            </a:xfrm>
            <a:custGeom>
              <a:avLst/>
              <a:gdLst>
                <a:gd name="T0" fmla="*/ 0 w 11"/>
                <a:gd name="T1" fmla="*/ 4 h 7"/>
                <a:gd name="T2" fmla="*/ 3 w 11"/>
                <a:gd name="T3" fmla="*/ 1 h 7"/>
                <a:gd name="T4" fmla="*/ 11 w 11"/>
                <a:gd name="T5" fmla="*/ 3 h 7"/>
                <a:gd name="T6" fmla="*/ 0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cubicBezTo>
                    <a:pt x="0" y="2"/>
                    <a:pt x="1" y="0"/>
                    <a:pt x="3" y="1"/>
                  </a:cubicBezTo>
                  <a:cubicBezTo>
                    <a:pt x="5" y="3"/>
                    <a:pt x="8" y="2"/>
                    <a:pt x="11" y="3"/>
                  </a:cubicBezTo>
                  <a:cubicBezTo>
                    <a:pt x="8" y="7"/>
                    <a:pt x="4" y="7"/>
                    <a:pt x="0" y="4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6" name="Freeform 339"/>
            <p:cNvSpPr/>
            <p:nvPr/>
          </p:nvSpPr>
          <p:spPr bwMode="auto">
            <a:xfrm>
              <a:off x="3827" y="999"/>
              <a:ext cx="19" cy="21"/>
            </a:xfrm>
            <a:custGeom>
              <a:avLst/>
              <a:gdLst>
                <a:gd name="T0" fmla="*/ 4 w 9"/>
                <a:gd name="T1" fmla="*/ 10 h 10"/>
                <a:gd name="T2" fmla="*/ 9 w 9"/>
                <a:gd name="T3" fmla="*/ 0 h 10"/>
                <a:gd name="T4" fmla="*/ 4 w 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0" y="4"/>
                    <a:pt x="8" y="4"/>
                    <a:pt x="9" y="0"/>
                  </a:cubicBezTo>
                  <a:cubicBezTo>
                    <a:pt x="9" y="5"/>
                    <a:pt x="7" y="8"/>
                    <a:pt x="4" y="1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7" name="Freeform 340"/>
            <p:cNvSpPr/>
            <p:nvPr/>
          </p:nvSpPr>
          <p:spPr bwMode="auto">
            <a:xfrm>
              <a:off x="3657" y="1001"/>
              <a:ext cx="15" cy="15"/>
            </a:xfrm>
            <a:custGeom>
              <a:avLst/>
              <a:gdLst>
                <a:gd name="T0" fmla="*/ 0 w 7"/>
                <a:gd name="T1" fmla="*/ 5 h 7"/>
                <a:gd name="T2" fmla="*/ 4 w 7"/>
                <a:gd name="T3" fmla="*/ 0 h 7"/>
                <a:gd name="T4" fmla="*/ 7 w 7"/>
                <a:gd name="T5" fmla="*/ 7 h 7"/>
                <a:gd name="T6" fmla="*/ 0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3"/>
                    <a:pt x="3" y="2"/>
                    <a:pt x="4" y="0"/>
                  </a:cubicBezTo>
                  <a:cubicBezTo>
                    <a:pt x="7" y="2"/>
                    <a:pt x="6" y="5"/>
                    <a:pt x="7" y="7"/>
                  </a:cubicBezTo>
                  <a:cubicBezTo>
                    <a:pt x="5" y="6"/>
                    <a:pt x="3" y="4"/>
                    <a:pt x="0" y="5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8" name="Freeform 341"/>
            <p:cNvSpPr/>
            <p:nvPr/>
          </p:nvSpPr>
          <p:spPr bwMode="auto">
            <a:xfrm>
              <a:off x="3500" y="1073"/>
              <a:ext cx="8" cy="21"/>
            </a:xfrm>
            <a:custGeom>
              <a:avLst/>
              <a:gdLst>
                <a:gd name="T0" fmla="*/ 1 w 4"/>
                <a:gd name="T1" fmla="*/ 0 h 10"/>
                <a:gd name="T2" fmla="*/ 2 w 4"/>
                <a:gd name="T3" fmla="*/ 10 h 10"/>
                <a:gd name="T4" fmla="*/ 1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1" y="0"/>
                  </a:moveTo>
                  <a:cubicBezTo>
                    <a:pt x="4" y="3"/>
                    <a:pt x="4" y="6"/>
                    <a:pt x="2" y="10"/>
                  </a:cubicBezTo>
                  <a:cubicBezTo>
                    <a:pt x="1" y="6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9" name="Freeform 342"/>
            <p:cNvSpPr/>
            <p:nvPr/>
          </p:nvSpPr>
          <p:spPr bwMode="auto">
            <a:xfrm>
              <a:off x="3450" y="613"/>
              <a:ext cx="44" cy="13"/>
            </a:xfrm>
            <a:custGeom>
              <a:avLst/>
              <a:gdLst>
                <a:gd name="T0" fmla="*/ 21 w 21"/>
                <a:gd name="T1" fmla="*/ 5 h 6"/>
                <a:gd name="T2" fmla="*/ 18 w 21"/>
                <a:gd name="T3" fmla="*/ 6 h 6"/>
                <a:gd name="T4" fmla="*/ 0 w 21"/>
                <a:gd name="T5" fmla="*/ 4 h 6"/>
                <a:gd name="T6" fmla="*/ 21 w 21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6">
                  <a:moveTo>
                    <a:pt x="21" y="5"/>
                  </a:moveTo>
                  <a:cubicBezTo>
                    <a:pt x="20" y="5"/>
                    <a:pt x="18" y="6"/>
                    <a:pt x="18" y="6"/>
                  </a:cubicBezTo>
                  <a:cubicBezTo>
                    <a:pt x="12" y="1"/>
                    <a:pt x="6" y="4"/>
                    <a:pt x="0" y="4"/>
                  </a:cubicBezTo>
                  <a:cubicBezTo>
                    <a:pt x="7" y="0"/>
                    <a:pt x="15" y="0"/>
                    <a:pt x="21" y="5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0" name="Freeform 343"/>
            <p:cNvSpPr/>
            <p:nvPr/>
          </p:nvSpPr>
          <p:spPr bwMode="auto">
            <a:xfrm>
              <a:off x="3429" y="617"/>
              <a:ext cx="16" cy="13"/>
            </a:xfrm>
            <a:custGeom>
              <a:avLst/>
              <a:gdLst>
                <a:gd name="T0" fmla="*/ 8 w 8"/>
                <a:gd name="T1" fmla="*/ 2 h 6"/>
                <a:gd name="T2" fmla="*/ 0 w 8"/>
                <a:gd name="T3" fmla="*/ 5 h 6"/>
                <a:gd name="T4" fmla="*/ 8 w 8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cubicBezTo>
                    <a:pt x="5" y="1"/>
                    <a:pt x="4" y="6"/>
                    <a:pt x="0" y="5"/>
                  </a:cubicBezTo>
                  <a:cubicBezTo>
                    <a:pt x="2" y="2"/>
                    <a:pt x="4" y="0"/>
                    <a:pt x="8" y="2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1" name="Freeform 344"/>
            <p:cNvSpPr/>
            <p:nvPr/>
          </p:nvSpPr>
          <p:spPr bwMode="auto">
            <a:xfrm>
              <a:off x="3319" y="930"/>
              <a:ext cx="32" cy="69"/>
            </a:xfrm>
            <a:custGeom>
              <a:avLst/>
              <a:gdLst>
                <a:gd name="T0" fmla="*/ 6 w 15"/>
                <a:gd name="T1" fmla="*/ 32 h 33"/>
                <a:gd name="T2" fmla="*/ 1 w 15"/>
                <a:gd name="T3" fmla="*/ 29 h 33"/>
                <a:gd name="T4" fmla="*/ 9 w 15"/>
                <a:gd name="T5" fmla="*/ 0 h 33"/>
                <a:gd name="T6" fmla="*/ 8 w 15"/>
                <a:gd name="T7" fmla="*/ 5 h 33"/>
                <a:gd name="T8" fmla="*/ 7 w 15"/>
                <a:gd name="T9" fmla="*/ 7 h 33"/>
                <a:gd name="T10" fmla="*/ 5 w 15"/>
                <a:gd name="T11" fmla="*/ 19 h 33"/>
                <a:gd name="T12" fmla="*/ 5 w 15"/>
                <a:gd name="T13" fmla="*/ 22 h 33"/>
                <a:gd name="T14" fmla="*/ 6 w 15"/>
                <a:gd name="T15" fmla="*/ 31 h 33"/>
                <a:gd name="T16" fmla="*/ 6 w 15"/>
                <a:gd name="T1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3">
                  <a:moveTo>
                    <a:pt x="6" y="32"/>
                  </a:moveTo>
                  <a:cubicBezTo>
                    <a:pt x="3" y="33"/>
                    <a:pt x="3" y="30"/>
                    <a:pt x="1" y="29"/>
                  </a:cubicBezTo>
                  <a:cubicBezTo>
                    <a:pt x="1" y="19"/>
                    <a:pt x="0" y="8"/>
                    <a:pt x="9" y="0"/>
                  </a:cubicBezTo>
                  <a:cubicBezTo>
                    <a:pt x="9" y="2"/>
                    <a:pt x="15" y="5"/>
                    <a:pt x="8" y="5"/>
                  </a:cubicBezTo>
                  <a:cubicBezTo>
                    <a:pt x="7" y="5"/>
                    <a:pt x="6" y="7"/>
                    <a:pt x="7" y="7"/>
                  </a:cubicBezTo>
                  <a:cubicBezTo>
                    <a:pt x="10" y="12"/>
                    <a:pt x="6" y="15"/>
                    <a:pt x="5" y="19"/>
                  </a:cubicBezTo>
                  <a:cubicBezTo>
                    <a:pt x="5" y="20"/>
                    <a:pt x="4" y="21"/>
                    <a:pt x="5" y="22"/>
                  </a:cubicBezTo>
                  <a:cubicBezTo>
                    <a:pt x="9" y="25"/>
                    <a:pt x="6" y="28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2" name="Freeform 345"/>
            <p:cNvSpPr/>
            <p:nvPr/>
          </p:nvSpPr>
          <p:spPr bwMode="auto">
            <a:xfrm>
              <a:off x="3382" y="681"/>
              <a:ext cx="17" cy="59"/>
            </a:xfrm>
            <a:custGeom>
              <a:avLst/>
              <a:gdLst>
                <a:gd name="T0" fmla="*/ 5 w 8"/>
                <a:gd name="T1" fmla="*/ 0 h 28"/>
                <a:gd name="T2" fmla="*/ 6 w 8"/>
                <a:gd name="T3" fmla="*/ 9 h 28"/>
                <a:gd name="T4" fmla="*/ 6 w 8"/>
                <a:gd name="T5" fmla="*/ 18 h 28"/>
                <a:gd name="T6" fmla="*/ 5 w 8"/>
                <a:gd name="T7" fmla="*/ 28 h 28"/>
                <a:gd name="T8" fmla="*/ 3 w 8"/>
                <a:gd name="T9" fmla="*/ 12 h 28"/>
                <a:gd name="T10" fmla="*/ 1 w 8"/>
                <a:gd name="T11" fmla="*/ 9 h 28"/>
                <a:gd name="T12" fmla="*/ 5 w 8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5" y="0"/>
                  </a:moveTo>
                  <a:cubicBezTo>
                    <a:pt x="7" y="3"/>
                    <a:pt x="8" y="6"/>
                    <a:pt x="6" y="9"/>
                  </a:cubicBezTo>
                  <a:cubicBezTo>
                    <a:pt x="4" y="12"/>
                    <a:pt x="4" y="15"/>
                    <a:pt x="6" y="18"/>
                  </a:cubicBezTo>
                  <a:cubicBezTo>
                    <a:pt x="7" y="21"/>
                    <a:pt x="7" y="24"/>
                    <a:pt x="5" y="28"/>
                  </a:cubicBezTo>
                  <a:cubicBezTo>
                    <a:pt x="3" y="23"/>
                    <a:pt x="0" y="18"/>
                    <a:pt x="3" y="12"/>
                  </a:cubicBezTo>
                  <a:cubicBezTo>
                    <a:pt x="3" y="11"/>
                    <a:pt x="2" y="10"/>
                    <a:pt x="1" y="9"/>
                  </a:cubicBezTo>
                  <a:cubicBezTo>
                    <a:pt x="5" y="7"/>
                    <a:pt x="1" y="2"/>
                    <a:pt x="5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3" name="Freeform 346"/>
            <p:cNvSpPr/>
            <p:nvPr/>
          </p:nvSpPr>
          <p:spPr bwMode="auto">
            <a:xfrm>
              <a:off x="3395" y="740"/>
              <a:ext cx="34" cy="52"/>
            </a:xfrm>
            <a:custGeom>
              <a:avLst/>
              <a:gdLst>
                <a:gd name="T0" fmla="*/ 0 w 16"/>
                <a:gd name="T1" fmla="*/ 2 h 25"/>
                <a:gd name="T2" fmla="*/ 5 w 16"/>
                <a:gd name="T3" fmla="*/ 6 h 25"/>
                <a:gd name="T4" fmla="*/ 15 w 16"/>
                <a:gd name="T5" fmla="*/ 22 h 25"/>
                <a:gd name="T6" fmla="*/ 13 w 16"/>
                <a:gd name="T7" fmla="*/ 25 h 25"/>
                <a:gd name="T8" fmla="*/ 0 w 16"/>
                <a:gd name="T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0" y="2"/>
                  </a:moveTo>
                  <a:cubicBezTo>
                    <a:pt x="4" y="0"/>
                    <a:pt x="5" y="4"/>
                    <a:pt x="5" y="6"/>
                  </a:cubicBezTo>
                  <a:cubicBezTo>
                    <a:pt x="6" y="13"/>
                    <a:pt x="10" y="18"/>
                    <a:pt x="15" y="22"/>
                  </a:cubicBezTo>
                  <a:cubicBezTo>
                    <a:pt x="16" y="24"/>
                    <a:pt x="15" y="25"/>
                    <a:pt x="13" y="25"/>
                  </a:cubicBezTo>
                  <a:cubicBezTo>
                    <a:pt x="8" y="18"/>
                    <a:pt x="1" y="12"/>
                    <a:pt x="0" y="2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4" name="Freeform 347"/>
            <p:cNvSpPr/>
            <p:nvPr/>
          </p:nvSpPr>
          <p:spPr bwMode="auto">
            <a:xfrm>
              <a:off x="3317" y="991"/>
              <a:ext cx="21" cy="34"/>
            </a:xfrm>
            <a:custGeom>
              <a:avLst/>
              <a:gdLst>
                <a:gd name="T0" fmla="*/ 2 w 10"/>
                <a:gd name="T1" fmla="*/ 0 h 16"/>
                <a:gd name="T2" fmla="*/ 9 w 10"/>
                <a:gd name="T3" fmla="*/ 16 h 16"/>
                <a:gd name="T4" fmla="*/ 2 w 1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6">
                  <a:moveTo>
                    <a:pt x="2" y="0"/>
                  </a:moveTo>
                  <a:cubicBezTo>
                    <a:pt x="3" y="6"/>
                    <a:pt x="10" y="9"/>
                    <a:pt x="9" y="16"/>
                  </a:cubicBezTo>
                  <a:cubicBezTo>
                    <a:pt x="4" y="12"/>
                    <a:pt x="0" y="7"/>
                    <a:pt x="2" y="0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5" name="Freeform 348"/>
            <p:cNvSpPr/>
            <p:nvPr/>
          </p:nvSpPr>
          <p:spPr bwMode="auto">
            <a:xfrm>
              <a:off x="3336" y="1025"/>
              <a:ext cx="17" cy="18"/>
            </a:xfrm>
            <a:custGeom>
              <a:avLst/>
              <a:gdLst>
                <a:gd name="T0" fmla="*/ 0 w 8"/>
                <a:gd name="T1" fmla="*/ 1 h 9"/>
                <a:gd name="T2" fmla="*/ 8 w 8"/>
                <a:gd name="T3" fmla="*/ 7 h 9"/>
                <a:gd name="T4" fmla="*/ 0 w 8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0" y="1"/>
                  </a:moveTo>
                  <a:cubicBezTo>
                    <a:pt x="5" y="0"/>
                    <a:pt x="4" y="7"/>
                    <a:pt x="8" y="7"/>
                  </a:cubicBezTo>
                  <a:cubicBezTo>
                    <a:pt x="3" y="9"/>
                    <a:pt x="2" y="8"/>
                    <a:pt x="0" y="1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6" name="Freeform 349"/>
            <p:cNvSpPr/>
            <p:nvPr/>
          </p:nvSpPr>
          <p:spPr bwMode="auto">
            <a:xfrm>
              <a:off x="3353" y="1041"/>
              <a:ext cx="19" cy="11"/>
            </a:xfrm>
            <a:custGeom>
              <a:avLst/>
              <a:gdLst>
                <a:gd name="T0" fmla="*/ 2 w 9"/>
                <a:gd name="T1" fmla="*/ 1 h 5"/>
                <a:gd name="T2" fmla="*/ 9 w 9"/>
                <a:gd name="T3" fmla="*/ 5 h 5"/>
                <a:gd name="T4" fmla="*/ 2 w 9"/>
                <a:gd name="T5" fmla="*/ 4 h 5"/>
                <a:gd name="T6" fmla="*/ 2 w 9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2" y="1"/>
                  </a:moveTo>
                  <a:cubicBezTo>
                    <a:pt x="6" y="0"/>
                    <a:pt x="8" y="1"/>
                    <a:pt x="9" y="5"/>
                  </a:cubicBezTo>
                  <a:cubicBezTo>
                    <a:pt x="7" y="5"/>
                    <a:pt x="4" y="5"/>
                    <a:pt x="2" y="4"/>
                  </a:cubicBezTo>
                  <a:cubicBezTo>
                    <a:pt x="0" y="3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7" name="Freeform 350"/>
            <p:cNvSpPr/>
            <p:nvPr/>
          </p:nvSpPr>
          <p:spPr bwMode="auto">
            <a:xfrm>
              <a:off x="3378" y="714"/>
              <a:ext cx="11" cy="24"/>
            </a:xfrm>
            <a:custGeom>
              <a:avLst/>
              <a:gdLst>
                <a:gd name="T0" fmla="*/ 3 w 5"/>
                <a:gd name="T1" fmla="*/ 11 h 11"/>
                <a:gd name="T2" fmla="*/ 2 w 5"/>
                <a:gd name="T3" fmla="*/ 0 h 11"/>
                <a:gd name="T4" fmla="*/ 3 w 5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1">
                  <a:moveTo>
                    <a:pt x="3" y="11"/>
                  </a:moveTo>
                  <a:cubicBezTo>
                    <a:pt x="2" y="7"/>
                    <a:pt x="0" y="4"/>
                    <a:pt x="2" y="0"/>
                  </a:cubicBezTo>
                  <a:cubicBezTo>
                    <a:pt x="2" y="4"/>
                    <a:pt x="5" y="7"/>
                    <a:pt x="3" y="11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8" name="Freeform 351"/>
            <p:cNvSpPr/>
            <p:nvPr/>
          </p:nvSpPr>
          <p:spPr bwMode="auto">
            <a:xfrm>
              <a:off x="3384" y="742"/>
              <a:ext cx="7" cy="13"/>
            </a:xfrm>
            <a:custGeom>
              <a:avLst/>
              <a:gdLst>
                <a:gd name="T0" fmla="*/ 3 w 3"/>
                <a:gd name="T1" fmla="*/ 6 h 6"/>
                <a:gd name="T2" fmla="*/ 2 w 3"/>
                <a:gd name="T3" fmla="*/ 6 h 6"/>
                <a:gd name="T4" fmla="*/ 0 w 3"/>
                <a:gd name="T5" fmla="*/ 0 h 6"/>
                <a:gd name="T6" fmla="*/ 3 w 3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2" y="6"/>
                    <a:pt x="2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3" y="1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9" name="Freeform 352"/>
            <p:cNvSpPr/>
            <p:nvPr/>
          </p:nvSpPr>
          <p:spPr bwMode="auto">
            <a:xfrm>
              <a:off x="3391" y="668"/>
              <a:ext cx="8" cy="11"/>
            </a:xfrm>
            <a:custGeom>
              <a:avLst/>
              <a:gdLst>
                <a:gd name="T0" fmla="*/ 3 w 4"/>
                <a:gd name="T1" fmla="*/ 0 h 5"/>
                <a:gd name="T2" fmla="*/ 2 w 4"/>
                <a:gd name="T3" fmla="*/ 5 h 5"/>
                <a:gd name="T4" fmla="*/ 3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4" y="2"/>
                    <a:pt x="4" y="4"/>
                    <a:pt x="2" y="5"/>
                  </a:cubicBezTo>
                  <a:cubicBezTo>
                    <a:pt x="1" y="3"/>
                    <a:pt x="0" y="2"/>
                    <a:pt x="3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0" name="Freeform 353"/>
            <p:cNvSpPr/>
            <p:nvPr/>
          </p:nvSpPr>
          <p:spPr bwMode="auto">
            <a:xfrm>
              <a:off x="3548" y="828"/>
              <a:ext cx="70" cy="74"/>
            </a:xfrm>
            <a:custGeom>
              <a:avLst/>
              <a:gdLst>
                <a:gd name="T0" fmla="*/ 2 w 33"/>
                <a:gd name="T1" fmla="*/ 21 h 35"/>
                <a:gd name="T2" fmla="*/ 10 w 33"/>
                <a:gd name="T3" fmla="*/ 2 h 35"/>
                <a:gd name="T4" fmla="*/ 31 w 33"/>
                <a:gd name="T5" fmla="*/ 15 h 35"/>
                <a:gd name="T6" fmla="*/ 19 w 33"/>
                <a:gd name="T7" fmla="*/ 34 h 35"/>
                <a:gd name="T8" fmla="*/ 2 w 33"/>
                <a:gd name="T9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2" y="21"/>
                  </a:moveTo>
                  <a:cubicBezTo>
                    <a:pt x="0" y="12"/>
                    <a:pt x="3" y="4"/>
                    <a:pt x="10" y="2"/>
                  </a:cubicBezTo>
                  <a:cubicBezTo>
                    <a:pt x="18" y="0"/>
                    <a:pt x="29" y="7"/>
                    <a:pt x="31" y="15"/>
                  </a:cubicBezTo>
                  <a:cubicBezTo>
                    <a:pt x="33" y="23"/>
                    <a:pt x="26" y="32"/>
                    <a:pt x="19" y="34"/>
                  </a:cubicBezTo>
                  <a:cubicBezTo>
                    <a:pt x="11" y="35"/>
                    <a:pt x="4" y="30"/>
                    <a:pt x="2" y="21"/>
                  </a:cubicBez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1" name="Freeform 354"/>
            <p:cNvSpPr/>
            <p:nvPr/>
          </p:nvSpPr>
          <p:spPr bwMode="auto">
            <a:xfrm>
              <a:off x="3559" y="1056"/>
              <a:ext cx="29" cy="38"/>
            </a:xfrm>
            <a:custGeom>
              <a:avLst/>
              <a:gdLst>
                <a:gd name="T0" fmla="*/ 8 w 14"/>
                <a:gd name="T1" fmla="*/ 0 h 18"/>
                <a:gd name="T2" fmla="*/ 10 w 14"/>
                <a:gd name="T3" fmla="*/ 11 h 18"/>
                <a:gd name="T4" fmla="*/ 4 w 14"/>
                <a:gd name="T5" fmla="*/ 18 h 18"/>
                <a:gd name="T6" fmla="*/ 4 w 14"/>
                <a:gd name="T7" fmla="*/ 7 h 18"/>
                <a:gd name="T8" fmla="*/ 8 w 1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13" y="3"/>
                    <a:pt x="8" y="7"/>
                    <a:pt x="10" y="11"/>
                  </a:cubicBezTo>
                  <a:cubicBezTo>
                    <a:pt x="14" y="17"/>
                    <a:pt x="5" y="15"/>
                    <a:pt x="4" y="18"/>
                  </a:cubicBezTo>
                  <a:cubicBezTo>
                    <a:pt x="0" y="15"/>
                    <a:pt x="3" y="10"/>
                    <a:pt x="4" y="7"/>
                  </a:cubicBezTo>
                  <a:cubicBezTo>
                    <a:pt x="4" y="4"/>
                    <a:pt x="6" y="2"/>
                    <a:pt x="8" y="0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2" name="Freeform 355"/>
            <p:cNvSpPr/>
            <p:nvPr/>
          </p:nvSpPr>
          <p:spPr bwMode="auto">
            <a:xfrm>
              <a:off x="3618" y="1077"/>
              <a:ext cx="6" cy="4"/>
            </a:xfrm>
            <a:custGeom>
              <a:avLst/>
              <a:gdLst>
                <a:gd name="T0" fmla="*/ 2 w 3"/>
                <a:gd name="T1" fmla="*/ 2 h 2"/>
                <a:gd name="T2" fmla="*/ 0 w 3"/>
                <a:gd name="T3" fmla="*/ 2 h 2"/>
                <a:gd name="T4" fmla="*/ 1 w 3"/>
                <a:gd name="T5" fmla="*/ 0 h 2"/>
                <a:gd name="T6" fmla="*/ 3 w 3"/>
                <a:gd name="T7" fmla="*/ 1 h 2"/>
                <a:gd name="T8" fmla="*/ 2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3" name="Freeform 356"/>
            <p:cNvSpPr>
              <a:spLocks noEditPoints="1"/>
            </p:cNvSpPr>
            <p:nvPr/>
          </p:nvSpPr>
          <p:spPr bwMode="auto">
            <a:xfrm>
              <a:off x="3317" y="592"/>
              <a:ext cx="552" cy="580"/>
            </a:xfrm>
            <a:custGeom>
              <a:avLst/>
              <a:gdLst>
                <a:gd name="T0" fmla="*/ 141 w 263"/>
                <a:gd name="T1" fmla="*/ 268 h 275"/>
                <a:gd name="T2" fmla="*/ 90 w 263"/>
                <a:gd name="T3" fmla="*/ 206 h 275"/>
                <a:gd name="T4" fmla="*/ 10 w 263"/>
                <a:gd name="T5" fmla="*/ 213 h 275"/>
                <a:gd name="T6" fmla="*/ 79 w 263"/>
                <a:gd name="T7" fmla="*/ 115 h 275"/>
                <a:gd name="T8" fmla="*/ 54 w 263"/>
                <a:gd name="T9" fmla="*/ 5 h 275"/>
                <a:gd name="T10" fmla="*/ 133 w 263"/>
                <a:gd name="T11" fmla="*/ 85 h 275"/>
                <a:gd name="T12" fmla="*/ 237 w 263"/>
                <a:gd name="T13" fmla="*/ 37 h 275"/>
                <a:gd name="T14" fmla="*/ 197 w 263"/>
                <a:gd name="T15" fmla="*/ 126 h 275"/>
                <a:gd name="T16" fmla="*/ 253 w 263"/>
                <a:gd name="T17" fmla="*/ 203 h 275"/>
                <a:gd name="T18" fmla="*/ 159 w 263"/>
                <a:gd name="T19" fmla="*/ 182 h 275"/>
                <a:gd name="T20" fmla="*/ 240 w 263"/>
                <a:gd name="T21" fmla="*/ 72 h 275"/>
                <a:gd name="T22" fmla="*/ 203 w 263"/>
                <a:gd name="T23" fmla="*/ 60 h 275"/>
                <a:gd name="T24" fmla="*/ 135 w 263"/>
                <a:gd name="T25" fmla="*/ 162 h 275"/>
                <a:gd name="T26" fmla="*/ 98 w 263"/>
                <a:gd name="T27" fmla="*/ 252 h 275"/>
                <a:gd name="T28" fmla="*/ 133 w 263"/>
                <a:gd name="T29" fmla="*/ 188 h 275"/>
                <a:gd name="T30" fmla="*/ 44 w 263"/>
                <a:gd name="T31" fmla="*/ 152 h 275"/>
                <a:gd name="T32" fmla="*/ 41 w 263"/>
                <a:gd name="T33" fmla="*/ 193 h 275"/>
                <a:gd name="T34" fmla="*/ 122 w 263"/>
                <a:gd name="T35" fmla="*/ 110 h 275"/>
                <a:gd name="T36" fmla="*/ 31 w 263"/>
                <a:gd name="T37" fmla="*/ 51 h 275"/>
                <a:gd name="T38" fmla="*/ 259 w 263"/>
                <a:gd name="T39" fmla="*/ 172 h 275"/>
                <a:gd name="T40" fmla="*/ 192 w 263"/>
                <a:gd name="T41" fmla="*/ 173 h 275"/>
                <a:gd name="T42" fmla="*/ 254 w 263"/>
                <a:gd name="T43" fmla="*/ 191 h 275"/>
                <a:gd name="T44" fmla="*/ 118 w 263"/>
                <a:gd name="T45" fmla="*/ 39 h 275"/>
                <a:gd name="T46" fmla="*/ 111 w 263"/>
                <a:gd name="T47" fmla="*/ 66 h 275"/>
                <a:gd name="T48" fmla="*/ 164 w 263"/>
                <a:gd name="T49" fmla="*/ 54 h 275"/>
                <a:gd name="T50" fmla="*/ 136 w 263"/>
                <a:gd name="T51" fmla="*/ 92 h 275"/>
                <a:gd name="T52" fmla="*/ 170 w 263"/>
                <a:gd name="T53" fmla="*/ 192 h 275"/>
                <a:gd name="T54" fmla="*/ 141 w 263"/>
                <a:gd name="T55" fmla="*/ 142 h 275"/>
                <a:gd name="T56" fmla="*/ 180 w 263"/>
                <a:gd name="T57" fmla="*/ 140 h 275"/>
                <a:gd name="T58" fmla="*/ 21 w 263"/>
                <a:gd name="T59" fmla="*/ 163 h 275"/>
                <a:gd name="T60" fmla="*/ 90 w 263"/>
                <a:gd name="T61" fmla="*/ 132 h 275"/>
                <a:gd name="T62" fmla="*/ 94 w 263"/>
                <a:gd name="T63" fmla="*/ 211 h 275"/>
                <a:gd name="T64" fmla="*/ 93 w 263"/>
                <a:gd name="T65" fmla="*/ 196 h 275"/>
                <a:gd name="T66" fmla="*/ 110 w 263"/>
                <a:gd name="T67" fmla="*/ 147 h 275"/>
                <a:gd name="T68" fmla="*/ 60 w 263"/>
                <a:gd name="T69" fmla="*/ 214 h 275"/>
                <a:gd name="T70" fmla="*/ 115 w 263"/>
                <a:gd name="T71" fmla="*/ 118 h 275"/>
                <a:gd name="T72" fmla="*/ 135 w 263"/>
                <a:gd name="T73" fmla="*/ 152 h 275"/>
                <a:gd name="T74" fmla="*/ 162 w 263"/>
                <a:gd name="T75" fmla="*/ 212 h 275"/>
                <a:gd name="T76" fmla="*/ 190 w 263"/>
                <a:gd name="T77" fmla="*/ 22 h 275"/>
                <a:gd name="T78" fmla="*/ 200 w 263"/>
                <a:gd name="T79" fmla="*/ 32 h 275"/>
                <a:gd name="T80" fmla="*/ 42 w 263"/>
                <a:gd name="T81" fmla="*/ 27 h 275"/>
                <a:gd name="T82" fmla="*/ 137 w 263"/>
                <a:gd name="T83" fmla="*/ 188 h 275"/>
                <a:gd name="T84" fmla="*/ 158 w 263"/>
                <a:gd name="T85" fmla="*/ 246 h 275"/>
                <a:gd name="T86" fmla="*/ 200 w 263"/>
                <a:gd name="T87" fmla="*/ 105 h 275"/>
                <a:gd name="T88" fmla="*/ 192 w 263"/>
                <a:gd name="T89" fmla="*/ 123 h 275"/>
                <a:gd name="T90" fmla="*/ 196 w 263"/>
                <a:gd name="T91" fmla="*/ 212 h 275"/>
                <a:gd name="T92" fmla="*/ 185 w 263"/>
                <a:gd name="T93" fmla="*/ 167 h 275"/>
                <a:gd name="T94" fmla="*/ 192 w 263"/>
                <a:gd name="T95" fmla="*/ 60 h 275"/>
                <a:gd name="T96" fmla="*/ 215 w 263"/>
                <a:gd name="T97" fmla="*/ 18 h 275"/>
                <a:gd name="T98" fmla="*/ 144 w 263"/>
                <a:gd name="T99" fmla="*/ 133 h 275"/>
                <a:gd name="T100" fmla="*/ 138 w 263"/>
                <a:gd name="T101" fmla="*/ 139 h 275"/>
                <a:gd name="T102" fmla="*/ 149 w 263"/>
                <a:gd name="T103" fmla="*/ 129 h 275"/>
                <a:gd name="T104" fmla="*/ 231 w 263"/>
                <a:gd name="T105" fmla="*/ 137 h 275"/>
                <a:gd name="T106" fmla="*/ 85 w 263"/>
                <a:gd name="T107" fmla="*/ 87 h 275"/>
                <a:gd name="T108" fmla="*/ 102 w 263"/>
                <a:gd name="T109" fmla="*/ 12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3" h="275">
                  <a:moveTo>
                    <a:pt x="159" y="182"/>
                  </a:moveTo>
                  <a:cubicBezTo>
                    <a:pt x="161" y="190"/>
                    <a:pt x="163" y="199"/>
                    <a:pt x="165" y="208"/>
                  </a:cubicBezTo>
                  <a:cubicBezTo>
                    <a:pt x="167" y="218"/>
                    <a:pt x="166" y="228"/>
                    <a:pt x="163" y="237"/>
                  </a:cubicBezTo>
                  <a:cubicBezTo>
                    <a:pt x="161" y="244"/>
                    <a:pt x="159" y="251"/>
                    <a:pt x="156" y="258"/>
                  </a:cubicBezTo>
                  <a:cubicBezTo>
                    <a:pt x="155" y="261"/>
                    <a:pt x="153" y="263"/>
                    <a:pt x="150" y="264"/>
                  </a:cubicBezTo>
                  <a:cubicBezTo>
                    <a:pt x="147" y="265"/>
                    <a:pt x="144" y="267"/>
                    <a:pt x="141" y="268"/>
                  </a:cubicBezTo>
                  <a:cubicBezTo>
                    <a:pt x="135" y="272"/>
                    <a:pt x="128" y="275"/>
                    <a:pt x="121" y="272"/>
                  </a:cubicBezTo>
                  <a:cubicBezTo>
                    <a:pt x="117" y="270"/>
                    <a:pt x="112" y="270"/>
                    <a:pt x="108" y="268"/>
                  </a:cubicBezTo>
                  <a:cubicBezTo>
                    <a:pt x="102" y="266"/>
                    <a:pt x="98" y="261"/>
                    <a:pt x="97" y="255"/>
                  </a:cubicBezTo>
                  <a:cubicBezTo>
                    <a:pt x="95" y="250"/>
                    <a:pt x="94" y="245"/>
                    <a:pt x="93" y="239"/>
                  </a:cubicBezTo>
                  <a:cubicBezTo>
                    <a:pt x="92" y="238"/>
                    <a:pt x="92" y="236"/>
                    <a:pt x="92" y="235"/>
                  </a:cubicBezTo>
                  <a:cubicBezTo>
                    <a:pt x="94" y="225"/>
                    <a:pt x="91" y="215"/>
                    <a:pt x="90" y="206"/>
                  </a:cubicBezTo>
                  <a:cubicBezTo>
                    <a:pt x="90" y="202"/>
                    <a:pt x="90" y="198"/>
                    <a:pt x="90" y="194"/>
                  </a:cubicBezTo>
                  <a:cubicBezTo>
                    <a:pt x="88" y="198"/>
                    <a:pt x="85" y="201"/>
                    <a:pt x="82" y="203"/>
                  </a:cubicBezTo>
                  <a:cubicBezTo>
                    <a:pt x="71" y="213"/>
                    <a:pt x="57" y="219"/>
                    <a:pt x="42" y="221"/>
                  </a:cubicBezTo>
                  <a:cubicBezTo>
                    <a:pt x="40" y="221"/>
                    <a:pt x="37" y="221"/>
                    <a:pt x="34" y="221"/>
                  </a:cubicBezTo>
                  <a:cubicBezTo>
                    <a:pt x="28" y="220"/>
                    <a:pt x="21" y="219"/>
                    <a:pt x="14" y="217"/>
                  </a:cubicBezTo>
                  <a:cubicBezTo>
                    <a:pt x="13" y="217"/>
                    <a:pt x="10" y="215"/>
                    <a:pt x="10" y="213"/>
                  </a:cubicBezTo>
                  <a:cubicBezTo>
                    <a:pt x="5" y="200"/>
                    <a:pt x="1" y="188"/>
                    <a:pt x="0" y="174"/>
                  </a:cubicBezTo>
                  <a:cubicBezTo>
                    <a:pt x="0" y="164"/>
                    <a:pt x="3" y="155"/>
                    <a:pt x="13" y="149"/>
                  </a:cubicBezTo>
                  <a:cubicBezTo>
                    <a:pt x="22" y="143"/>
                    <a:pt x="31" y="137"/>
                    <a:pt x="40" y="131"/>
                  </a:cubicBezTo>
                  <a:cubicBezTo>
                    <a:pt x="54" y="121"/>
                    <a:pt x="69" y="116"/>
                    <a:pt x="86" y="120"/>
                  </a:cubicBezTo>
                  <a:cubicBezTo>
                    <a:pt x="87" y="120"/>
                    <a:pt x="87" y="120"/>
                    <a:pt x="88" y="119"/>
                  </a:cubicBezTo>
                  <a:cubicBezTo>
                    <a:pt x="85" y="118"/>
                    <a:pt x="81" y="117"/>
                    <a:pt x="79" y="115"/>
                  </a:cubicBezTo>
                  <a:cubicBezTo>
                    <a:pt x="73" y="112"/>
                    <a:pt x="67" y="107"/>
                    <a:pt x="61" y="104"/>
                  </a:cubicBezTo>
                  <a:cubicBezTo>
                    <a:pt x="48" y="98"/>
                    <a:pt x="44" y="85"/>
                    <a:pt x="37" y="74"/>
                  </a:cubicBezTo>
                  <a:cubicBezTo>
                    <a:pt x="33" y="69"/>
                    <a:pt x="30" y="63"/>
                    <a:pt x="28" y="56"/>
                  </a:cubicBezTo>
                  <a:cubicBezTo>
                    <a:pt x="27" y="51"/>
                    <a:pt x="28" y="48"/>
                    <a:pt x="30" y="44"/>
                  </a:cubicBezTo>
                  <a:cubicBezTo>
                    <a:pt x="33" y="34"/>
                    <a:pt x="39" y="26"/>
                    <a:pt x="45" y="18"/>
                  </a:cubicBezTo>
                  <a:cubicBezTo>
                    <a:pt x="49" y="15"/>
                    <a:pt x="51" y="10"/>
                    <a:pt x="54" y="5"/>
                  </a:cubicBezTo>
                  <a:cubicBezTo>
                    <a:pt x="55" y="4"/>
                    <a:pt x="57" y="2"/>
                    <a:pt x="59" y="2"/>
                  </a:cubicBezTo>
                  <a:cubicBezTo>
                    <a:pt x="68" y="0"/>
                    <a:pt x="78" y="2"/>
                    <a:pt x="86" y="5"/>
                  </a:cubicBezTo>
                  <a:cubicBezTo>
                    <a:pt x="107" y="14"/>
                    <a:pt x="120" y="31"/>
                    <a:pt x="127" y="52"/>
                  </a:cubicBezTo>
                  <a:cubicBezTo>
                    <a:pt x="128" y="55"/>
                    <a:pt x="129" y="58"/>
                    <a:pt x="130" y="61"/>
                  </a:cubicBezTo>
                  <a:cubicBezTo>
                    <a:pt x="133" y="67"/>
                    <a:pt x="134" y="73"/>
                    <a:pt x="133" y="79"/>
                  </a:cubicBezTo>
                  <a:cubicBezTo>
                    <a:pt x="133" y="81"/>
                    <a:pt x="133" y="83"/>
                    <a:pt x="133" y="85"/>
                  </a:cubicBezTo>
                  <a:cubicBezTo>
                    <a:pt x="134" y="81"/>
                    <a:pt x="135" y="78"/>
                    <a:pt x="136" y="74"/>
                  </a:cubicBezTo>
                  <a:cubicBezTo>
                    <a:pt x="141" y="61"/>
                    <a:pt x="149" y="50"/>
                    <a:pt x="159" y="41"/>
                  </a:cubicBezTo>
                  <a:cubicBezTo>
                    <a:pt x="161" y="39"/>
                    <a:pt x="162" y="37"/>
                    <a:pt x="164" y="35"/>
                  </a:cubicBezTo>
                  <a:cubicBezTo>
                    <a:pt x="175" y="21"/>
                    <a:pt x="190" y="14"/>
                    <a:pt x="208" y="13"/>
                  </a:cubicBezTo>
                  <a:cubicBezTo>
                    <a:pt x="215" y="13"/>
                    <a:pt x="221" y="17"/>
                    <a:pt x="225" y="22"/>
                  </a:cubicBezTo>
                  <a:cubicBezTo>
                    <a:pt x="229" y="27"/>
                    <a:pt x="233" y="32"/>
                    <a:pt x="237" y="37"/>
                  </a:cubicBezTo>
                  <a:cubicBezTo>
                    <a:pt x="238" y="38"/>
                    <a:pt x="240" y="39"/>
                    <a:pt x="242" y="40"/>
                  </a:cubicBezTo>
                  <a:cubicBezTo>
                    <a:pt x="249" y="45"/>
                    <a:pt x="250" y="50"/>
                    <a:pt x="249" y="58"/>
                  </a:cubicBezTo>
                  <a:cubicBezTo>
                    <a:pt x="248" y="63"/>
                    <a:pt x="246" y="68"/>
                    <a:pt x="243" y="73"/>
                  </a:cubicBezTo>
                  <a:cubicBezTo>
                    <a:pt x="240" y="79"/>
                    <a:pt x="237" y="86"/>
                    <a:pt x="235" y="93"/>
                  </a:cubicBezTo>
                  <a:cubicBezTo>
                    <a:pt x="232" y="100"/>
                    <a:pt x="227" y="105"/>
                    <a:pt x="221" y="109"/>
                  </a:cubicBezTo>
                  <a:cubicBezTo>
                    <a:pt x="213" y="115"/>
                    <a:pt x="205" y="120"/>
                    <a:pt x="197" y="126"/>
                  </a:cubicBezTo>
                  <a:cubicBezTo>
                    <a:pt x="200" y="126"/>
                    <a:pt x="203" y="127"/>
                    <a:pt x="207" y="128"/>
                  </a:cubicBezTo>
                  <a:cubicBezTo>
                    <a:pt x="221" y="130"/>
                    <a:pt x="234" y="134"/>
                    <a:pt x="246" y="140"/>
                  </a:cubicBezTo>
                  <a:cubicBezTo>
                    <a:pt x="247" y="141"/>
                    <a:pt x="249" y="141"/>
                    <a:pt x="250" y="142"/>
                  </a:cubicBezTo>
                  <a:cubicBezTo>
                    <a:pt x="262" y="147"/>
                    <a:pt x="263" y="152"/>
                    <a:pt x="262" y="164"/>
                  </a:cubicBezTo>
                  <a:cubicBezTo>
                    <a:pt x="262" y="174"/>
                    <a:pt x="258" y="183"/>
                    <a:pt x="256" y="192"/>
                  </a:cubicBezTo>
                  <a:cubicBezTo>
                    <a:pt x="255" y="196"/>
                    <a:pt x="254" y="199"/>
                    <a:pt x="253" y="203"/>
                  </a:cubicBezTo>
                  <a:cubicBezTo>
                    <a:pt x="252" y="204"/>
                    <a:pt x="250" y="206"/>
                    <a:pt x="249" y="207"/>
                  </a:cubicBezTo>
                  <a:cubicBezTo>
                    <a:pt x="246" y="208"/>
                    <a:pt x="243" y="210"/>
                    <a:pt x="244" y="214"/>
                  </a:cubicBezTo>
                  <a:cubicBezTo>
                    <a:pt x="244" y="214"/>
                    <a:pt x="243" y="215"/>
                    <a:pt x="242" y="216"/>
                  </a:cubicBezTo>
                  <a:cubicBezTo>
                    <a:pt x="229" y="221"/>
                    <a:pt x="215" y="221"/>
                    <a:pt x="201" y="217"/>
                  </a:cubicBezTo>
                  <a:cubicBezTo>
                    <a:pt x="187" y="213"/>
                    <a:pt x="176" y="202"/>
                    <a:pt x="167" y="191"/>
                  </a:cubicBezTo>
                  <a:cubicBezTo>
                    <a:pt x="164" y="188"/>
                    <a:pt x="161" y="185"/>
                    <a:pt x="159" y="182"/>
                  </a:cubicBezTo>
                  <a:close/>
                  <a:moveTo>
                    <a:pt x="152" y="112"/>
                  </a:moveTo>
                  <a:cubicBezTo>
                    <a:pt x="153" y="112"/>
                    <a:pt x="153" y="112"/>
                    <a:pt x="154" y="112"/>
                  </a:cubicBezTo>
                  <a:cubicBezTo>
                    <a:pt x="162" y="108"/>
                    <a:pt x="172" y="106"/>
                    <a:pt x="181" y="104"/>
                  </a:cubicBezTo>
                  <a:cubicBezTo>
                    <a:pt x="193" y="103"/>
                    <a:pt x="204" y="102"/>
                    <a:pt x="215" y="100"/>
                  </a:cubicBezTo>
                  <a:cubicBezTo>
                    <a:pt x="224" y="99"/>
                    <a:pt x="232" y="95"/>
                    <a:pt x="235" y="85"/>
                  </a:cubicBezTo>
                  <a:cubicBezTo>
                    <a:pt x="236" y="81"/>
                    <a:pt x="238" y="76"/>
                    <a:pt x="240" y="72"/>
                  </a:cubicBezTo>
                  <a:cubicBezTo>
                    <a:pt x="244" y="67"/>
                    <a:pt x="246" y="61"/>
                    <a:pt x="247" y="55"/>
                  </a:cubicBezTo>
                  <a:cubicBezTo>
                    <a:pt x="247" y="52"/>
                    <a:pt x="247" y="49"/>
                    <a:pt x="245" y="47"/>
                  </a:cubicBezTo>
                  <a:cubicBezTo>
                    <a:pt x="243" y="45"/>
                    <a:pt x="241" y="43"/>
                    <a:pt x="239" y="42"/>
                  </a:cubicBezTo>
                  <a:cubicBezTo>
                    <a:pt x="237" y="40"/>
                    <a:pt x="235" y="40"/>
                    <a:pt x="233" y="42"/>
                  </a:cubicBezTo>
                  <a:cubicBezTo>
                    <a:pt x="229" y="46"/>
                    <a:pt x="225" y="50"/>
                    <a:pt x="221" y="52"/>
                  </a:cubicBezTo>
                  <a:cubicBezTo>
                    <a:pt x="215" y="55"/>
                    <a:pt x="209" y="57"/>
                    <a:pt x="203" y="60"/>
                  </a:cubicBezTo>
                  <a:cubicBezTo>
                    <a:pt x="193" y="63"/>
                    <a:pt x="184" y="67"/>
                    <a:pt x="174" y="71"/>
                  </a:cubicBezTo>
                  <a:cubicBezTo>
                    <a:pt x="172" y="72"/>
                    <a:pt x="170" y="74"/>
                    <a:pt x="167" y="75"/>
                  </a:cubicBezTo>
                  <a:cubicBezTo>
                    <a:pt x="165" y="76"/>
                    <a:pt x="164" y="79"/>
                    <a:pt x="164" y="82"/>
                  </a:cubicBezTo>
                  <a:cubicBezTo>
                    <a:pt x="164" y="88"/>
                    <a:pt x="163" y="94"/>
                    <a:pt x="160" y="99"/>
                  </a:cubicBezTo>
                  <a:cubicBezTo>
                    <a:pt x="157" y="103"/>
                    <a:pt x="155" y="108"/>
                    <a:pt x="152" y="112"/>
                  </a:cubicBezTo>
                  <a:close/>
                  <a:moveTo>
                    <a:pt x="135" y="162"/>
                  </a:moveTo>
                  <a:cubicBezTo>
                    <a:pt x="135" y="162"/>
                    <a:pt x="135" y="162"/>
                    <a:pt x="135" y="162"/>
                  </a:cubicBezTo>
                  <a:cubicBezTo>
                    <a:pt x="133" y="166"/>
                    <a:pt x="132" y="170"/>
                    <a:pt x="131" y="173"/>
                  </a:cubicBezTo>
                  <a:cubicBezTo>
                    <a:pt x="126" y="181"/>
                    <a:pt x="120" y="186"/>
                    <a:pt x="113" y="191"/>
                  </a:cubicBezTo>
                  <a:cubicBezTo>
                    <a:pt x="106" y="197"/>
                    <a:pt x="99" y="204"/>
                    <a:pt x="97" y="213"/>
                  </a:cubicBezTo>
                  <a:cubicBezTo>
                    <a:pt x="96" y="217"/>
                    <a:pt x="96" y="222"/>
                    <a:pt x="95" y="226"/>
                  </a:cubicBezTo>
                  <a:cubicBezTo>
                    <a:pt x="94" y="235"/>
                    <a:pt x="95" y="243"/>
                    <a:pt x="98" y="252"/>
                  </a:cubicBezTo>
                  <a:cubicBezTo>
                    <a:pt x="100" y="260"/>
                    <a:pt x="105" y="266"/>
                    <a:pt x="115" y="269"/>
                  </a:cubicBezTo>
                  <a:cubicBezTo>
                    <a:pt x="117" y="269"/>
                    <a:pt x="119" y="269"/>
                    <a:pt x="121" y="270"/>
                  </a:cubicBezTo>
                  <a:cubicBezTo>
                    <a:pt x="128" y="273"/>
                    <a:pt x="133" y="270"/>
                    <a:pt x="139" y="266"/>
                  </a:cubicBezTo>
                  <a:cubicBezTo>
                    <a:pt x="142" y="265"/>
                    <a:pt x="143" y="263"/>
                    <a:pt x="140" y="260"/>
                  </a:cubicBezTo>
                  <a:cubicBezTo>
                    <a:pt x="132" y="248"/>
                    <a:pt x="129" y="234"/>
                    <a:pt x="129" y="220"/>
                  </a:cubicBezTo>
                  <a:cubicBezTo>
                    <a:pt x="129" y="210"/>
                    <a:pt x="132" y="199"/>
                    <a:pt x="133" y="188"/>
                  </a:cubicBezTo>
                  <a:cubicBezTo>
                    <a:pt x="134" y="180"/>
                    <a:pt x="134" y="171"/>
                    <a:pt x="135" y="162"/>
                  </a:cubicBezTo>
                  <a:close/>
                  <a:moveTo>
                    <a:pt x="111" y="132"/>
                  </a:moveTo>
                  <a:cubicBezTo>
                    <a:pt x="110" y="133"/>
                    <a:pt x="108" y="133"/>
                    <a:pt x="107" y="134"/>
                  </a:cubicBezTo>
                  <a:cubicBezTo>
                    <a:pt x="101" y="136"/>
                    <a:pt x="95" y="139"/>
                    <a:pt x="89" y="141"/>
                  </a:cubicBezTo>
                  <a:cubicBezTo>
                    <a:pt x="79" y="144"/>
                    <a:pt x="70" y="145"/>
                    <a:pt x="60" y="147"/>
                  </a:cubicBezTo>
                  <a:cubicBezTo>
                    <a:pt x="54" y="149"/>
                    <a:pt x="49" y="149"/>
                    <a:pt x="44" y="152"/>
                  </a:cubicBezTo>
                  <a:cubicBezTo>
                    <a:pt x="31" y="160"/>
                    <a:pt x="20" y="168"/>
                    <a:pt x="7" y="176"/>
                  </a:cubicBezTo>
                  <a:cubicBezTo>
                    <a:pt x="4" y="178"/>
                    <a:pt x="3" y="181"/>
                    <a:pt x="4" y="184"/>
                  </a:cubicBezTo>
                  <a:cubicBezTo>
                    <a:pt x="7" y="192"/>
                    <a:pt x="9" y="201"/>
                    <a:pt x="11" y="209"/>
                  </a:cubicBezTo>
                  <a:cubicBezTo>
                    <a:pt x="12" y="214"/>
                    <a:pt x="14" y="215"/>
                    <a:pt x="18" y="211"/>
                  </a:cubicBezTo>
                  <a:cubicBezTo>
                    <a:pt x="25" y="206"/>
                    <a:pt x="32" y="200"/>
                    <a:pt x="40" y="194"/>
                  </a:cubicBezTo>
                  <a:cubicBezTo>
                    <a:pt x="40" y="194"/>
                    <a:pt x="40" y="193"/>
                    <a:pt x="41" y="193"/>
                  </a:cubicBezTo>
                  <a:cubicBezTo>
                    <a:pt x="47" y="188"/>
                    <a:pt x="54" y="182"/>
                    <a:pt x="61" y="177"/>
                  </a:cubicBezTo>
                  <a:cubicBezTo>
                    <a:pt x="68" y="172"/>
                    <a:pt x="74" y="166"/>
                    <a:pt x="79" y="160"/>
                  </a:cubicBezTo>
                  <a:cubicBezTo>
                    <a:pt x="86" y="152"/>
                    <a:pt x="94" y="146"/>
                    <a:pt x="103" y="141"/>
                  </a:cubicBezTo>
                  <a:cubicBezTo>
                    <a:pt x="106" y="139"/>
                    <a:pt x="110" y="137"/>
                    <a:pt x="114" y="135"/>
                  </a:cubicBezTo>
                  <a:cubicBezTo>
                    <a:pt x="113" y="134"/>
                    <a:pt x="112" y="133"/>
                    <a:pt x="111" y="132"/>
                  </a:cubicBezTo>
                  <a:close/>
                  <a:moveTo>
                    <a:pt x="122" y="110"/>
                  </a:moveTo>
                  <a:cubicBezTo>
                    <a:pt x="122" y="104"/>
                    <a:pt x="122" y="99"/>
                    <a:pt x="121" y="94"/>
                  </a:cubicBezTo>
                  <a:cubicBezTo>
                    <a:pt x="119" y="88"/>
                    <a:pt x="116" y="83"/>
                    <a:pt x="114" y="77"/>
                  </a:cubicBezTo>
                  <a:cubicBezTo>
                    <a:pt x="109" y="65"/>
                    <a:pt x="100" y="59"/>
                    <a:pt x="89" y="54"/>
                  </a:cubicBezTo>
                  <a:cubicBezTo>
                    <a:pt x="83" y="51"/>
                    <a:pt x="76" y="49"/>
                    <a:pt x="70" y="47"/>
                  </a:cubicBezTo>
                  <a:cubicBezTo>
                    <a:pt x="59" y="43"/>
                    <a:pt x="49" y="37"/>
                    <a:pt x="40" y="28"/>
                  </a:cubicBezTo>
                  <a:cubicBezTo>
                    <a:pt x="36" y="36"/>
                    <a:pt x="32" y="43"/>
                    <a:pt x="31" y="51"/>
                  </a:cubicBezTo>
                  <a:cubicBezTo>
                    <a:pt x="30" y="55"/>
                    <a:pt x="31" y="59"/>
                    <a:pt x="35" y="61"/>
                  </a:cubicBezTo>
                  <a:cubicBezTo>
                    <a:pt x="45" y="68"/>
                    <a:pt x="54" y="74"/>
                    <a:pt x="66" y="76"/>
                  </a:cubicBezTo>
                  <a:cubicBezTo>
                    <a:pt x="75" y="79"/>
                    <a:pt x="84" y="84"/>
                    <a:pt x="93" y="88"/>
                  </a:cubicBezTo>
                  <a:cubicBezTo>
                    <a:pt x="99" y="90"/>
                    <a:pt x="105" y="93"/>
                    <a:pt x="109" y="97"/>
                  </a:cubicBezTo>
                  <a:cubicBezTo>
                    <a:pt x="113" y="101"/>
                    <a:pt x="117" y="105"/>
                    <a:pt x="122" y="110"/>
                  </a:cubicBezTo>
                  <a:close/>
                  <a:moveTo>
                    <a:pt x="259" y="172"/>
                  </a:moveTo>
                  <a:cubicBezTo>
                    <a:pt x="254" y="171"/>
                    <a:pt x="248" y="170"/>
                    <a:pt x="243" y="170"/>
                  </a:cubicBezTo>
                  <a:cubicBezTo>
                    <a:pt x="226" y="167"/>
                    <a:pt x="209" y="161"/>
                    <a:pt x="194" y="152"/>
                  </a:cubicBezTo>
                  <a:cubicBezTo>
                    <a:pt x="179" y="144"/>
                    <a:pt x="165" y="136"/>
                    <a:pt x="147" y="134"/>
                  </a:cubicBezTo>
                  <a:cubicBezTo>
                    <a:pt x="147" y="135"/>
                    <a:pt x="146" y="136"/>
                    <a:pt x="146" y="137"/>
                  </a:cubicBezTo>
                  <a:cubicBezTo>
                    <a:pt x="149" y="138"/>
                    <a:pt x="152" y="139"/>
                    <a:pt x="155" y="140"/>
                  </a:cubicBezTo>
                  <a:cubicBezTo>
                    <a:pt x="171" y="147"/>
                    <a:pt x="182" y="159"/>
                    <a:pt x="192" y="173"/>
                  </a:cubicBezTo>
                  <a:cubicBezTo>
                    <a:pt x="202" y="187"/>
                    <a:pt x="213" y="200"/>
                    <a:pt x="230" y="207"/>
                  </a:cubicBezTo>
                  <a:cubicBezTo>
                    <a:pt x="232" y="208"/>
                    <a:pt x="233" y="209"/>
                    <a:pt x="234" y="209"/>
                  </a:cubicBezTo>
                  <a:cubicBezTo>
                    <a:pt x="236" y="210"/>
                    <a:pt x="239" y="211"/>
                    <a:pt x="241" y="213"/>
                  </a:cubicBezTo>
                  <a:cubicBezTo>
                    <a:pt x="241" y="209"/>
                    <a:pt x="244" y="207"/>
                    <a:pt x="246" y="205"/>
                  </a:cubicBezTo>
                  <a:cubicBezTo>
                    <a:pt x="248" y="204"/>
                    <a:pt x="251" y="202"/>
                    <a:pt x="252" y="200"/>
                  </a:cubicBezTo>
                  <a:cubicBezTo>
                    <a:pt x="253" y="197"/>
                    <a:pt x="253" y="194"/>
                    <a:pt x="254" y="191"/>
                  </a:cubicBezTo>
                  <a:cubicBezTo>
                    <a:pt x="256" y="184"/>
                    <a:pt x="257" y="178"/>
                    <a:pt x="259" y="172"/>
                  </a:cubicBezTo>
                  <a:close/>
                  <a:moveTo>
                    <a:pt x="124" y="108"/>
                  </a:moveTo>
                  <a:cubicBezTo>
                    <a:pt x="127" y="109"/>
                    <a:pt x="128" y="109"/>
                    <a:pt x="129" y="106"/>
                  </a:cubicBezTo>
                  <a:cubicBezTo>
                    <a:pt x="129" y="98"/>
                    <a:pt x="129" y="91"/>
                    <a:pt x="130" y="83"/>
                  </a:cubicBezTo>
                  <a:cubicBezTo>
                    <a:pt x="131" y="74"/>
                    <a:pt x="130" y="65"/>
                    <a:pt x="126" y="57"/>
                  </a:cubicBezTo>
                  <a:cubicBezTo>
                    <a:pt x="123" y="51"/>
                    <a:pt x="121" y="45"/>
                    <a:pt x="118" y="39"/>
                  </a:cubicBezTo>
                  <a:cubicBezTo>
                    <a:pt x="113" y="28"/>
                    <a:pt x="104" y="20"/>
                    <a:pt x="94" y="12"/>
                  </a:cubicBezTo>
                  <a:cubicBezTo>
                    <a:pt x="89" y="9"/>
                    <a:pt x="83" y="7"/>
                    <a:pt x="76" y="6"/>
                  </a:cubicBezTo>
                  <a:cubicBezTo>
                    <a:pt x="76" y="7"/>
                    <a:pt x="75" y="9"/>
                    <a:pt x="75" y="10"/>
                  </a:cubicBezTo>
                  <a:cubicBezTo>
                    <a:pt x="77" y="16"/>
                    <a:pt x="78" y="22"/>
                    <a:pt x="80" y="26"/>
                  </a:cubicBezTo>
                  <a:cubicBezTo>
                    <a:pt x="86" y="35"/>
                    <a:pt x="93" y="44"/>
                    <a:pt x="100" y="52"/>
                  </a:cubicBezTo>
                  <a:cubicBezTo>
                    <a:pt x="103" y="57"/>
                    <a:pt x="108" y="61"/>
                    <a:pt x="111" y="66"/>
                  </a:cubicBezTo>
                  <a:cubicBezTo>
                    <a:pt x="115" y="73"/>
                    <a:pt x="118" y="80"/>
                    <a:pt x="121" y="87"/>
                  </a:cubicBezTo>
                  <a:cubicBezTo>
                    <a:pt x="124" y="94"/>
                    <a:pt x="126" y="101"/>
                    <a:pt x="124" y="108"/>
                  </a:cubicBezTo>
                  <a:close/>
                  <a:moveTo>
                    <a:pt x="144" y="116"/>
                  </a:moveTo>
                  <a:cubicBezTo>
                    <a:pt x="146" y="114"/>
                    <a:pt x="149" y="111"/>
                    <a:pt x="151" y="108"/>
                  </a:cubicBezTo>
                  <a:cubicBezTo>
                    <a:pt x="158" y="99"/>
                    <a:pt x="162" y="89"/>
                    <a:pt x="161" y="77"/>
                  </a:cubicBezTo>
                  <a:cubicBezTo>
                    <a:pt x="161" y="70"/>
                    <a:pt x="163" y="62"/>
                    <a:pt x="164" y="54"/>
                  </a:cubicBezTo>
                  <a:cubicBezTo>
                    <a:pt x="166" y="46"/>
                    <a:pt x="168" y="38"/>
                    <a:pt x="174" y="32"/>
                  </a:cubicBezTo>
                  <a:cubicBezTo>
                    <a:pt x="176" y="30"/>
                    <a:pt x="178" y="27"/>
                    <a:pt x="180" y="24"/>
                  </a:cubicBezTo>
                  <a:cubicBezTo>
                    <a:pt x="180" y="24"/>
                    <a:pt x="180" y="24"/>
                    <a:pt x="179" y="23"/>
                  </a:cubicBezTo>
                  <a:cubicBezTo>
                    <a:pt x="171" y="32"/>
                    <a:pt x="163" y="40"/>
                    <a:pt x="155" y="49"/>
                  </a:cubicBezTo>
                  <a:cubicBezTo>
                    <a:pt x="151" y="53"/>
                    <a:pt x="148" y="59"/>
                    <a:pt x="145" y="64"/>
                  </a:cubicBezTo>
                  <a:cubicBezTo>
                    <a:pt x="139" y="73"/>
                    <a:pt x="136" y="82"/>
                    <a:pt x="136" y="92"/>
                  </a:cubicBezTo>
                  <a:cubicBezTo>
                    <a:pt x="135" y="98"/>
                    <a:pt x="135" y="104"/>
                    <a:pt x="132" y="108"/>
                  </a:cubicBezTo>
                  <a:cubicBezTo>
                    <a:pt x="136" y="111"/>
                    <a:pt x="140" y="114"/>
                    <a:pt x="144" y="116"/>
                  </a:cubicBezTo>
                  <a:close/>
                  <a:moveTo>
                    <a:pt x="141" y="142"/>
                  </a:moveTo>
                  <a:cubicBezTo>
                    <a:pt x="142" y="147"/>
                    <a:pt x="143" y="153"/>
                    <a:pt x="145" y="158"/>
                  </a:cubicBezTo>
                  <a:cubicBezTo>
                    <a:pt x="146" y="161"/>
                    <a:pt x="147" y="163"/>
                    <a:pt x="149" y="166"/>
                  </a:cubicBezTo>
                  <a:cubicBezTo>
                    <a:pt x="156" y="174"/>
                    <a:pt x="163" y="183"/>
                    <a:pt x="170" y="192"/>
                  </a:cubicBezTo>
                  <a:cubicBezTo>
                    <a:pt x="176" y="197"/>
                    <a:pt x="181" y="202"/>
                    <a:pt x="187" y="207"/>
                  </a:cubicBezTo>
                  <a:cubicBezTo>
                    <a:pt x="186" y="201"/>
                    <a:pt x="185" y="196"/>
                    <a:pt x="184" y="191"/>
                  </a:cubicBezTo>
                  <a:cubicBezTo>
                    <a:pt x="183" y="185"/>
                    <a:pt x="183" y="180"/>
                    <a:pt x="183" y="174"/>
                  </a:cubicBezTo>
                  <a:cubicBezTo>
                    <a:pt x="182" y="170"/>
                    <a:pt x="182" y="165"/>
                    <a:pt x="180" y="162"/>
                  </a:cubicBezTo>
                  <a:cubicBezTo>
                    <a:pt x="173" y="152"/>
                    <a:pt x="163" y="145"/>
                    <a:pt x="152" y="141"/>
                  </a:cubicBezTo>
                  <a:cubicBezTo>
                    <a:pt x="149" y="140"/>
                    <a:pt x="145" y="137"/>
                    <a:pt x="141" y="142"/>
                  </a:cubicBezTo>
                  <a:close/>
                  <a:moveTo>
                    <a:pt x="259" y="169"/>
                  </a:moveTo>
                  <a:cubicBezTo>
                    <a:pt x="260" y="166"/>
                    <a:pt x="260" y="164"/>
                    <a:pt x="260" y="162"/>
                  </a:cubicBezTo>
                  <a:cubicBezTo>
                    <a:pt x="260" y="158"/>
                    <a:pt x="261" y="153"/>
                    <a:pt x="257" y="149"/>
                  </a:cubicBezTo>
                  <a:cubicBezTo>
                    <a:pt x="251" y="144"/>
                    <a:pt x="244" y="140"/>
                    <a:pt x="236" y="140"/>
                  </a:cubicBezTo>
                  <a:cubicBezTo>
                    <a:pt x="227" y="140"/>
                    <a:pt x="219" y="141"/>
                    <a:pt x="211" y="141"/>
                  </a:cubicBezTo>
                  <a:cubicBezTo>
                    <a:pt x="200" y="142"/>
                    <a:pt x="190" y="143"/>
                    <a:pt x="180" y="140"/>
                  </a:cubicBezTo>
                  <a:cubicBezTo>
                    <a:pt x="179" y="140"/>
                    <a:pt x="178" y="140"/>
                    <a:pt x="177" y="140"/>
                  </a:cubicBezTo>
                  <a:cubicBezTo>
                    <a:pt x="183" y="144"/>
                    <a:pt x="189" y="146"/>
                    <a:pt x="194" y="149"/>
                  </a:cubicBezTo>
                  <a:cubicBezTo>
                    <a:pt x="214" y="162"/>
                    <a:pt x="236" y="168"/>
                    <a:pt x="259" y="169"/>
                  </a:cubicBezTo>
                  <a:close/>
                  <a:moveTo>
                    <a:pt x="3" y="175"/>
                  </a:moveTo>
                  <a:cubicBezTo>
                    <a:pt x="5" y="174"/>
                    <a:pt x="6" y="174"/>
                    <a:pt x="7" y="173"/>
                  </a:cubicBezTo>
                  <a:cubicBezTo>
                    <a:pt x="12" y="169"/>
                    <a:pt x="16" y="166"/>
                    <a:pt x="21" y="163"/>
                  </a:cubicBezTo>
                  <a:cubicBezTo>
                    <a:pt x="27" y="159"/>
                    <a:pt x="33" y="156"/>
                    <a:pt x="38" y="152"/>
                  </a:cubicBezTo>
                  <a:cubicBezTo>
                    <a:pt x="43" y="149"/>
                    <a:pt x="48" y="147"/>
                    <a:pt x="53" y="146"/>
                  </a:cubicBezTo>
                  <a:cubicBezTo>
                    <a:pt x="64" y="144"/>
                    <a:pt x="75" y="142"/>
                    <a:pt x="86" y="140"/>
                  </a:cubicBezTo>
                  <a:cubicBezTo>
                    <a:pt x="91" y="138"/>
                    <a:pt x="96" y="136"/>
                    <a:pt x="101" y="135"/>
                  </a:cubicBezTo>
                  <a:cubicBezTo>
                    <a:pt x="100" y="134"/>
                    <a:pt x="100" y="134"/>
                    <a:pt x="100" y="133"/>
                  </a:cubicBezTo>
                  <a:cubicBezTo>
                    <a:pt x="97" y="133"/>
                    <a:pt x="94" y="133"/>
                    <a:pt x="90" y="132"/>
                  </a:cubicBezTo>
                  <a:cubicBezTo>
                    <a:pt x="79" y="130"/>
                    <a:pt x="68" y="129"/>
                    <a:pt x="57" y="129"/>
                  </a:cubicBezTo>
                  <a:cubicBezTo>
                    <a:pt x="50" y="129"/>
                    <a:pt x="45" y="130"/>
                    <a:pt x="40" y="134"/>
                  </a:cubicBezTo>
                  <a:cubicBezTo>
                    <a:pt x="31" y="141"/>
                    <a:pt x="22" y="146"/>
                    <a:pt x="13" y="152"/>
                  </a:cubicBezTo>
                  <a:cubicBezTo>
                    <a:pt x="7" y="156"/>
                    <a:pt x="2" y="168"/>
                    <a:pt x="3" y="175"/>
                  </a:cubicBezTo>
                  <a:close/>
                  <a:moveTo>
                    <a:pt x="93" y="210"/>
                  </a:moveTo>
                  <a:cubicBezTo>
                    <a:pt x="94" y="210"/>
                    <a:pt x="94" y="210"/>
                    <a:pt x="94" y="211"/>
                  </a:cubicBezTo>
                  <a:cubicBezTo>
                    <a:pt x="98" y="200"/>
                    <a:pt x="106" y="194"/>
                    <a:pt x="114" y="187"/>
                  </a:cubicBezTo>
                  <a:cubicBezTo>
                    <a:pt x="124" y="179"/>
                    <a:pt x="132" y="170"/>
                    <a:pt x="132" y="156"/>
                  </a:cubicBezTo>
                  <a:cubicBezTo>
                    <a:pt x="132" y="151"/>
                    <a:pt x="131" y="148"/>
                    <a:pt x="129" y="145"/>
                  </a:cubicBezTo>
                  <a:cubicBezTo>
                    <a:pt x="128" y="142"/>
                    <a:pt x="125" y="141"/>
                    <a:pt x="123" y="142"/>
                  </a:cubicBezTo>
                  <a:cubicBezTo>
                    <a:pt x="118" y="146"/>
                    <a:pt x="112" y="149"/>
                    <a:pt x="108" y="154"/>
                  </a:cubicBezTo>
                  <a:cubicBezTo>
                    <a:pt x="100" y="167"/>
                    <a:pt x="95" y="181"/>
                    <a:pt x="93" y="196"/>
                  </a:cubicBezTo>
                  <a:cubicBezTo>
                    <a:pt x="93" y="201"/>
                    <a:pt x="93" y="206"/>
                    <a:pt x="93" y="210"/>
                  </a:cubicBezTo>
                  <a:close/>
                  <a:moveTo>
                    <a:pt x="60" y="214"/>
                  </a:moveTo>
                  <a:cubicBezTo>
                    <a:pt x="69" y="209"/>
                    <a:pt x="79" y="204"/>
                    <a:pt x="85" y="196"/>
                  </a:cubicBezTo>
                  <a:cubicBezTo>
                    <a:pt x="88" y="193"/>
                    <a:pt x="90" y="189"/>
                    <a:pt x="92" y="186"/>
                  </a:cubicBezTo>
                  <a:cubicBezTo>
                    <a:pt x="94" y="180"/>
                    <a:pt x="95" y="174"/>
                    <a:pt x="97" y="168"/>
                  </a:cubicBezTo>
                  <a:cubicBezTo>
                    <a:pt x="100" y="160"/>
                    <a:pt x="104" y="153"/>
                    <a:pt x="110" y="147"/>
                  </a:cubicBezTo>
                  <a:cubicBezTo>
                    <a:pt x="113" y="145"/>
                    <a:pt x="116" y="143"/>
                    <a:pt x="120" y="141"/>
                  </a:cubicBezTo>
                  <a:cubicBezTo>
                    <a:pt x="117" y="139"/>
                    <a:pt x="117" y="137"/>
                    <a:pt x="113" y="138"/>
                  </a:cubicBezTo>
                  <a:cubicBezTo>
                    <a:pt x="100" y="145"/>
                    <a:pt x="89" y="153"/>
                    <a:pt x="79" y="164"/>
                  </a:cubicBezTo>
                  <a:cubicBezTo>
                    <a:pt x="73" y="170"/>
                    <a:pt x="70" y="177"/>
                    <a:pt x="70" y="186"/>
                  </a:cubicBezTo>
                  <a:cubicBezTo>
                    <a:pt x="70" y="189"/>
                    <a:pt x="70" y="192"/>
                    <a:pt x="69" y="194"/>
                  </a:cubicBezTo>
                  <a:cubicBezTo>
                    <a:pt x="66" y="201"/>
                    <a:pt x="63" y="207"/>
                    <a:pt x="60" y="214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3"/>
                    <a:pt x="52" y="94"/>
                  </a:cubicBezTo>
                  <a:cubicBezTo>
                    <a:pt x="53" y="95"/>
                    <a:pt x="55" y="97"/>
                    <a:pt x="57" y="98"/>
                  </a:cubicBezTo>
                  <a:cubicBezTo>
                    <a:pt x="61" y="100"/>
                    <a:pt x="64" y="103"/>
                    <a:pt x="68" y="105"/>
                  </a:cubicBezTo>
                  <a:cubicBezTo>
                    <a:pt x="81" y="114"/>
                    <a:pt x="95" y="121"/>
                    <a:pt x="111" y="120"/>
                  </a:cubicBezTo>
                  <a:cubicBezTo>
                    <a:pt x="113" y="120"/>
                    <a:pt x="114" y="119"/>
                    <a:pt x="115" y="118"/>
                  </a:cubicBezTo>
                  <a:cubicBezTo>
                    <a:pt x="116" y="115"/>
                    <a:pt x="117" y="112"/>
                    <a:pt x="118" y="109"/>
                  </a:cubicBezTo>
                  <a:cubicBezTo>
                    <a:pt x="117" y="108"/>
                    <a:pt x="115" y="107"/>
                    <a:pt x="113" y="105"/>
                  </a:cubicBezTo>
                  <a:cubicBezTo>
                    <a:pt x="102" y="93"/>
                    <a:pt x="88" y="88"/>
                    <a:pt x="72" y="92"/>
                  </a:cubicBezTo>
                  <a:cubicBezTo>
                    <a:pt x="65" y="94"/>
                    <a:pt x="59" y="96"/>
                    <a:pt x="52" y="92"/>
                  </a:cubicBezTo>
                  <a:close/>
                  <a:moveTo>
                    <a:pt x="132" y="143"/>
                  </a:moveTo>
                  <a:cubicBezTo>
                    <a:pt x="133" y="146"/>
                    <a:pt x="134" y="149"/>
                    <a:pt x="135" y="152"/>
                  </a:cubicBezTo>
                  <a:cubicBezTo>
                    <a:pt x="138" y="161"/>
                    <a:pt x="138" y="170"/>
                    <a:pt x="137" y="179"/>
                  </a:cubicBezTo>
                  <a:cubicBezTo>
                    <a:pt x="137" y="182"/>
                    <a:pt x="137" y="185"/>
                    <a:pt x="139" y="187"/>
                  </a:cubicBezTo>
                  <a:cubicBezTo>
                    <a:pt x="141" y="190"/>
                    <a:pt x="142" y="193"/>
                    <a:pt x="143" y="195"/>
                  </a:cubicBezTo>
                  <a:cubicBezTo>
                    <a:pt x="146" y="204"/>
                    <a:pt x="148" y="214"/>
                    <a:pt x="150" y="223"/>
                  </a:cubicBezTo>
                  <a:cubicBezTo>
                    <a:pt x="152" y="229"/>
                    <a:pt x="155" y="235"/>
                    <a:pt x="159" y="240"/>
                  </a:cubicBezTo>
                  <a:cubicBezTo>
                    <a:pt x="163" y="231"/>
                    <a:pt x="164" y="221"/>
                    <a:pt x="162" y="212"/>
                  </a:cubicBezTo>
                  <a:cubicBezTo>
                    <a:pt x="160" y="195"/>
                    <a:pt x="156" y="179"/>
                    <a:pt x="145" y="166"/>
                  </a:cubicBezTo>
                  <a:cubicBezTo>
                    <a:pt x="144" y="164"/>
                    <a:pt x="143" y="162"/>
                    <a:pt x="143" y="160"/>
                  </a:cubicBezTo>
                  <a:cubicBezTo>
                    <a:pt x="141" y="154"/>
                    <a:pt x="140" y="148"/>
                    <a:pt x="139" y="142"/>
                  </a:cubicBezTo>
                  <a:cubicBezTo>
                    <a:pt x="136" y="142"/>
                    <a:pt x="134" y="142"/>
                    <a:pt x="132" y="143"/>
                  </a:cubicBezTo>
                  <a:close/>
                  <a:moveTo>
                    <a:pt x="206" y="16"/>
                  </a:moveTo>
                  <a:cubicBezTo>
                    <a:pt x="200" y="18"/>
                    <a:pt x="194" y="19"/>
                    <a:pt x="190" y="22"/>
                  </a:cubicBezTo>
                  <a:cubicBezTo>
                    <a:pt x="178" y="29"/>
                    <a:pt x="171" y="39"/>
                    <a:pt x="168" y="52"/>
                  </a:cubicBezTo>
                  <a:cubicBezTo>
                    <a:pt x="166" y="59"/>
                    <a:pt x="165" y="66"/>
                    <a:pt x="164" y="73"/>
                  </a:cubicBezTo>
                  <a:cubicBezTo>
                    <a:pt x="168" y="71"/>
                    <a:pt x="171" y="70"/>
                    <a:pt x="175" y="68"/>
                  </a:cubicBezTo>
                  <a:cubicBezTo>
                    <a:pt x="182" y="66"/>
                    <a:pt x="188" y="63"/>
                    <a:pt x="191" y="56"/>
                  </a:cubicBezTo>
                  <a:cubicBezTo>
                    <a:pt x="193" y="52"/>
                    <a:pt x="196" y="48"/>
                    <a:pt x="197" y="43"/>
                  </a:cubicBezTo>
                  <a:cubicBezTo>
                    <a:pt x="198" y="39"/>
                    <a:pt x="199" y="35"/>
                    <a:pt x="200" y="32"/>
                  </a:cubicBezTo>
                  <a:cubicBezTo>
                    <a:pt x="202" y="27"/>
                    <a:pt x="204" y="22"/>
                    <a:pt x="206" y="16"/>
                  </a:cubicBezTo>
                  <a:close/>
                  <a:moveTo>
                    <a:pt x="72" y="4"/>
                  </a:moveTo>
                  <a:cubicBezTo>
                    <a:pt x="68" y="4"/>
                    <a:pt x="65" y="4"/>
                    <a:pt x="61" y="4"/>
                  </a:cubicBezTo>
                  <a:cubicBezTo>
                    <a:pt x="58" y="4"/>
                    <a:pt x="57" y="5"/>
                    <a:pt x="56" y="7"/>
                  </a:cubicBezTo>
                  <a:cubicBezTo>
                    <a:pt x="54" y="11"/>
                    <a:pt x="52" y="14"/>
                    <a:pt x="50" y="17"/>
                  </a:cubicBezTo>
                  <a:cubicBezTo>
                    <a:pt x="48" y="21"/>
                    <a:pt x="45" y="23"/>
                    <a:pt x="42" y="27"/>
                  </a:cubicBezTo>
                  <a:cubicBezTo>
                    <a:pt x="47" y="30"/>
                    <a:pt x="51" y="34"/>
                    <a:pt x="55" y="36"/>
                  </a:cubicBezTo>
                  <a:cubicBezTo>
                    <a:pt x="66" y="42"/>
                    <a:pt x="77" y="46"/>
                    <a:pt x="88" y="50"/>
                  </a:cubicBezTo>
                  <a:cubicBezTo>
                    <a:pt x="91" y="52"/>
                    <a:pt x="94" y="53"/>
                    <a:pt x="98" y="55"/>
                  </a:cubicBezTo>
                  <a:cubicBezTo>
                    <a:pt x="93" y="48"/>
                    <a:pt x="89" y="42"/>
                    <a:pt x="84" y="37"/>
                  </a:cubicBezTo>
                  <a:cubicBezTo>
                    <a:pt x="76" y="28"/>
                    <a:pt x="73" y="17"/>
                    <a:pt x="72" y="4"/>
                  </a:cubicBezTo>
                  <a:close/>
                  <a:moveTo>
                    <a:pt x="137" y="188"/>
                  </a:moveTo>
                  <a:cubicBezTo>
                    <a:pt x="137" y="188"/>
                    <a:pt x="136" y="188"/>
                    <a:pt x="136" y="189"/>
                  </a:cubicBezTo>
                  <a:cubicBezTo>
                    <a:pt x="135" y="192"/>
                    <a:pt x="134" y="196"/>
                    <a:pt x="134" y="200"/>
                  </a:cubicBezTo>
                  <a:cubicBezTo>
                    <a:pt x="130" y="221"/>
                    <a:pt x="131" y="241"/>
                    <a:pt x="143" y="260"/>
                  </a:cubicBezTo>
                  <a:cubicBezTo>
                    <a:pt x="145" y="262"/>
                    <a:pt x="146" y="262"/>
                    <a:pt x="148" y="262"/>
                  </a:cubicBezTo>
                  <a:cubicBezTo>
                    <a:pt x="151" y="261"/>
                    <a:pt x="152" y="259"/>
                    <a:pt x="153" y="257"/>
                  </a:cubicBezTo>
                  <a:cubicBezTo>
                    <a:pt x="155" y="254"/>
                    <a:pt x="156" y="250"/>
                    <a:pt x="158" y="246"/>
                  </a:cubicBezTo>
                  <a:cubicBezTo>
                    <a:pt x="158" y="245"/>
                    <a:pt x="158" y="243"/>
                    <a:pt x="157" y="242"/>
                  </a:cubicBezTo>
                  <a:cubicBezTo>
                    <a:pt x="155" y="239"/>
                    <a:pt x="152" y="236"/>
                    <a:pt x="151" y="232"/>
                  </a:cubicBezTo>
                  <a:cubicBezTo>
                    <a:pt x="148" y="224"/>
                    <a:pt x="146" y="216"/>
                    <a:pt x="144" y="208"/>
                  </a:cubicBezTo>
                  <a:cubicBezTo>
                    <a:pt x="142" y="201"/>
                    <a:pt x="140" y="195"/>
                    <a:pt x="137" y="188"/>
                  </a:cubicBezTo>
                  <a:close/>
                  <a:moveTo>
                    <a:pt x="227" y="101"/>
                  </a:moveTo>
                  <a:cubicBezTo>
                    <a:pt x="218" y="102"/>
                    <a:pt x="209" y="104"/>
                    <a:pt x="200" y="105"/>
                  </a:cubicBezTo>
                  <a:cubicBezTo>
                    <a:pt x="193" y="106"/>
                    <a:pt x="185" y="107"/>
                    <a:pt x="177" y="108"/>
                  </a:cubicBezTo>
                  <a:cubicBezTo>
                    <a:pt x="166" y="109"/>
                    <a:pt x="155" y="114"/>
                    <a:pt x="145" y="119"/>
                  </a:cubicBezTo>
                  <a:cubicBezTo>
                    <a:pt x="146" y="122"/>
                    <a:pt x="147" y="125"/>
                    <a:pt x="148" y="128"/>
                  </a:cubicBezTo>
                  <a:cubicBezTo>
                    <a:pt x="148" y="128"/>
                    <a:pt x="149" y="128"/>
                    <a:pt x="149" y="128"/>
                  </a:cubicBezTo>
                  <a:cubicBezTo>
                    <a:pt x="161" y="125"/>
                    <a:pt x="173" y="123"/>
                    <a:pt x="185" y="124"/>
                  </a:cubicBezTo>
                  <a:cubicBezTo>
                    <a:pt x="187" y="124"/>
                    <a:pt x="190" y="124"/>
                    <a:pt x="192" y="123"/>
                  </a:cubicBezTo>
                  <a:cubicBezTo>
                    <a:pt x="199" y="119"/>
                    <a:pt x="207" y="116"/>
                    <a:pt x="214" y="111"/>
                  </a:cubicBezTo>
                  <a:cubicBezTo>
                    <a:pt x="218" y="108"/>
                    <a:pt x="223" y="104"/>
                    <a:pt x="227" y="101"/>
                  </a:cubicBezTo>
                  <a:close/>
                  <a:moveTo>
                    <a:pt x="185" y="167"/>
                  </a:moveTo>
                  <a:cubicBezTo>
                    <a:pt x="185" y="171"/>
                    <a:pt x="185" y="175"/>
                    <a:pt x="185" y="178"/>
                  </a:cubicBezTo>
                  <a:cubicBezTo>
                    <a:pt x="185" y="187"/>
                    <a:pt x="186" y="196"/>
                    <a:pt x="190" y="204"/>
                  </a:cubicBezTo>
                  <a:cubicBezTo>
                    <a:pt x="191" y="207"/>
                    <a:pt x="192" y="211"/>
                    <a:pt x="196" y="212"/>
                  </a:cubicBezTo>
                  <a:cubicBezTo>
                    <a:pt x="205" y="216"/>
                    <a:pt x="214" y="218"/>
                    <a:pt x="224" y="218"/>
                  </a:cubicBezTo>
                  <a:cubicBezTo>
                    <a:pt x="228" y="218"/>
                    <a:pt x="233" y="216"/>
                    <a:pt x="238" y="215"/>
                  </a:cubicBezTo>
                  <a:cubicBezTo>
                    <a:pt x="236" y="214"/>
                    <a:pt x="236" y="213"/>
                    <a:pt x="235" y="213"/>
                  </a:cubicBezTo>
                  <a:cubicBezTo>
                    <a:pt x="229" y="210"/>
                    <a:pt x="223" y="207"/>
                    <a:pt x="217" y="204"/>
                  </a:cubicBezTo>
                  <a:cubicBezTo>
                    <a:pt x="207" y="196"/>
                    <a:pt x="198" y="186"/>
                    <a:pt x="190" y="175"/>
                  </a:cubicBezTo>
                  <a:cubicBezTo>
                    <a:pt x="188" y="172"/>
                    <a:pt x="187" y="170"/>
                    <a:pt x="185" y="167"/>
                  </a:cubicBezTo>
                  <a:close/>
                  <a:moveTo>
                    <a:pt x="68" y="175"/>
                  </a:moveTo>
                  <a:cubicBezTo>
                    <a:pt x="50" y="187"/>
                    <a:pt x="35" y="201"/>
                    <a:pt x="18" y="215"/>
                  </a:cubicBezTo>
                  <a:cubicBezTo>
                    <a:pt x="26" y="216"/>
                    <a:pt x="33" y="218"/>
                    <a:pt x="40" y="218"/>
                  </a:cubicBezTo>
                  <a:cubicBezTo>
                    <a:pt x="48" y="219"/>
                    <a:pt x="54" y="215"/>
                    <a:pt x="59" y="209"/>
                  </a:cubicBezTo>
                  <a:cubicBezTo>
                    <a:pt x="66" y="199"/>
                    <a:pt x="68" y="188"/>
                    <a:pt x="68" y="175"/>
                  </a:cubicBezTo>
                  <a:close/>
                  <a:moveTo>
                    <a:pt x="192" y="60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96" y="60"/>
                    <a:pt x="199" y="58"/>
                    <a:pt x="202" y="58"/>
                  </a:cubicBezTo>
                  <a:cubicBezTo>
                    <a:pt x="214" y="55"/>
                    <a:pt x="223" y="49"/>
                    <a:pt x="231" y="40"/>
                  </a:cubicBezTo>
                  <a:cubicBezTo>
                    <a:pt x="233" y="39"/>
                    <a:pt x="233" y="37"/>
                    <a:pt x="232" y="35"/>
                  </a:cubicBezTo>
                  <a:cubicBezTo>
                    <a:pt x="230" y="33"/>
                    <a:pt x="228" y="30"/>
                    <a:pt x="226" y="27"/>
                  </a:cubicBezTo>
                  <a:cubicBezTo>
                    <a:pt x="223" y="23"/>
                    <a:pt x="220" y="20"/>
                    <a:pt x="215" y="18"/>
                  </a:cubicBezTo>
                  <a:cubicBezTo>
                    <a:pt x="212" y="16"/>
                    <a:pt x="210" y="16"/>
                    <a:pt x="208" y="20"/>
                  </a:cubicBezTo>
                  <a:cubicBezTo>
                    <a:pt x="206" y="27"/>
                    <a:pt x="203" y="33"/>
                    <a:pt x="201" y="40"/>
                  </a:cubicBezTo>
                  <a:cubicBezTo>
                    <a:pt x="199" y="45"/>
                    <a:pt x="198" y="50"/>
                    <a:pt x="196" y="54"/>
                  </a:cubicBezTo>
                  <a:cubicBezTo>
                    <a:pt x="195" y="57"/>
                    <a:pt x="193" y="58"/>
                    <a:pt x="192" y="60"/>
                  </a:cubicBezTo>
                  <a:close/>
                  <a:moveTo>
                    <a:pt x="138" y="139"/>
                  </a:moveTo>
                  <a:cubicBezTo>
                    <a:pt x="141" y="139"/>
                    <a:pt x="143" y="137"/>
                    <a:pt x="144" y="133"/>
                  </a:cubicBezTo>
                  <a:cubicBezTo>
                    <a:pt x="145" y="131"/>
                    <a:pt x="144" y="130"/>
                    <a:pt x="144" y="128"/>
                  </a:cubicBezTo>
                  <a:cubicBezTo>
                    <a:pt x="143" y="116"/>
                    <a:pt x="133" y="109"/>
                    <a:pt x="121" y="112"/>
                  </a:cubicBezTo>
                  <a:cubicBezTo>
                    <a:pt x="120" y="113"/>
                    <a:pt x="119" y="113"/>
                    <a:pt x="119" y="114"/>
                  </a:cubicBezTo>
                  <a:cubicBezTo>
                    <a:pt x="117" y="117"/>
                    <a:pt x="116" y="121"/>
                    <a:pt x="115" y="124"/>
                  </a:cubicBezTo>
                  <a:cubicBezTo>
                    <a:pt x="113" y="127"/>
                    <a:pt x="114" y="131"/>
                    <a:pt x="116" y="134"/>
                  </a:cubicBezTo>
                  <a:cubicBezTo>
                    <a:pt x="122" y="141"/>
                    <a:pt x="129" y="141"/>
                    <a:pt x="138" y="139"/>
                  </a:cubicBezTo>
                  <a:close/>
                  <a:moveTo>
                    <a:pt x="231" y="137"/>
                  </a:moveTo>
                  <a:cubicBezTo>
                    <a:pt x="231" y="137"/>
                    <a:pt x="231" y="137"/>
                    <a:pt x="231" y="136"/>
                  </a:cubicBezTo>
                  <a:cubicBezTo>
                    <a:pt x="230" y="136"/>
                    <a:pt x="230" y="136"/>
                    <a:pt x="229" y="136"/>
                  </a:cubicBezTo>
                  <a:cubicBezTo>
                    <a:pt x="219" y="133"/>
                    <a:pt x="210" y="131"/>
                    <a:pt x="200" y="129"/>
                  </a:cubicBezTo>
                  <a:cubicBezTo>
                    <a:pt x="193" y="127"/>
                    <a:pt x="186" y="127"/>
                    <a:pt x="179" y="126"/>
                  </a:cubicBezTo>
                  <a:cubicBezTo>
                    <a:pt x="169" y="125"/>
                    <a:pt x="159" y="128"/>
                    <a:pt x="149" y="129"/>
                  </a:cubicBezTo>
                  <a:cubicBezTo>
                    <a:pt x="149" y="130"/>
                    <a:pt x="148" y="130"/>
                    <a:pt x="148" y="131"/>
                  </a:cubicBezTo>
                  <a:cubicBezTo>
                    <a:pt x="148" y="131"/>
                    <a:pt x="149" y="132"/>
                    <a:pt x="150" y="132"/>
                  </a:cubicBezTo>
                  <a:cubicBezTo>
                    <a:pt x="157" y="133"/>
                    <a:pt x="164" y="135"/>
                    <a:pt x="171" y="136"/>
                  </a:cubicBezTo>
                  <a:cubicBezTo>
                    <a:pt x="177" y="137"/>
                    <a:pt x="183" y="139"/>
                    <a:pt x="189" y="139"/>
                  </a:cubicBezTo>
                  <a:cubicBezTo>
                    <a:pt x="198" y="139"/>
                    <a:pt x="207" y="138"/>
                    <a:pt x="216" y="138"/>
                  </a:cubicBezTo>
                  <a:cubicBezTo>
                    <a:pt x="221" y="138"/>
                    <a:pt x="226" y="137"/>
                    <a:pt x="231" y="137"/>
                  </a:cubicBezTo>
                  <a:close/>
                  <a:moveTo>
                    <a:pt x="35" y="65"/>
                  </a:moveTo>
                  <a:cubicBezTo>
                    <a:pt x="35" y="65"/>
                    <a:pt x="35" y="65"/>
                    <a:pt x="35" y="65"/>
                  </a:cubicBezTo>
                  <a:cubicBezTo>
                    <a:pt x="35" y="66"/>
                    <a:pt x="35" y="67"/>
                    <a:pt x="36" y="68"/>
                  </a:cubicBezTo>
                  <a:cubicBezTo>
                    <a:pt x="39" y="74"/>
                    <a:pt x="43" y="79"/>
                    <a:pt x="46" y="84"/>
                  </a:cubicBezTo>
                  <a:cubicBezTo>
                    <a:pt x="50" y="91"/>
                    <a:pt x="56" y="92"/>
                    <a:pt x="63" y="92"/>
                  </a:cubicBezTo>
                  <a:cubicBezTo>
                    <a:pt x="70" y="91"/>
                    <a:pt x="77" y="89"/>
                    <a:pt x="85" y="87"/>
                  </a:cubicBezTo>
                  <a:cubicBezTo>
                    <a:pt x="79" y="85"/>
                    <a:pt x="74" y="82"/>
                    <a:pt x="68" y="80"/>
                  </a:cubicBezTo>
                  <a:cubicBezTo>
                    <a:pt x="61" y="77"/>
                    <a:pt x="54" y="77"/>
                    <a:pt x="47" y="72"/>
                  </a:cubicBezTo>
                  <a:cubicBezTo>
                    <a:pt x="43" y="70"/>
                    <a:pt x="39" y="67"/>
                    <a:pt x="35" y="65"/>
                  </a:cubicBezTo>
                  <a:close/>
                  <a:moveTo>
                    <a:pt x="111" y="129"/>
                  </a:moveTo>
                  <a:cubicBezTo>
                    <a:pt x="111" y="127"/>
                    <a:pt x="111" y="125"/>
                    <a:pt x="111" y="123"/>
                  </a:cubicBezTo>
                  <a:cubicBezTo>
                    <a:pt x="108" y="123"/>
                    <a:pt x="105" y="123"/>
                    <a:pt x="102" y="123"/>
                  </a:cubicBezTo>
                  <a:cubicBezTo>
                    <a:pt x="92" y="123"/>
                    <a:pt x="83" y="122"/>
                    <a:pt x="74" y="121"/>
                  </a:cubicBezTo>
                  <a:cubicBezTo>
                    <a:pt x="67" y="121"/>
                    <a:pt x="61" y="123"/>
                    <a:pt x="55" y="126"/>
                  </a:cubicBezTo>
                  <a:cubicBezTo>
                    <a:pt x="68" y="125"/>
                    <a:pt x="80" y="127"/>
                    <a:pt x="92" y="130"/>
                  </a:cubicBezTo>
                  <a:cubicBezTo>
                    <a:pt x="98" y="131"/>
                    <a:pt x="104" y="133"/>
                    <a:pt x="111" y="12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4" name="Freeform 357"/>
            <p:cNvSpPr/>
            <p:nvPr/>
          </p:nvSpPr>
          <p:spPr bwMode="auto">
            <a:xfrm>
              <a:off x="3712" y="1117"/>
              <a:ext cx="94" cy="91"/>
            </a:xfrm>
            <a:custGeom>
              <a:avLst/>
              <a:gdLst>
                <a:gd name="T0" fmla="*/ 6 w 45"/>
                <a:gd name="T1" fmla="*/ 29 h 43"/>
                <a:gd name="T2" fmla="*/ 3 w 45"/>
                <a:gd name="T3" fmla="*/ 29 h 43"/>
                <a:gd name="T4" fmla="*/ 6 w 45"/>
                <a:gd name="T5" fmla="*/ 19 h 43"/>
                <a:gd name="T6" fmla="*/ 9 w 45"/>
                <a:gd name="T7" fmla="*/ 15 h 43"/>
                <a:gd name="T8" fmla="*/ 11 w 45"/>
                <a:gd name="T9" fmla="*/ 4 h 43"/>
                <a:gd name="T10" fmla="*/ 11 w 45"/>
                <a:gd name="T11" fmla="*/ 4 h 43"/>
                <a:gd name="T12" fmla="*/ 19 w 45"/>
                <a:gd name="T13" fmla="*/ 2 h 43"/>
                <a:gd name="T14" fmla="*/ 19 w 45"/>
                <a:gd name="T15" fmla="*/ 2 h 43"/>
                <a:gd name="T16" fmla="*/ 21 w 45"/>
                <a:gd name="T17" fmla="*/ 6 h 43"/>
                <a:gd name="T18" fmla="*/ 26 w 45"/>
                <a:gd name="T19" fmla="*/ 8 h 43"/>
                <a:gd name="T20" fmla="*/ 33 w 45"/>
                <a:gd name="T21" fmla="*/ 6 h 43"/>
                <a:gd name="T22" fmla="*/ 33 w 45"/>
                <a:gd name="T23" fmla="*/ 6 h 43"/>
                <a:gd name="T24" fmla="*/ 40 w 45"/>
                <a:gd name="T25" fmla="*/ 13 h 43"/>
                <a:gd name="T26" fmla="*/ 34 w 45"/>
                <a:gd name="T27" fmla="*/ 19 h 43"/>
                <a:gd name="T28" fmla="*/ 35 w 45"/>
                <a:gd name="T29" fmla="*/ 25 h 43"/>
                <a:gd name="T30" fmla="*/ 43 w 45"/>
                <a:gd name="T31" fmla="*/ 26 h 43"/>
                <a:gd name="T32" fmla="*/ 45 w 45"/>
                <a:gd name="T33" fmla="*/ 31 h 43"/>
                <a:gd name="T34" fmla="*/ 39 w 45"/>
                <a:gd name="T35" fmla="*/ 34 h 43"/>
                <a:gd name="T36" fmla="*/ 24 w 45"/>
                <a:gd name="T37" fmla="*/ 42 h 43"/>
                <a:gd name="T38" fmla="*/ 21 w 45"/>
                <a:gd name="T39" fmla="*/ 42 h 43"/>
                <a:gd name="T40" fmla="*/ 19 w 45"/>
                <a:gd name="T41" fmla="*/ 41 h 43"/>
                <a:gd name="T42" fmla="*/ 16 w 45"/>
                <a:gd name="T43" fmla="*/ 36 h 43"/>
                <a:gd name="T44" fmla="*/ 17 w 45"/>
                <a:gd name="T45" fmla="*/ 30 h 43"/>
                <a:gd name="T46" fmla="*/ 6 w 45"/>
                <a:gd name="T4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43">
                  <a:moveTo>
                    <a:pt x="6" y="29"/>
                  </a:moveTo>
                  <a:cubicBezTo>
                    <a:pt x="6" y="28"/>
                    <a:pt x="4" y="28"/>
                    <a:pt x="3" y="29"/>
                  </a:cubicBezTo>
                  <a:cubicBezTo>
                    <a:pt x="1" y="24"/>
                    <a:pt x="0" y="21"/>
                    <a:pt x="6" y="19"/>
                  </a:cubicBezTo>
                  <a:cubicBezTo>
                    <a:pt x="9" y="19"/>
                    <a:pt x="9" y="17"/>
                    <a:pt x="9" y="15"/>
                  </a:cubicBezTo>
                  <a:cubicBezTo>
                    <a:pt x="9" y="11"/>
                    <a:pt x="8" y="7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2"/>
                    <a:pt x="16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3"/>
                    <a:pt x="20" y="5"/>
                    <a:pt x="21" y="6"/>
                  </a:cubicBezTo>
                  <a:cubicBezTo>
                    <a:pt x="21" y="9"/>
                    <a:pt x="23" y="10"/>
                    <a:pt x="26" y="8"/>
                  </a:cubicBezTo>
                  <a:cubicBezTo>
                    <a:pt x="28" y="6"/>
                    <a:pt x="30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41" y="7"/>
                    <a:pt x="41" y="7"/>
                    <a:pt x="40" y="13"/>
                  </a:cubicBezTo>
                  <a:cubicBezTo>
                    <a:pt x="38" y="15"/>
                    <a:pt x="36" y="17"/>
                    <a:pt x="34" y="19"/>
                  </a:cubicBezTo>
                  <a:cubicBezTo>
                    <a:pt x="32" y="21"/>
                    <a:pt x="33" y="23"/>
                    <a:pt x="35" y="25"/>
                  </a:cubicBezTo>
                  <a:cubicBezTo>
                    <a:pt x="38" y="26"/>
                    <a:pt x="40" y="25"/>
                    <a:pt x="43" y="26"/>
                  </a:cubicBezTo>
                  <a:cubicBezTo>
                    <a:pt x="45" y="27"/>
                    <a:pt x="45" y="29"/>
                    <a:pt x="45" y="31"/>
                  </a:cubicBezTo>
                  <a:cubicBezTo>
                    <a:pt x="44" y="33"/>
                    <a:pt x="42" y="33"/>
                    <a:pt x="39" y="34"/>
                  </a:cubicBezTo>
                  <a:cubicBezTo>
                    <a:pt x="34" y="36"/>
                    <a:pt x="28" y="36"/>
                    <a:pt x="24" y="42"/>
                  </a:cubicBezTo>
                  <a:cubicBezTo>
                    <a:pt x="23" y="42"/>
                    <a:pt x="22" y="43"/>
                    <a:pt x="21" y="42"/>
                  </a:cubicBezTo>
                  <a:cubicBezTo>
                    <a:pt x="20" y="42"/>
                    <a:pt x="20" y="41"/>
                    <a:pt x="19" y="41"/>
                  </a:cubicBezTo>
                  <a:cubicBezTo>
                    <a:pt x="18" y="39"/>
                    <a:pt x="15" y="38"/>
                    <a:pt x="16" y="36"/>
                  </a:cubicBezTo>
                  <a:cubicBezTo>
                    <a:pt x="16" y="34"/>
                    <a:pt x="16" y="32"/>
                    <a:pt x="17" y="30"/>
                  </a:cubicBezTo>
                  <a:cubicBezTo>
                    <a:pt x="13" y="26"/>
                    <a:pt x="10" y="31"/>
                    <a:pt x="6" y="29"/>
                  </a:cubicBezTo>
                  <a:close/>
                </a:path>
              </a:pathLst>
            </a:custGeom>
            <a:solidFill>
              <a:srgbClr val="FC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5" name="Freeform 358"/>
            <p:cNvSpPr/>
            <p:nvPr/>
          </p:nvSpPr>
          <p:spPr bwMode="auto">
            <a:xfrm>
              <a:off x="3752" y="1122"/>
              <a:ext cx="29" cy="25"/>
            </a:xfrm>
            <a:custGeom>
              <a:avLst/>
              <a:gdLst>
                <a:gd name="T0" fmla="*/ 14 w 14"/>
                <a:gd name="T1" fmla="*/ 4 h 12"/>
                <a:gd name="T2" fmla="*/ 9 w 14"/>
                <a:gd name="T3" fmla="*/ 5 h 12"/>
                <a:gd name="T4" fmla="*/ 0 w 14"/>
                <a:gd name="T5" fmla="*/ 0 h 12"/>
                <a:gd name="T6" fmla="*/ 10 w 14"/>
                <a:gd name="T7" fmla="*/ 4 h 12"/>
                <a:gd name="T8" fmla="*/ 14 w 14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4"/>
                  </a:moveTo>
                  <a:cubicBezTo>
                    <a:pt x="12" y="5"/>
                    <a:pt x="10" y="5"/>
                    <a:pt x="9" y="5"/>
                  </a:cubicBezTo>
                  <a:cubicBezTo>
                    <a:pt x="1" y="12"/>
                    <a:pt x="1" y="5"/>
                    <a:pt x="0" y="0"/>
                  </a:cubicBezTo>
                  <a:cubicBezTo>
                    <a:pt x="2" y="5"/>
                    <a:pt x="5" y="7"/>
                    <a:pt x="10" y="4"/>
                  </a:cubicBezTo>
                  <a:cubicBezTo>
                    <a:pt x="11" y="3"/>
                    <a:pt x="13" y="3"/>
                    <a:pt x="14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6" name="Freeform 359"/>
            <p:cNvSpPr/>
            <p:nvPr/>
          </p:nvSpPr>
          <p:spPr bwMode="auto">
            <a:xfrm>
              <a:off x="3781" y="1128"/>
              <a:ext cx="21" cy="17"/>
            </a:xfrm>
            <a:custGeom>
              <a:avLst/>
              <a:gdLst>
                <a:gd name="T0" fmla="*/ 7 w 10"/>
                <a:gd name="T1" fmla="*/ 8 h 8"/>
                <a:gd name="T2" fmla="*/ 0 w 10"/>
                <a:gd name="T3" fmla="*/ 1 h 8"/>
                <a:gd name="T4" fmla="*/ 8 w 10"/>
                <a:gd name="T5" fmla="*/ 3 h 8"/>
                <a:gd name="T6" fmla="*/ 7 w 1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7" y="8"/>
                  </a:moveTo>
                  <a:cubicBezTo>
                    <a:pt x="8" y="2"/>
                    <a:pt x="3" y="3"/>
                    <a:pt x="0" y="1"/>
                  </a:cubicBezTo>
                  <a:cubicBezTo>
                    <a:pt x="3" y="0"/>
                    <a:pt x="6" y="0"/>
                    <a:pt x="8" y="3"/>
                  </a:cubicBezTo>
                  <a:cubicBezTo>
                    <a:pt x="10" y="5"/>
                    <a:pt x="9" y="7"/>
                    <a:pt x="7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7" name="Freeform 360"/>
            <p:cNvSpPr/>
            <p:nvPr/>
          </p:nvSpPr>
          <p:spPr bwMode="auto">
            <a:xfrm>
              <a:off x="3735" y="1113"/>
              <a:ext cx="17" cy="13"/>
            </a:xfrm>
            <a:custGeom>
              <a:avLst/>
              <a:gdLst>
                <a:gd name="T0" fmla="*/ 8 w 8"/>
                <a:gd name="T1" fmla="*/ 4 h 6"/>
                <a:gd name="T2" fmla="*/ 0 w 8"/>
                <a:gd name="T3" fmla="*/ 6 h 6"/>
                <a:gd name="T4" fmla="*/ 8 w 8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8" y="4"/>
                  </a:moveTo>
                  <a:cubicBezTo>
                    <a:pt x="5" y="4"/>
                    <a:pt x="3" y="5"/>
                    <a:pt x="0" y="6"/>
                  </a:cubicBezTo>
                  <a:cubicBezTo>
                    <a:pt x="2" y="3"/>
                    <a:pt x="4" y="0"/>
                    <a:pt x="8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8" name="Freeform 361"/>
            <p:cNvSpPr/>
            <p:nvPr/>
          </p:nvSpPr>
          <p:spPr bwMode="auto">
            <a:xfrm>
              <a:off x="3725" y="1170"/>
              <a:ext cx="23" cy="13"/>
            </a:xfrm>
            <a:custGeom>
              <a:avLst/>
              <a:gdLst>
                <a:gd name="T0" fmla="*/ 0 w 11"/>
                <a:gd name="T1" fmla="*/ 4 h 6"/>
                <a:gd name="T2" fmla="*/ 11 w 11"/>
                <a:gd name="T3" fmla="*/ 5 h 6"/>
                <a:gd name="T4" fmla="*/ 0 w 11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4"/>
                  </a:moveTo>
                  <a:cubicBezTo>
                    <a:pt x="4" y="5"/>
                    <a:pt x="7" y="0"/>
                    <a:pt x="11" y="5"/>
                  </a:cubicBezTo>
                  <a:cubicBezTo>
                    <a:pt x="7" y="3"/>
                    <a:pt x="4" y="6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9" name="Freeform 362"/>
            <p:cNvSpPr>
              <a:spLocks noEditPoints="1"/>
            </p:cNvSpPr>
            <p:nvPr/>
          </p:nvSpPr>
          <p:spPr bwMode="auto">
            <a:xfrm>
              <a:off x="3716" y="1109"/>
              <a:ext cx="97" cy="95"/>
            </a:xfrm>
            <a:custGeom>
              <a:avLst/>
              <a:gdLst>
                <a:gd name="T0" fmla="*/ 16 w 46"/>
                <a:gd name="T1" fmla="*/ 31 h 45"/>
                <a:gd name="T2" fmla="*/ 4 w 46"/>
                <a:gd name="T3" fmla="*/ 29 h 45"/>
                <a:gd name="T4" fmla="*/ 6 w 46"/>
                <a:gd name="T5" fmla="*/ 19 h 45"/>
                <a:gd name="T6" fmla="*/ 14 w 46"/>
                <a:gd name="T7" fmla="*/ 18 h 45"/>
                <a:gd name="T8" fmla="*/ 9 w 46"/>
                <a:gd name="T9" fmla="*/ 9 h 45"/>
                <a:gd name="T10" fmla="*/ 14 w 46"/>
                <a:gd name="T11" fmla="*/ 1 h 45"/>
                <a:gd name="T12" fmla="*/ 22 w 46"/>
                <a:gd name="T13" fmla="*/ 6 h 45"/>
                <a:gd name="T14" fmla="*/ 23 w 46"/>
                <a:gd name="T15" fmla="*/ 10 h 45"/>
                <a:gd name="T16" fmla="*/ 24 w 46"/>
                <a:gd name="T17" fmla="*/ 10 h 45"/>
                <a:gd name="T18" fmla="*/ 38 w 46"/>
                <a:gd name="T19" fmla="*/ 2 h 45"/>
                <a:gd name="T20" fmla="*/ 42 w 46"/>
                <a:gd name="T21" fmla="*/ 11 h 45"/>
                <a:gd name="T22" fmla="*/ 32 w 46"/>
                <a:gd name="T23" fmla="*/ 21 h 45"/>
                <a:gd name="T24" fmla="*/ 30 w 46"/>
                <a:gd name="T25" fmla="*/ 23 h 45"/>
                <a:gd name="T26" fmla="*/ 38 w 46"/>
                <a:gd name="T27" fmla="*/ 22 h 45"/>
                <a:gd name="T28" fmla="*/ 46 w 46"/>
                <a:gd name="T29" fmla="*/ 28 h 45"/>
                <a:gd name="T30" fmla="*/ 44 w 46"/>
                <a:gd name="T31" fmla="*/ 31 h 45"/>
                <a:gd name="T32" fmla="*/ 30 w 46"/>
                <a:gd name="T33" fmla="*/ 32 h 45"/>
                <a:gd name="T34" fmla="*/ 30 w 46"/>
                <a:gd name="T35" fmla="*/ 38 h 45"/>
                <a:gd name="T36" fmla="*/ 23 w 46"/>
                <a:gd name="T37" fmla="*/ 44 h 45"/>
                <a:gd name="T38" fmla="*/ 17 w 46"/>
                <a:gd name="T39" fmla="*/ 39 h 45"/>
                <a:gd name="T40" fmla="*/ 16 w 46"/>
                <a:gd name="T41" fmla="*/ 31 h 45"/>
                <a:gd name="T42" fmla="*/ 26 w 46"/>
                <a:gd name="T43" fmla="*/ 22 h 45"/>
                <a:gd name="T44" fmla="*/ 39 w 46"/>
                <a:gd name="T45" fmla="*/ 10 h 45"/>
                <a:gd name="T46" fmla="*/ 38 w 46"/>
                <a:gd name="T47" fmla="*/ 5 h 45"/>
                <a:gd name="T48" fmla="*/ 27 w 46"/>
                <a:gd name="T49" fmla="*/ 8 h 45"/>
                <a:gd name="T50" fmla="*/ 26 w 46"/>
                <a:gd name="T51" fmla="*/ 22 h 45"/>
                <a:gd name="T52" fmla="*/ 23 w 46"/>
                <a:gd name="T53" fmla="*/ 23 h 45"/>
                <a:gd name="T54" fmla="*/ 7 w 46"/>
                <a:gd name="T55" fmla="*/ 21 h 45"/>
                <a:gd name="T56" fmla="*/ 5 w 46"/>
                <a:gd name="T57" fmla="*/ 27 h 45"/>
                <a:gd name="T58" fmla="*/ 18 w 46"/>
                <a:gd name="T59" fmla="*/ 28 h 45"/>
                <a:gd name="T60" fmla="*/ 23 w 46"/>
                <a:gd name="T61" fmla="*/ 23 h 45"/>
                <a:gd name="T62" fmla="*/ 26 w 46"/>
                <a:gd name="T63" fmla="*/ 24 h 45"/>
                <a:gd name="T64" fmla="*/ 19 w 46"/>
                <a:gd name="T65" fmla="*/ 34 h 45"/>
                <a:gd name="T66" fmla="*/ 19 w 46"/>
                <a:gd name="T67" fmla="*/ 39 h 45"/>
                <a:gd name="T68" fmla="*/ 23 w 46"/>
                <a:gd name="T69" fmla="*/ 42 h 45"/>
                <a:gd name="T70" fmla="*/ 27 w 46"/>
                <a:gd name="T71" fmla="*/ 40 h 45"/>
                <a:gd name="T72" fmla="*/ 26 w 46"/>
                <a:gd name="T73" fmla="*/ 24 h 45"/>
                <a:gd name="T74" fmla="*/ 22 w 46"/>
                <a:gd name="T75" fmla="*/ 19 h 45"/>
                <a:gd name="T76" fmla="*/ 22 w 46"/>
                <a:gd name="T77" fmla="*/ 17 h 45"/>
                <a:gd name="T78" fmla="*/ 20 w 46"/>
                <a:gd name="T79" fmla="*/ 7 h 45"/>
                <a:gd name="T80" fmla="*/ 16 w 46"/>
                <a:gd name="T81" fmla="*/ 3 h 45"/>
                <a:gd name="T82" fmla="*/ 12 w 46"/>
                <a:gd name="T83" fmla="*/ 5 h 45"/>
                <a:gd name="T84" fmla="*/ 11 w 46"/>
                <a:gd name="T85" fmla="*/ 10 h 45"/>
                <a:gd name="T86" fmla="*/ 18 w 46"/>
                <a:gd name="T87" fmla="*/ 17 h 45"/>
                <a:gd name="T88" fmla="*/ 22 w 46"/>
                <a:gd name="T89" fmla="*/ 19 h 45"/>
                <a:gd name="T90" fmla="*/ 29 w 46"/>
                <a:gd name="T91" fmla="*/ 25 h 45"/>
                <a:gd name="T92" fmla="*/ 40 w 46"/>
                <a:gd name="T93" fmla="*/ 31 h 45"/>
                <a:gd name="T94" fmla="*/ 44 w 46"/>
                <a:gd name="T95" fmla="*/ 28 h 45"/>
                <a:gd name="T96" fmla="*/ 40 w 46"/>
                <a:gd name="T97" fmla="*/ 25 h 45"/>
                <a:gd name="T98" fmla="*/ 29 w 46"/>
                <a:gd name="T9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" h="45">
                  <a:moveTo>
                    <a:pt x="16" y="31"/>
                  </a:moveTo>
                  <a:cubicBezTo>
                    <a:pt x="12" y="33"/>
                    <a:pt x="7" y="32"/>
                    <a:pt x="4" y="29"/>
                  </a:cubicBezTo>
                  <a:cubicBezTo>
                    <a:pt x="0" y="25"/>
                    <a:pt x="1" y="20"/>
                    <a:pt x="6" y="19"/>
                  </a:cubicBezTo>
                  <a:cubicBezTo>
                    <a:pt x="9" y="19"/>
                    <a:pt x="11" y="18"/>
                    <a:pt x="14" y="18"/>
                  </a:cubicBezTo>
                  <a:cubicBezTo>
                    <a:pt x="12" y="14"/>
                    <a:pt x="10" y="12"/>
                    <a:pt x="9" y="9"/>
                  </a:cubicBezTo>
                  <a:cubicBezTo>
                    <a:pt x="8" y="5"/>
                    <a:pt x="10" y="2"/>
                    <a:pt x="14" y="1"/>
                  </a:cubicBezTo>
                  <a:cubicBezTo>
                    <a:pt x="18" y="0"/>
                    <a:pt x="21" y="2"/>
                    <a:pt x="22" y="6"/>
                  </a:cubicBezTo>
                  <a:cubicBezTo>
                    <a:pt x="22" y="7"/>
                    <a:pt x="23" y="9"/>
                    <a:pt x="23" y="10"/>
                  </a:cubicBezTo>
                  <a:cubicBezTo>
                    <a:pt x="23" y="10"/>
                    <a:pt x="24" y="10"/>
                    <a:pt x="24" y="10"/>
                  </a:cubicBezTo>
                  <a:cubicBezTo>
                    <a:pt x="27" y="1"/>
                    <a:pt x="32" y="2"/>
                    <a:pt x="38" y="2"/>
                  </a:cubicBezTo>
                  <a:cubicBezTo>
                    <a:pt x="43" y="2"/>
                    <a:pt x="44" y="7"/>
                    <a:pt x="42" y="11"/>
                  </a:cubicBezTo>
                  <a:cubicBezTo>
                    <a:pt x="40" y="15"/>
                    <a:pt x="36" y="19"/>
                    <a:pt x="32" y="21"/>
                  </a:cubicBezTo>
                  <a:cubicBezTo>
                    <a:pt x="31" y="22"/>
                    <a:pt x="31" y="22"/>
                    <a:pt x="30" y="23"/>
                  </a:cubicBezTo>
                  <a:cubicBezTo>
                    <a:pt x="33" y="23"/>
                    <a:pt x="36" y="22"/>
                    <a:pt x="38" y="22"/>
                  </a:cubicBezTo>
                  <a:cubicBezTo>
                    <a:pt x="42" y="22"/>
                    <a:pt x="45" y="24"/>
                    <a:pt x="46" y="28"/>
                  </a:cubicBezTo>
                  <a:cubicBezTo>
                    <a:pt x="46" y="29"/>
                    <a:pt x="45" y="31"/>
                    <a:pt x="44" y="31"/>
                  </a:cubicBezTo>
                  <a:cubicBezTo>
                    <a:pt x="40" y="34"/>
                    <a:pt x="36" y="34"/>
                    <a:pt x="30" y="32"/>
                  </a:cubicBezTo>
                  <a:cubicBezTo>
                    <a:pt x="30" y="34"/>
                    <a:pt x="30" y="36"/>
                    <a:pt x="30" y="38"/>
                  </a:cubicBezTo>
                  <a:cubicBezTo>
                    <a:pt x="30" y="42"/>
                    <a:pt x="28" y="44"/>
                    <a:pt x="23" y="44"/>
                  </a:cubicBezTo>
                  <a:cubicBezTo>
                    <a:pt x="20" y="45"/>
                    <a:pt x="17" y="42"/>
                    <a:pt x="17" y="39"/>
                  </a:cubicBezTo>
                  <a:cubicBezTo>
                    <a:pt x="16" y="37"/>
                    <a:pt x="17" y="34"/>
                    <a:pt x="16" y="31"/>
                  </a:cubicBezTo>
                  <a:close/>
                  <a:moveTo>
                    <a:pt x="26" y="22"/>
                  </a:moveTo>
                  <a:cubicBezTo>
                    <a:pt x="32" y="19"/>
                    <a:pt x="37" y="15"/>
                    <a:pt x="39" y="10"/>
                  </a:cubicBezTo>
                  <a:cubicBezTo>
                    <a:pt x="40" y="8"/>
                    <a:pt x="41" y="6"/>
                    <a:pt x="38" y="5"/>
                  </a:cubicBezTo>
                  <a:cubicBezTo>
                    <a:pt x="35" y="3"/>
                    <a:pt x="29" y="4"/>
                    <a:pt x="27" y="8"/>
                  </a:cubicBezTo>
                  <a:cubicBezTo>
                    <a:pt x="25" y="12"/>
                    <a:pt x="24" y="17"/>
                    <a:pt x="26" y="22"/>
                  </a:cubicBezTo>
                  <a:close/>
                  <a:moveTo>
                    <a:pt x="23" y="23"/>
                  </a:moveTo>
                  <a:cubicBezTo>
                    <a:pt x="18" y="20"/>
                    <a:pt x="12" y="19"/>
                    <a:pt x="7" y="21"/>
                  </a:cubicBezTo>
                  <a:cubicBezTo>
                    <a:pt x="4" y="22"/>
                    <a:pt x="3" y="25"/>
                    <a:pt x="5" y="27"/>
                  </a:cubicBezTo>
                  <a:cubicBezTo>
                    <a:pt x="9" y="30"/>
                    <a:pt x="14" y="31"/>
                    <a:pt x="18" y="28"/>
                  </a:cubicBezTo>
                  <a:cubicBezTo>
                    <a:pt x="20" y="26"/>
                    <a:pt x="21" y="25"/>
                    <a:pt x="23" y="23"/>
                  </a:cubicBezTo>
                  <a:close/>
                  <a:moveTo>
                    <a:pt x="26" y="24"/>
                  </a:moveTo>
                  <a:cubicBezTo>
                    <a:pt x="23" y="28"/>
                    <a:pt x="21" y="31"/>
                    <a:pt x="19" y="34"/>
                  </a:cubicBezTo>
                  <a:cubicBezTo>
                    <a:pt x="18" y="36"/>
                    <a:pt x="18" y="38"/>
                    <a:pt x="19" y="39"/>
                  </a:cubicBezTo>
                  <a:cubicBezTo>
                    <a:pt x="20" y="41"/>
                    <a:pt x="22" y="42"/>
                    <a:pt x="23" y="42"/>
                  </a:cubicBezTo>
                  <a:cubicBezTo>
                    <a:pt x="25" y="42"/>
                    <a:pt x="27" y="41"/>
                    <a:pt x="27" y="40"/>
                  </a:cubicBezTo>
                  <a:cubicBezTo>
                    <a:pt x="28" y="35"/>
                    <a:pt x="28" y="30"/>
                    <a:pt x="26" y="24"/>
                  </a:cubicBezTo>
                  <a:close/>
                  <a:moveTo>
                    <a:pt x="22" y="19"/>
                  </a:moveTo>
                  <a:cubicBezTo>
                    <a:pt x="22" y="18"/>
                    <a:pt x="22" y="17"/>
                    <a:pt x="22" y="17"/>
                  </a:cubicBezTo>
                  <a:cubicBezTo>
                    <a:pt x="21" y="13"/>
                    <a:pt x="21" y="10"/>
                    <a:pt x="20" y="7"/>
                  </a:cubicBezTo>
                  <a:cubicBezTo>
                    <a:pt x="19" y="5"/>
                    <a:pt x="18" y="4"/>
                    <a:pt x="16" y="3"/>
                  </a:cubicBezTo>
                  <a:cubicBezTo>
                    <a:pt x="15" y="3"/>
                    <a:pt x="12" y="4"/>
                    <a:pt x="12" y="5"/>
                  </a:cubicBezTo>
                  <a:cubicBezTo>
                    <a:pt x="11" y="6"/>
                    <a:pt x="11" y="9"/>
                    <a:pt x="11" y="10"/>
                  </a:cubicBezTo>
                  <a:cubicBezTo>
                    <a:pt x="13" y="13"/>
                    <a:pt x="16" y="15"/>
                    <a:pt x="18" y="17"/>
                  </a:cubicBezTo>
                  <a:cubicBezTo>
                    <a:pt x="19" y="18"/>
                    <a:pt x="21" y="18"/>
                    <a:pt x="22" y="19"/>
                  </a:cubicBezTo>
                  <a:close/>
                  <a:moveTo>
                    <a:pt x="29" y="25"/>
                  </a:moveTo>
                  <a:cubicBezTo>
                    <a:pt x="32" y="31"/>
                    <a:pt x="36" y="33"/>
                    <a:pt x="40" y="31"/>
                  </a:cubicBezTo>
                  <a:cubicBezTo>
                    <a:pt x="42" y="30"/>
                    <a:pt x="43" y="29"/>
                    <a:pt x="44" y="28"/>
                  </a:cubicBezTo>
                  <a:cubicBezTo>
                    <a:pt x="42" y="27"/>
                    <a:pt x="41" y="25"/>
                    <a:pt x="40" y="25"/>
                  </a:cubicBezTo>
                  <a:cubicBezTo>
                    <a:pt x="37" y="25"/>
                    <a:pt x="33" y="25"/>
                    <a:pt x="29" y="2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4" name="稻壳儿春秋广告/盗版必究"/>
          <p:cNvSpPr txBox="1"/>
          <p:nvPr/>
        </p:nvSpPr>
        <p:spPr>
          <a:xfrm>
            <a:off x="4794038" y="3377661"/>
            <a:ext cx="2603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感谢观看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348</Words>
  <Application>Microsoft Office PowerPoint</Application>
  <PresentationFormat>宽屏</PresentationFormat>
  <Paragraphs>31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方正粗黑宋简体</vt:lpstr>
      <vt:lpstr>Arial</vt:lpstr>
      <vt:lpstr>华文中宋</vt:lpstr>
      <vt:lpstr>华文新魏</vt:lpstr>
      <vt:lpstr>Wingdings</vt:lpstr>
      <vt:lpstr>等线 Light</vt:lpstr>
      <vt:lpstr>Calibri</vt:lpstr>
      <vt:lpstr>仿宋</vt:lpstr>
      <vt:lpstr>等线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小龙 韩</cp:lastModifiedBy>
  <cp:revision>46</cp:revision>
  <dcterms:created xsi:type="dcterms:W3CDTF">2018-11-08T00:23:47Z</dcterms:created>
  <dcterms:modified xsi:type="dcterms:W3CDTF">2024-03-07T16:14:51Z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