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66FFCC"/>
    <a:srgbClr val="FF5050"/>
    <a:srgbClr val="FFCCFF"/>
    <a:srgbClr val="9900CC"/>
    <a:srgbClr val="FF9900"/>
    <a:srgbClr val="660066"/>
    <a:srgbClr val="C5E0F8"/>
    <a:srgbClr val="DE4D4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8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98B9-2C7D-304A-1CB1-A715ABF1C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85131-2124-F14F-5C5C-1FBACC6FF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1BE07-159B-094A-494A-BE3BFBBD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53FD2-E0DF-799D-5665-D7C3FA8F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AB81-13C0-EC72-80DC-877F0C01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B173-DFAA-EC9A-05FC-3B6478E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3CBEF-2E19-B79D-215B-DC2E5E58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4D5FD-765D-0184-8266-2800E81C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0E00B-0FCF-5E41-B3DA-E76EB0C3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4E328-82D8-2EF9-3A98-64CCCA1C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5B4B7-182B-2C6A-3445-7E9FB3334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1DD1C-0393-D7A2-43A0-885DBDA79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9BA95-4C02-FB7A-009C-912B69F8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7829-C343-3E86-7F95-4FB0B77D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BB04B-25CF-8893-3916-21D6DE58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8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F0382-06A8-16AA-6ED0-BCA5997C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6EC89-5098-1A4E-F40D-39730BE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BE85B-4B85-28C4-D9DF-43A2F02F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4E94E-C183-192E-375E-960C1E37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8AF17-B98F-EB1C-5B9A-53C50CE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39D6F-C845-4C2C-DBF5-783DECB4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94A9A-F3A2-645F-8B74-68777FB7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B8DFE-A02F-6F79-2F3F-F806B3E2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8E883-392E-FC83-37F9-50E739C4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D85AC-886E-DC19-0951-BCFC73B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9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93BB-7166-5B91-5D6F-24BA9BC2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358D3-C9B2-C44F-CEB9-A0338AB1F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A9C94-29C0-7A8A-FD9C-FB434678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2A1C3-7333-643D-9A0C-93A51849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1B697-3DB5-4DAC-5419-E901454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62F00-C410-CCC6-7CE8-19B3A7B6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5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2522-0E30-F6F6-56CC-C88E7FE0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D73D6-28F9-E714-9E86-41A06C7A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EC49D-B74B-86B2-04D0-738AF070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D86487-3930-98A2-F090-81D634AEC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D7B30-02AF-A636-C34F-3BBAF80C3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3C0467-C44F-D7CC-2627-6EF0775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1810E3-6625-9DC0-64AA-C7B9D224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952E7-8D0A-7676-3E45-F62D2CD4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F64A-746F-BCFC-5292-8414DF5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E9191-4D4E-47B4-81F4-13E2CF3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39B3EC-0265-A2D3-0489-1B0DBEC8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D6E278-B711-4D84-07FC-C6828FB8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6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B1367-1AD2-118C-8517-01A18E76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1FAD7-79B1-7B6B-58E9-8DF1343D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B4A6D-F97B-D5EB-4C6C-0C0DC4C2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56B8-440C-BCE6-9CAD-5139C1E1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578FD-1A40-8454-89E3-A91689FF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958BC-7CA9-DD73-F8D0-81E25525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E47B0-9BDB-BD89-A158-F71DAD6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51897-51A5-99A4-1A44-37F5CFCC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D0DC3-0F7C-8587-7669-4B03239D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84F2-3913-F726-FA52-A3BD0E31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D0A61-766D-7CEB-2B6F-6E19BC07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310CB-0C34-6980-1708-17C549C7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B4904-4FF9-D86E-F78D-48122EB5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BF53E-0A65-CF1C-6BAF-D9D44809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1E231-0F11-9865-89D9-C470F1F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ED15C-C93B-B6B7-B64C-362EA0A6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03084-D49B-5C21-3134-02B0F0F4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FDA0-0527-7FF1-6653-0292E1B5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4070-1EA8-4015-BC46-729449A18B4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78652-9C0D-EC61-43A6-C1CE3B190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5434C-EC6C-12FD-B8C5-FF0161FC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03F9-CD81-482C-8F8A-7BCFD9ED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B1FE632-4B98-ADCC-DF99-9258EAA73115}"/>
              </a:ext>
            </a:extLst>
          </p:cNvPr>
          <p:cNvGrpSpPr/>
          <p:nvPr/>
        </p:nvGrpSpPr>
        <p:grpSpPr>
          <a:xfrm>
            <a:off x="-22966" y="-953467"/>
            <a:ext cx="2160000" cy="2160000"/>
            <a:chOff x="2306801" y="118990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8095FC3-F4E2-7E45-BF56-6A45185A4D94}"/>
                </a:ext>
              </a:extLst>
            </p:cNvPr>
            <p:cNvSpPr/>
            <p:nvPr/>
          </p:nvSpPr>
          <p:spPr>
            <a:xfrm>
              <a:off x="2306801" y="118990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8958DE55-A2EB-BF96-054E-56208F2C5434}"/>
                </a:ext>
              </a:extLst>
            </p:cNvPr>
            <p:cNvSpPr/>
            <p:nvPr/>
          </p:nvSpPr>
          <p:spPr>
            <a:xfrm>
              <a:off x="3377800" y="2246652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D9DCBD48-29A9-679A-7FF9-889B1D3B0493}"/>
                </a:ext>
              </a:extLst>
            </p:cNvPr>
            <p:cNvSpPr/>
            <p:nvPr/>
          </p:nvSpPr>
          <p:spPr>
            <a:xfrm>
              <a:off x="2967653" y="2886956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接点 62">
              <a:extLst>
                <a:ext uri="{FF2B5EF4-FFF2-40B4-BE49-F238E27FC236}">
                  <a16:creationId xmlns:a16="http://schemas.microsoft.com/office/drawing/2014/main" id="{9F186DC0-4012-85C6-55A9-92FB8292E5A9}"/>
                </a:ext>
              </a:extLst>
            </p:cNvPr>
            <p:cNvSpPr/>
            <p:nvPr/>
          </p:nvSpPr>
          <p:spPr>
            <a:xfrm>
              <a:off x="3980087" y="3203297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F27E38E4-6473-1E3A-31C1-39904F126323}"/>
                </a:ext>
              </a:extLst>
            </p:cNvPr>
            <p:cNvSpPr/>
            <p:nvPr/>
          </p:nvSpPr>
          <p:spPr>
            <a:xfrm>
              <a:off x="4002848" y="1652186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7386BFCF-C6B3-38BC-6460-61B622D17415}"/>
                </a:ext>
              </a:extLst>
            </p:cNvPr>
            <p:cNvSpPr/>
            <p:nvPr/>
          </p:nvSpPr>
          <p:spPr>
            <a:xfrm>
              <a:off x="2465873" y="2290366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0BAB1AB0-3E36-F483-4AB8-2BF7EA0E2C7B}"/>
                </a:ext>
              </a:extLst>
            </p:cNvPr>
            <p:cNvSpPr/>
            <p:nvPr/>
          </p:nvSpPr>
          <p:spPr>
            <a:xfrm>
              <a:off x="4163700" y="2457621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67" name="流程图: 接点 66">
              <a:extLst>
                <a:ext uri="{FF2B5EF4-FFF2-40B4-BE49-F238E27FC236}">
                  <a16:creationId xmlns:a16="http://schemas.microsoft.com/office/drawing/2014/main" id="{1503A1F8-1AC4-15A6-8E2D-425B6C8B2245}"/>
                </a:ext>
              </a:extLst>
            </p:cNvPr>
            <p:cNvSpPr/>
            <p:nvPr/>
          </p:nvSpPr>
          <p:spPr>
            <a:xfrm>
              <a:off x="3066944" y="1533919"/>
              <a:ext cx="306000" cy="334509"/>
            </a:xfrm>
            <a:prstGeom prst="flowChartConnector">
              <a:avLst/>
            </a:prstGeom>
            <a:solidFill>
              <a:srgbClr val="00B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9643A32-9C43-B0B9-270F-4BAED6A53BD2}"/>
                </a:ext>
              </a:extLst>
            </p:cNvPr>
            <p:cNvCxnSpPr>
              <a:cxnSpLocks/>
              <a:stCxn id="61" idx="7"/>
              <a:endCxn id="64" idx="3"/>
            </p:cNvCxnSpPr>
            <p:nvPr/>
          </p:nvCxnSpPr>
          <p:spPr>
            <a:xfrm flipV="1">
              <a:off x="3638988" y="1937708"/>
              <a:ext cx="408674" cy="357930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81C8A98-65C0-95AE-687E-19B0A508B1B6}"/>
                </a:ext>
              </a:extLst>
            </p:cNvPr>
            <p:cNvCxnSpPr>
              <a:cxnSpLocks/>
              <a:stCxn id="67" idx="6"/>
              <a:endCxn id="64" idx="2"/>
            </p:cNvCxnSpPr>
            <p:nvPr/>
          </p:nvCxnSpPr>
          <p:spPr>
            <a:xfrm>
              <a:off x="3372943" y="1701175"/>
              <a:ext cx="629905" cy="118267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12103F-BACD-62E8-2AA9-6A9081B647BD}"/>
                </a:ext>
              </a:extLst>
            </p:cNvPr>
            <p:cNvCxnSpPr>
              <a:cxnSpLocks/>
              <a:stCxn id="67" idx="3"/>
              <a:endCxn id="61" idx="1"/>
            </p:cNvCxnSpPr>
            <p:nvPr/>
          </p:nvCxnSpPr>
          <p:spPr>
            <a:xfrm>
              <a:off x="3111757" y="1819441"/>
              <a:ext cx="310857" cy="476198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B47B984-C24A-A3E4-C596-F40B90FEEC84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3638988" y="2532174"/>
              <a:ext cx="385913" cy="720113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EC84999-309C-6DF3-F398-2147A0FD617D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 flipH="1">
              <a:off x="4133088" y="2792129"/>
              <a:ext cx="183613" cy="411168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E5BC016-A581-7A4C-937C-C9A373100A82}"/>
                </a:ext>
              </a:extLst>
            </p:cNvPr>
            <p:cNvCxnSpPr>
              <a:cxnSpLocks/>
              <a:stCxn id="62" idx="5"/>
              <a:endCxn id="63" idx="2"/>
            </p:cNvCxnSpPr>
            <p:nvPr/>
          </p:nvCxnSpPr>
          <p:spPr>
            <a:xfrm>
              <a:off x="3228840" y="3172478"/>
              <a:ext cx="751248" cy="198075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65AC13B-6E3D-1121-7860-337AA6689527}"/>
                </a:ext>
              </a:extLst>
            </p:cNvPr>
            <p:cNvCxnSpPr>
              <a:cxnSpLocks/>
              <a:stCxn id="65" idx="6"/>
              <a:endCxn id="61" idx="2"/>
            </p:cNvCxnSpPr>
            <p:nvPr/>
          </p:nvCxnSpPr>
          <p:spPr>
            <a:xfrm flipV="1">
              <a:off x="2771873" y="2413908"/>
              <a:ext cx="605928" cy="43714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8A40AEF-A9DA-6902-F2F8-279361BAC2A7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 flipH="1">
              <a:off x="4469700" y="2246652"/>
              <a:ext cx="196646" cy="378223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8FDCA08-25D3-BE74-9F58-D33F19206962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569203" y="1582908"/>
              <a:ext cx="542553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065993F8-CDA6-3014-9400-C3E642F1707F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2465872" y="3054212"/>
              <a:ext cx="501780" cy="23440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34D6055-E49A-484B-53F8-F0F47287F308}"/>
                </a:ext>
              </a:extLst>
            </p:cNvPr>
            <p:cNvCxnSpPr>
              <a:cxnSpLocks/>
              <a:stCxn id="64" idx="7"/>
            </p:cNvCxnSpPr>
            <p:nvPr/>
          </p:nvCxnSpPr>
          <p:spPr>
            <a:xfrm flipV="1">
              <a:off x="4264035" y="1463397"/>
              <a:ext cx="230909" cy="237777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EFA9BDA-D497-2C2E-AD72-F02A69DF4D21}"/>
              </a:ext>
            </a:extLst>
          </p:cNvPr>
          <p:cNvGrpSpPr/>
          <p:nvPr/>
        </p:nvGrpSpPr>
        <p:grpSpPr>
          <a:xfrm>
            <a:off x="1465056" y="-968545"/>
            <a:ext cx="2160000" cy="2160000"/>
            <a:chOff x="1465056" y="-968545"/>
            <a:chExt cx="2160000" cy="2160000"/>
          </a:xfrm>
          <a:scene3d>
            <a:camera prst="isometricOffAxis2Right"/>
            <a:lightRig rig="threePt" dir="t"/>
          </a:scene3d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DA1AF7CA-B964-4067-0EC7-45352A301BC8}"/>
                </a:ext>
              </a:extLst>
            </p:cNvPr>
            <p:cNvSpPr/>
            <p:nvPr/>
          </p:nvSpPr>
          <p:spPr>
            <a:xfrm>
              <a:off x="1465056" y="-968545"/>
              <a:ext cx="2160000" cy="21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流程图: 接点 114">
              <a:extLst>
                <a:ext uri="{FF2B5EF4-FFF2-40B4-BE49-F238E27FC236}">
                  <a16:creationId xmlns:a16="http://schemas.microsoft.com/office/drawing/2014/main" id="{B6A61DD2-0987-4BC7-888A-13E1DF3EE7C4}"/>
                </a:ext>
              </a:extLst>
            </p:cNvPr>
            <p:cNvSpPr/>
            <p:nvPr/>
          </p:nvSpPr>
          <p:spPr>
            <a:xfrm>
              <a:off x="2410055" y="-36124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接点 115">
              <a:extLst>
                <a:ext uri="{FF2B5EF4-FFF2-40B4-BE49-F238E27FC236}">
                  <a16:creationId xmlns:a16="http://schemas.microsoft.com/office/drawing/2014/main" id="{EEB1F224-6081-648E-0E39-46628F1F047C}"/>
                </a:ext>
              </a:extLst>
            </p:cNvPr>
            <p:cNvSpPr/>
            <p:nvPr/>
          </p:nvSpPr>
          <p:spPr>
            <a:xfrm>
              <a:off x="2048161" y="528850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CB358DDD-A03D-FAC2-7434-53914F9A9CF2}"/>
                </a:ext>
              </a:extLst>
            </p:cNvPr>
            <p:cNvSpPr/>
            <p:nvPr/>
          </p:nvSpPr>
          <p:spPr>
            <a:xfrm>
              <a:off x="2941485" y="807975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流程图: 接点 117">
              <a:extLst>
                <a:ext uri="{FF2B5EF4-FFF2-40B4-BE49-F238E27FC236}">
                  <a16:creationId xmlns:a16="http://schemas.microsoft.com/office/drawing/2014/main" id="{5E6C7332-7ADC-6727-388C-E203B2FC380D}"/>
                </a:ext>
              </a:extLst>
            </p:cNvPr>
            <p:cNvSpPr/>
            <p:nvPr/>
          </p:nvSpPr>
          <p:spPr>
            <a:xfrm>
              <a:off x="2961568" y="-560653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流程图: 接点 118">
              <a:extLst>
                <a:ext uri="{FF2B5EF4-FFF2-40B4-BE49-F238E27FC236}">
                  <a16:creationId xmlns:a16="http://schemas.microsoft.com/office/drawing/2014/main" id="{35B0E85B-CA1E-C1B3-B433-B97E3FD02FFD}"/>
                </a:ext>
              </a:extLst>
            </p:cNvPr>
            <p:cNvSpPr/>
            <p:nvPr/>
          </p:nvSpPr>
          <p:spPr>
            <a:xfrm>
              <a:off x="1605413" y="2447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C39EDC21-F6C3-2E5E-DD63-007B21548FC9}"/>
                </a:ext>
              </a:extLst>
            </p:cNvPr>
            <p:cNvSpPr/>
            <p:nvPr/>
          </p:nvSpPr>
          <p:spPr>
            <a:xfrm>
              <a:off x="3103496" y="150025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21" name="流程图: 接点 120">
              <a:extLst>
                <a:ext uri="{FF2B5EF4-FFF2-40B4-BE49-F238E27FC236}">
                  <a16:creationId xmlns:a16="http://schemas.microsoft.com/office/drawing/2014/main" id="{3D976A19-DA91-648F-B0A5-933B8F222775}"/>
                </a:ext>
              </a:extLst>
            </p:cNvPr>
            <p:cNvSpPr/>
            <p:nvPr/>
          </p:nvSpPr>
          <p:spPr>
            <a:xfrm>
              <a:off x="2135770" y="-665006"/>
              <a:ext cx="270000" cy="295155"/>
            </a:xfrm>
            <a:prstGeom prst="flowChartConnector">
              <a:avLst/>
            </a:prstGeom>
            <a:solidFill>
              <a:srgbClr val="FFC000"/>
            </a:solidFill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563BFC9-2475-EF66-D3FA-B44E7F4E2BF3}"/>
                </a:ext>
              </a:extLst>
            </p:cNvPr>
            <p:cNvCxnSpPr>
              <a:cxnSpLocks/>
              <a:stCxn id="115" idx="7"/>
              <a:endCxn id="118" idx="3"/>
            </p:cNvCxnSpPr>
            <p:nvPr/>
          </p:nvCxnSpPr>
          <p:spPr>
            <a:xfrm flipV="1">
              <a:off x="2640515" y="-308721"/>
              <a:ext cx="360595" cy="315821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C7B956C-F385-F53B-262E-7D6A52FD2358}"/>
                </a:ext>
              </a:extLst>
            </p:cNvPr>
            <p:cNvCxnSpPr>
              <a:cxnSpLocks/>
              <a:stCxn id="121" idx="6"/>
              <a:endCxn id="118" idx="2"/>
            </p:cNvCxnSpPr>
            <p:nvPr/>
          </p:nvCxnSpPr>
          <p:spPr>
            <a:xfrm>
              <a:off x="2405769" y="-517427"/>
              <a:ext cx="555799" cy="104353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DA615CE-303B-47D9-8A43-30C5D21AFC5F}"/>
                </a:ext>
              </a:extLst>
            </p:cNvPr>
            <p:cNvCxnSpPr>
              <a:cxnSpLocks/>
              <a:stCxn id="121" idx="3"/>
              <a:endCxn id="115" idx="1"/>
            </p:cNvCxnSpPr>
            <p:nvPr/>
          </p:nvCxnSpPr>
          <p:spPr>
            <a:xfrm>
              <a:off x="2175310" y="-413075"/>
              <a:ext cx="274286" cy="420175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607DC114-16FB-9784-C2DD-FEFC76C6C750}"/>
                </a:ext>
              </a:extLst>
            </p:cNvPr>
            <p:cNvCxnSpPr>
              <a:cxnSpLocks/>
              <a:stCxn id="115" idx="5"/>
              <a:endCxn id="117" idx="1"/>
            </p:cNvCxnSpPr>
            <p:nvPr/>
          </p:nvCxnSpPr>
          <p:spPr>
            <a:xfrm>
              <a:off x="2640515" y="215807"/>
              <a:ext cx="340511" cy="63539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A402E26B-DC8F-B5C5-D996-5C1E7A3D51E2}"/>
                </a:ext>
              </a:extLst>
            </p:cNvPr>
            <p:cNvCxnSpPr>
              <a:cxnSpLocks/>
              <a:stCxn id="120" idx="4"/>
              <a:endCxn id="117" idx="0"/>
            </p:cNvCxnSpPr>
            <p:nvPr/>
          </p:nvCxnSpPr>
          <p:spPr>
            <a:xfrm flipH="1">
              <a:off x="3076485" y="445179"/>
              <a:ext cx="162011" cy="362795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FD53326-2DA0-82CC-570F-57421044BAEE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>
              <a:off x="2278620" y="780781"/>
              <a:ext cx="662866" cy="174772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D3A769B-B589-C0EA-EEBD-80189EC9598B}"/>
                </a:ext>
              </a:extLst>
            </p:cNvPr>
            <p:cNvCxnSpPr>
              <a:cxnSpLocks/>
              <a:stCxn id="119" idx="6"/>
              <a:endCxn id="115" idx="2"/>
            </p:cNvCxnSpPr>
            <p:nvPr/>
          </p:nvCxnSpPr>
          <p:spPr>
            <a:xfrm flipV="1">
              <a:off x="1875414" y="111455"/>
              <a:ext cx="534642" cy="38571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  <a:sp3d extrusionH="76200">
              <a:extrusionClr>
                <a:schemeClr val="bg1">
                  <a:lumMod val="95000"/>
                </a:schemeClr>
              </a:extrusion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4963D075-7CF1-FD38-D842-75F88FA89BBD}"/>
                </a:ext>
              </a:extLst>
            </p:cNvPr>
            <p:cNvCxnSpPr>
              <a:cxnSpLocks/>
              <a:endCxn id="120" idx="6"/>
            </p:cNvCxnSpPr>
            <p:nvPr/>
          </p:nvCxnSpPr>
          <p:spPr>
            <a:xfrm flipH="1">
              <a:off x="3373496" y="-36124"/>
              <a:ext cx="173511" cy="333726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844BEF9-5C6C-ED44-45A2-9C6427D7D630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1696587" y="-621780"/>
              <a:ext cx="478723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C33194F-79A4-FD2D-5866-CE8FE6F01618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1605412" y="676428"/>
              <a:ext cx="442747" cy="206831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E4B1AF1D-9FE2-2E7F-BEA0-5A0406DB8AF3}"/>
                </a:ext>
              </a:extLst>
            </p:cNvPr>
            <p:cNvCxnSpPr>
              <a:cxnSpLocks/>
              <a:stCxn id="118" idx="7"/>
            </p:cNvCxnSpPr>
            <p:nvPr/>
          </p:nvCxnSpPr>
          <p:spPr>
            <a:xfrm flipV="1">
              <a:off x="3192020" y="-727234"/>
              <a:ext cx="203743" cy="209803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EC541D8F-D3E3-64A7-FB95-6F8E29BE4FB5}"/>
              </a:ext>
            </a:extLst>
          </p:cNvPr>
          <p:cNvGrpSpPr/>
          <p:nvPr/>
        </p:nvGrpSpPr>
        <p:grpSpPr>
          <a:xfrm>
            <a:off x="1727329" y="1732657"/>
            <a:ext cx="1800000" cy="1800000"/>
            <a:chOff x="4031653" y="179308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73771F3E-2037-83AD-75B3-A8CC313C952E}"/>
                </a:ext>
              </a:extLst>
            </p:cNvPr>
            <p:cNvSpPr/>
            <p:nvPr/>
          </p:nvSpPr>
          <p:spPr>
            <a:xfrm>
              <a:off x="4031653" y="179308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接点 136">
              <a:extLst>
                <a:ext uri="{FF2B5EF4-FFF2-40B4-BE49-F238E27FC236}">
                  <a16:creationId xmlns:a16="http://schemas.microsoft.com/office/drawing/2014/main" id="{D8A51672-D4C2-4DED-0814-41358F9E49C1}"/>
                </a:ext>
              </a:extLst>
            </p:cNvPr>
            <p:cNvSpPr/>
            <p:nvPr/>
          </p:nvSpPr>
          <p:spPr>
            <a:xfrm>
              <a:off x="5102652" y="2849832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流程图: 接点 137">
              <a:extLst>
                <a:ext uri="{FF2B5EF4-FFF2-40B4-BE49-F238E27FC236}">
                  <a16:creationId xmlns:a16="http://schemas.microsoft.com/office/drawing/2014/main" id="{CC69853A-5B7D-3819-B5F0-DE10D2F1FA0B}"/>
                </a:ext>
              </a:extLst>
            </p:cNvPr>
            <p:cNvSpPr/>
            <p:nvPr/>
          </p:nvSpPr>
          <p:spPr>
            <a:xfrm>
              <a:off x="4692505" y="3490136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接点 138">
              <a:extLst>
                <a:ext uri="{FF2B5EF4-FFF2-40B4-BE49-F238E27FC236}">
                  <a16:creationId xmlns:a16="http://schemas.microsoft.com/office/drawing/2014/main" id="{681BFD4A-31D6-0088-FB37-5DE7422AA40C}"/>
                </a:ext>
              </a:extLst>
            </p:cNvPr>
            <p:cNvSpPr/>
            <p:nvPr/>
          </p:nvSpPr>
          <p:spPr>
            <a:xfrm>
              <a:off x="5704939" y="3806477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接点 139">
              <a:extLst>
                <a:ext uri="{FF2B5EF4-FFF2-40B4-BE49-F238E27FC236}">
                  <a16:creationId xmlns:a16="http://schemas.microsoft.com/office/drawing/2014/main" id="{48885D0A-0B74-0AA2-62B9-415717C96E01}"/>
                </a:ext>
              </a:extLst>
            </p:cNvPr>
            <p:cNvSpPr/>
            <p:nvPr/>
          </p:nvSpPr>
          <p:spPr>
            <a:xfrm>
              <a:off x="5727700" y="2255366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流程图: 接点 141">
              <a:extLst>
                <a:ext uri="{FF2B5EF4-FFF2-40B4-BE49-F238E27FC236}">
                  <a16:creationId xmlns:a16="http://schemas.microsoft.com/office/drawing/2014/main" id="{8188EDA7-F565-875C-48FD-C0AB33612104}"/>
                </a:ext>
              </a:extLst>
            </p:cNvPr>
            <p:cNvSpPr/>
            <p:nvPr/>
          </p:nvSpPr>
          <p:spPr>
            <a:xfrm>
              <a:off x="5888552" y="3060801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43" name="流程图: 接点 142">
              <a:extLst>
                <a:ext uri="{FF2B5EF4-FFF2-40B4-BE49-F238E27FC236}">
                  <a16:creationId xmlns:a16="http://schemas.microsoft.com/office/drawing/2014/main" id="{891D9907-C97A-46D0-79F2-89A43EB2F43D}"/>
                </a:ext>
              </a:extLst>
            </p:cNvPr>
            <p:cNvSpPr/>
            <p:nvPr/>
          </p:nvSpPr>
          <p:spPr>
            <a:xfrm>
              <a:off x="4791796" y="2137099"/>
              <a:ext cx="306000" cy="334509"/>
            </a:xfrm>
            <a:prstGeom prst="flowChartConnector">
              <a:avLst/>
            </a:prstGeom>
            <a:solidFill>
              <a:schemeClr val="accent2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8ED5A63-9932-E8EF-3F26-112BD15CD339}"/>
                </a:ext>
              </a:extLst>
            </p:cNvPr>
            <p:cNvCxnSpPr>
              <a:cxnSpLocks/>
              <a:stCxn id="137" idx="7"/>
              <a:endCxn id="140" idx="3"/>
            </p:cNvCxnSpPr>
            <p:nvPr/>
          </p:nvCxnSpPr>
          <p:spPr>
            <a:xfrm flipV="1">
              <a:off x="5363840" y="2540888"/>
              <a:ext cx="408674" cy="357930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A902DC2E-E0F7-BB48-C772-C8BDEF692EF6}"/>
                </a:ext>
              </a:extLst>
            </p:cNvPr>
            <p:cNvCxnSpPr>
              <a:cxnSpLocks/>
              <a:stCxn id="143" idx="6"/>
              <a:endCxn id="140" idx="2"/>
            </p:cNvCxnSpPr>
            <p:nvPr/>
          </p:nvCxnSpPr>
          <p:spPr>
            <a:xfrm>
              <a:off x="5097795" y="2304355"/>
              <a:ext cx="629905" cy="118267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B24386B9-BD3E-B184-7652-89DBB4735384}"/>
                </a:ext>
              </a:extLst>
            </p:cNvPr>
            <p:cNvCxnSpPr>
              <a:cxnSpLocks/>
              <a:stCxn id="143" idx="3"/>
              <a:endCxn id="137" idx="1"/>
            </p:cNvCxnSpPr>
            <p:nvPr/>
          </p:nvCxnSpPr>
          <p:spPr>
            <a:xfrm>
              <a:off x="4836609" y="2422621"/>
              <a:ext cx="310857" cy="476198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AE21FB36-67B1-60B5-6A98-FE464F633C74}"/>
                </a:ext>
              </a:extLst>
            </p:cNvPr>
            <p:cNvCxnSpPr>
              <a:cxnSpLocks/>
              <a:stCxn id="137" idx="5"/>
              <a:endCxn id="139" idx="1"/>
            </p:cNvCxnSpPr>
            <p:nvPr/>
          </p:nvCxnSpPr>
          <p:spPr>
            <a:xfrm>
              <a:off x="5363840" y="3135354"/>
              <a:ext cx="385913" cy="720113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2D72314-FE4F-5EEC-4D05-20C88BF3A8FE}"/>
                </a:ext>
              </a:extLst>
            </p:cNvPr>
            <p:cNvCxnSpPr>
              <a:cxnSpLocks/>
              <a:stCxn id="142" idx="4"/>
              <a:endCxn id="139" idx="0"/>
            </p:cNvCxnSpPr>
            <p:nvPr/>
          </p:nvCxnSpPr>
          <p:spPr>
            <a:xfrm flipH="1">
              <a:off x="5857940" y="3395309"/>
              <a:ext cx="183613" cy="411168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AFAE870-C9FD-CEDF-7224-9096AFDDBE48}"/>
                </a:ext>
              </a:extLst>
            </p:cNvPr>
            <p:cNvCxnSpPr>
              <a:cxnSpLocks/>
              <a:stCxn id="138" idx="5"/>
              <a:endCxn id="139" idx="2"/>
            </p:cNvCxnSpPr>
            <p:nvPr/>
          </p:nvCxnSpPr>
          <p:spPr>
            <a:xfrm>
              <a:off x="4953692" y="3775658"/>
              <a:ext cx="751248" cy="198075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FA883B0-B45F-C416-6812-6766187B3DD2}"/>
                </a:ext>
              </a:extLst>
            </p:cNvPr>
            <p:cNvCxnSpPr>
              <a:cxnSpLocks/>
              <a:endCxn id="142" idx="6"/>
            </p:cNvCxnSpPr>
            <p:nvPr/>
          </p:nvCxnSpPr>
          <p:spPr>
            <a:xfrm flipH="1">
              <a:off x="6194552" y="2849832"/>
              <a:ext cx="196646" cy="378223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63380505-0256-B27A-EA3A-EFDC2252D0BD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4294055" y="2186088"/>
              <a:ext cx="54255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EED3CCB2-5BB0-3072-5F3B-1608CB7F9E2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4190724" y="3657392"/>
              <a:ext cx="501780" cy="234408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10191F63-8241-1E23-3442-0AD340F03D74}"/>
                </a:ext>
              </a:extLst>
            </p:cNvPr>
            <p:cNvCxnSpPr>
              <a:cxnSpLocks/>
              <a:stCxn id="140" idx="7"/>
            </p:cNvCxnSpPr>
            <p:nvPr/>
          </p:nvCxnSpPr>
          <p:spPr>
            <a:xfrm flipV="1">
              <a:off x="5988887" y="2066577"/>
              <a:ext cx="230909" cy="237777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74E9AC40-F0B0-BC42-701C-AEF60D2D97A3}"/>
              </a:ext>
            </a:extLst>
          </p:cNvPr>
          <p:cNvGrpSpPr/>
          <p:nvPr/>
        </p:nvGrpSpPr>
        <p:grpSpPr>
          <a:xfrm>
            <a:off x="3057912" y="1722776"/>
            <a:ext cx="1800000" cy="1800000"/>
            <a:chOff x="4031653" y="179308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FDA406E7-F9B0-32B2-21E1-DDDDE4A4D9E6}"/>
                </a:ext>
              </a:extLst>
            </p:cNvPr>
            <p:cNvSpPr/>
            <p:nvPr/>
          </p:nvSpPr>
          <p:spPr>
            <a:xfrm>
              <a:off x="4031653" y="179308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接点 156">
              <a:extLst>
                <a:ext uri="{FF2B5EF4-FFF2-40B4-BE49-F238E27FC236}">
                  <a16:creationId xmlns:a16="http://schemas.microsoft.com/office/drawing/2014/main" id="{4408D78E-6D43-2F02-39BE-419DA61E92EC}"/>
                </a:ext>
              </a:extLst>
            </p:cNvPr>
            <p:cNvSpPr/>
            <p:nvPr/>
          </p:nvSpPr>
          <p:spPr>
            <a:xfrm>
              <a:off x="5102652" y="2849832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接点 157">
              <a:extLst>
                <a:ext uri="{FF2B5EF4-FFF2-40B4-BE49-F238E27FC236}">
                  <a16:creationId xmlns:a16="http://schemas.microsoft.com/office/drawing/2014/main" id="{96B3F19C-F21C-8785-135A-748A1CC611EF}"/>
                </a:ext>
              </a:extLst>
            </p:cNvPr>
            <p:cNvSpPr/>
            <p:nvPr/>
          </p:nvSpPr>
          <p:spPr>
            <a:xfrm>
              <a:off x="4692505" y="3490136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接点 158">
              <a:extLst>
                <a:ext uri="{FF2B5EF4-FFF2-40B4-BE49-F238E27FC236}">
                  <a16:creationId xmlns:a16="http://schemas.microsoft.com/office/drawing/2014/main" id="{66C90405-0990-5275-1284-D1D3497D3C4C}"/>
                </a:ext>
              </a:extLst>
            </p:cNvPr>
            <p:cNvSpPr/>
            <p:nvPr/>
          </p:nvSpPr>
          <p:spPr>
            <a:xfrm>
              <a:off x="5704939" y="3806477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接点 159">
              <a:extLst>
                <a:ext uri="{FF2B5EF4-FFF2-40B4-BE49-F238E27FC236}">
                  <a16:creationId xmlns:a16="http://schemas.microsoft.com/office/drawing/2014/main" id="{1E92E987-E943-D364-465B-72AA8E4BA581}"/>
                </a:ext>
              </a:extLst>
            </p:cNvPr>
            <p:cNvSpPr/>
            <p:nvPr/>
          </p:nvSpPr>
          <p:spPr>
            <a:xfrm>
              <a:off x="5727700" y="2255366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1" name="流程图: 接点 160">
              <a:extLst>
                <a:ext uri="{FF2B5EF4-FFF2-40B4-BE49-F238E27FC236}">
                  <a16:creationId xmlns:a16="http://schemas.microsoft.com/office/drawing/2014/main" id="{A32ACE96-C516-21B6-4353-148D9E4AC50F}"/>
                </a:ext>
              </a:extLst>
            </p:cNvPr>
            <p:cNvSpPr/>
            <p:nvPr/>
          </p:nvSpPr>
          <p:spPr>
            <a:xfrm>
              <a:off x="5888552" y="3060801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2" name="流程图: 接点 161">
              <a:extLst>
                <a:ext uri="{FF2B5EF4-FFF2-40B4-BE49-F238E27FC236}">
                  <a16:creationId xmlns:a16="http://schemas.microsoft.com/office/drawing/2014/main" id="{BCCC204D-5A7F-B280-3627-775491D61D73}"/>
                </a:ext>
              </a:extLst>
            </p:cNvPr>
            <p:cNvSpPr/>
            <p:nvPr/>
          </p:nvSpPr>
          <p:spPr>
            <a:xfrm>
              <a:off x="4791796" y="2137099"/>
              <a:ext cx="306000" cy="334509"/>
            </a:xfrm>
            <a:prstGeom prst="flowChartConnector">
              <a:avLst/>
            </a:prstGeom>
            <a:solidFill>
              <a:srgbClr val="00B0F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B5EAF74-403B-D2DB-A635-18BDDE1FB8DE}"/>
                </a:ext>
              </a:extLst>
            </p:cNvPr>
            <p:cNvCxnSpPr>
              <a:cxnSpLocks/>
              <a:stCxn id="157" idx="7"/>
              <a:endCxn id="160" idx="3"/>
            </p:cNvCxnSpPr>
            <p:nvPr/>
          </p:nvCxnSpPr>
          <p:spPr>
            <a:xfrm flipV="1">
              <a:off x="5363840" y="2540888"/>
              <a:ext cx="408674" cy="35793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9AA169D-C775-5C92-C9B9-893A96142B2B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>
              <a:off x="5097795" y="2304355"/>
              <a:ext cx="629905" cy="118267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8A615D3B-87F8-1994-DBD2-95823B990157}"/>
                </a:ext>
              </a:extLst>
            </p:cNvPr>
            <p:cNvCxnSpPr>
              <a:cxnSpLocks/>
              <a:stCxn id="162" idx="3"/>
              <a:endCxn id="157" idx="1"/>
            </p:cNvCxnSpPr>
            <p:nvPr/>
          </p:nvCxnSpPr>
          <p:spPr>
            <a:xfrm>
              <a:off x="4836609" y="2422621"/>
              <a:ext cx="310857" cy="476198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D406F91-1644-6971-71F7-834D5E5465BA}"/>
                </a:ext>
              </a:extLst>
            </p:cNvPr>
            <p:cNvCxnSpPr>
              <a:cxnSpLocks/>
              <a:stCxn id="157" idx="5"/>
              <a:endCxn id="159" idx="1"/>
            </p:cNvCxnSpPr>
            <p:nvPr/>
          </p:nvCxnSpPr>
          <p:spPr>
            <a:xfrm>
              <a:off x="5363840" y="3135354"/>
              <a:ext cx="385913" cy="720113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179D4189-E2C6-C636-B55A-0D1536F582B1}"/>
                </a:ext>
              </a:extLst>
            </p:cNvPr>
            <p:cNvCxnSpPr>
              <a:cxnSpLocks/>
              <a:stCxn id="161" idx="4"/>
              <a:endCxn id="159" idx="0"/>
            </p:cNvCxnSpPr>
            <p:nvPr/>
          </p:nvCxnSpPr>
          <p:spPr>
            <a:xfrm flipH="1">
              <a:off x="5857940" y="3395309"/>
              <a:ext cx="183613" cy="411168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8890524-FA70-01AD-2363-5DA579A385B9}"/>
                </a:ext>
              </a:extLst>
            </p:cNvPr>
            <p:cNvCxnSpPr>
              <a:cxnSpLocks/>
              <a:stCxn id="158" idx="5"/>
              <a:endCxn id="159" idx="2"/>
            </p:cNvCxnSpPr>
            <p:nvPr/>
          </p:nvCxnSpPr>
          <p:spPr>
            <a:xfrm>
              <a:off x="4953692" y="3775658"/>
              <a:ext cx="751248" cy="198075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0DA1C724-AA29-6A11-3626-CAFAAE95B64A}"/>
                </a:ext>
              </a:extLst>
            </p:cNvPr>
            <p:cNvCxnSpPr>
              <a:cxnSpLocks/>
              <a:endCxn id="161" idx="6"/>
            </p:cNvCxnSpPr>
            <p:nvPr/>
          </p:nvCxnSpPr>
          <p:spPr>
            <a:xfrm flipH="1">
              <a:off x="6194552" y="2849832"/>
              <a:ext cx="196646" cy="378223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4815784-3268-DBE1-68FD-E47E94EA516C}"/>
                </a:ext>
              </a:extLst>
            </p:cNvPr>
            <p:cNvCxnSpPr>
              <a:cxnSpLocks/>
              <a:endCxn id="162" idx="1"/>
            </p:cNvCxnSpPr>
            <p:nvPr/>
          </p:nvCxnSpPr>
          <p:spPr>
            <a:xfrm>
              <a:off x="4294055" y="2186088"/>
              <a:ext cx="542553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929BCC5-3CA6-DFD4-62E4-07612002EC6F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 flipH="1">
              <a:off x="4190724" y="3657392"/>
              <a:ext cx="501780" cy="234408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A584434D-43D5-F62B-F292-F598A2B5EB4C}"/>
                </a:ext>
              </a:extLst>
            </p:cNvPr>
            <p:cNvCxnSpPr>
              <a:cxnSpLocks/>
              <a:stCxn id="160" idx="7"/>
            </p:cNvCxnSpPr>
            <p:nvPr/>
          </p:nvCxnSpPr>
          <p:spPr>
            <a:xfrm flipV="1">
              <a:off x="5988887" y="2066577"/>
              <a:ext cx="230909" cy="237777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箭头: 右 172">
            <a:extLst>
              <a:ext uri="{FF2B5EF4-FFF2-40B4-BE49-F238E27FC236}">
                <a16:creationId xmlns:a16="http://schemas.microsoft.com/office/drawing/2014/main" id="{169CDFC0-88A9-EDBC-CE36-26C2F1EE0057}"/>
              </a:ext>
            </a:extLst>
          </p:cNvPr>
          <p:cNvSpPr/>
          <p:nvPr/>
        </p:nvSpPr>
        <p:spPr>
          <a:xfrm>
            <a:off x="1536215" y="-15822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箭头: 右 173">
            <a:extLst>
              <a:ext uri="{FF2B5EF4-FFF2-40B4-BE49-F238E27FC236}">
                <a16:creationId xmlns:a16="http://schemas.microsoft.com/office/drawing/2014/main" id="{E8FF3136-C8DB-7045-2D62-2D779B6A5E55}"/>
              </a:ext>
            </a:extLst>
          </p:cNvPr>
          <p:cNvSpPr/>
          <p:nvPr/>
        </p:nvSpPr>
        <p:spPr>
          <a:xfrm>
            <a:off x="3032487" y="2475658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箭头: 下 174">
            <a:extLst>
              <a:ext uri="{FF2B5EF4-FFF2-40B4-BE49-F238E27FC236}">
                <a16:creationId xmlns:a16="http://schemas.microsoft.com/office/drawing/2014/main" id="{6B08340A-ADA2-4A6D-6171-B7454527644F}"/>
              </a:ext>
            </a:extLst>
          </p:cNvPr>
          <p:cNvSpPr/>
          <p:nvPr/>
        </p:nvSpPr>
        <p:spPr>
          <a:xfrm>
            <a:off x="2573015" y="1111702"/>
            <a:ext cx="135000" cy="58972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38EE9685-43E3-DE4A-B054-539FF12C5C00}"/>
              </a:ext>
            </a:extLst>
          </p:cNvPr>
          <p:cNvGrpSpPr/>
          <p:nvPr/>
        </p:nvGrpSpPr>
        <p:grpSpPr>
          <a:xfrm>
            <a:off x="3259554" y="4103758"/>
            <a:ext cx="1440000" cy="1440000"/>
            <a:chOff x="6362231" y="3062587"/>
            <a:chExt cx="1440000" cy="1440000"/>
          </a:xfrm>
          <a:scene3d>
            <a:camera prst="isometricOffAxis2Right"/>
            <a:lightRig rig="threePt" dir="t"/>
          </a:scene3d>
        </p:grpSpPr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51D96D2-826A-E802-078D-53F98D2B058D}"/>
                </a:ext>
              </a:extLst>
            </p:cNvPr>
            <p:cNvSpPr/>
            <p:nvPr/>
          </p:nvSpPr>
          <p:spPr>
            <a:xfrm>
              <a:off x="6362231" y="3062587"/>
              <a:ext cx="1440000" cy="14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流程图: 接点 177">
              <a:extLst>
                <a:ext uri="{FF2B5EF4-FFF2-40B4-BE49-F238E27FC236}">
                  <a16:creationId xmlns:a16="http://schemas.microsoft.com/office/drawing/2014/main" id="{C2771C1A-5BCF-81B8-78D5-286883DA523E}"/>
                </a:ext>
              </a:extLst>
            </p:cNvPr>
            <p:cNvSpPr/>
            <p:nvPr/>
          </p:nvSpPr>
          <p:spPr>
            <a:xfrm>
              <a:off x="6992229" y="3684201"/>
              <a:ext cx="180000" cy="196770"/>
            </a:xfrm>
            <a:prstGeom prst="flowChartConnector">
              <a:avLst/>
            </a:prstGeom>
            <a:solidFill>
              <a:srgbClr val="7030A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流程图: 接点 178">
              <a:extLst>
                <a:ext uri="{FF2B5EF4-FFF2-40B4-BE49-F238E27FC236}">
                  <a16:creationId xmlns:a16="http://schemas.microsoft.com/office/drawing/2014/main" id="{04EB90A1-334F-49FF-0D01-BEF656331B8A}"/>
                </a:ext>
              </a:extLst>
            </p:cNvPr>
            <p:cNvSpPr/>
            <p:nvPr/>
          </p:nvSpPr>
          <p:spPr>
            <a:xfrm>
              <a:off x="6750967" y="4060851"/>
              <a:ext cx="180000" cy="196770"/>
            </a:xfrm>
            <a:prstGeom prst="flowChartConnector">
              <a:avLst/>
            </a:prstGeom>
            <a:solidFill>
              <a:srgbClr val="7030A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流程图: 接点 179">
              <a:extLst>
                <a:ext uri="{FF2B5EF4-FFF2-40B4-BE49-F238E27FC236}">
                  <a16:creationId xmlns:a16="http://schemas.microsoft.com/office/drawing/2014/main" id="{D0458A77-84DE-64C4-2940-67BE0EC9AAC3}"/>
                </a:ext>
              </a:extLst>
            </p:cNvPr>
            <p:cNvSpPr/>
            <p:nvPr/>
          </p:nvSpPr>
          <p:spPr>
            <a:xfrm>
              <a:off x="7346517" y="4246933"/>
              <a:ext cx="180000" cy="196770"/>
            </a:xfrm>
            <a:prstGeom prst="flowChartConnector">
              <a:avLst/>
            </a:prstGeom>
            <a:solidFill>
              <a:srgbClr val="7030A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92B2D003-50C9-8385-E3D5-181452CC4E82}"/>
                </a:ext>
              </a:extLst>
            </p:cNvPr>
            <p:cNvSpPr/>
            <p:nvPr/>
          </p:nvSpPr>
          <p:spPr>
            <a:xfrm>
              <a:off x="7359906" y="3334515"/>
              <a:ext cx="180000" cy="196770"/>
            </a:xfrm>
            <a:prstGeom prst="flowChartConnector">
              <a:avLst/>
            </a:prstGeom>
            <a:solidFill>
              <a:srgbClr val="7030A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83" name="流程图: 接点 182">
              <a:extLst>
                <a:ext uri="{FF2B5EF4-FFF2-40B4-BE49-F238E27FC236}">
                  <a16:creationId xmlns:a16="http://schemas.microsoft.com/office/drawing/2014/main" id="{8FCDA302-C20E-3069-DC4E-D4C35E7E98BC}"/>
                </a:ext>
              </a:extLst>
            </p:cNvPr>
            <p:cNvSpPr/>
            <p:nvPr/>
          </p:nvSpPr>
          <p:spPr>
            <a:xfrm>
              <a:off x="6809374" y="3264946"/>
              <a:ext cx="180000" cy="196770"/>
            </a:xfrm>
            <a:prstGeom prst="flowChartConnector">
              <a:avLst/>
            </a:prstGeom>
            <a:solidFill>
              <a:srgbClr val="7030A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04A55829-8B89-36B7-D7A6-99F4531C11C0}"/>
                </a:ext>
              </a:extLst>
            </p:cNvPr>
            <p:cNvCxnSpPr>
              <a:cxnSpLocks/>
              <a:stCxn id="178" idx="7"/>
              <a:endCxn id="181" idx="3"/>
            </p:cNvCxnSpPr>
            <p:nvPr/>
          </p:nvCxnSpPr>
          <p:spPr>
            <a:xfrm flipV="1">
              <a:off x="7145870" y="3502469"/>
              <a:ext cx="240396" cy="210547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66D4E46D-86B9-4DB1-25D3-CCD5334D565C}"/>
                </a:ext>
              </a:extLst>
            </p:cNvPr>
            <p:cNvCxnSpPr>
              <a:cxnSpLocks/>
              <a:stCxn id="183" idx="3"/>
              <a:endCxn id="178" idx="1"/>
            </p:cNvCxnSpPr>
            <p:nvPr/>
          </p:nvCxnSpPr>
          <p:spPr>
            <a:xfrm>
              <a:off x="6835735" y="3432901"/>
              <a:ext cx="182857" cy="280116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B68A70B6-35D2-7671-D197-D50DA88A2584}"/>
                </a:ext>
              </a:extLst>
            </p:cNvPr>
            <p:cNvCxnSpPr>
              <a:cxnSpLocks/>
              <a:stCxn id="178" idx="5"/>
              <a:endCxn id="180" idx="1"/>
            </p:cNvCxnSpPr>
            <p:nvPr/>
          </p:nvCxnSpPr>
          <p:spPr>
            <a:xfrm>
              <a:off x="7145870" y="3852155"/>
              <a:ext cx="227008" cy="423596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802E4657-DE78-FB52-012F-9524BD9066A3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7436516" y="4005071"/>
              <a:ext cx="108008" cy="241864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5F4987E4-566A-DE7D-7E99-9A83DE31EB2B}"/>
                </a:ext>
              </a:extLst>
            </p:cNvPr>
            <p:cNvCxnSpPr>
              <a:cxnSpLocks/>
              <a:stCxn id="179" idx="5"/>
              <a:endCxn id="180" idx="2"/>
            </p:cNvCxnSpPr>
            <p:nvPr/>
          </p:nvCxnSpPr>
          <p:spPr>
            <a:xfrm>
              <a:off x="6904606" y="4228805"/>
              <a:ext cx="441911" cy="116515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A82213F0-54B9-A331-2EDC-D186A79F9402}"/>
                </a:ext>
              </a:extLst>
            </p:cNvPr>
            <p:cNvCxnSpPr>
              <a:cxnSpLocks/>
              <a:endCxn id="183" idx="1"/>
            </p:cNvCxnSpPr>
            <p:nvPr/>
          </p:nvCxnSpPr>
          <p:spPr>
            <a:xfrm>
              <a:off x="6516585" y="3293763"/>
              <a:ext cx="319149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43DEB65D-23AE-6F93-FAFB-959B7B8B1727}"/>
                </a:ext>
              </a:extLst>
            </p:cNvPr>
            <p:cNvCxnSpPr>
              <a:cxnSpLocks/>
              <a:stCxn id="179" idx="2"/>
            </p:cNvCxnSpPr>
            <p:nvPr/>
          </p:nvCxnSpPr>
          <p:spPr>
            <a:xfrm flipH="1">
              <a:off x="6455802" y="4159236"/>
              <a:ext cx="295165" cy="137887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E76574F2-3CC6-53A1-6110-B4E7E2774A07}"/>
                </a:ext>
              </a:extLst>
            </p:cNvPr>
            <p:cNvCxnSpPr>
              <a:cxnSpLocks/>
              <a:stCxn id="181" idx="7"/>
            </p:cNvCxnSpPr>
            <p:nvPr/>
          </p:nvCxnSpPr>
          <p:spPr>
            <a:xfrm flipV="1">
              <a:off x="7513549" y="3223464"/>
              <a:ext cx="135829" cy="139869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箭头: 下 194">
            <a:extLst>
              <a:ext uri="{FF2B5EF4-FFF2-40B4-BE49-F238E27FC236}">
                <a16:creationId xmlns:a16="http://schemas.microsoft.com/office/drawing/2014/main" id="{0942B8AB-30FC-498F-B154-23DEA49B2809}"/>
              </a:ext>
            </a:extLst>
          </p:cNvPr>
          <p:cNvSpPr/>
          <p:nvPr/>
        </p:nvSpPr>
        <p:spPr>
          <a:xfrm>
            <a:off x="3890411" y="3509230"/>
            <a:ext cx="135000" cy="58972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箭头: 右 195">
            <a:extLst>
              <a:ext uri="{FF2B5EF4-FFF2-40B4-BE49-F238E27FC236}">
                <a16:creationId xmlns:a16="http://schemas.microsoft.com/office/drawing/2014/main" id="{E1AE6DE8-3E80-7CDC-F7F3-250592E237E9}"/>
              </a:ext>
            </a:extLst>
          </p:cNvPr>
          <p:cNvSpPr/>
          <p:nvPr/>
        </p:nvSpPr>
        <p:spPr>
          <a:xfrm>
            <a:off x="4300273" y="4666429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870D6B8F-A59A-BA23-61EF-D6E1CC32B6B4}"/>
              </a:ext>
            </a:extLst>
          </p:cNvPr>
          <p:cNvGrpSpPr/>
          <p:nvPr/>
        </p:nvGrpSpPr>
        <p:grpSpPr>
          <a:xfrm>
            <a:off x="4430158" y="4100251"/>
            <a:ext cx="1440000" cy="1440000"/>
            <a:chOff x="6362231" y="3062587"/>
            <a:chExt cx="1440000" cy="1440000"/>
          </a:xfrm>
          <a:scene3d>
            <a:camera prst="isometricOffAxis2Right"/>
            <a:lightRig rig="threePt" dir="t"/>
          </a:scene3d>
        </p:grpSpPr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C50EA0A8-5567-9CEE-9231-FA40C922CBD5}"/>
                </a:ext>
              </a:extLst>
            </p:cNvPr>
            <p:cNvSpPr/>
            <p:nvPr/>
          </p:nvSpPr>
          <p:spPr>
            <a:xfrm>
              <a:off x="6362231" y="3062587"/>
              <a:ext cx="1440000" cy="14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流程图: 接点 198">
              <a:extLst>
                <a:ext uri="{FF2B5EF4-FFF2-40B4-BE49-F238E27FC236}">
                  <a16:creationId xmlns:a16="http://schemas.microsoft.com/office/drawing/2014/main" id="{0A821CDD-140F-C48D-49CE-EB54361F27A4}"/>
                </a:ext>
              </a:extLst>
            </p:cNvPr>
            <p:cNvSpPr/>
            <p:nvPr/>
          </p:nvSpPr>
          <p:spPr>
            <a:xfrm>
              <a:off x="6992229" y="3684201"/>
              <a:ext cx="180000" cy="19677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流程图: 接点 199">
              <a:extLst>
                <a:ext uri="{FF2B5EF4-FFF2-40B4-BE49-F238E27FC236}">
                  <a16:creationId xmlns:a16="http://schemas.microsoft.com/office/drawing/2014/main" id="{9CA6326A-0252-E765-9F7F-6227D2BA86E0}"/>
                </a:ext>
              </a:extLst>
            </p:cNvPr>
            <p:cNvSpPr/>
            <p:nvPr/>
          </p:nvSpPr>
          <p:spPr>
            <a:xfrm>
              <a:off x="6750967" y="4060851"/>
              <a:ext cx="180000" cy="19677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接点 200">
              <a:extLst>
                <a:ext uri="{FF2B5EF4-FFF2-40B4-BE49-F238E27FC236}">
                  <a16:creationId xmlns:a16="http://schemas.microsoft.com/office/drawing/2014/main" id="{3C9E0E76-8ECC-2398-4CAD-901B1D3DE661}"/>
                </a:ext>
              </a:extLst>
            </p:cNvPr>
            <p:cNvSpPr/>
            <p:nvPr/>
          </p:nvSpPr>
          <p:spPr>
            <a:xfrm>
              <a:off x="7346517" y="4246933"/>
              <a:ext cx="180000" cy="19677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接点 201">
              <a:extLst>
                <a:ext uri="{FF2B5EF4-FFF2-40B4-BE49-F238E27FC236}">
                  <a16:creationId xmlns:a16="http://schemas.microsoft.com/office/drawing/2014/main" id="{D17FF3AE-F696-C587-7B43-82DA45470769}"/>
                </a:ext>
              </a:extLst>
            </p:cNvPr>
            <p:cNvSpPr/>
            <p:nvPr/>
          </p:nvSpPr>
          <p:spPr>
            <a:xfrm>
              <a:off x="7359906" y="3334515"/>
              <a:ext cx="180000" cy="19677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03" name="流程图: 接点 202">
              <a:extLst>
                <a:ext uri="{FF2B5EF4-FFF2-40B4-BE49-F238E27FC236}">
                  <a16:creationId xmlns:a16="http://schemas.microsoft.com/office/drawing/2014/main" id="{E2FEC641-65FF-CC07-11AE-75CE80494161}"/>
                </a:ext>
              </a:extLst>
            </p:cNvPr>
            <p:cNvSpPr/>
            <p:nvPr/>
          </p:nvSpPr>
          <p:spPr>
            <a:xfrm>
              <a:off x="6809374" y="3264946"/>
              <a:ext cx="180000" cy="19677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BCEF3779-36C1-9C69-70C3-BDE250BDEC0A}"/>
                </a:ext>
              </a:extLst>
            </p:cNvPr>
            <p:cNvCxnSpPr>
              <a:cxnSpLocks/>
              <a:stCxn id="199" idx="7"/>
              <a:endCxn id="202" idx="3"/>
            </p:cNvCxnSpPr>
            <p:nvPr/>
          </p:nvCxnSpPr>
          <p:spPr>
            <a:xfrm flipV="1">
              <a:off x="7145870" y="3502469"/>
              <a:ext cx="240396" cy="210547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BD08ACC5-CA75-7DD6-1817-D630F04C63AA}"/>
                </a:ext>
              </a:extLst>
            </p:cNvPr>
            <p:cNvCxnSpPr>
              <a:cxnSpLocks/>
              <a:stCxn id="203" idx="3"/>
              <a:endCxn id="199" idx="1"/>
            </p:cNvCxnSpPr>
            <p:nvPr/>
          </p:nvCxnSpPr>
          <p:spPr>
            <a:xfrm>
              <a:off x="6835735" y="3432901"/>
              <a:ext cx="182857" cy="28011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598650AE-63AD-6BBD-7EDA-34EDA2651936}"/>
                </a:ext>
              </a:extLst>
            </p:cNvPr>
            <p:cNvCxnSpPr>
              <a:cxnSpLocks/>
              <a:stCxn id="199" idx="5"/>
              <a:endCxn id="201" idx="1"/>
            </p:cNvCxnSpPr>
            <p:nvPr/>
          </p:nvCxnSpPr>
          <p:spPr>
            <a:xfrm>
              <a:off x="7145870" y="3852155"/>
              <a:ext cx="227008" cy="42359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AF8AE671-7E1B-8665-9EC7-F590E42AE892}"/>
                </a:ext>
              </a:extLst>
            </p:cNvPr>
            <p:cNvCxnSpPr>
              <a:cxnSpLocks/>
              <a:endCxn id="201" idx="0"/>
            </p:cNvCxnSpPr>
            <p:nvPr/>
          </p:nvCxnSpPr>
          <p:spPr>
            <a:xfrm flipH="1">
              <a:off x="7436516" y="4005071"/>
              <a:ext cx="108008" cy="24186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127BC69A-7ABC-BB95-9BAF-905A79764DCC}"/>
                </a:ext>
              </a:extLst>
            </p:cNvPr>
            <p:cNvCxnSpPr>
              <a:cxnSpLocks/>
              <a:stCxn id="200" idx="5"/>
              <a:endCxn id="201" idx="2"/>
            </p:cNvCxnSpPr>
            <p:nvPr/>
          </p:nvCxnSpPr>
          <p:spPr>
            <a:xfrm>
              <a:off x="6904606" y="4228805"/>
              <a:ext cx="441911" cy="11651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50B38B3D-D816-6399-70A8-839180F5CA4F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6516585" y="3293763"/>
              <a:ext cx="31914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63F01AFF-43F2-78C6-3F87-B5399F677681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 flipH="1">
              <a:off x="6455802" y="4159236"/>
              <a:ext cx="295165" cy="137887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79B7B9E2-6926-B30D-3754-999DD6C3482C}"/>
                </a:ext>
              </a:extLst>
            </p:cNvPr>
            <p:cNvCxnSpPr>
              <a:cxnSpLocks/>
              <a:stCxn id="202" idx="7"/>
            </p:cNvCxnSpPr>
            <p:nvPr/>
          </p:nvCxnSpPr>
          <p:spPr>
            <a:xfrm flipV="1">
              <a:off x="7513549" y="3223464"/>
              <a:ext cx="135829" cy="139869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箭头: 下 211">
            <a:extLst>
              <a:ext uri="{FF2B5EF4-FFF2-40B4-BE49-F238E27FC236}">
                <a16:creationId xmlns:a16="http://schemas.microsoft.com/office/drawing/2014/main" id="{F4706E06-6D61-3DAE-887E-114467BBACF8}"/>
              </a:ext>
            </a:extLst>
          </p:cNvPr>
          <p:cNvSpPr/>
          <p:nvPr/>
        </p:nvSpPr>
        <p:spPr>
          <a:xfrm>
            <a:off x="5125988" y="5503834"/>
            <a:ext cx="135000" cy="58972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037E101D-09C4-7BFA-12DE-4AA6DF042276}"/>
              </a:ext>
            </a:extLst>
          </p:cNvPr>
          <p:cNvGrpSpPr/>
          <p:nvPr/>
        </p:nvGrpSpPr>
        <p:grpSpPr>
          <a:xfrm>
            <a:off x="4653488" y="6124870"/>
            <a:ext cx="1080000" cy="1080000"/>
            <a:chOff x="7272855" y="3318585"/>
            <a:chExt cx="1080000" cy="1080000"/>
          </a:xfrm>
          <a:scene3d>
            <a:camera prst="isometricOffAxis2Right"/>
            <a:lightRig rig="threePt" dir="t"/>
          </a:scene3d>
        </p:grpSpPr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94115058-AE9C-709E-1729-9C4E9841C358}"/>
                </a:ext>
              </a:extLst>
            </p:cNvPr>
            <p:cNvSpPr/>
            <p:nvPr/>
          </p:nvSpPr>
          <p:spPr>
            <a:xfrm>
              <a:off x="7272855" y="3318585"/>
              <a:ext cx="1080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流程图: 接点 214">
              <a:extLst>
                <a:ext uri="{FF2B5EF4-FFF2-40B4-BE49-F238E27FC236}">
                  <a16:creationId xmlns:a16="http://schemas.microsoft.com/office/drawing/2014/main" id="{0CD0A7B7-9B81-0937-2193-C07C26873457}"/>
                </a:ext>
              </a:extLst>
            </p:cNvPr>
            <p:cNvSpPr/>
            <p:nvPr/>
          </p:nvSpPr>
          <p:spPr>
            <a:xfrm>
              <a:off x="7747405" y="3482999"/>
              <a:ext cx="180000" cy="196770"/>
            </a:xfrm>
            <a:prstGeom prst="flowChartConnector">
              <a:avLst/>
            </a:prstGeom>
            <a:solidFill>
              <a:srgbClr val="FF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D81B41E9-9D8E-87BA-F8DB-EAAF25267BE4}"/>
                </a:ext>
              </a:extLst>
            </p:cNvPr>
            <p:cNvSpPr/>
            <p:nvPr/>
          </p:nvSpPr>
          <p:spPr>
            <a:xfrm>
              <a:off x="7506143" y="3859649"/>
              <a:ext cx="180000" cy="196770"/>
            </a:xfrm>
            <a:prstGeom prst="flowChartConnector">
              <a:avLst/>
            </a:prstGeom>
            <a:solidFill>
              <a:srgbClr val="FF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流程图: 接点 216">
              <a:extLst>
                <a:ext uri="{FF2B5EF4-FFF2-40B4-BE49-F238E27FC236}">
                  <a16:creationId xmlns:a16="http://schemas.microsoft.com/office/drawing/2014/main" id="{64FEBD2F-3000-49B2-19A1-9A335400B65E}"/>
                </a:ext>
              </a:extLst>
            </p:cNvPr>
            <p:cNvSpPr/>
            <p:nvPr/>
          </p:nvSpPr>
          <p:spPr>
            <a:xfrm>
              <a:off x="8101693" y="4045731"/>
              <a:ext cx="180000" cy="196770"/>
            </a:xfrm>
            <a:prstGeom prst="flowChartConnector">
              <a:avLst/>
            </a:prstGeom>
            <a:solidFill>
              <a:srgbClr val="FF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31FB08FE-F65A-F6C9-4908-F7B61CF55DE0}"/>
                </a:ext>
              </a:extLst>
            </p:cNvPr>
            <p:cNvCxnSpPr>
              <a:cxnSpLocks/>
              <a:stCxn id="215" idx="5"/>
              <a:endCxn id="217" idx="1"/>
            </p:cNvCxnSpPr>
            <p:nvPr/>
          </p:nvCxnSpPr>
          <p:spPr>
            <a:xfrm>
              <a:off x="7901046" y="3650953"/>
              <a:ext cx="227008" cy="423596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DD6974CC-5977-6EF0-FBEA-E78D13F7354C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 flipH="1">
              <a:off x="8191692" y="3803869"/>
              <a:ext cx="108008" cy="24186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1AA043F5-A235-252C-106B-79A22B523885}"/>
                </a:ext>
              </a:extLst>
            </p:cNvPr>
            <p:cNvCxnSpPr>
              <a:cxnSpLocks/>
              <a:stCxn id="216" idx="5"/>
              <a:endCxn id="217" idx="2"/>
            </p:cNvCxnSpPr>
            <p:nvPr/>
          </p:nvCxnSpPr>
          <p:spPr>
            <a:xfrm>
              <a:off x="7659782" y="4027603"/>
              <a:ext cx="441911" cy="116515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030FCBDC-CA0D-3B29-971C-B000418DDAA3}"/>
                </a:ext>
              </a:extLst>
            </p:cNvPr>
            <p:cNvCxnSpPr>
              <a:cxnSpLocks/>
              <a:stCxn id="216" idx="2"/>
            </p:cNvCxnSpPr>
            <p:nvPr/>
          </p:nvCxnSpPr>
          <p:spPr>
            <a:xfrm flipH="1">
              <a:off x="7272855" y="3958034"/>
              <a:ext cx="233288" cy="11651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箭头: 右 229">
            <a:extLst>
              <a:ext uri="{FF2B5EF4-FFF2-40B4-BE49-F238E27FC236}">
                <a16:creationId xmlns:a16="http://schemas.microsoft.com/office/drawing/2014/main" id="{4F221CB1-02CB-0E16-CC78-B1549CDA67E7}"/>
              </a:ext>
            </a:extLst>
          </p:cNvPr>
          <p:cNvSpPr/>
          <p:nvPr/>
        </p:nvSpPr>
        <p:spPr>
          <a:xfrm>
            <a:off x="5440805" y="6516716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57FBAA25-809E-051A-31E5-C883E3B67C29}"/>
              </a:ext>
            </a:extLst>
          </p:cNvPr>
          <p:cNvGrpSpPr/>
          <p:nvPr/>
        </p:nvGrpSpPr>
        <p:grpSpPr>
          <a:xfrm>
            <a:off x="5673613" y="6067218"/>
            <a:ext cx="1080000" cy="1080000"/>
            <a:chOff x="7272855" y="3318585"/>
            <a:chExt cx="1080000" cy="1080000"/>
          </a:xfrm>
          <a:scene3d>
            <a:camera prst="isometricOffAxis2Right"/>
            <a:lightRig rig="threePt" dir="t"/>
          </a:scene3d>
        </p:grpSpPr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547AF2A9-3C61-559B-A864-D5BFA784E6A4}"/>
                </a:ext>
              </a:extLst>
            </p:cNvPr>
            <p:cNvSpPr/>
            <p:nvPr/>
          </p:nvSpPr>
          <p:spPr>
            <a:xfrm>
              <a:off x="7272855" y="3318585"/>
              <a:ext cx="1080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流程图: 接点 232">
              <a:extLst>
                <a:ext uri="{FF2B5EF4-FFF2-40B4-BE49-F238E27FC236}">
                  <a16:creationId xmlns:a16="http://schemas.microsoft.com/office/drawing/2014/main" id="{DBD72607-3AD3-2089-8E47-74456F9A4C78}"/>
                </a:ext>
              </a:extLst>
            </p:cNvPr>
            <p:cNvSpPr/>
            <p:nvPr/>
          </p:nvSpPr>
          <p:spPr>
            <a:xfrm>
              <a:off x="7747405" y="3482999"/>
              <a:ext cx="180000" cy="196770"/>
            </a:xfrm>
            <a:prstGeom prst="flowChartConnector">
              <a:avLst/>
            </a:prstGeom>
            <a:solidFill>
              <a:srgbClr val="C0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流程图: 接点 233">
              <a:extLst>
                <a:ext uri="{FF2B5EF4-FFF2-40B4-BE49-F238E27FC236}">
                  <a16:creationId xmlns:a16="http://schemas.microsoft.com/office/drawing/2014/main" id="{3BF7EF43-C024-C129-3BC9-ABC48FDC54E8}"/>
                </a:ext>
              </a:extLst>
            </p:cNvPr>
            <p:cNvSpPr/>
            <p:nvPr/>
          </p:nvSpPr>
          <p:spPr>
            <a:xfrm>
              <a:off x="7506143" y="3859649"/>
              <a:ext cx="180000" cy="196770"/>
            </a:xfrm>
            <a:prstGeom prst="flowChartConnector">
              <a:avLst/>
            </a:prstGeom>
            <a:solidFill>
              <a:srgbClr val="C0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流程图: 接点 234">
              <a:extLst>
                <a:ext uri="{FF2B5EF4-FFF2-40B4-BE49-F238E27FC236}">
                  <a16:creationId xmlns:a16="http://schemas.microsoft.com/office/drawing/2014/main" id="{8D72C064-75DE-6D96-05A2-31E4827918D1}"/>
                </a:ext>
              </a:extLst>
            </p:cNvPr>
            <p:cNvSpPr/>
            <p:nvPr/>
          </p:nvSpPr>
          <p:spPr>
            <a:xfrm>
              <a:off x="8101693" y="4045731"/>
              <a:ext cx="180000" cy="196770"/>
            </a:xfrm>
            <a:prstGeom prst="flowChartConnector">
              <a:avLst/>
            </a:prstGeom>
            <a:solidFill>
              <a:srgbClr val="C000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A0BCB473-F8DC-40F5-F26A-C6A27F67FE2F}"/>
                </a:ext>
              </a:extLst>
            </p:cNvPr>
            <p:cNvCxnSpPr>
              <a:cxnSpLocks/>
              <a:stCxn id="233" idx="5"/>
              <a:endCxn id="235" idx="1"/>
            </p:cNvCxnSpPr>
            <p:nvPr/>
          </p:nvCxnSpPr>
          <p:spPr>
            <a:xfrm>
              <a:off x="7901046" y="3650953"/>
              <a:ext cx="227008" cy="423596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EF2D5D70-E60B-D95C-76B8-75E579D3E202}"/>
                </a:ext>
              </a:extLst>
            </p:cNvPr>
            <p:cNvCxnSpPr>
              <a:cxnSpLocks/>
              <a:endCxn id="235" idx="0"/>
            </p:cNvCxnSpPr>
            <p:nvPr/>
          </p:nvCxnSpPr>
          <p:spPr>
            <a:xfrm flipH="1">
              <a:off x="8191692" y="3803869"/>
              <a:ext cx="108008" cy="241864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2623DCFC-F2F4-B3AE-A5A3-85F572B854A8}"/>
                </a:ext>
              </a:extLst>
            </p:cNvPr>
            <p:cNvCxnSpPr>
              <a:cxnSpLocks/>
              <a:stCxn id="234" idx="5"/>
              <a:endCxn id="235" idx="2"/>
            </p:cNvCxnSpPr>
            <p:nvPr/>
          </p:nvCxnSpPr>
          <p:spPr>
            <a:xfrm>
              <a:off x="7659782" y="4027603"/>
              <a:ext cx="441911" cy="11651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18514F00-EC53-F829-377F-D27B176957A7}"/>
                </a:ext>
              </a:extLst>
            </p:cNvPr>
            <p:cNvCxnSpPr>
              <a:cxnSpLocks/>
              <a:stCxn id="234" idx="2"/>
            </p:cNvCxnSpPr>
            <p:nvPr/>
          </p:nvCxnSpPr>
          <p:spPr>
            <a:xfrm flipH="1">
              <a:off x="7272855" y="3958034"/>
              <a:ext cx="233288" cy="11651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箭头: 下 239">
            <a:extLst>
              <a:ext uri="{FF2B5EF4-FFF2-40B4-BE49-F238E27FC236}">
                <a16:creationId xmlns:a16="http://schemas.microsoft.com/office/drawing/2014/main" id="{6F0DB6F4-ABFA-23EC-E140-D1D7AC120F87}"/>
              </a:ext>
            </a:extLst>
          </p:cNvPr>
          <p:cNvSpPr/>
          <p:nvPr/>
        </p:nvSpPr>
        <p:spPr>
          <a:xfrm rot="10800000">
            <a:off x="6127409" y="5485218"/>
            <a:ext cx="135000" cy="5897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8487B80-E68E-AEE0-AD74-8121125ED68A}"/>
              </a:ext>
            </a:extLst>
          </p:cNvPr>
          <p:cNvGrpSpPr/>
          <p:nvPr/>
        </p:nvGrpSpPr>
        <p:grpSpPr>
          <a:xfrm>
            <a:off x="5478395" y="4062217"/>
            <a:ext cx="1440000" cy="1440000"/>
            <a:chOff x="6362231" y="3062587"/>
            <a:chExt cx="1440000" cy="1440000"/>
          </a:xfrm>
          <a:scene3d>
            <a:camera prst="isometricOffAxis2Right"/>
            <a:lightRig rig="threePt" dir="t"/>
          </a:scene3d>
        </p:grpSpPr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E2BD25C1-B255-0812-F610-CA60177E8525}"/>
                </a:ext>
              </a:extLst>
            </p:cNvPr>
            <p:cNvSpPr/>
            <p:nvPr/>
          </p:nvSpPr>
          <p:spPr>
            <a:xfrm>
              <a:off x="6362231" y="3062587"/>
              <a:ext cx="1440000" cy="14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3" name="流程图: 接点 242">
              <a:extLst>
                <a:ext uri="{FF2B5EF4-FFF2-40B4-BE49-F238E27FC236}">
                  <a16:creationId xmlns:a16="http://schemas.microsoft.com/office/drawing/2014/main" id="{C832AF5A-AFAC-4D1C-655E-67485D09BA49}"/>
                </a:ext>
              </a:extLst>
            </p:cNvPr>
            <p:cNvSpPr/>
            <p:nvPr/>
          </p:nvSpPr>
          <p:spPr>
            <a:xfrm>
              <a:off x="6992229" y="3684201"/>
              <a:ext cx="180000" cy="196770"/>
            </a:xfrm>
            <a:prstGeom prst="flowChartConnector">
              <a:avLst/>
            </a:prstGeom>
            <a:solidFill>
              <a:srgbClr val="D749D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接点 243">
              <a:extLst>
                <a:ext uri="{FF2B5EF4-FFF2-40B4-BE49-F238E27FC236}">
                  <a16:creationId xmlns:a16="http://schemas.microsoft.com/office/drawing/2014/main" id="{5F7D755F-9820-2C78-B437-EBA43406F2C2}"/>
                </a:ext>
              </a:extLst>
            </p:cNvPr>
            <p:cNvSpPr/>
            <p:nvPr/>
          </p:nvSpPr>
          <p:spPr>
            <a:xfrm>
              <a:off x="6750967" y="4060851"/>
              <a:ext cx="180000" cy="196770"/>
            </a:xfrm>
            <a:prstGeom prst="flowChartConnector">
              <a:avLst/>
            </a:prstGeom>
            <a:solidFill>
              <a:srgbClr val="D749D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E3D7E7DC-8BD7-BFA9-1305-942644F3996C}"/>
                </a:ext>
              </a:extLst>
            </p:cNvPr>
            <p:cNvSpPr/>
            <p:nvPr/>
          </p:nvSpPr>
          <p:spPr>
            <a:xfrm>
              <a:off x="7346517" y="4246933"/>
              <a:ext cx="180000" cy="196770"/>
            </a:xfrm>
            <a:prstGeom prst="flowChartConnector">
              <a:avLst/>
            </a:prstGeom>
            <a:solidFill>
              <a:srgbClr val="D749D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2B3B7F94-67C8-09F0-28D4-8B2BBC318F05}"/>
                </a:ext>
              </a:extLst>
            </p:cNvPr>
            <p:cNvSpPr/>
            <p:nvPr/>
          </p:nvSpPr>
          <p:spPr>
            <a:xfrm>
              <a:off x="7359906" y="3334515"/>
              <a:ext cx="180000" cy="196770"/>
            </a:xfrm>
            <a:prstGeom prst="flowChartConnector">
              <a:avLst/>
            </a:prstGeom>
            <a:solidFill>
              <a:srgbClr val="D749D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D97E3C41-F89D-DA71-34D1-20D752F04C64}"/>
                </a:ext>
              </a:extLst>
            </p:cNvPr>
            <p:cNvSpPr/>
            <p:nvPr/>
          </p:nvSpPr>
          <p:spPr>
            <a:xfrm>
              <a:off x="6809374" y="3264946"/>
              <a:ext cx="180000" cy="196770"/>
            </a:xfrm>
            <a:prstGeom prst="flowChartConnector">
              <a:avLst/>
            </a:prstGeom>
            <a:solidFill>
              <a:srgbClr val="D749D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1C758DB9-D845-797E-E454-95E5D95F45E0}"/>
                </a:ext>
              </a:extLst>
            </p:cNvPr>
            <p:cNvCxnSpPr>
              <a:cxnSpLocks/>
              <a:stCxn id="243" idx="7"/>
              <a:endCxn id="246" idx="3"/>
            </p:cNvCxnSpPr>
            <p:nvPr/>
          </p:nvCxnSpPr>
          <p:spPr>
            <a:xfrm flipV="1">
              <a:off x="7145870" y="3502469"/>
              <a:ext cx="240396" cy="210547"/>
            </a:xfrm>
            <a:prstGeom prst="line">
              <a:avLst/>
            </a:prstGeom>
            <a:ln w="19050">
              <a:solidFill>
                <a:srgbClr val="D749D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5211B215-3ECD-F9FE-2CF4-212513610172}"/>
                </a:ext>
              </a:extLst>
            </p:cNvPr>
            <p:cNvCxnSpPr>
              <a:cxnSpLocks/>
              <a:stCxn id="247" idx="3"/>
              <a:endCxn id="243" idx="1"/>
            </p:cNvCxnSpPr>
            <p:nvPr/>
          </p:nvCxnSpPr>
          <p:spPr>
            <a:xfrm>
              <a:off x="6835735" y="3432901"/>
              <a:ext cx="182857" cy="280116"/>
            </a:xfrm>
            <a:prstGeom prst="line">
              <a:avLst/>
            </a:prstGeom>
            <a:ln w="19050">
              <a:solidFill>
                <a:srgbClr val="D749D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59F68944-3534-BE76-0BE5-50B2A017A1A3}"/>
                </a:ext>
              </a:extLst>
            </p:cNvPr>
            <p:cNvCxnSpPr>
              <a:cxnSpLocks/>
              <a:stCxn id="243" idx="5"/>
              <a:endCxn id="245" idx="1"/>
            </p:cNvCxnSpPr>
            <p:nvPr/>
          </p:nvCxnSpPr>
          <p:spPr>
            <a:xfrm>
              <a:off x="7145870" y="3852155"/>
              <a:ext cx="227008" cy="423596"/>
            </a:xfrm>
            <a:prstGeom prst="line">
              <a:avLst/>
            </a:prstGeom>
            <a:ln w="19050">
              <a:solidFill>
                <a:srgbClr val="D749D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232243D4-3166-B74F-BE8F-95BC9015D0B6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 flipH="1">
              <a:off x="7436516" y="4005071"/>
              <a:ext cx="108008" cy="241864"/>
            </a:xfrm>
            <a:prstGeom prst="line">
              <a:avLst/>
            </a:prstGeom>
            <a:ln w="19050">
              <a:solidFill>
                <a:srgbClr val="D749D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D0414B1F-9AAE-934A-5256-D88378878DF1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>
              <a:off x="6904606" y="4228805"/>
              <a:ext cx="441911" cy="116515"/>
            </a:xfrm>
            <a:prstGeom prst="line">
              <a:avLst/>
            </a:prstGeom>
            <a:ln w="19050">
              <a:solidFill>
                <a:srgbClr val="D749D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DC1B6996-D19E-E5F2-8A5B-4AFD84A0C8BA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>
              <a:off x="6516585" y="3293763"/>
              <a:ext cx="319149" cy="0"/>
            </a:xfrm>
            <a:prstGeom prst="line">
              <a:avLst/>
            </a:prstGeom>
            <a:ln w="19050">
              <a:solidFill>
                <a:srgbClr val="D749D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0593A6CC-90DA-F13C-70C5-A4B58B474C8A}"/>
                </a:ext>
              </a:extLst>
            </p:cNvPr>
            <p:cNvCxnSpPr>
              <a:cxnSpLocks/>
              <a:stCxn id="244" idx="2"/>
            </p:cNvCxnSpPr>
            <p:nvPr/>
          </p:nvCxnSpPr>
          <p:spPr>
            <a:xfrm flipH="1">
              <a:off x="6455802" y="4159236"/>
              <a:ext cx="295165" cy="137887"/>
            </a:xfrm>
            <a:prstGeom prst="line">
              <a:avLst/>
            </a:prstGeom>
            <a:ln w="19050">
              <a:solidFill>
                <a:srgbClr val="D749D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CBDF3D4E-BF09-6933-B621-04044A34D154}"/>
                </a:ext>
              </a:extLst>
            </p:cNvPr>
            <p:cNvCxnSpPr>
              <a:cxnSpLocks/>
              <a:stCxn id="246" idx="7"/>
            </p:cNvCxnSpPr>
            <p:nvPr/>
          </p:nvCxnSpPr>
          <p:spPr>
            <a:xfrm flipV="1">
              <a:off x="7513549" y="3223464"/>
              <a:ext cx="135829" cy="139869"/>
            </a:xfrm>
            <a:prstGeom prst="line">
              <a:avLst/>
            </a:prstGeom>
            <a:ln w="19050">
              <a:solidFill>
                <a:srgbClr val="D749D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箭头: 右 255">
            <a:extLst>
              <a:ext uri="{FF2B5EF4-FFF2-40B4-BE49-F238E27FC236}">
                <a16:creationId xmlns:a16="http://schemas.microsoft.com/office/drawing/2014/main" id="{0A0C5F3E-5B0E-B96C-6BE4-62EBA4955B8B}"/>
              </a:ext>
            </a:extLst>
          </p:cNvPr>
          <p:cNvSpPr/>
          <p:nvPr/>
        </p:nvSpPr>
        <p:spPr>
          <a:xfrm>
            <a:off x="6524128" y="4666849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87F05E3B-CA07-DDA3-2FD6-FCCB5FB61090}"/>
              </a:ext>
            </a:extLst>
          </p:cNvPr>
          <p:cNvGrpSpPr/>
          <p:nvPr/>
        </p:nvGrpSpPr>
        <p:grpSpPr>
          <a:xfrm>
            <a:off x="6650690" y="4059830"/>
            <a:ext cx="1440000" cy="1440000"/>
            <a:chOff x="6362231" y="3062587"/>
            <a:chExt cx="1440000" cy="1440000"/>
          </a:xfrm>
          <a:scene3d>
            <a:camera prst="isometricOffAxis2Right"/>
            <a:lightRig rig="threePt" dir="t"/>
          </a:scene3d>
        </p:grpSpPr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1F43C652-F454-A892-01E5-DBD0C78BCB2F}"/>
                </a:ext>
              </a:extLst>
            </p:cNvPr>
            <p:cNvSpPr/>
            <p:nvPr/>
          </p:nvSpPr>
          <p:spPr>
            <a:xfrm>
              <a:off x="6362231" y="3062587"/>
              <a:ext cx="1440000" cy="14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9" name="流程图: 接点 258">
              <a:extLst>
                <a:ext uri="{FF2B5EF4-FFF2-40B4-BE49-F238E27FC236}">
                  <a16:creationId xmlns:a16="http://schemas.microsoft.com/office/drawing/2014/main" id="{40384BCD-F542-7214-4BD6-6CE5AEA66AF4}"/>
                </a:ext>
              </a:extLst>
            </p:cNvPr>
            <p:cNvSpPr/>
            <p:nvPr/>
          </p:nvSpPr>
          <p:spPr>
            <a:xfrm>
              <a:off x="6992229" y="3684201"/>
              <a:ext cx="180000" cy="196770"/>
            </a:xfrm>
            <a:prstGeom prst="flowChartConnector">
              <a:avLst/>
            </a:prstGeom>
            <a:solidFill>
              <a:srgbClr val="00FFFF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流程图: 接点 259">
              <a:extLst>
                <a:ext uri="{FF2B5EF4-FFF2-40B4-BE49-F238E27FC236}">
                  <a16:creationId xmlns:a16="http://schemas.microsoft.com/office/drawing/2014/main" id="{EBB11A24-1018-EBA0-809B-13B1875970EB}"/>
                </a:ext>
              </a:extLst>
            </p:cNvPr>
            <p:cNvSpPr/>
            <p:nvPr/>
          </p:nvSpPr>
          <p:spPr>
            <a:xfrm>
              <a:off x="6750967" y="4060851"/>
              <a:ext cx="180000" cy="196770"/>
            </a:xfrm>
            <a:prstGeom prst="flowChartConnector">
              <a:avLst/>
            </a:prstGeom>
            <a:solidFill>
              <a:srgbClr val="00FFFF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流程图: 接点 260">
              <a:extLst>
                <a:ext uri="{FF2B5EF4-FFF2-40B4-BE49-F238E27FC236}">
                  <a16:creationId xmlns:a16="http://schemas.microsoft.com/office/drawing/2014/main" id="{E2834C25-DC52-ABCA-82B9-E0DE53E270C7}"/>
                </a:ext>
              </a:extLst>
            </p:cNvPr>
            <p:cNvSpPr/>
            <p:nvPr/>
          </p:nvSpPr>
          <p:spPr>
            <a:xfrm>
              <a:off x="7346517" y="4246933"/>
              <a:ext cx="180000" cy="196770"/>
            </a:xfrm>
            <a:prstGeom prst="flowChartConnector">
              <a:avLst/>
            </a:prstGeom>
            <a:solidFill>
              <a:srgbClr val="00FFFF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流程图: 接点 261">
              <a:extLst>
                <a:ext uri="{FF2B5EF4-FFF2-40B4-BE49-F238E27FC236}">
                  <a16:creationId xmlns:a16="http://schemas.microsoft.com/office/drawing/2014/main" id="{0548FC74-ED51-4EAC-5330-3EED91BFB9F5}"/>
                </a:ext>
              </a:extLst>
            </p:cNvPr>
            <p:cNvSpPr/>
            <p:nvPr/>
          </p:nvSpPr>
          <p:spPr>
            <a:xfrm>
              <a:off x="7359906" y="3334515"/>
              <a:ext cx="180000" cy="196770"/>
            </a:xfrm>
            <a:prstGeom prst="flowChartConnector">
              <a:avLst/>
            </a:prstGeom>
            <a:solidFill>
              <a:srgbClr val="00FFFF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63" name="流程图: 接点 262">
              <a:extLst>
                <a:ext uri="{FF2B5EF4-FFF2-40B4-BE49-F238E27FC236}">
                  <a16:creationId xmlns:a16="http://schemas.microsoft.com/office/drawing/2014/main" id="{C5A0E33B-BFF3-AEA5-F9C4-840AB728FC32}"/>
                </a:ext>
              </a:extLst>
            </p:cNvPr>
            <p:cNvSpPr/>
            <p:nvPr/>
          </p:nvSpPr>
          <p:spPr>
            <a:xfrm>
              <a:off x="6809374" y="3264946"/>
              <a:ext cx="180000" cy="196770"/>
            </a:xfrm>
            <a:prstGeom prst="flowChartConnector">
              <a:avLst/>
            </a:prstGeom>
            <a:solidFill>
              <a:srgbClr val="00FFFF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D2397807-06A1-4774-DD53-5CC116FCCD35}"/>
                </a:ext>
              </a:extLst>
            </p:cNvPr>
            <p:cNvCxnSpPr>
              <a:cxnSpLocks/>
              <a:stCxn id="259" idx="7"/>
              <a:endCxn id="262" idx="3"/>
            </p:cNvCxnSpPr>
            <p:nvPr/>
          </p:nvCxnSpPr>
          <p:spPr>
            <a:xfrm flipV="1">
              <a:off x="7145870" y="3502469"/>
              <a:ext cx="240396" cy="210547"/>
            </a:xfrm>
            <a:prstGeom prst="line">
              <a:avLst/>
            </a:prstGeom>
            <a:ln w="19050">
              <a:solidFill>
                <a:srgbClr val="00FFFF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F0C0A1D4-BA01-E648-A036-D72D7B6A1242}"/>
                </a:ext>
              </a:extLst>
            </p:cNvPr>
            <p:cNvCxnSpPr>
              <a:cxnSpLocks/>
              <a:stCxn id="263" idx="3"/>
              <a:endCxn id="259" idx="1"/>
            </p:cNvCxnSpPr>
            <p:nvPr/>
          </p:nvCxnSpPr>
          <p:spPr>
            <a:xfrm>
              <a:off x="6835735" y="3432901"/>
              <a:ext cx="182857" cy="280116"/>
            </a:xfrm>
            <a:prstGeom prst="line">
              <a:avLst/>
            </a:prstGeom>
            <a:ln w="19050">
              <a:solidFill>
                <a:srgbClr val="00FFFF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DED964DB-58B1-B26D-2880-5BED14FA2F0D}"/>
                </a:ext>
              </a:extLst>
            </p:cNvPr>
            <p:cNvCxnSpPr>
              <a:cxnSpLocks/>
              <a:stCxn id="259" idx="5"/>
              <a:endCxn id="261" idx="1"/>
            </p:cNvCxnSpPr>
            <p:nvPr/>
          </p:nvCxnSpPr>
          <p:spPr>
            <a:xfrm>
              <a:off x="7145870" y="3852155"/>
              <a:ext cx="227008" cy="423596"/>
            </a:xfrm>
            <a:prstGeom prst="line">
              <a:avLst/>
            </a:prstGeom>
            <a:ln w="19050">
              <a:solidFill>
                <a:srgbClr val="00FFFF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8A99B8C4-51AD-07E3-4D34-768EBC9BB814}"/>
                </a:ext>
              </a:extLst>
            </p:cNvPr>
            <p:cNvCxnSpPr>
              <a:cxnSpLocks/>
              <a:endCxn id="261" idx="0"/>
            </p:cNvCxnSpPr>
            <p:nvPr/>
          </p:nvCxnSpPr>
          <p:spPr>
            <a:xfrm flipH="1">
              <a:off x="7436516" y="4005071"/>
              <a:ext cx="108008" cy="241864"/>
            </a:xfrm>
            <a:prstGeom prst="line">
              <a:avLst/>
            </a:prstGeom>
            <a:ln w="19050">
              <a:solidFill>
                <a:srgbClr val="00FFFF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95F0EDE-D121-8FD4-9DB6-396B135007A6}"/>
                </a:ext>
              </a:extLst>
            </p:cNvPr>
            <p:cNvCxnSpPr>
              <a:cxnSpLocks/>
              <a:stCxn id="260" idx="5"/>
              <a:endCxn id="261" idx="2"/>
            </p:cNvCxnSpPr>
            <p:nvPr/>
          </p:nvCxnSpPr>
          <p:spPr>
            <a:xfrm>
              <a:off x="6904606" y="4228805"/>
              <a:ext cx="441911" cy="116515"/>
            </a:xfrm>
            <a:prstGeom prst="line">
              <a:avLst/>
            </a:prstGeom>
            <a:ln w="19050">
              <a:solidFill>
                <a:srgbClr val="00FFFF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1F6BB1E-A0BB-36D0-3E4C-E45C01ABB1F8}"/>
                </a:ext>
              </a:extLst>
            </p:cNvPr>
            <p:cNvCxnSpPr>
              <a:cxnSpLocks/>
              <a:endCxn id="263" idx="1"/>
            </p:cNvCxnSpPr>
            <p:nvPr/>
          </p:nvCxnSpPr>
          <p:spPr>
            <a:xfrm>
              <a:off x="6516585" y="3293763"/>
              <a:ext cx="319149" cy="0"/>
            </a:xfrm>
            <a:prstGeom prst="line">
              <a:avLst/>
            </a:prstGeom>
            <a:ln w="19050">
              <a:solidFill>
                <a:srgbClr val="00FFFF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84B28B0E-EC56-A6E4-E0C0-34D6620755DA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 flipH="1">
              <a:off x="6455802" y="4159236"/>
              <a:ext cx="295165" cy="137887"/>
            </a:xfrm>
            <a:prstGeom prst="line">
              <a:avLst/>
            </a:prstGeom>
            <a:ln w="19050">
              <a:solidFill>
                <a:srgbClr val="00FFFF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B0209B5-419E-7867-6D3C-E4C631076160}"/>
                </a:ext>
              </a:extLst>
            </p:cNvPr>
            <p:cNvCxnSpPr>
              <a:cxnSpLocks/>
              <a:stCxn id="262" idx="7"/>
            </p:cNvCxnSpPr>
            <p:nvPr/>
          </p:nvCxnSpPr>
          <p:spPr>
            <a:xfrm flipV="1">
              <a:off x="7513549" y="3223464"/>
              <a:ext cx="135829" cy="139869"/>
            </a:xfrm>
            <a:prstGeom prst="line">
              <a:avLst/>
            </a:prstGeom>
            <a:ln w="19050">
              <a:solidFill>
                <a:srgbClr val="00FFFF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箭头: 下 271">
            <a:extLst>
              <a:ext uri="{FF2B5EF4-FFF2-40B4-BE49-F238E27FC236}">
                <a16:creationId xmlns:a16="http://schemas.microsoft.com/office/drawing/2014/main" id="{A480D48E-680B-7AC9-8A9D-008874BB19A8}"/>
              </a:ext>
            </a:extLst>
          </p:cNvPr>
          <p:cNvSpPr/>
          <p:nvPr/>
        </p:nvSpPr>
        <p:spPr>
          <a:xfrm rot="10800000">
            <a:off x="7266001" y="3483067"/>
            <a:ext cx="135000" cy="5897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E71D5EBD-6B0D-CBF2-2898-16D2614D7D75}"/>
              </a:ext>
            </a:extLst>
          </p:cNvPr>
          <p:cNvGrpSpPr/>
          <p:nvPr/>
        </p:nvGrpSpPr>
        <p:grpSpPr>
          <a:xfrm>
            <a:off x="6389410" y="1735866"/>
            <a:ext cx="1800000" cy="1800000"/>
            <a:chOff x="4031653" y="179308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274" name="矩形: 圆角 273">
              <a:extLst>
                <a:ext uri="{FF2B5EF4-FFF2-40B4-BE49-F238E27FC236}">
                  <a16:creationId xmlns:a16="http://schemas.microsoft.com/office/drawing/2014/main" id="{CA26F424-468D-491A-00EA-3B23BECAD08B}"/>
                </a:ext>
              </a:extLst>
            </p:cNvPr>
            <p:cNvSpPr/>
            <p:nvPr/>
          </p:nvSpPr>
          <p:spPr>
            <a:xfrm>
              <a:off x="4031653" y="179308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流程图: 接点 274">
              <a:extLst>
                <a:ext uri="{FF2B5EF4-FFF2-40B4-BE49-F238E27FC236}">
                  <a16:creationId xmlns:a16="http://schemas.microsoft.com/office/drawing/2014/main" id="{2BDAB1D9-8769-D34A-0D45-F171EA044B83}"/>
                </a:ext>
              </a:extLst>
            </p:cNvPr>
            <p:cNvSpPr/>
            <p:nvPr/>
          </p:nvSpPr>
          <p:spPr>
            <a:xfrm>
              <a:off x="5102652" y="2849832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流程图: 接点 275">
              <a:extLst>
                <a:ext uri="{FF2B5EF4-FFF2-40B4-BE49-F238E27FC236}">
                  <a16:creationId xmlns:a16="http://schemas.microsoft.com/office/drawing/2014/main" id="{E63C2573-354D-268B-1089-65B450A1A99C}"/>
                </a:ext>
              </a:extLst>
            </p:cNvPr>
            <p:cNvSpPr/>
            <p:nvPr/>
          </p:nvSpPr>
          <p:spPr>
            <a:xfrm>
              <a:off x="4692505" y="3490136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7" name="流程图: 接点 276">
              <a:extLst>
                <a:ext uri="{FF2B5EF4-FFF2-40B4-BE49-F238E27FC236}">
                  <a16:creationId xmlns:a16="http://schemas.microsoft.com/office/drawing/2014/main" id="{88513FA6-93C5-7BA5-C8B8-2F8B0B562951}"/>
                </a:ext>
              </a:extLst>
            </p:cNvPr>
            <p:cNvSpPr/>
            <p:nvPr/>
          </p:nvSpPr>
          <p:spPr>
            <a:xfrm>
              <a:off x="5704939" y="3806477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8" name="流程图: 接点 277">
              <a:extLst>
                <a:ext uri="{FF2B5EF4-FFF2-40B4-BE49-F238E27FC236}">
                  <a16:creationId xmlns:a16="http://schemas.microsoft.com/office/drawing/2014/main" id="{7FBD2505-049D-0630-D913-9F66A5E76F28}"/>
                </a:ext>
              </a:extLst>
            </p:cNvPr>
            <p:cNvSpPr/>
            <p:nvPr/>
          </p:nvSpPr>
          <p:spPr>
            <a:xfrm>
              <a:off x="5727700" y="2255366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79" name="流程图: 接点 278">
              <a:extLst>
                <a:ext uri="{FF2B5EF4-FFF2-40B4-BE49-F238E27FC236}">
                  <a16:creationId xmlns:a16="http://schemas.microsoft.com/office/drawing/2014/main" id="{39B29756-F30A-4B2B-223F-56C887A6BD76}"/>
                </a:ext>
              </a:extLst>
            </p:cNvPr>
            <p:cNvSpPr/>
            <p:nvPr/>
          </p:nvSpPr>
          <p:spPr>
            <a:xfrm>
              <a:off x="5888552" y="3060801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80" name="流程图: 接点 279">
              <a:extLst>
                <a:ext uri="{FF2B5EF4-FFF2-40B4-BE49-F238E27FC236}">
                  <a16:creationId xmlns:a16="http://schemas.microsoft.com/office/drawing/2014/main" id="{233716B5-E6DC-E87F-F766-B98EEAB75BA4}"/>
                </a:ext>
              </a:extLst>
            </p:cNvPr>
            <p:cNvSpPr/>
            <p:nvPr/>
          </p:nvSpPr>
          <p:spPr>
            <a:xfrm>
              <a:off x="4791796" y="2137099"/>
              <a:ext cx="306000" cy="334509"/>
            </a:xfrm>
            <a:prstGeom prst="flowChartConnector">
              <a:avLst/>
            </a:prstGeom>
            <a:solidFill>
              <a:srgbClr val="FF990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46DD4910-F240-F659-2083-E380C9078691}"/>
                </a:ext>
              </a:extLst>
            </p:cNvPr>
            <p:cNvCxnSpPr>
              <a:cxnSpLocks/>
              <a:stCxn id="275" idx="7"/>
              <a:endCxn id="278" idx="3"/>
            </p:cNvCxnSpPr>
            <p:nvPr/>
          </p:nvCxnSpPr>
          <p:spPr>
            <a:xfrm flipV="1">
              <a:off x="5363840" y="2540888"/>
              <a:ext cx="408674" cy="357930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59AE5395-CCDD-E59F-B354-D98F7C0930AB}"/>
                </a:ext>
              </a:extLst>
            </p:cNvPr>
            <p:cNvCxnSpPr>
              <a:cxnSpLocks/>
              <a:stCxn id="280" idx="6"/>
              <a:endCxn id="278" idx="2"/>
            </p:cNvCxnSpPr>
            <p:nvPr/>
          </p:nvCxnSpPr>
          <p:spPr>
            <a:xfrm>
              <a:off x="5097795" y="2304355"/>
              <a:ext cx="629905" cy="118267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F8BD373D-CA8A-EDB9-B346-C28A99154D4B}"/>
                </a:ext>
              </a:extLst>
            </p:cNvPr>
            <p:cNvCxnSpPr>
              <a:cxnSpLocks/>
              <a:stCxn id="280" idx="3"/>
              <a:endCxn id="275" idx="1"/>
            </p:cNvCxnSpPr>
            <p:nvPr/>
          </p:nvCxnSpPr>
          <p:spPr>
            <a:xfrm>
              <a:off x="4836609" y="2422621"/>
              <a:ext cx="310857" cy="476198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ACE7C8D7-63C8-3C99-0E37-E9BDD3B7E37F}"/>
                </a:ext>
              </a:extLst>
            </p:cNvPr>
            <p:cNvCxnSpPr>
              <a:cxnSpLocks/>
              <a:stCxn id="275" idx="5"/>
              <a:endCxn id="277" idx="1"/>
            </p:cNvCxnSpPr>
            <p:nvPr/>
          </p:nvCxnSpPr>
          <p:spPr>
            <a:xfrm>
              <a:off x="5363840" y="3135354"/>
              <a:ext cx="385913" cy="720113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E1FEF6C5-FF40-A2CF-F97F-EF770E2A1400}"/>
                </a:ext>
              </a:extLst>
            </p:cNvPr>
            <p:cNvCxnSpPr>
              <a:cxnSpLocks/>
              <a:stCxn id="279" idx="4"/>
              <a:endCxn id="277" idx="0"/>
            </p:cNvCxnSpPr>
            <p:nvPr/>
          </p:nvCxnSpPr>
          <p:spPr>
            <a:xfrm flipH="1">
              <a:off x="5857940" y="3395309"/>
              <a:ext cx="183613" cy="411168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9923312-5102-DD67-A85C-D1967F40E9E6}"/>
                </a:ext>
              </a:extLst>
            </p:cNvPr>
            <p:cNvCxnSpPr>
              <a:cxnSpLocks/>
              <a:stCxn id="276" idx="5"/>
              <a:endCxn id="277" idx="2"/>
            </p:cNvCxnSpPr>
            <p:nvPr/>
          </p:nvCxnSpPr>
          <p:spPr>
            <a:xfrm>
              <a:off x="4953692" y="3775658"/>
              <a:ext cx="751248" cy="198075"/>
            </a:xfrm>
            <a:prstGeom prst="line">
              <a:avLst/>
            </a:prstGeom>
            <a:ln w="19050">
              <a:solidFill>
                <a:srgbClr val="FF990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BF74BE0B-F53D-5E8B-B8E6-31067FA584F5}"/>
                </a:ext>
              </a:extLst>
            </p:cNvPr>
            <p:cNvCxnSpPr>
              <a:cxnSpLocks/>
              <a:endCxn id="279" idx="6"/>
            </p:cNvCxnSpPr>
            <p:nvPr/>
          </p:nvCxnSpPr>
          <p:spPr>
            <a:xfrm flipH="1">
              <a:off x="6194552" y="2849832"/>
              <a:ext cx="196646" cy="378223"/>
            </a:xfrm>
            <a:prstGeom prst="line">
              <a:avLst/>
            </a:prstGeom>
            <a:ln w="19050">
              <a:solidFill>
                <a:srgbClr val="FF99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E0C01185-DD83-686D-6B85-ADB7BD21B730}"/>
                </a:ext>
              </a:extLst>
            </p:cNvPr>
            <p:cNvCxnSpPr>
              <a:cxnSpLocks/>
              <a:endCxn id="280" idx="1"/>
            </p:cNvCxnSpPr>
            <p:nvPr/>
          </p:nvCxnSpPr>
          <p:spPr>
            <a:xfrm>
              <a:off x="4294055" y="2186088"/>
              <a:ext cx="542553" cy="0"/>
            </a:xfrm>
            <a:prstGeom prst="line">
              <a:avLst/>
            </a:prstGeom>
            <a:ln w="19050">
              <a:solidFill>
                <a:srgbClr val="FF99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5F3ED247-39D8-6C57-72FB-7A26338820A7}"/>
                </a:ext>
              </a:extLst>
            </p:cNvPr>
            <p:cNvCxnSpPr>
              <a:cxnSpLocks/>
              <a:stCxn id="276" idx="2"/>
            </p:cNvCxnSpPr>
            <p:nvPr/>
          </p:nvCxnSpPr>
          <p:spPr>
            <a:xfrm flipH="1">
              <a:off x="4190724" y="3657392"/>
              <a:ext cx="501780" cy="234408"/>
            </a:xfrm>
            <a:prstGeom prst="line">
              <a:avLst/>
            </a:prstGeom>
            <a:ln w="19050">
              <a:solidFill>
                <a:srgbClr val="FF99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3D8CB002-6855-358B-CA13-51341F893970}"/>
                </a:ext>
              </a:extLst>
            </p:cNvPr>
            <p:cNvCxnSpPr>
              <a:cxnSpLocks/>
              <a:stCxn id="278" idx="7"/>
            </p:cNvCxnSpPr>
            <p:nvPr/>
          </p:nvCxnSpPr>
          <p:spPr>
            <a:xfrm flipV="1">
              <a:off x="5988887" y="2066577"/>
              <a:ext cx="230909" cy="237777"/>
            </a:xfrm>
            <a:prstGeom prst="line">
              <a:avLst/>
            </a:prstGeom>
            <a:ln w="19050">
              <a:solidFill>
                <a:srgbClr val="FF990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498110F9-4873-0471-B69E-D31A18942437}"/>
              </a:ext>
            </a:extLst>
          </p:cNvPr>
          <p:cNvCxnSpPr>
            <a:stCxn id="198" idx="0"/>
            <a:endCxn id="242" idx="0"/>
          </p:cNvCxnSpPr>
          <p:nvPr/>
        </p:nvCxnSpPr>
        <p:spPr>
          <a:xfrm rot="5400000" flipH="1" flipV="1">
            <a:off x="5655259" y="3557116"/>
            <a:ext cx="38034" cy="1048237"/>
          </a:xfrm>
          <a:prstGeom prst="bentConnector3">
            <a:avLst>
              <a:gd name="adj1" fmla="val 701041"/>
            </a:avLst>
          </a:prstGeom>
          <a:ln w="31750">
            <a:solidFill>
              <a:srgbClr val="DE4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B0831C86-101F-DC83-6AB6-AD3E950EE0A3}"/>
              </a:ext>
            </a:extLst>
          </p:cNvPr>
          <p:cNvCxnSpPr>
            <a:cxnSpLocks/>
            <a:stCxn id="156" idx="0"/>
            <a:endCxn id="274" idx="0"/>
          </p:cNvCxnSpPr>
          <p:nvPr/>
        </p:nvCxnSpPr>
        <p:spPr>
          <a:xfrm rot="16200000" flipH="1">
            <a:off x="5617116" y="63572"/>
            <a:ext cx="13090" cy="3331498"/>
          </a:xfrm>
          <a:prstGeom prst="bentConnector3">
            <a:avLst>
              <a:gd name="adj1" fmla="val -1746371"/>
            </a:avLst>
          </a:prstGeom>
          <a:ln w="31750">
            <a:solidFill>
              <a:srgbClr val="DE4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箭头: 右 309">
            <a:extLst>
              <a:ext uri="{FF2B5EF4-FFF2-40B4-BE49-F238E27FC236}">
                <a16:creationId xmlns:a16="http://schemas.microsoft.com/office/drawing/2014/main" id="{87E97CDB-DBCE-E48B-1609-A61C2F0C7514}"/>
              </a:ext>
            </a:extLst>
          </p:cNvPr>
          <p:cNvSpPr/>
          <p:nvPr/>
        </p:nvSpPr>
        <p:spPr>
          <a:xfrm>
            <a:off x="7685325" y="2495089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D78A6177-3BD4-3A3F-AF8F-A1E441CD0A8A}"/>
              </a:ext>
            </a:extLst>
          </p:cNvPr>
          <p:cNvGrpSpPr/>
          <p:nvPr/>
        </p:nvGrpSpPr>
        <p:grpSpPr>
          <a:xfrm>
            <a:off x="7718091" y="1695223"/>
            <a:ext cx="1800000" cy="1800000"/>
            <a:chOff x="4031653" y="179308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165BCCD5-4899-F3A0-1FAC-E29CE98BDCAD}"/>
                </a:ext>
              </a:extLst>
            </p:cNvPr>
            <p:cNvSpPr/>
            <p:nvPr/>
          </p:nvSpPr>
          <p:spPr>
            <a:xfrm>
              <a:off x="4031653" y="179308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流程图: 接点 312">
              <a:extLst>
                <a:ext uri="{FF2B5EF4-FFF2-40B4-BE49-F238E27FC236}">
                  <a16:creationId xmlns:a16="http://schemas.microsoft.com/office/drawing/2014/main" id="{4D297003-F247-3C81-D5FB-ECA6B5FA6E60}"/>
                </a:ext>
              </a:extLst>
            </p:cNvPr>
            <p:cNvSpPr/>
            <p:nvPr/>
          </p:nvSpPr>
          <p:spPr>
            <a:xfrm>
              <a:off x="5102652" y="2849832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流程图: 接点 313">
              <a:extLst>
                <a:ext uri="{FF2B5EF4-FFF2-40B4-BE49-F238E27FC236}">
                  <a16:creationId xmlns:a16="http://schemas.microsoft.com/office/drawing/2014/main" id="{5B6AA376-3E61-D064-036D-C8892B133468}"/>
                </a:ext>
              </a:extLst>
            </p:cNvPr>
            <p:cNvSpPr/>
            <p:nvPr/>
          </p:nvSpPr>
          <p:spPr>
            <a:xfrm>
              <a:off x="4692505" y="3490136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流程图: 接点 314">
              <a:extLst>
                <a:ext uri="{FF2B5EF4-FFF2-40B4-BE49-F238E27FC236}">
                  <a16:creationId xmlns:a16="http://schemas.microsoft.com/office/drawing/2014/main" id="{1D59256D-C783-E73E-7C24-2A2AC500CF77}"/>
                </a:ext>
              </a:extLst>
            </p:cNvPr>
            <p:cNvSpPr/>
            <p:nvPr/>
          </p:nvSpPr>
          <p:spPr>
            <a:xfrm>
              <a:off x="5704939" y="3806477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6" name="流程图: 接点 315">
              <a:extLst>
                <a:ext uri="{FF2B5EF4-FFF2-40B4-BE49-F238E27FC236}">
                  <a16:creationId xmlns:a16="http://schemas.microsoft.com/office/drawing/2014/main" id="{D6F4BA69-854C-7B1C-52FF-90CACE3909B8}"/>
                </a:ext>
              </a:extLst>
            </p:cNvPr>
            <p:cNvSpPr/>
            <p:nvPr/>
          </p:nvSpPr>
          <p:spPr>
            <a:xfrm>
              <a:off x="5727700" y="2255366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7" name="流程图: 接点 316">
              <a:extLst>
                <a:ext uri="{FF2B5EF4-FFF2-40B4-BE49-F238E27FC236}">
                  <a16:creationId xmlns:a16="http://schemas.microsoft.com/office/drawing/2014/main" id="{0315CA76-5898-382A-1A23-5BF1371F0B1B}"/>
                </a:ext>
              </a:extLst>
            </p:cNvPr>
            <p:cNvSpPr/>
            <p:nvPr/>
          </p:nvSpPr>
          <p:spPr>
            <a:xfrm>
              <a:off x="5888552" y="3060801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18" name="流程图: 接点 317">
              <a:extLst>
                <a:ext uri="{FF2B5EF4-FFF2-40B4-BE49-F238E27FC236}">
                  <a16:creationId xmlns:a16="http://schemas.microsoft.com/office/drawing/2014/main" id="{4BCA022F-5BF9-9A84-AAA6-9088F7836EB9}"/>
                </a:ext>
              </a:extLst>
            </p:cNvPr>
            <p:cNvSpPr/>
            <p:nvPr/>
          </p:nvSpPr>
          <p:spPr>
            <a:xfrm>
              <a:off x="4791796" y="2137099"/>
              <a:ext cx="306000" cy="334509"/>
            </a:xfrm>
            <a:prstGeom prst="flowChartConnector">
              <a:avLst/>
            </a:prstGeom>
            <a:solidFill>
              <a:srgbClr val="9900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A64B7A90-A169-8354-1BE4-24F567742BE0}"/>
                </a:ext>
              </a:extLst>
            </p:cNvPr>
            <p:cNvCxnSpPr>
              <a:cxnSpLocks/>
              <a:stCxn id="313" idx="7"/>
              <a:endCxn id="316" idx="3"/>
            </p:cNvCxnSpPr>
            <p:nvPr/>
          </p:nvCxnSpPr>
          <p:spPr>
            <a:xfrm flipV="1">
              <a:off x="5363840" y="2540888"/>
              <a:ext cx="408674" cy="357930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5DC9A7E2-42DF-F5B7-87E3-B107F8B68B15}"/>
                </a:ext>
              </a:extLst>
            </p:cNvPr>
            <p:cNvCxnSpPr>
              <a:cxnSpLocks/>
              <a:stCxn id="318" idx="6"/>
              <a:endCxn id="316" idx="2"/>
            </p:cNvCxnSpPr>
            <p:nvPr/>
          </p:nvCxnSpPr>
          <p:spPr>
            <a:xfrm>
              <a:off x="5097795" y="2304355"/>
              <a:ext cx="629905" cy="118267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9B065C73-C6FB-9B90-A37F-6034F2C03BC0}"/>
                </a:ext>
              </a:extLst>
            </p:cNvPr>
            <p:cNvCxnSpPr>
              <a:cxnSpLocks/>
              <a:stCxn id="318" idx="3"/>
              <a:endCxn id="313" idx="1"/>
            </p:cNvCxnSpPr>
            <p:nvPr/>
          </p:nvCxnSpPr>
          <p:spPr>
            <a:xfrm>
              <a:off x="4836609" y="2422621"/>
              <a:ext cx="310857" cy="476198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FB84874F-068A-80C0-7BB0-E2509B0ECF69}"/>
                </a:ext>
              </a:extLst>
            </p:cNvPr>
            <p:cNvCxnSpPr>
              <a:cxnSpLocks/>
              <a:stCxn id="313" idx="5"/>
              <a:endCxn id="315" idx="1"/>
            </p:cNvCxnSpPr>
            <p:nvPr/>
          </p:nvCxnSpPr>
          <p:spPr>
            <a:xfrm>
              <a:off x="5363840" y="3135354"/>
              <a:ext cx="385913" cy="720113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681B9640-965D-9B71-33C9-0FC5403D740C}"/>
                </a:ext>
              </a:extLst>
            </p:cNvPr>
            <p:cNvCxnSpPr>
              <a:cxnSpLocks/>
              <a:stCxn id="317" idx="4"/>
              <a:endCxn id="315" idx="0"/>
            </p:cNvCxnSpPr>
            <p:nvPr/>
          </p:nvCxnSpPr>
          <p:spPr>
            <a:xfrm flipH="1">
              <a:off x="5857940" y="3395309"/>
              <a:ext cx="183613" cy="411168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44DD93FA-D52F-9BCD-DB4F-08CE2D18F47D}"/>
                </a:ext>
              </a:extLst>
            </p:cNvPr>
            <p:cNvCxnSpPr>
              <a:cxnSpLocks/>
              <a:stCxn id="314" idx="5"/>
              <a:endCxn id="315" idx="2"/>
            </p:cNvCxnSpPr>
            <p:nvPr/>
          </p:nvCxnSpPr>
          <p:spPr>
            <a:xfrm>
              <a:off x="4953692" y="3775658"/>
              <a:ext cx="751248" cy="198075"/>
            </a:xfrm>
            <a:prstGeom prst="line">
              <a:avLst/>
            </a:prstGeom>
            <a:ln w="19050">
              <a:solidFill>
                <a:srgbClr val="9900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5C6E142-6F19-3308-D0FF-B3CCFD999C30}"/>
                </a:ext>
              </a:extLst>
            </p:cNvPr>
            <p:cNvCxnSpPr>
              <a:cxnSpLocks/>
              <a:endCxn id="317" idx="6"/>
            </p:cNvCxnSpPr>
            <p:nvPr/>
          </p:nvCxnSpPr>
          <p:spPr>
            <a:xfrm flipH="1">
              <a:off x="6194552" y="2849832"/>
              <a:ext cx="196646" cy="378223"/>
            </a:xfrm>
            <a:prstGeom prst="line">
              <a:avLst/>
            </a:prstGeom>
            <a:ln w="19050">
              <a:solidFill>
                <a:srgbClr val="9900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112B4C1-C50A-0F10-81F8-7D97F77E6A81}"/>
                </a:ext>
              </a:extLst>
            </p:cNvPr>
            <p:cNvCxnSpPr>
              <a:cxnSpLocks/>
              <a:endCxn id="318" idx="1"/>
            </p:cNvCxnSpPr>
            <p:nvPr/>
          </p:nvCxnSpPr>
          <p:spPr>
            <a:xfrm>
              <a:off x="4294055" y="2186088"/>
              <a:ext cx="542553" cy="0"/>
            </a:xfrm>
            <a:prstGeom prst="line">
              <a:avLst/>
            </a:prstGeom>
            <a:ln w="19050">
              <a:solidFill>
                <a:srgbClr val="9900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4FED30B-F39D-C4E6-94E2-008106A69B75}"/>
                </a:ext>
              </a:extLst>
            </p:cNvPr>
            <p:cNvCxnSpPr>
              <a:cxnSpLocks/>
              <a:stCxn id="314" idx="2"/>
            </p:cNvCxnSpPr>
            <p:nvPr/>
          </p:nvCxnSpPr>
          <p:spPr>
            <a:xfrm flipH="1">
              <a:off x="4190724" y="3657392"/>
              <a:ext cx="501780" cy="234408"/>
            </a:xfrm>
            <a:prstGeom prst="line">
              <a:avLst/>
            </a:prstGeom>
            <a:ln w="19050">
              <a:solidFill>
                <a:srgbClr val="9900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971E5BD4-BF5F-B05C-60D0-134FE9074BF5}"/>
                </a:ext>
              </a:extLst>
            </p:cNvPr>
            <p:cNvCxnSpPr>
              <a:cxnSpLocks/>
              <a:stCxn id="316" idx="7"/>
            </p:cNvCxnSpPr>
            <p:nvPr/>
          </p:nvCxnSpPr>
          <p:spPr>
            <a:xfrm flipV="1">
              <a:off x="5988887" y="2066577"/>
              <a:ext cx="230909" cy="237777"/>
            </a:xfrm>
            <a:prstGeom prst="line">
              <a:avLst/>
            </a:prstGeom>
            <a:ln w="19050">
              <a:solidFill>
                <a:srgbClr val="9900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箭头: 下 328">
            <a:extLst>
              <a:ext uri="{FF2B5EF4-FFF2-40B4-BE49-F238E27FC236}">
                <a16:creationId xmlns:a16="http://schemas.microsoft.com/office/drawing/2014/main" id="{587B5EAC-BB29-7DD7-05CB-56C7E0B6CAAD}"/>
              </a:ext>
            </a:extLst>
          </p:cNvPr>
          <p:cNvSpPr/>
          <p:nvPr/>
        </p:nvSpPr>
        <p:spPr>
          <a:xfrm rot="10800000">
            <a:off x="8550590" y="1098024"/>
            <a:ext cx="135000" cy="5897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28BD6EE8-CA3B-A084-C29E-C8FD46786E65}"/>
              </a:ext>
            </a:extLst>
          </p:cNvPr>
          <p:cNvGrpSpPr/>
          <p:nvPr/>
        </p:nvGrpSpPr>
        <p:grpSpPr>
          <a:xfrm>
            <a:off x="7465916" y="-977657"/>
            <a:ext cx="2160000" cy="2160000"/>
            <a:chOff x="2306801" y="118990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D5508E46-B58F-5B00-CBD9-886E145D7624}"/>
                </a:ext>
              </a:extLst>
            </p:cNvPr>
            <p:cNvSpPr/>
            <p:nvPr/>
          </p:nvSpPr>
          <p:spPr>
            <a:xfrm>
              <a:off x="2306801" y="118990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2" name="流程图: 接点 331">
              <a:extLst>
                <a:ext uri="{FF2B5EF4-FFF2-40B4-BE49-F238E27FC236}">
                  <a16:creationId xmlns:a16="http://schemas.microsoft.com/office/drawing/2014/main" id="{8DB57612-A69B-456A-9A45-293043A23ED4}"/>
                </a:ext>
              </a:extLst>
            </p:cNvPr>
            <p:cNvSpPr/>
            <p:nvPr/>
          </p:nvSpPr>
          <p:spPr>
            <a:xfrm>
              <a:off x="3377800" y="2246652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3" name="流程图: 接点 332">
              <a:extLst>
                <a:ext uri="{FF2B5EF4-FFF2-40B4-BE49-F238E27FC236}">
                  <a16:creationId xmlns:a16="http://schemas.microsoft.com/office/drawing/2014/main" id="{153F6877-988F-E032-3C6E-42C389D6F6B9}"/>
                </a:ext>
              </a:extLst>
            </p:cNvPr>
            <p:cNvSpPr/>
            <p:nvPr/>
          </p:nvSpPr>
          <p:spPr>
            <a:xfrm>
              <a:off x="2967653" y="2886956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流程图: 接点 333">
              <a:extLst>
                <a:ext uri="{FF2B5EF4-FFF2-40B4-BE49-F238E27FC236}">
                  <a16:creationId xmlns:a16="http://schemas.microsoft.com/office/drawing/2014/main" id="{B23300DB-7BE4-FCFD-D42B-C55AB3E76B53}"/>
                </a:ext>
              </a:extLst>
            </p:cNvPr>
            <p:cNvSpPr/>
            <p:nvPr/>
          </p:nvSpPr>
          <p:spPr>
            <a:xfrm>
              <a:off x="3980087" y="3203297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流程图: 接点 334">
              <a:extLst>
                <a:ext uri="{FF2B5EF4-FFF2-40B4-BE49-F238E27FC236}">
                  <a16:creationId xmlns:a16="http://schemas.microsoft.com/office/drawing/2014/main" id="{0AB96340-FC65-C1C9-2703-9CB6EB7DB6CA}"/>
                </a:ext>
              </a:extLst>
            </p:cNvPr>
            <p:cNvSpPr/>
            <p:nvPr/>
          </p:nvSpPr>
          <p:spPr>
            <a:xfrm>
              <a:off x="4002848" y="1652186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6" name="流程图: 接点 335">
              <a:extLst>
                <a:ext uri="{FF2B5EF4-FFF2-40B4-BE49-F238E27FC236}">
                  <a16:creationId xmlns:a16="http://schemas.microsoft.com/office/drawing/2014/main" id="{7835C500-751E-1C33-6F13-90DE9FF7E3DF}"/>
                </a:ext>
              </a:extLst>
            </p:cNvPr>
            <p:cNvSpPr/>
            <p:nvPr/>
          </p:nvSpPr>
          <p:spPr>
            <a:xfrm>
              <a:off x="2465873" y="2290366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7" name="流程图: 接点 336">
              <a:extLst>
                <a:ext uri="{FF2B5EF4-FFF2-40B4-BE49-F238E27FC236}">
                  <a16:creationId xmlns:a16="http://schemas.microsoft.com/office/drawing/2014/main" id="{477D27C4-7EB7-305D-808D-2959CBC2B375}"/>
                </a:ext>
              </a:extLst>
            </p:cNvPr>
            <p:cNvSpPr/>
            <p:nvPr/>
          </p:nvSpPr>
          <p:spPr>
            <a:xfrm>
              <a:off x="4163700" y="2457621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38" name="流程图: 接点 337">
              <a:extLst>
                <a:ext uri="{FF2B5EF4-FFF2-40B4-BE49-F238E27FC236}">
                  <a16:creationId xmlns:a16="http://schemas.microsoft.com/office/drawing/2014/main" id="{017F67D3-1BC9-6E58-09F0-E73CD0F666C6}"/>
                </a:ext>
              </a:extLst>
            </p:cNvPr>
            <p:cNvSpPr/>
            <p:nvPr/>
          </p:nvSpPr>
          <p:spPr>
            <a:xfrm>
              <a:off x="3066944" y="1533919"/>
              <a:ext cx="306000" cy="334509"/>
            </a:xfrm>
            <a:prstGeom prst="flowChartConnector">
              <a:avLst/>
            </a:prstGeom>
            <a:solidFill>
              <a:srgbClr val="FF5050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1EC4BB49-9E30-1661-A335-BFCA5078DC45}"/>
                </a:ext>
              </a:extLst>
            </p:cNvPr>
            <p:cNvCxnSpPr>
              <a:cxnSpLocks/>
              <a:stCxn id="332" idx="7"/>
              <a:endCxn id="335" idx="3"/>
            </p:cNvCxnSpPr>
            <p:nvPr/>
          </p:nvCxnSpPr>
          <p:spPr>
            <a:xfrm flipV="1">
              <a:off x="3638988" y="1937708"/>
              <a:ext cx="408674" cy="357930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FB2DD279-AA85-EEE6-56B0-6383743E04DE}"/>
                </a:ext>
              </a:extLst>
            </p:cNvPr>
            <p:cNvCxnSpPr>
              <a:cxnSpLocks/>
              <a:stCxn id="338" idx="6"/>
              <a:endCxn id="335" idx="2"/>
            </p:cNvCxnSpPr>
            <p:nvPr/>
          </p:nvCxnSpPr>
          <p:spPr>
            <a:xfrm>
              <a:off x="3372943" y="1701175"/>
              <a:ext cx="629905" cy="118267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65343CEA-6B08-C7F0-E655-8F135FABFA51}"/>
                </a:ext>
              </a:extLst>
            </p:cNvPr>
            <p:cNvCxnSpPr>
              <a:cxnSpLocks/>
              <a:stCxn id="338" idx="3"/>
              <a:endCxn id="332" idx="1"/>
            </p:cNvCxnSpPr>
            <p:nvPr/>
          </p:nvCxnSpPr>
          <p:spPr>
            <a:xfrm>
              <a:off x="3111757" y="1819441"/>
              <a:ext cx="310857" cy="476198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C7F93916-E74F-5DCD-8447-0D2A4B21CC00}"/>
                </a:ext>
              </a:extLst>
            </p:cNvPr>
            <p:cNvCxnSpPr>
              <a:cxnSpLocks/>
              <a:stCxn id="332" idx="5"/>
              <a:endCxn id="334" idx="1"/>
            </p:cNvCxnSpPr>
            <p:nvPr/>
          </p:nvCxnSpPr>
          <p:spPr>
            <a:xfrm>
              <a:off x="3638988" y="2532174"/>
              <a:ext cx="385913" cy="720113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97F3FC55-6485-495B-C1F1-51D6501E28CF}"/>
                </a:ext>
              </a:extLst>
            </p:cNvPr>
            <p:cNvCxnSpPr>
              <a:cxnSpLocks/>
              <a:stCxn id="337" idx="4"/>
              <a:endCxn id="334" idx="0"/>
            </p:cNvCxnSpPr>
            <p:nvPr/>
          </p:nvCxnSpPr>
          <p:spPr>
            <a:xfrm flipH="1">
              <a:off x="4133088" y="2792129"/>
              <a:ext cx="183613" cy="411168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0401BD7-4F2E-39CB-04C2-793FF30D84A1}"/>
                </a:ext>
              </a:extLst>
            </p:cNvPr>
            <p:cNvCxnSpPr>
              <a:cxnSpLocks/>
              <a:stCxn id="333" idx="5"/>
              <a:endCxn id="334" idx="2"/>
            </p:cNvCxnSpPr>
            <p:nvPr/>
          </p:nvCxnSpPr>
          <p:spPr>
            <a:xfrm>
              <a:off x="3228840" y="3172478"/>
              <a:ext cx="751248" cy="198075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DF749135-1DDB-F099-1EC9-511C63B251EA}"/>
                </a:ext>
              </a:extLst>
            </p:cNvPr>
            <p:cNvCxnSpPr>
              <a:cxnSpLocks/>
              <a:stCxn id="336" idx="6"/>
              <a:endCxn id="332" idx="2"/>
            </p:cNvCxnSpPr>
            <p:nvPr/>
          </p:nvCxnSpPr>
          <p:spPr>
            <a:xfrm flipV="1">
              <a:off x="2771873" y="2413908"/>
              <a:ext cx="605928" cy="43714"/>
            </a:xfrm>
            <a:prstGeom prst="line">
              <a:avLst/>
            </a:prstGeom>
            <a:ln w="19050">
              <a:solidFill>
                <a:srgbClr val="FF5050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60568DB6-4396-F223-BFF8-57E8ED8F4242}"/>
                </a:ext>
              </a:extLst>
            </p:cNvPr>
            <p:cNvCxnSpPr>
              <a:cxnSpLocks/>
              <a:endCxn id="337" idx="6"/>
            </p:cNvCxnSpPr>
            <p:nvPr/>
          </p:nvCxnSpPr>
          <p:spPr>
            <a:xfrm flipH="1">
              <a:off x="4469700" y="2246652"/>
              <a:ext cx="196646" cy="378223"/>
            </a:xfrm>
            <a:prstGeom prst="line">
              <a:avLst/>
            </a:prstGeom>
            <a:ln w="19050">
              <a:solidFill>
                <a:srgbClr val="FFCCFF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8DE7555F-5F98-63FE-F40E-63D8199CC38F}"/>
                </a:ext>
              </a:extLst>
            </p:cNvPr>
            <p:cNvCxnSpPr>
              <a:cxnSpLocks/>
              <a:endCxn id="338" idx="1"/>
            </p:cNvCxnSpPr>
            <p:nvPr/>
          </p:nvCxnSpPr>
          <p:spPr>
            <a:xfrm>
              <a:off x="2569203" y="1582908"/>
              <a:ext cx="542553" cy="0"/>
            </a:xfrm>
            <a:prstGeom prst="line">
              <a:avLst/>
            </a:prstGeom>
            <a:ln w="19050">
              <a:solidFill>
                <a:srgbClr val="FF5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3EE92662-D806-04B0-D859-7EF4F539ED25}"/>
                </a:ext>
              </a:extLst>
            </p:cNvPr>
            <p:cNvCxnSpPr>
              <a:cxnSpLocks/>
              <a:stCxn id="333" idx="2"/>
            </p:cNvCxnSpPr>
            <p:nvPr/>
          </p:nvCxnSpPr>
          <p:spPr>
            <a:xfrm flipH="1">
              <a:off x="2465872" y="3054212"/>
              <a:ext cx="501780" cy="234408"/>
            </a:xfrm>
            <a:prstGeom prst="line">
              <a:avLst/>
            </a:prstGeom>
            <a:ln w="19050">
              <a:solidFill>
                <a:srgbClr val="FF5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D0929710-6E77-B0D2-F910-2CEE570C83C5}"/>
                </a:ext>
              </a:extLst>
            </p:cNvPr>
            <p:cNvCxnSpPr>
              <a:cxnSpLocks/>
              <a:stCxn id="335" idx="7"/>
            </p:cNvCxnSpPr>
            <p:nvPr/>
          </p:nvCxnSpPr>
          <p:spPr>
            <a:xfrm flipV="1">
              <a:off x="4264035" y="1463397"/>
              <a:ext cx="230909" cy="237777"/>
            </a:xfrm>
            <a:prstGeom prst="line">
              <a:avLst/>
            </a:prstGeom>
            <a:ln w="19050">
              <a:solidFill>
                <a:srgbClr val="FF5050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D8585C60-7D45-F65C-D34E-BA57E2D92342}"/>
              </a:ext>
            </a:extLst>
          </p:cNvPr>
          <p:cNvGrpSpPr/>
          <p:nvPr/>
        </p:nvGrpSpPr>
        <p:grpSpPr>
          <a:xfrm>
            <a:off x="8953938" y="-1044021"/>
            <a:ext cx="2160000" cy="2160000"/>
            <a:chOff x="4031653" y="1793088"/>
            <a:chExt cx="2448000" cy="2448000"/>
          </a:xfrm>
          <a:scene3d>
            <a:camera prst="isometricOffAxis2Right"/>
            <a:lightRig rig="threePt" dir="t"/>
          </a:scene3d>
        </p:grpSpPr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A35F85BE-CECF-43D9-220B-3E976FB673CA}"/>
                </a:ext>
              </a:extLst>
            </p:cNvPr>
            <p:cNvSpPr/>
            <p:nvPr/>
          </p:nvSpPr>
          <p:spPr>
            <a:xfrm>
              <a:off x="4031653" y="1793088"/>
              <a:ext cx="2448000" cy="24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sp3d extrusionH="508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2" name="流程图: 接点 351">
              <a:extLst>
                <a:ext uri="{FF2B5EF4-FFF2-40B4-BE49-F238E27FC236}">
                  <a16:creationId xmlns:a16="http://schemas.microsoft.com/office/drawing/2014/main" id="{5D9BC26C-FD2E-0E78-0A50-3342B70693F2}"/>
                </a:ext>
              </a:extLst>
            </p:cNvPr>
            <p:cNvSpPr/>
            <p:nvPr/>
          </p:nvSpPr>
          <p:spPr>
            <a:xfrm>
              <a:off x="5102652" y="2849832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流程图: 接点 352">
              <a:extLst>
                <a:ext uri="{FF2B5EF4-FFF2-40B4-BE49-F238E27FC236}">
                  <a16:creationId xmlns:a16="http://schemas.microsoft.com/office/drawing/2014/main" id="{8B512A60-A5CF-EF37-91A2-CA92593EAC64}"/>
                </a:ext>
              </a:extLst>
            </p:cNvPr>
            <p:cNvSpPr/>
            <p:nvPr/>
          </p:nvSpPr>
          <p:spPr>
            <a:xfrm>
              <a:off x="4692505" y="3490136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流程图: 接点 353">
              <a:extLst>
                <a:ext uri="{FF2B5EF4-FFF2-40B4-BE49-F238E27FC236}">
                  <a16:creationId xmlns:a16="http://schemas.microsoft.com/office/drawing/2014/main" id="{4DC46B2D-738D-704A-9D99-8955F3AB7C61}"/>
                </a:ext>
              </a:extLst>
            </p:cNvPr>
            <p:cNvSpPr/>
            <p:nvPr/>
          </p:nvSpPr>
          <p:spPr>
            <a:xfrm>
              <a:off x="5704939" y="3806477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流程图: 接点 354">
              <a:extLst>
                <a:ext uri="{FF2B5EF4-FFF2-40B4-BE49-F238E27FC236}">
                  <a16:creationId xmlns:a16="http://schemas.microsoft.com/office/drawing/2014/main" id="{043B48AE-2AE1-DDDB-F211-AE25DFB71F98}"/>
                </a:ext>
              </a:extLst>
            </p:cNvPr>
            <p:cNvSpPr/>
            <p:nvPr/>
          </p:nvSpPr>
          <p:spPr>
            <a:xfrm>
              <a:off x="5727700" y="2255366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6" name="流程图: 接点 355">
              <a:extLst>
                <a:ext uri="{FF2B5EF4-FFF2-40B4-BE49-F238E27FC236}">
                  <a16:creationId xmlns:a16="http://schemas.microsoft.com/office/drawing/2014/main" id="{A1CF0313-0BEE-5034-4C82-CDA1647E784D}"/>
                </a:ext>
              </a:extLst>
            </p:cNvPr>
            <p:cNvSpPr/>
            <p:nvPr/>
          </p:nvSpPr>
          <p:spPr>
            <a:xfrm>
              <a:off x="4190725" y="2893546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7" name="流程图: 接点 356">
              <a:extLst>
                <a:ext uri="{FF2B5EF4-FFF2-40B4-BE49-F238E27FC236}">
                  <a16:creationId xmlns:a16="http://schemas.microsoft.com/office/drawing/2014/main" id="{FE021060-0915-E54D-39D5-8629B5302262}"/>
                </a:ext>
              </a:extLst>
            </p:cNvPr>
            <p:cNvSpPr/>
            <p:nvPr/>
          </p:nvSpPr>
          <p:spPr>
            <a:xfrm>
              <a:off x="5888552" y="3060801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58" name="流程图: 接点 357">
              <a:extLst>
                <a:ext uri="{FF2B5EF4-FFF2-40B4-BE49-F238E27FC236}">
                  <a16:creationId xmlns:a16="http://schemas.microsoft.com/office/drawing/2014/main" id="{88D61FA5-7F09-780B-45A2-BA9AE8DC5227}"/>
                </a:ext>
              </a:extLst>
            </p:cNvPr>
            <p:cNvSpPr/>
            <p:nvPr/>
          </p:nvSpPr>
          <p:spPr>
            <a:xfrm>
              <a:off x="4791796" y="2137099"/>
              <a:ext cx="306000" cy="334509"/>
            </a:xfrm>
            <a:prstGeom prst="flowChartConnector">
              <a:avLst/>
            </a:prstGeom>
            <a:solidFill>
              <a:srgbClr val="66FFCC"/>
            </a:solidFill>
            <a:sp3d extrusionH="76200">
              <a:extrusionClr>
                <a:schemeClr val="accent5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3751A147-6588-83DC-B3A0-A059AD1B2FA8}"/>
                </a:ext>
              </a:extLst>
            </p:cNvPr>
            <p:cNvCxnSpPr>
              <a:cxnSpLocks/>
              <a:stCxn id="352" idx="7"/>
              <a:endCxn id="355" idx="3"/>
            </p:cNvCxnSpPr>
            <p:nvPr/>
          </p:nvCxnSpPr>
          <p:spPr>
            <a:xfrm flipV="1">
              <a:off x="5363840" y="2540888"/>
              <a:ext cx="408674" cy="357930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88DBD5B5-C533-9485-E7D2-FD3310FA7082}"/>
                </a:ext>
              </a:extLst>
            </p:cNvPr>
            <p:cNvCxnSpPr>
              <a:cxnSpLocks/>
              <a:stCxn id="358" idx="6"/>
              <a:endCxn id="355" idx="2"/>
            </p:cNvCxnSpPr>
            <p:nvPr/>
          </p:nvCxnSpPr>
          <p:spPr>
            <a:xfrm>
              <a:off x="5097795" y="2304355"/>
              <a:ext cx="629905" cy="118267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EC185E8D-0F0B-F2EB-4EB4-7CFC57251109}"/>
                </a:ext>
              </a:extLst>
            </p:cNvPr>
            <p:cNvCxnSpPr>
              <a:cxnSpLocks/>
              <a:stCxn id="358" idx="3"/>
              <a:endCxn id="352" idx="1"/>
            </p:cNvCxnSpPr>
            <p:nvPr/>
          </p:nvCxnSpPr>
          <p:spPr>
            <a:xfrm>
              <a:off x="4836609" y="2422621"/>
              <a:ext cx="310857" cy="476198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814E5100-D080-2E13-4B4D-7448DDC47B55}"/>
                </a:ext>
              </a:extLst>
            </p:cNvPr>
            <p:cNvCxnSpPr>
              <a:cxnSpLocks/>
              <a:stCxn id="352" idx="5"/>
              <a:endCxn id="354" idx="1"/>
            </p:cNvCxnSpPr>
            <p:nvPr/>
          </p:nvCxnSpPr>
          <p:spPr>
            <a:xfrm>
              <a:off x="5363840" y="3135354"/>
              <a:ext cx="385913" cy="720113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06C730FC-99CF-82BF-0D6B-92B361B545D2}"/>
                </a:ext>
              </a:extLst>
            </p:cNvPr>
            <p:cNvCxnSpPr>
              <a:cxnSpLocks/>
              <a:stCxn id="357" idx="4"/>
              <a:endCxn id="354" idx="0"/>
            </p:cNvCxnSpPr>
            <p:nvPr/>
          </p:nvCxnSpPr>
          <p:spPr>
            <a:xfrm flipH="1">
              <a:off x="5857940" y="3395309"/>
              <a:ext cx="183613" cy="411168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C9037EC3-5771-74F2-DD7A-09B6289A0E1A}"/>
                </a:ext>
              </a:extLst>
            </p:cNvPr>
            <p:cNvCxnSpPr>
              <a:cxnSpLocks/>
              <a:stCxn id="353" idx="5"/>
              <a:endCxn id="354" idx="2"/>
            </p:cNvCxnSpPr>
            <p:nvPr/>
          </p:nvCxnSpPr>
          <p:spPr>
            <a:xfrm>
              <a:off x="4953692" y="3775658"/>
              <a:ext cx="751248" cy="198075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6C3DE75A-4826-7ABC-D364-AE3C3471C010}"/>
                </a:ext>
              </a:extLst>
            </p:cNvPr>
            <p:cNvCxnSpPr>
              <a:cxnSpLocks/>
              <a:stCxn id="356" idx="6"/>
              <a:endCxn id="352" idx="2"/>
            </p:cNvCxnSpPr>
            <p:nvPr/>
          </p:nvCxnSpPr>
          <p:spPr>
            <a:xfrm flipV="1">
              <a:off x="4496725" y="3017088"/>
              <a:ext cx="605928" cy="43714"/>
            </a:xfrm>
            <a:prstGeom prst="line">
              <a:avLst/>
            </a:prstGeom>
            <a:ln w="19050">
              <a:solidFill>
                <a:srgbClr val="66FFCC"/>
              </a:solidFill>
              <a:prstDash val="solid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62144BEF-7DDC-59CA-B5F7-05CB913ED3D6}"/>
                </a:ext>
              </a:extLst>
            </p:cNvPr>
            <p:cNvCxnSpPr>
              <a:cxnSpLocks/>
              <a:endCxn id="357" idx="6"/>
            </p:cNvCxnSpPr>
            <p:nvPr/>
          </p:nvCxnSpPr>
          <p:spPr>
            <a:xfrm flipH="1">
              <a:off x="6194552" y="2849832"/>
              <a:ext cx="196646" cy="378223"/>
            </a:xfrm>
            <a:prstGeom prst="line">
              <a:avLst/>
            </a:prstGeom>
            <a:ln w="19050">
              <a:solidFill>
                <a:srgbClr val="66FF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8E1CA70F-FB67-FDF0-9D16-F1E916B9F54B}"/>
                </a:ext>
              </a:extLst>
            </p:cNvPr>
            <p:cNvCxnSpPr>
              <a:cxnSpLocks/>
              <a:endCxn id="358" idx="1"/>
            </p:cNvCxnSpPr>
            <p:nvPr/>
          </p:nvCxnSpPr>
          <p:spPr>
            <a:xfrm>
              <a:off x="4294055" y="2186088"/>
              <a:ext cx="542553" cy="0"/>
            </a:xfrm>
            <a:prstGeom prst="line">
              <a:avLst/>
            </a:prstGeom>
            <a:ln w="19050">
              <a:solidFill>
                <a:srgbClr val="66FF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69F83600-86BA-31D9-1888-E9B840BA1153}"/>
                </a:ext>
              </a:extLst>
            </p:cNvPr>
            <p:cNvCxnSpPr>
              <a:cxnSpLocks/>
              <a:stCxn id="353" idx="2"/>
            </p:cNvCxnSpPr>
            <p:nvPr/>
          </p:nvCxnSpPr>
          <p:spPr>
            <a:xfrm flipH="1">
              <a:off x="4190724" y="3657392"/>
              <a:ext cx="501780" cy="234408"/>
            </a:xfrm>
            <a:prstGeom prst="line">
              <a:avLst/>
            </a:prstGeom>
            <a:ln w="19050">
              <a:solidFill>
                <a:srgbClr val="66FF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361C433F-5681-03E4-E131-6FE6A1F3BC64}"/>
                </a:ext>
              </a:extLst>
            </p:cNvPr>
            <p:cNvCxnSpPr>
              <a:cxnSpLocks/>
              <a:stCxn id="355" idx="7"/>
            </p:cNvCxnSpPr>
            <p:nvPr/>
          </p:nvCxnSpPr>
          <p:spPr>
            <a:xfrm flipV="1">
              <a:off x="5988887" y="2066577"/>
              <a:ext cx="230909" cy="237777"/>
            </a:xfrm>
            <a:prstGeom prst="line">
              <a:avLst/>
            </a:prstGeom>
            <a:ln w="19050">
              <a:solidFill>
                <a:srgbClr val="66FFCC"/>
              </a:solidFill>
              <a:prstDash val="dash"/>
            </a:ln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箭头: 右 369">
            <a:extLst>
              <a:ext uri="{FF2B5EF4-FFF2-40B4-BE49-F238E27FC236}">
                <a16:creationId xmlns:a16="http://schemas.microsoft.com/office/drawing/2014/main" id="{7450A7BD-21E3-B096-120F-9C7DB097B550}"/>
              </a:ext>
            </a:extLst>
          </p:cNvPr>
          <p:cNvSpPr/>
          <p:nvPr/>
        </p:nvSpPr>
        <p:spPr>
          <a:xfrm>
            <a:off x="9025097" y="-19418"/>
            <a:ext cx="471011" cy="172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280E2124-AA50-AA23-3971-413498ECD24E}"/>
              </a:ext>
            </a:extLst>
          </p:cNvPr>
          <p:cNvCxnSpPr>
            <a:cxnSpLocks/>
            <a:stCxn id="114" idx="0"/>
            <a:endCxn id="331" idx="0"/>
          </p:cNvCxnSpPr>
          <p:nvPr/>
        </p:nvCxnSpPr>
        <p:spPr>
          <a:xfrm rot="5400000" flipH="1" flipV="1">
            <a:off x="5540930" y="-3973531"/>
            <a:ext cx="9112" cy="6000860"/>
          </a:xfrm>
          <a:prstGeom prst="bentConnector3">
            <a:avLst>
              <a:gd name="adj1" fmla="val 2608780"/>
            </a:avLst>
          </a:prstGeom>
          <a:ln w="31750">
            <a:solidFill>
              <a:srgbClr val="DE4D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D05DED-AA91-8C2E-BA47-4614E8D42C22}"/>
              </a:ext>
            </a:extLst>
          </p:cNvPr>
          <p:cNvGrpSpPr/>
          <p:nvPr/>
        </p:nvGrpSpPr>
        <p:grpSpPr>
          <a:xfrm>
            <a:off x="9455650" y="5373928"/>
            <a:ext cx="1586597" cy="1398267"/>
            <a:chOff x="9455650" y="5373928"/>
            <a:chExt cx="1586597" cy="1398267"/>
          </a:xfrm>
        </p:grpSpPr>
        <p:sp>
          <p:nvSpPr>
            <p:cNvPr id="299" name="箭头: 下 298">
              <a:extLst>
                <a:ext uri="{FF2B5EF4-FFF2-40B4-BE49-F238E27FC236}">
                  <a16:creationId xmlns:a16="http://schemas.microsoft.com/office/drawing/2014/main" id="{2CDF1690-E690-F32C-DE18-C7E8896B955C}"/>
                </a:ext>
              </a:extLst>
            </p:cNvPr>
            <p:cNvSpPr/>
            <p:nvPr/>
          </p:nvSpPr>
          <p:spPr>
            <a:xfrm rot="16200000">
              <a:off x="9671650" y="5669352"/>
              <a:ext cx="144000" cy="576000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87DE7B54-6766-D151-D6C2-2A9DA11F5DE5}"/>
                </a:ext>
              </a:extLst>
            </p:cNvPr>
            <p:cNvCxnSpPr>
              <a:cxnSpLocks/>
            </p:cNvCxnSpPr>
            <p:nvPr/>
          </p:nvCxnSpPr>
          <p:spPr>
            <a:xfrm>
              <a:off x="9455650" y="6617971"/>
              <a:ext cx="576000" cy="0"/>
            </a:xfrm>
            <a:prstGeom prst="straightConnector1">
              <a:avLst/>
            </a:prstGeom>
            <a:ln w="31750">
              <a:solidFill>
                <a:srgbClr val="DE4D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箭头: 下 307">
              <a:extLst>
                <a:ext uri="{FF2B5EF4-FFF2-40B4-BE49-F238E27FC236}">
                  <a16:creationId xmlns:a16="http://schemas.microsoft.com/office/drawing/2014/main" id="{050298E6-873F-55EE-8DF9-704E8D4F72D3}"/>
                </a:ext>
              </a:extLst>
            </p:cNvPr>
            <p:cNvSpPr/>
            <p:nvPr/>
          </p:nvSpPr>
          <p:spPr>
            <a:xfrm rot="16200000">
              <a:off x="9671650" y="6013436"/>
              <a:ext cx="144000" cy="576000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箭头: 下 308">
              <a:extLst>
                <a:ext uri="{FF2B5EF4-FFF2-40B4-BE49-F238E27FC236}">
                  <a16:creationId xmlns:a16="http://schemas.microsoft.com/office/drawing/2014/main" id="{08D3AAE7-EDD8-7744-5D77-D4AF58AC7D8E}"/>
                </a:ext>
              </a:extLst>
            </p:cNvPr>
            <p:cNvSpPr/>
            <p:nvPr/>
          </p:nvSpPr>
          <p:spPr>
            <a:xfrm rot="16200000">
              <a:off x="9671650" y="5283648"/>
              <a:ext cx="144000" cy="576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E0EA8CCE-AD6A-70F4-1ED4-409A95DEBD52}"/>
                </a:ext>
              </a:extLst>
            </p:cNvPr>
            <p:cNvSpPr txBox="1"/>
            <p:nvPr/>
          </p:nvSpPr>
          <p:spPr>
            <a:xfrm>
              <a:off x="10031650" y="5373928"/>
              <a:ext cx="10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CCNConv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D62F9C38-3C5B-3190-55E7-EF58B532DA53}"/>
                </a:ext>
              </a:extLst>
            </p:cNvPr>
            <p:cNvSpPr txBox="1"/>
            <p:nvPr/>
          </p:nvSpPr>
          <p:spPr>
            <a:xfrm>
              <a:off x="10025292" y="5738205"/>
              <a:ext cx="10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GPool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0" name="文本框 375">
              <a:extLst>
                <a:ext uri="{FF2B5EF4-FFF2-40B4-BE49-F238E27FC236}">
                  <a16:creationId xmlns:a16="http://schemas.microsoft.com/office/drawing/2014/main" id="{E0EA8CCE-AD6A-70F4-1ED4-409A95DEBD52}"/>
                </a:ext>
              </a:extLst>
            </p:cNvPr>
            <p:cNvSpPr txBox="1"/>
            <p:nvPr/>
          </p:nvSpPr>
          <p:spPr>
            <a:xfrm>
              <a:off x="10018934" y="6083487"/>
              <a:ext cx="10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GUnPool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1" name="文本框 375">
              <a:extLst>
                <a:ext uri="{FF2B5EF4-FFF2-40B4-BE49-F238E27FC236}">
                  <a16:creationId xmlns:a16="http://schemas.microsoft.com/office/drawing/2014/main" id="{168D3E4A-C4C7-2F4C-2F75-75FAF3F9A2E2}"/>
                </a:ext>
              </a:extLst>
            </p:cNvPr>
            <p:cNvSpPr txBox="1"/>
            <p:nvPr/>
          </p:nvSpPr>
          <p:spPr>
            <a:xfrm>
              <a:off x="10012311" y="6402863"/>
              <a:ext cx="10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Skip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7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小龙 韩</dc:creator>
  <cp:lastModifiedBy>小龙 韩</cp:lastModifiedBy>
  <cp:revision>28</cp:revision>
  <dcterms:created xsi:type="dcterms:W3CDTF">2024-10-28T12:48:34Z</dcterms:created>
  <dcterms:modified xsi:type="dcterms:W3CDTF">2024-11-02T10:18:39Z</dcterms:modified>
</cp:coreProperties>
</file>