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444" r:id="rId2"/>
    <p:sldId id="446" r:id="rId3"/>
    <p:sldId id="443" r:id="rId4"/>
    <p:sldId id="422" r:id="rId5"/>
    <p:sldId id="461" r:id="rId6"/>
    <p:sldId id="465" r:id="rId7"/>
    <p:sldId id="463" r:id="rId8"/>
    <p:sldId id="448" r:id="rId9"/>
    <p:sldId id="449" r:id="rId10"/>
    <p:sldId id="467" r:id="rId11"/>
    <p:sldId id="458" r:id="rId12"/>
    <p:sldId id="466" r:id="rId13"/>
    <p:sldId id="473" r:id="rId14"/>
    <p:sldId id="468" r:id="rId15"/>
    <p:sldId id="450" r:id="rId16"/>
    <p:sldId id="454" r:id="rId17"/>
    <p:sldId id="455" r:id="rId18"/>
    <p:sldId id="470" r:id="rId19"/>
    <p:sldId id="456" r:id="rId20"/>
    <p:sldId id="471" r:id="rId21"/>
    <p:sldId id="472" r:id="rId22"/>
    <p:sldId id="476" r:id="rId23"/>
    <p:sldId id="477" r:id="rId24"/>
    <p:sldId id="474" r:id="rId25"/>
    <p:sldId id="478" r:id="rId26"/>
    <p:sldId id="431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72E"/>
    <a:srgbClr val="F8A90C"/>
    <a:srgbClr val="C80D1F"/>
    <a:srgbClr val="7F7F7F"/>
    <a:srgbClr val="232227"/>
    <a:srgbClr val="2D3E52"/>
    <a:srgbClr val="3A506A"/>
    <a:srgbClr val="EA2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871" autoAdjust="0"/>
  </p:normalViewPr>
  <p:slideViewPr>
    <p:cSldViewPr snapToGrid="0">
      <p:cViewPr varScale="1">
        <p:scale>
          <a:sx n="80" d="100"/>
          <a:sy n="80" d="100"/>
        </p:scale>
        <p:origin x="-105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7F0419-29E6-445A-8930-1FE5034F14F1}" type="datetimeFigureOut">
              <a:rPr lang="zh-CN" altLang="en-US"/>
              <a:pPr>
                <a:defRPr/>
              </a:pPr>
              <a:t>2018/5/13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E2228EF-14F3-4A4E-A038-9C91577641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Tradaboost</a:t>
            </a:r>
            <a:r>
              <a:rPr lang="zh-CN" altLang="en-US" dirty="0" smtClean="0"/>
              <a:t>：迁移学习的开始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341D52-4E97-4E86-B55B-E43E2CF994F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80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69BF46-CE34-4821-B3EE-A7B557186BD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02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228EF-14F3-4A4E-A038-9C915776410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10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6842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大家拿出一张白纸，一支笔</a:t>
            </a:r>
          </a:p>
          <a:p>
            <a:r>
              <a:rPr lang="zh-CN" altLang="en-US" dirty="0" smtClean="0"/>
              <a:t>下面带着大家算一个例子，算完再回过头看理论，这样好理解。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B534B8-5C50-4F40-8980-1119ABFF10B2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49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B534B8-5C50-4F40-8980-1119ABFF10B2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75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总共有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个样本，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个同分布，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个不同分布；那我就把同分布的权重初始化为，，，不同分布的初始化为，，，</a:t>
            </a:r>
            <a:endParaRPr lang="en-US" altLang="zh-CN" dirty="0" smtClean="0"/>
          </a:p>
          <a:p>
            <a:r>
              <a:rPr lang="zh-CN" altLang="en-US" dirty="0" smtClean="0"/>
              <a:t>因为同分布的样本比较重要，权重就要比较大，刚好同分布样本个数小，不同分布的个数大，直接取倒数就达到目的了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228EF-14F3-4A4E-A038-9C915776410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268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228EF-14F3-4A4E-A038-9C915776410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66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6F6E423C-DFE6-4198-AF35-A2B6DB6B2ABA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z="1200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81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B534B8-5C50-4F40-8980-1119ABFF10B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4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69BF46-CE34-4821-B3EE-A7B557186BD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0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说到样本的迁移，就先得说监督学习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228EF-14F3-4A4E-A038-9C915776410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8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42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/>
              <a:t>无人驾驶车在过马路时，要检测路上有没有人</a:t>
            </a:r>
            <a:endParaRPr lang="en-US" altLang="zh-CN" sz="900" dirty="0" smtClean="0"/>
          </a:p>
          <a:p>
            <a:pPr marL="0" marR="0" indent="0" algn="l" defTabSz="6842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/>
              <a:t>训练一个模型，检测照片上是否有行人</a:t>
            </a:r>
            <a:r>
              <a:rPr lang="en-US" altLang="zh-CN" sz="900" dirty="0" smtClean="0"/>
              <a:t>~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228EF-14F3-4A4E-A038-9C915776410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6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228EF-14F3-4A4E-A038-9C915776410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我们知道</a:t>
            </a:r>
            <a:r>
              <a:rPr lang="en-US" altLang="zh-CN" dirty="0" err="1" smtClean="0"/>
              <a:t>adaboost</a:t>
            </a:r>
            <a:r>
              <a:rPr lang="zh-CN" altLang="en-US" dirty="0" smtClean="0"/>
              <a:t>每次训练都要更新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228EF-14F3-4A4E-A038-9C915776410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6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228EF-14F3-4A4E-A038-9C915776410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08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42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怎么办呢？ 有人想了一个办法，那就是：也就是今天要讲的</a:t>
            </a:r>
            <a:r>
              <a:rPr lang="en-US" altLang="zh-CN" dirty="0" err="1" smtClean="0"/>
              <a:t>Tradaboost</a:t>
            </a:r>
            <a:r>
              <a:rPr lang="zh-CN" altLang="en-US" dirty="0" smtClean="0"/>
              <a:t>算法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228EF-14F3-4A4E-A038-9C915776410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8"/>
          <p:cNvSpPr txBox="1">
            <a:spLocks noChangeArrowheads="1"/>
          </p:cNvSpPr>
          <p:nvPr userDrawn="1"/>
        </p:nvSpPr>
        <p:spPr bwMode="auto">
          <a:xfrm>
            <a:off x="573088" y="319088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/>
              <a:t>ADD YOUR TITLE HERE</a:t>
            </a:r>
            <a:endParaRPr lang="id-ID" altLang="zh-CN" sz="2000" dirty="0"/>
          </a:p>
        </p:txBody>
      </p:sp>
      <p:sp>
        <p:nvSpPr>
          <p:cNvPr id="3" name="文本框 49"/>
          <p:cNvSpPr txBox="1">
            <a:spLocks noChangeArrowheads="1"/>
          </p:cNvSpPr>
          <p:nvPr userDrawn="1"/>
        </p:nvSpPr>
        <p:spPr bwMode="auto">
          <a:xfrm>
            <a:off x="593725" y="679450"/>
            <a:ext cx="51958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/>
              <a:t>Biscuit oat cake carrot cake muffin jelly beans chocolate chocolate sugar plum</a:t>
            </a:r>
            <a:endParaRPr lang="zh-CN" altLang="en-US" sz="1000"/>
          </a:p>
        </p:txBody>
      </p:sp>
      <p:sp>
        <p:nvSpPr>
          <p:cNvPr id="4" name="矩形 3"/>
          <p:cNvSpPr/>
          <p:nvPr userDrawn="1"/>
        </p:nvSpPr>
        <p:spPr>
          <a:xfrm>
            <a:off x="0" y="414338"/>
            <a:ext cx="420688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54025" y="414338"/>
            <a:ext cx="85725" cy="427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795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513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FB88C-A187-4526-AFD6-292AF6DE0010}" type="datetimeFigureOut">
              <a:rPr lang="zh-CN" altLang="en-US"/>
              <a:pPr>
                <a:defRPr/>
              </a:pPr>
              <a:t>2018/5/13</a:t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6AEA6-DCD8-4020-95DD-531348FF385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70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28D22E02-86D7-40B9-B838-C5BDBA4B50CE}" type="datetimeFigureOut">
              <a:rPr lang="zh-CN" altLang="en-US"/>
              <a:pPr>
                <a:defRPr/>
              </a:pPr>
              <a:t>2018/5/13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4618735B-C0B1-4613-A8FF-B7D3E4CA1E2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1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ni-Lai/Tradaboos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orvanzhou.github.io/tutorials/machine-learning/ML-intro/2-9-transfer-learnin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-7938"/>
            <a:ext cx="2555875" cy="5159376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133600"/>
            <a:ext cx="438150" cy="8763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965325" y="1562100"/>
            <a:ext cx="581025" cy="1158875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222500" y="2090738"/>
            <a:ext cx="471488" cy="94456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原创设计师QQ598969553      _5"/>
          <p:cNvSpPr>
            <a:spLocks noChangeArrowheads="1"/>
          </p:cNvSpPr>
          <p:nvPr/>
        </p:nvSpPr>
        <p:spPr bwMode="auto">
          <a:xfrm>
            <a:off x="3492500" y="2160096"/>
            <a:ext cx="21544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Tradaboost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0" name="原创设计师QQ598969553      _7"/>
          <p:cNvSpPr>
            <a:spLocks noChangeShapeType="1"/>
          </p:cNvSpPr>
          <p:nvPr/>
        </p:nvSpPr>
        <p:spPr bwMode="auto">
          <a:xfrm>
            <a:off x="3234881" y="2879471"/>
            <a:ext cx="295275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" name="原创设计师QQ598969553      _8"/>
          <p:cNvSpPr>
            <a:spLocks noChangeArrowheads="1"/>
          </p:cNvSpPr>
          <p:nvPr/>
        </p:nvSpPr>
        <p:spPr bwMode="auto">
          <a:xfrm>
            <a:off x="3492499" y="3009900"/>
            <a:ext cx="40329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  <a:r>
              <a:rPr lang="zh-CN" altLang="en-US" sz="1600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赖裕妮 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●</a:t>
            </a:r>
            <a:r>
              <a:rPr lang="zh-CN" altLang="en-US" sz="160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常东辉</a:t>
            </a:r>
            <a:r>
              <a:rPr lang="zh-CN" altLang="en-US" sz="1600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  <a:r>
              <a:rPr lang="zh-CN" altLang="en-US" sz="160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庞欣宇</a:t>
            </a:r>
            <a:r>
              <a:rPr lang="zh-CN" altLang="en-US" sz="1600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●</a:t>
            </a:r>
            <a:r>
              <a:rPr lang="zh-CN" altLang="en-US" sz="160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余言</a:t>
            </a:r>
            <a:r>
              <a:rPr lang="zh-CN" altLang="en-US" sz="1600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1600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035050" y="3165475"/>
            <a:ext cx="2035175" cy="2035175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7463" y="4227513"/>
            <a:ext cx="2033588" cy="2033587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090738" y="4227513"/>
            <a:ext cx="2033587" cy="203358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6" name="原创设计师QQ598969553      _12"/>
          <p:cNvSpPr>
            <a:spLocks noChangeArrowheads="1"/>
          </p:cNvSpPr>
          <p:nvPr/>
        </p:nvSpPr>
        <p:spPr bwMode="auto">
          <a:xfrm>
            <a:off x="3492500" y="1562100"/>
            <a:ext cx="184665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迁移学习</a:t>
            </a:r>
            <a:endParaRPr lang="en-US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6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7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57" grpId="1" animBg="1"/>
      <p:bldP spid="58" grpId="0"/>
      <p:bldP spid="61" grpId="0"/>
      <p:bldP spid="62" grpId="0" animBg="1"/>
      <p:bldP spid="63" grpId="0" animBg="1"/>
      <p:bldP spid="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08"/>
          <a:stretch/>
        </p:blipFill>
        <p:spPr bwMode="auto">
          <a:xfrm>
            <a:off x="2260917" y="0"/>
            <a:ext cx="5115243" cy="514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10966" y="62505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少量</a:t>
            </a:r>
            <a:r>
              <a:rPr lang="zh-CN" altLang="en-US" sz="2400" dirty="0" smtClean="0"/>
              <a:t>夜晚样本</a:t>
            </a:r>
            <a:endParaRPr lang="zh-CN" altLang="en-US" sz="2400" dirty="0"/>
          </a:p>
        </p:txBody>
      </p:sp>
      <p:cxnSp>
        <p:nvCxnSpPr>
          <p:cNvPr id="4" name="直接箭头连接符 3"/>
          <p:cNvCxnSpPr>
            <a:stCxn id="2" idx="1"/>
          </p:cNvCxnSpPr>
          <p:nvPr/>
        </p:nvCxnSpPr>
        <p:spPr>
          <a:xfrm flipH="1">
            <a:off x="4016150" y="855886"/>
            <a:ext cx="1194816" cy="339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5411020" y="1086718"/>
            <a:ext cx="200056" cy="1376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6592" y="31183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大量白天样本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165828" y="2572927"/>
            <a:ext cx="406428" cy="545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2258" y="1498493"/>
            <a:ext cx="2128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/>
              <a:t>大量的白天的样本可能会</a:t>
            </a:r>
            <a:r>
              <a:rPr lang="zh-CN" altLang="en-US" sz="1800" b="1" dirty="0" smtClean="0"/>
              <a:t>误导分类器，使得白天的准确率很高，而夜晚的准确率很低</a:t>
            </a:r>
            <a:endParaRPr lang="zh-CN" altLang="en-US" sz="1800" b="1" dirty="0"/>
          </a:p>
        </p:txBody>
      </p:sp>
      <p:sp>
        <p:nvSpPr>
          <p:cNvPr id="15" name="矩形 14"/>
          <p:cNvSpPr/>
          <p:nvPr/>
        </p:nvSpPr>
        <p:spPr>
          <a:xfrm>
            <a:off x="427933" y="4085642"/>
            <a:ext cx="2128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帮倒忙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~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65828" y="3563754"/>
            <a:ext cx="2128659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1800" dirty="0"/>
              <a:t>怎么办呢？ 有人想了一个办法，那就是：也就是今天要讲的</a:t>
            </a:r>
            <a:r>
              <a:rPr lang="en-US" altLang="zh-CN" sz="1800" dirty="0" err="1"/>
              <a:t>Tradaboost</a:t>
            </a:r>
            <a:r>
              <a:rPr lang="zh-CN" altLang="en-US" sz="1800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05809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_1"/>
          <p:cNvSpPr/>
          <p:nvPr/>
        </p:nvSpPr>
        <p:spPr>
          <a:xfrm>
            <a:off x="3164459" y="0"/>
            <a:ext cx="6003925" cy="5141913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5" name="原创设计师QQ598969553      _2"/>
          <p:cNvSpPr/>
          <p:nvPr/>
        </p:nvSpPr>
        <p:spPr>
          <a:xfrm>
            <a:off x="4839169" y="918547"/>
            <a:ext cx="4269523" cy="330481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cap="sq">
            <a:solidFill>
              <a:srgbClr val="EEEFF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631880" y="842963"/>
            <a:ext cx="37013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什</a:t>
            </a:r>
            <a:r>
              <a:rPr lang="zh-CN" altLang="en-US" sz="32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么是  </a:t>
            </a:r>
            <a:r>
              <a:rPr lang="en-US" altLang="zh-CN" sz="3200" b="1" dirty="0" err="1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Tradaboost</a:t>
            </a:r>
            <a:r>
              <a:rPr lang="zh-CN" altLang="en-US" sz="32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？</a:t>
            </a:r>
            <a:endParaRPr lang="en-US" altLang="zh-CN" sz="32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1" name="原创设计师QQ598969553      _6"/>
          <p:cNvSpPr>
            <a:spLocks/>
          </p:cNvSpPr>
          <p:nvPr/>
        </p:nvSpPr>
        <p:spPr bwMode="auto">
          <a:xfrm>
            <a:off x="7089775" y="407988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原创设计师QQ598969553      _7"/>
          <p:cNvSpPr>
            <a:spLocks noChangeArrowheads="1"/>
          </p:cNvSpPr>
          <p:nvPr/>
        </p:nvSpPr>
        <p:spPr bwMode="auto">
          <a:xfrm>
            <a:off x="554528" y="1882230"/>
            <a:ext cx="38560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just">
              <a:lnSpc>
                <a:spcPct val="130000"/>
              </a:lnSpc>
              <a:spcBef>
                <a:spcPts val="600"/>
              </a:spcBef>
              <a:buClr>
                <a:srgbClr val="558ED5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r>
              <a:rPr lang="zh-CN" altLang="en-US" sz="2000" dirty="0" smtClean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的升级版</a:t>
            </a:r>
            <a:endParaRPr lang="en-US" altLang="zh-CN" sz="2000" dirty="0" smtClean="0">
              <a:solidFill>
                <a:srgbClr val="5358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Clr>
                <a:srgbClr val="558ED5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sz="2000" dirty="0" err="1" smtClean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r>
              <a:rPr lang="zh-CN" altLang="en-US" sz="2000" dirty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算</a:t>
            </a:r>
            <a:r>
              <a:rPr lang="zh-CN" altLang="en-US" sz="2000" dirty="0" smtClean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法的基础上</a:t>
            </a:r>
            <a:r>
              <a:rPr lang="zh-CN" altLang="en-US" sz="2000" dirty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sz="2000" dirty="0" smtClean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注入迁移学习的</a:t>
            </a:r>
            <a:r>
              <a:rPr lang="zh-CN" altLang="en-US" sz="2000" dirty="0" smtClean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思想</a:t>
            </a:r>
            <a:endParaRPr lang="en-US" altLang="zh-CN" sz="2000" dirty="0" smtClean="0">
              <a:solidFill>
                <a:srgbClr val="5358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Clr>
                <a:srgbClr val="558ED5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Transfer+adaboost</a:t>
            </a:r>
            <a:r>
              <a:rPr lang="en-US" altLang="zh-CN" sz="2000" dirty="0" smtClean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 dirty="0" err="1" smtClean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Tradaboost</a:t>
            </a:r>
            <a:endParaRPr lang="zh-CN" altLang="en-US" sz="1200" dirty="0">
              <a:solidFill>
                <a:srgbClr val="5358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原创设计师QQ598969553      _8"/>
          <p:cNvSpPr>
            <a:spLocks/>
          </p:cNvSpPr>
          <p:nvPr/>
        </p:nvSpPr>
        <p:spPr bwMode="auto">
          <a:xfrm>
            <a:off x="7910513" y="2314575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254279"/>
      </p:ext>
    </p:extLst>
  </p:cSld>
  <p:clrMapOvr>
    <a:masterClrMapping/>
  </p:clrMapOvr>
  <p:transition spd="slow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3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68" grpId="0"/>
      <p:bldP spid="71" grpId="0" animBg="1"/>
      <p:bldP spid="71" grpId="1" animBg="1"/>
      <p:bldP spid="72" grpId="0"/>
      <p:bldP spid="73" grpId="0" animBg="1"/>
      <p:bldP spid="7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8784" y="705192"/>
                <a:ext cx="8010144" cy="3396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Adaboost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每训练一个分类器都</a:t>
                </a:r>
                <a:r>
                  <a:rPr lang="zh-CN" altLang="en-US" sz="2400" dirty="0"/>
                  <a:t>要</a:t>
                </a:r>
                <a:r>
                  <a:rPr lang="zh-CN" altLang="en-US" sz="2400" dirty="0" smtClean="0"/>
                  <a:t>更新权重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（</a:t>
                </a:r>
                <a:r>
                  <a:rPr lang="zh-CN" altLang="en-US" sz="2400" dirty="0"/>
                  <a:t>分错的权重增大，希望下次分类的时候重点</a:t>
                </a:r>
                <a:r>
                  <a:rPr lang="zh-CN" altLang="en-US" sz="2400" dirty="0" smtClean="0"/>
                  <a:t>考虑）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en-US" altLang="zh-CN" sz="2400" dirty="0" err="1" smtClean="0"/>
                  <a:t>Tradaboost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对白天和黑夜区别对待：</a:t>
                </a:r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黑夜：分错了权重</m:t>
                              </m:r>
                              <m:r>
                                <a:rPr lang="zh-CN" altLang="en-US" sz="2400" i="1" smtClean="0">
                                  <a:latin typeface="Cambria Math"/>
                                </a:rPr>
                                <m:t>还是</m:t>
                              </m:r>
                              <m:r>
                                <a:rPr lang="zh-CN" altLang="en-US" sz="2400" i="1">
                                  <a:latin typeface="Cambria Math"/>
                                </a:rPr>
                                <m:t>增加</m:t>
                              </m:r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，</m:t>
                              </m:r>
                              <m:r>
                                <a:rPr lang="zh-CN" altLang="en-US" sz="2400" i="1">
                                  <a:latin typeface="Cambria Math"/>
                                </a:rPr>
                                <m:t>分对</m:t>
                              </m:r>
                              <m:r>
                                <a:rPr lang="zh-CN" altLang="en-US" sz="2400" i="1" smtClean="0">
                                  <a:latin typeface="Cambria Math"/>
                                </a:rPr>
                                <m:t>权重</m:t>
                              </m:r>
                              <m:r>
                                <a:rPr lang="zh-CN" altLang="en-US" sz="2400" i="1">
                                  <a:latin typeface="Cambria Math"/>
                                </a:rPr>
                                <m:t>不变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/>
                                <m:t> </m:t>
                              </m:r>
                            </m:e>
                            <m:e>
                              <m:r>
                                <a:rPr lang="zh-CN" altLang="en-US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白天：</m:t>
                              </m:r>
                              <m:r>
                                <a:rPr lang="zh-CN" alt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分错了权重</m:t>
                              </m:r>
                              <m:r>
                                <a:rPr lang="zh-CN" altLang="en-US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减小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  <m:r>
                                <a:rPr lang="zh-CN" alt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，</m:t>
                              </m:r>
                              <m:r>
                                <a:rPr lang="zh-CN" altLang="en-US" sz="2400" i="1">
                                  <a:latin typeface="Cambria Math"/>
                                </a:rPr>
                                <m:t>分对权重不变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84" y="705192"/>
                <a:ext cx="8010144" cy="3396635"/>
              </a:xfrm>
              <a:prstGeom prst="rect">
                <a:avLst/>
              </a:prstGeom>
              <a:blipFill rotWithShape="1">
                <a:blip r:embed="rId3"/>
                <a:stretch>
                  <a:fillRect l="-1142" t="-1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0026" y="3923834"/>
            <a:ext cx="676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最终的目的是要让夜晚的样本尽可能分对，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白天的错了就错了吧，可能是样本本身的问题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45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20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84" y="130628"/>
            <a:ext cx="5269942" cy="501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0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原创设计师QQ598969553      _1"/>
          <p:cNvSpPr/>
          <p:nvPr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原创设计师QQ598969553      _2"/>
          <p:cNvSpPr>
            <a:spLocks/>
          </p:cNvSpPr>
          <p:nvPr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原创设计师QQ598969553      _3"/>
          <p:cNvSpPr>
            <a:spLocks noChangeArrowheads="1"/>
          </p:cNvSpPr>
          <p:nvPr/>
        </p:nvSpPr>
        <p:spPr bwMode="auto">
          <a:xfrm>
            <a:off x="463550" y="195263"/>
            <a:ext cx="5129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重点</a:t>
            </a:r>
            <a:endParaRPr lang="en-US" altLang="zh-CN" sz="20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3" name="原创设计师QQ598969553      _4"/>
          <p:cNvSpPr>
            <a:spLocks noChangeArrowheads="1"/>
          </p:cNvSpPr>
          <p:nvPr/>
        </p:nvSpPr>
        <p:spPr bwMode="auto">
          <a:xfrm>
            <a:off x="468313" y="539750"/>
            <a:ext cx="18002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subtitle for your presentation</a:t>
            </a:r>
            <a:endParaRPr lang="zh-CN" altLang="en-US" sz="800">
              <a:solidFill>
                <a:srgbClr val="5358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原创设计师QQ598969553      _5"/>
          <p:cNvSpPr>
            <a:spLocks noChangeArrowheads="1"/>
          </p:cNvSpPr>
          <p:nvPr/>
        </p:nvSpPr>
        <p:spPr bwMode="auto">
          <a:xfrm>
            <a:off x="1054100" y="195263"/>
            <a:ext cx="13115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Important!!!</a:t>
            </a:r>
            <a:endParaRPr lang="en-US" altLang="zh-CN" sz="20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5" name="原创设计师QQ598969553      _6"/>
          <p:cNvSpPr>
            <a:spLocks noChangeArrowheads="1"/>
          </p:cNvSpPr>
          <p:nvPr/>
        </p:nvSpPr>
        <p:spPr bwMode="auto">
          <a:xfrm>
            <a:off x="942975" y="1319213"/>
            <a:ext cx="3224213" cy="3222625"/>
          </a:xfrm>
          <a:prstGeom prst="diamond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原创设计师QQ598969553      _7"/>
          <p:cNvSpPr>
            <a:spLocks/>
          </p:cNvSpPr>
          <p:nvPr/>
        </p:nvSpPr>
        <p:spPr bwMode="auto">
          <a:xfrm>
            <a:off x="3779838" y="2374900"/>
            <a:ext cx="268287" cy="538163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原创设计师QQ598969553      _8"/>
          <p:cNvSpPr>
            <a:spLocks/>
          </p:cNvSpPr>
          <p:nvPr/>
        </p:nvSpPr>
        <p:spPr bwMode="auto">
          <a:xfrm>
            <a:off x="2097088" y="3938588"/>
            <a:ext cx="269875" cy="5397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原创设计师QQ598969553      _22"/>
          <p:cNvSpPr/>
          <p:nvPr/>
        </p:nvSpPr>
        <p:spPr bwMode="auto">
          <a:xfrm>
            <a:off x="1306513" y="2573338"/>
            <a:ext cx="358775" cy="71437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924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82988" y="1502445"/>
            <a:ext cx="490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大家要知道的</a:t>
            </a:r>
            <a:r>
              <a:rPr lang="zh-CN" altLang="en-US" sz="2400" dirty="0">
                <a:solidFill>
                  <a:srgbClr val="FF0000"/>
                </a:solidFill>
              </a:rPr>
              <a:t>只有一件事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2316" y="2643981"/>
            <a:ext cx="3899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Tradaboost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/>
              <a:t>计算过程</a:t>
            </a:r>
            <a:endParaRPr lang="en-US" altLang="zh-CN" sz="2400" b="1" dirty="0" smtClean="0"/>
          </a:p>
          <a:p>
            <a:r>
              <a:rPr lang="zh-CN" altLang="en-US" sz="2400" dirty="0" smtClean="0"/>
              <a:t>（和</a:t>
            </a:r>
            <a:r>
              <a:rPr lang="en-US" altLang="zh-CN" sz="2400" dirty="0" err="1" smtClean="0"/>
              <a:t>adaboost</a:t>
            </a:r>
            <a:r>
              <a:rPr lang="zh-CN" altLang="en-US" sz="2400" dirty="0"/>
              <a:t>很像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4290549" y="4062269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大家拿出一张白纸，一支笔</a:t>
            </a:r>
          </a:p>
        </p:txBody>
      </p:sp>
    </p:spTree>
    <p:extLst>
      <p:ext uri="{BB962C8B-B14F-4D97-AF65-F5344CB8AC3E}">
        <p14:creationId xmlns:p14="http://schemas.microsoft.com/office/powerpoint/2010/main" val="261648193"/>
      </p:ext>
    </p:extLst>
  </p:cSld>
  <p:clrMapOvr>
    <a:masterClrMapping/>
  </p:clrMapOvr>
  <p:transition spd="slow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3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3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3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/>
      <p:bldP spid="33" grpId="0"/>
      <p:bldP spid="34" grpId="0"/>
      <p:bldP spid="35" grpId="0" animBg="1"/>
      <p:bldP spid="36" grpId="0" animBg="1"/>
      <p:bldP spid="36" grpId="1" animBg="1"/>
      <p:bldP spid="37" grpId="0" animBg="1"/>
      <p:bldP spid="37" grpId="1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原创设计师QQ598969553      _1"/>
          <p:cNvSpPr/>
          <p:nvPr/>
        </p:nvSpPr>
        <p:spPr bwMode="auto">
          <a:xfrm>
            <a:off x="-12192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原创设计师QQ598969553      _2"/>
          <p:cNvSpPr>
            <a:spLocks/>
          </p:cNvSpPr>
          <p:nvPr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原创设计师QQ598969553      _3"/>
          <p:cNvSpPr>
            <a:spLocks noChangeArrowheads="1"/>
          </p:cNvSpPr>
          <p:nvPr/>
        </p:nvSpPr>
        <p:spPr bwMode="auto">
          <a:xfrm>
            <a:off x="422276" y="225425"/>
            <a:ext cx="3558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举</a:t>
            </a:r>
            <a:r>
              <a:rPr lang="zh-CN" altLang="en-US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个栗子 </a:t>
            </a:r>
            <a:r>
              <a:rPr lang="en-US" altLang="zh-CN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~ </a:t>
            </a:r>
            <a:r>
              <a:rPr lang="zh-CN" altLang="en-US" sz="1800" dirty="0"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那我</a:t>
            </a:r>
            <a:r>
              <a:rPr lang="zh-CN" altLang="en-US" sz="1800" dirty="0" smtClean="0"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们应该怎么做呢？</a:t>
            </a:r>
            <a:endParaRPr lang="en-US" altLang="zh-CN" sz="1800" b="1" dirty="0"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924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24612" y="1484186"/>
            <a:ext cx="805116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目标：识别</a:t>
            </a:r>
            <a:r>
              <a:rPr lang="zh-CN" altLang="en-US" sz="2800" dirty="0" smtClean="0">
                <a:solidFill>
                  <a:srgbClr val="FF0000"/>
                </a:solidFill>
              </a:rPr>
              <a:t>夜间</a:t>
            </a:r>
            <a:r>
              <a:rPr lang="zh-CN" altLang="en-US" sz="2800" dirty="0" smtClean="0"/>
              <a:t>照片中的行人</a:t>
            </a:r>
            <a:endParaRPr lang="en-US" altLang="zh-CN" sz="2800" dirty="0" smtClean="0"/>
          </a:p>
          <a:p>
            <a:endParaRPr lang="en-US" altLang="zh-CN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u="sng" dirty="0" smtClean="0"/>
              <a:t>少量</a:t>
            </a:r>
            <a:r>
              <a:rPr lang="zh-CN" altLang="en-US" sz="2000" dirty="0" smtClean="0">
                <a:solidFill>
                  <a:srgbClr val="FF0000"/>
                </a:solidFill>
              </a:rPr>
              <a:t>夜间</a:t>
            </a:r>
            <a:r>
              <a:rPr lang="zh-CN" altLang="en-US" sz="2000" dirty="0" smtClean="0"/>
              <a:t>照片 </a:t>
            </a:r>
            <a:r>
              <a:rPr lang="en-US" altLang="zh-CN" sz="2000" dirty="0" smtClean="0"/>
              <a:t>= </a:t>
            </a:r>
            <a:r>
              <a:rPr lang="zh-CN" altLang="en-US" sz="2000" dirty="0" smtClean="0">
                <a:solidFill>
                  <a:srgbClr val="FF0000"/>
                </a:solidFill>
              </a:rPr>
              <a:t>同分布样本</a:t>
            </a:r>
            <a:r>
              <a:rPr lang="zh-CN" altLang="en-US" sz="2000" dirty="0" smtClean="0"/>
              <a:t>（目标样本）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u="sng" dirty="0" smtClean="0"/>
              <a:t>大量</a:t>
            </a:r>
            <a:r>
              <a:rPr lang="zh-CN" altLang="en-US" sz="2000" dirty="0" smtClean="0"/>
              <a:t>白天照片 </a:t>
            </a:r>
            <a:r>
              <a:rPr lang="en-US" altLang="zh-CN" sz="2000" dirty="0" smtClean="0"/>
              <a:t>= </a:t>
            </a:r>
            <a:r>
              <a:rPr lang="zh-CN" altLang="en-US" sz="2000" dirty="0" smtClean="0"/>
              <a:t>不同分布样本（辅助样本）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571845008"/>
      </p:ext>
    </p:extLst>
  </p:cSld>
  <p:clrMapOvr>
    <a:masterClrMapping/>
  </p:clrMapOvr>
  <p:transition spd="slow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原创设计师QQ598969553      _1"/>
          <p:cNvSpPr/>
          <p:nvPr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原创设计师QQ598969553      _2"/>
          <p:cNvSpPr>
            <a:spLocks/>
          </p:cNvSpPr>
          <p:nvPr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原创设计师QQ598969553      _3"/>
          <p:cNvSpPr>
            <a:spLocks noChangeArrowheads="1"/>
          </p:cNvSpPr>
          <p:nvPr/>
        </p:nvSpPr>
        <p:spPr bwMode="auto">
          <a:xfrm>
            <a:off x="422276" y="225425"/>
            <a:ext cx="19300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举</a:t>
            </a:r>
            <a:r>
              <a:rPr lang="zh-CN" altLang="en-US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个栗子一起算</a:t>
            </a:r>
            <a:r>
              <a:rPr lang="en-US" altLang="zh-CN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~</a:t>
            </a:r>
            <a:endParaRPr lang="en-US" altLang="zh-CN" sz="1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42" y="1339004"/>
            <a:ext cx="6406709" cy="102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箭头 1"/>
          <p:cNvSpPr/>
          <p:nvPr/>
        </p:nvSpPr>
        <p:spPr>
          <a:xfrm>
            <a:off x="3338318" y="2513137"/>
            <a:ext cx="475488" cy="57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27238" y="2525242"/>
            <a:ext cx="569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第一步：初始化样本权重（个数的倒数）</a:t>
            </a:r>
            <a:endParaRPr lang="en-US" altLang="zh-CN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302803" y="42798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同</a:t>
            </a:r>
            <a:r>
              <a:rPr lang="zh-CN" altLang="en-US" sz="2400" dirty="0" smtClean="0"/>
              <a:t>分布样本（带圈）</a:t>
            </a:r>
            <a:endParaRPr lang="zh-CN" altLang="en-US" sz="2400" dirty="0"/>
          </a:p>
        </p:txBody>
      </p:sp>
      <p:cxnSp>
        <p:nvCxnSpPr>
          <p:cNvPr id="7" name="直接箭头连接符 6"/>
          <p:cNvCxnSpPr>
            <a:stCxn id="3" idx="2"/>
          </p:cNvCxnSpPr>
          <p:nvPr/>
        </p:nvCxnSpPr>
        <p:spPr>
          <a:xfrm>
            <a:off x="4780131" y="889645"/>
            <a:ext cx="438045" cy="549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97" y="1372654"/>
            <a:ext cx="323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正样本（</a:t>
            </a:r>
            <a:r>
              <a:rPr lang="en-US" altLang="zh-CN" sz="2400" dirty="0" smtClean="0"/>
              <a:t>+1</a:t>
            </a:r>
            <a:r>
              <a:rPr lang="zh-CN" altLang="en-US" sz="2400" dirty="0" smtClean="0"/>
              <a:t>）：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012" y="1898328"/>
            <a:ext cx="311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负样本（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）：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161131" y="2855836"/>
            <a:ext cx="15982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对应之前的例子就是：</a:t>
            </a:r>
            <a:endParaRPr lang="en-US" altLang="zh-CN" sz="2000" dirty="0" smtClean="0"/>
          </a:p>
          <a:p>
            <a:r>
              <a:rPr lang="en-US" altLang="zh-CN" sz="2000" dirty="0" smtClean="0"/>
              <a:t>+1</a:t>
            </a:r>
            <a:r>
              <a:rPr lang="zh-CN" altLang="en-US" sz="2000" dirty="0"/>
              <a:t>：有行人</a:t>
            </a:r>
            <a:endParaRPr lang="en-US" altLang="zh-CN" sz="2000" dirty="0"/>
          </a:p>
          <a:p>
            <a:r>
              <a:rPr lang="en-US" altLang="zh-CN" sz="2000" dirty="0" smtClean="0"/>
              <a:t>-</a:t>
            </a:r>
            <a:r>
              <a:rPr lang="en-US" altLang="zh-CN" sz="2000" dirty="0"/>
              <a:t>1</a:t>
            </a:r>
            <a:r>
              <a:rPr lang="zh-CN" altLang="en-US" sz="2000" dirty="0"/>
              <a:t>：无行人</a:t>
            </a:r>
            <a:endParaRPr lang="en-US" altLang="zh-CN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29294" y="420077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u="sng" dirty="0" smtClean="0">
                <a:solidFill>
                  <a:srgbClr val="0070C0"/>
                </a:solidFill>
              </a:rPr>
              <a:t>1/3</a:t>
            </a:r>
            <a:r>
              <a:rPr lang="en-US" altLang="zh-CN" sz="2400" dirty="0" smtClean="0">
                <a:solidFill>
                  <a:srgbClr val="0070C0"/>
                </a:solidFill>
              </a:rPr>
              <a:t>  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94" y="3209779"/>
            <a:ext cx="6406709" cy="102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023537" y="2949805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u="sng" dirty="0" smtClean="0">
                <a:solidFill>
                  <a:srgbClr val="0070C0"/>
                </a:solidFill>
              </a:rPr>
              <a:t>1/3</a:t>
            </a:r>
            <a:r>
              <a:rPr lang="en-US" altLang="zh-CN" sz="2400" u="sng" dirty="0" smtClean="0"/>
              <a:t>  </a:t>
            </a:r>
            <a:endParaRPr lang="zh-CN" altLang="en-US" sz="2400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8407901" y="4200625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u="sng" dirty="0" smtClean="0">
                <a:solidFill>
                  <a:srgbClr val="0070C0"/>
                </a:solidFill>
              </a:rPr>
              <a:t>1/3</a:t>
            </a:r>
            <a:r>
              <a:rPr lang="en-US" altLang="zh-CN" sz="2400" u="sng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90893" y="4200624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1/5</a:t>
            </a:r>
            <a:r>
              <a:rPr lang="en-US" altLang="zh-CN" sz="2400" dirty="0" smtClean="0"/>
              <a:t>  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263053" y="2958159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1/5</a:t>
            </a:r>
            <a:r>
              <a:rPr lang="en-US" altLang="zh-CN" sz="2400" dirty="0" smtClean="0"/>
              <a:t>  </a:t>
            </a:r>
            <a:endParaRPr lang="zh-CN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800779" y="292535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1/5</a:t>
            </a:r>
            <a:r>
              <a:rPr lang="en-US" altLang="zh-CN" sz="2400" dirty="0" smtClean="0"/>
              <a:t>  </a:t>
            </a:r>
            <a:endParaRPr lang="zh-CN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653240" y="2949806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1/5</a:t>
            </a:r>
            <a:r>
              <a:rPr lang="en-US" altLang="zh-CN" sz="2400" dirty="0" smtClean="0"/>
              <a:t>  </a:t>
            </a:r>
            <a:endParaRPr lang="zh-CN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544128" y="4200626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1/5</a:t>
            </a:r>
            <a:r>
              <a:rPr lang="en-US" altLang="zh-CN" sz="2400" dirty="0" smtClean="0"/>
              <a:t> 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31102" y="4490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-1  -1  1  1  1  1  -1  -1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84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2" grpId="0" animBg="1"/>
      <p:bldP spid="5" grpId="0"/>
      <p:bldP spid="3" grpId="0"/>
      <p:bldP spid="15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原创设计师QQ598969553      _1"/>
          <p:cNvSpPr/>
          <p:nvPr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原创设计师QQ598969553      _2"/>
          <p:cNvSpPr>
            <a:spLocks/>
          </p:cNvSpPr>
          <p:nvPr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原创设计师QQ598969553      _3"/>
          <p:cNvSpPr>
            <a:spLocks noChangeArrowheads="1"/>
          </p:cNvSpPr>
          <p:nvPr/>
        </p:nvSpPr>
        <p:spPr bwMode="auto">
          <a:xfrm>
            <a:off x="422276" y="225425"/>
            <a:ext cx="24429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找错误率最小分类器</a:t>
            </a:r>
            <a:r>
              <a:rPr lang="en-US" altLang="zh-CN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~</a:t>
            </a:r>
            <a:endParaRPr lang="en-US" altLang="zh-CN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3" y="658813"/>
            <a:ext cx="5894107" cy="1463294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4" y="2057406"/>
            <a:ext cx="6220483" cy="109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340096" y="1426464"/>
            <a:ext cx="273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（不同</a:t>
            </a:r>
            <a:r>
              <a:rPr lang="zh-CN" altLang="en-US" sz="1600" dirty="0" smtClean="0"/>
              <a:t>分布）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6085741" y="1718852"/>
            <a:ext cx="259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（同</a:t>
            </a:r>
            <a:r>
              <a:rPr lang="zh-CN" altLang="en-US" sz="1600" dirty="0" smtClean="0"/>
              <a:t>分布）</a:t>
            </a:r>
            <a:endParaRPr lang="zh-CN" altLang="en-US" sz="1600" dirty="0"/>
          </a:p>
        </p:txBody>
      </p:sp>
      <p:sp>
        <p:nvSpPr>
          <p:cNvPr id="12" name="下箭头 11"/>
          <p:cNvSpPr/>
          <p:nvPr/>
        </p:nvSpPr>
        <p:spPr>
          <a:xfrm>
            <a:off x="1387284" y="3219210"/>
            <a:ext cx="475488" cy="533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85059" y="323299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找最小错误率弱分类器</a:t>
            </a:r>
            <a:endParaRPr lang="zh-CN" altLang="en-US" sz="24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4" y="3937298"/>
            <a:ext cx="6220483" cy="109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2060513" y="3694657"/>
            <a:ext cx="0" cy="1448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711677" y="3694657"/>
            <a:ext cx="0" cy="1448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388571" y="3664735"/>
            <a:ext cx="0" cy="1448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015984" y="3694657"/>
            <a:ext cx="0" cy="1448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57252" y="3694657"/>
            <a:ext cx="0" cy="1448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318470" y="3694657"/>
            <a:ext cx="0" cy="1448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27911" y="3694657"/>
            <a:ext cx="0" cy="1448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05936" y="218966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红色：负样本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蓝色：正样本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601533" y="3664735"/>
            <a:ext cx="0" cy="1448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387284" y="3694657"/>
            <a:ext cx="0" cy="14488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5936" y="3840267"/>
            <a:ext cx="2238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在实际应用中，弱分类可以选择不同神经网络，</a:t>
            </a:r>
            <a:r>
              <a:rPr lang="en-US" altLang="zh-CN" sz="1600" dirty="0" smtClean="0"/>
              <a:t>SVM</a:t>
            </a:r>
            <a:r>
              <a:rPr lang="zh-CN" altLang="en-US" sz="1600" dirty="0" smtClean="0"/>
              <a:t>等，这里为了方便练习，给出候选的 线性“分类器”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72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4" grpId="0"/>
      <p:bldP spid="6" grpId="0"/>
      <p:bldP spid="12" grpId="0" animBg="1"/>
      <p:bldP spid="5" grpId="0"/>
      <p:bldP spid="1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原创设计师QQ598969553      _1"/>
          <p:cNvSpPr/>
          <p:nvPr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原创设计师QQ598969553      _2"/>
          <p:cNvSpPr>
            <a:spLocks/>
          </p:cNvSpPr>
          <p:nvPr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原创设计师QQ598969553      _3"/>
          <p:cNvSpPr>
            <a:spLocks noChangeArrowheads="1"/>
          </p:cNvSpPr>
          <p:nvPr/>
        </p:nvSpPr>
        <p:spPr bwMode="auto">
          <a:xfrm>
            <a:off x="422276" y="225425"/>
            <a:ext cx="14170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计算错误率</a:t>
            </a:r>
            <a:r>
              <a:rPr lang="en-US" altLang="zh-CN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~</a:t>
            </a:r>
            <a:endParaRPr lang="en-US" altLang="zh-CN" sz="1800" dirty="0"/>
          </a:p>
        </p:txBody>
      </p:sp>
      <p:sp>
        <p:nvSpPr>
          <p:cNvPr id="2" name="下箭头 1"/>
          <p:cNvSpPr/>
          <p:nvPr/>
        </p:nvSpPr>
        <p:spPr>
          <a:xfrm>
            <a:off x="2825852" y="3324956"/>
            <a:ext cx="475488" cy="436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706264" y="786019"/>
            <a:ext cx="475488" cy="533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52292" y="85473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找最小错误率弱分类器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127566"/>
            <a:ext cx="261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：直线左边为正</a:t>
            </a:r>
            <a:endParaRPr lang="en-US" altLang="zh-CN" sz="2400" dirty="0" smtClean="0"/>
          </a:p>
          <a:p>
            <a:r>
              <a:rPr lang="en-US" altLang="zh-CN" sz="2400" dirty="0" smtClean="0"/>
              <a:t>-1</a:t>
            </a:r>
            <a:r>
              <a:rPr lang="zh-CN" altLang="en-US" sz="2400" dirty="0" smtClean="0"/>
              <a:t>：直线左边为负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66147" y="2446317"/>
            <a:ext cx="188876" cy="681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2652" y="3299506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计算该分类器在</a:t>
            </a:r>
            <a:r>
              <a:rPr lang="zh-CN" altLang="en-US" sz="2400" dirty="0" smtClean="0">
                <a:solidFill>
                  <a:srgbClr val="FF0000"/>
                </a:solidFill>
              </a:rPr>
              <a:t>同分布</a:t>
            </a:r>
            <a:r>
              <a:rPr lang="zh-CN" altLang="en-US" sz="2400" dirty="0" smtClean="0"/>
              <a:t>样本上的错误率</a:t>
            </a:r>
            <a:endParaRPr lang="en-US" altLang="zh-CN" sz="2400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666147" y="1420304"/>
            <a:ext cx="8052061" cy="1737083"/>
            <a:chOff x="666147" y="1420304"/>
            <a:chExt cx="8052061" cy="173708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47" y="1759252"/>
              <a:ext cx="7863196" cy="1046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2103502" y="2695722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u="sng" dirty="0" smtClean="0">
                  <a:solidFill>
                    <a:srgbClr val="0070C0"/>
                  </a:solidFill>
                </a:rPr>
                <a:t>1/3</a:t>
              </a:r>
              <a:r>
                <a:rPr lang="en-US" altLang="zh-CN" sz="2400" dirty="0" smtClean="0">
                  <a:solidFill>
                    <a:srgbClr val="0070C0"/>
                  </a:solidFill>
                </a:rPr>
                <a:t>  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97745" y="1444757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u="sng" dirty="0" smtClean="0">
                  <a:solidFill>
                    <a:srgbClr val="0070C0"/>
                  </a:solidFill>
                </a:rPr>
                <a:t>1/3</a:t>
              </a:r>
              <a:r>
                <a:rPr lang="en-US" altLang="zh-CN" sz="2400" u="sng" dirty="0" smtClean="0"/>
                <a:t>  </a:t>
              </a:r>
              <a:endParaRPr lang="zh-CN" altLang="en-US" sz="2400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82109" y="2695577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u="sng" dirty="0" smtClean="0">
                  <a:solidFill>
                    <a:srgbClr val="0070C0"/>
                  </a:solidFill>
                </a:rPr>
                <a:t>1/3</a:t>
              </a:r>
              <a:r>
                <a:rPr lang="en-US" altLang="zh-CN" sz="2400" u="sng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CN" sz="2400" dirty="0" smtClean="0"/>
                <a:t> </a:t>
              </a:r>
              <a:endParaRPr lang="zh-CN" alt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65101" y="2695576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1/5</a:t>
              </a:r>
              <a:r>
                <a:rPr lang="en-US" altLang="zh-CN" sz="2400" dirty="0" smtClean="0"/>
                <a:t>  </a:t>
              </a:r>
              <a:endParaRPr lang="zh-CN" alt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37261" y="1453111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1/5</a:t>
              </a:r>
              <a:r>
                <a:rPr lang="en-US" altLang="zh-CN" sz="2400" dirty="0" smtClean="0"/>
                <a:t>  </a:t>
              </a:r>
              <a:endParaRPr lang="zh-CN" alt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74987" y="1420304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1/5</a:t>
              </a:r>
              <a:r>
                <a:rPr lang="en-US" altLang="zh-CN" sz="2400" dirty="0" smtClean="0"/>
                <a:t>  </a:t>
              </a:r>
              <a:endParaRPr lang="zh-CN" alt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7448" y="1444758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1/5</a:t>
              </a:r>
              <a:r>
                <a:rPr lang="en-US" altLang="zh-CN" sz="2400" dirty="0" smtClean="0"/>
                <a:t>  </a:t>
              </a:r>
              <a:endParaRPr lang="zh-CN" alt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18336" y="2695578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1/5</a:t>
              </a:r>
              <a:r>
                <a:rPr lang="en-US" altLang="zh-CN" sz="2400" dirty="0" smtClean="0"/>
                <a:t>  </a:t>
              </a:r>
              <a:endParaRPr lang="zh-CN" altLang="en-US" sz="2400" dirty="0"/>
            </a:p>
          </p:txBody>
        </p:sp>
      </p:grpSp>
      <p:sp>
        <p:nvSpPr>
          <p:cNvPr id="40" name="椭圆 39"/>
          <p:cNvSpPr/>
          <p:nvPr/>
        </p:nvSpPr>
        <p:spPr>
          <a:xfrm>
            <a:off x="1848574" y="2209683"/>
            <a:ext cx="1136431" cy="104232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66595" y="3950768"/>
                <a:ext cx="2743315" cy="10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1/3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595" y="3950768"/>
                <a:ext cx="2743315" cy="10916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/>
          <p:cNvCxnSpPr>
            <a:stCxn id="40" idx="5"/>
          </p:cNvCxnSpPr>
          <p:nvPr/>
        </p:nvCxnSpPr>
        <p:spPr>
          <a:xfrm>
            <a:off x="2818579" y="3099360"/>
            <a:ext cx="2515265" cy="1009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下箭头 46"/>
          <p:cNvSpPr/>
          <p:nvPr/>
        </p:nvSpPr>
        <p:spPr>
          <a:xfrm>
            <a:off x="7982109" y="3950768"/>
            <a:ext cx="368049" cy="1022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2" grpId="0" animBg="1"/>
      <p:bldP spid="12" grpId="0" animBg="1"/>
      <p:bldP spid="5" grpId="0"/>
      <p:bldP spid="7" grpId="0"/>
      <p:bldP spid="20" grpId="0"/>
      <p:bldP spid="40" grpId="0" animBg="1"/>
      <p:bldP spid="41" grpId="0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原创设计师QQ598969553      _1"/>
          <p:cNvSpPr/>
          <p:nvPr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原创设计师QQ598969553      _2"/>
          <p:cNvSpPr>
            <a:spLocks/>
          </p:cNvSpPr>
          <p:nvPr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原创设计师QQ598969553      _3"/>
          <p:cNvSpPr>
            <a:spLocks noChangeArrowheads="1"/>
          </p:cNvSpPr>
          <p:nvPr/>
        </p:nvSpPr>
        <p:spPr bwMode="auto">
          <a:xfrm>
            <a:off x="422276" y="225425"/>
            <a:ext cx="11605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更新权重</a:t>
            </a:r>
            <a:r>
              <a:rPr lang="en-US" altLang="zh-CN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~</a:t>
            </a:r>
            <a:endParaRPr lang="en-US" altLang="zh-CN" sz="1800" dirty="0"/>
          </a:p>
        </p:txBody>
      </p:sp>
      <p:sp>
        <p:nvSpPr>
          <p:cNvPr id="2" name="下箭头 1"/>
          <p:cNvSpPr/>
          <p:nvPr/>
        </p:nvSpPr>
        <p:spPr>
          <a:xfrm>
            <a:off x="1341649" y="4285806"/>
            <a:ext cx="475488" cy="511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573" y="682559"/>
                <a:ext cx="6321539" cy="1386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计算</a:t>
                </a:r>
                <a:r>
                  <a:rPr lang="zh-CN" altLang="en-US" sz="2400" u="sng" dirty="0" smtClean="0"/>
                  <a:t>同分布</a:t>
                </a:r>
                <a:r>
                  <a:rPr lang="zh-CN" altLang="en-US" sz="2400" dirty="0" smtClean="0"/>
                  <a:t>权重更新系数：</a:t>
                </a:r>
                <a:endParaRPr lang="en-US" altLang="zh-CN" sz="2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US" altLang="zh-CN" sz="1800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altLang="zh-CN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/>
                        </a:rPr>
                        <m:t>(</m:t>
                      </m:r>
                      <m:r>
                        <a:rPr lang="zh-CN" altLang="en-US" sz="1800" i="1">
                          <a:latin typeface="Cambria Math"/>
                        </a:rPr>
                        <m:t>要求是</m:t>
                      </m:r>
                      <m:r>
                        <a:rPr lang="zh-CN" altLang="en-US" sz="1800" i="1" smtClean="0">
                          <a:latin typeface="Cambria Math"/>
                        </a:rPr>
                        <m:t>小于一</m:t>
                      </m:r>
                      <m:r>
                        <a:rPr lang="zh-CN" altLang="en-US" sz="1800" b="0" i="1" smtClean="0">
                          <a:latin typeface="Cambria Math"/>
                        </a:rPr>
                        <m:t>的数，即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3" y="682559"/>
                <a:ext cx="6321539" cy="1386726"/>
              </a:xfrm>
              <a:prstGeom prst="rect">
                <a:avLst/>
              </a:prstGeom>
              <a:blipFill rotWithShape="1">
                <a:blip r:embed="rId2"/>
                <a:stretch>
                  <a:fillRect l="-1446" t="-3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7963" y="2001892"/>
                <a:ext cx="7474803" cy="1169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计算</a:t>
                </a:r>
                <a:r>
                  <a:rPr lang="zh-CN" altLang="en-US" sz="2400" u="sng" dirty="0" smtClean="0"/>
                  <a:t>不同分布</a:t>
                </a:r>
                <a:r>
                  <a:rPr lang="zh-CN" altLang="en-US" sz="2400" dirty="0" smtClean="0"/>
                  <a:t>权重更新系数：</a:t>
                </a:r>
                <a:endParaRPr lang="en-US" altLang="zh-CN" sz="2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𝛽</m:t>
                      </m:r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)/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(5)/5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=0.55 (</m:t>
                      </m:r>
                      <m:r>
                        <a:rPr lang="zh-CN" altLang="en-US" sz="2000" i="1">
                          <a:latin typeface="Cambria Math"/>
                        </a:rPr>
                        <m:t>肯定是</m:t>
                      </m:r>
                      <m:r>
                        <a:rPr lang="zh-CN" altLang="en-US" sz="2000" i="1" smtClean="0">
                          <a:latin typeface="Cambria Math"/>
                        </a:rPr>
                        <m:t>小于一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的数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63" y="2001892"/>
                <a:ext cx="7474803" cy="1169038"/>
              </a:xfrm>
              <a:prstGeom prst="rect">
                <a:avLst/>
              </a:prstGeom>
              <a:blipFill rotWithShape="1">
                <a:blip r:embed="rId3"/>
                <a:stretch>
                  <a:fillRect l="-1223" t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79059" y="3351126"/>
            <a:ext cx="162095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/>
              <a:t>不同</a:t>
            </a:r>
            <a:r>
              <a:rPr lang="zh-CN" altLang="en-US" sz="1600" dirty="0" smtClean="0"/>
              <a:t>分布样本数</a:t>
            </a:r>
            <a:endParaRPr lang="zh-CN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570749" y="379313"/>
            <a:ext cx="223907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弱分类器总数（超参数，根据分类效果人为调整，这里我设为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cxnSp>
        <p:nvCxnSpPr>
          <p:cNvPr id="8" name="直接箭头连接符 7"/>
          <p:cNvCxnSpPr>
            <a:stCxn id="5" idx="0"/>
          </p:cNvCxnSpPr>
          <p:nvPr/>
        </p:nvCxnSpPr>
        <p:spPr>
          <a:xfrm flipV="1">
            <a:off x="1989538" y="3127877"/>
            <a:ext cx="0" cy="223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1"/>
          </p:cNvCxnSpPr>
          <p:nvPr/>
        </p:nvCxnSpPr>
        <p:spPr>
          <a:xfrm flipH="1">
            <a:off x="2505694" y="794812"/>
            <a:ext cx="2065055" cy="217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/>
              <p:cNvSpPr txBox="1"/>
              <p:nvPr/>
            </p:nvSpPr>
            <p:spPr>
              <a:xfrm>
                <a:off x="2084540" y="3930595"/>
                <a:ext cx="4087081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zh-CN" altLang="en-US" sz="1800" i="1">
                                  <a:latin typeface="Cambria Math"/>
                                </a:rPr>
                                <m:t>同分布</m:t>
                              </m:r>
                              <m:r>
                                <a:rPr lang="zh-CN" altLang="en-US" sz="1800" b="0" i="1" smtClean="0">
                                  <a:latin typeface="Cambria Math"/>
                                </a:rPr>
                                <m:t>，</m:t>
                              </m:r>
                              <m:r>
                                <a:rPr lang="zh-CN" altLang="en-US" sz="1800" i="1">
                                  <a:latin typeface="Cambria Math"/>
                                </a:rPr>
                                <m:t>分错</m:t>
                              </m:r>
                              <m:r>
                                <a:rPr lang="zh-CN" altLang="en-US" sz="1800" b="0" i="1" smtClean="0">
                                  <a:latin typeface="Cambria Math"/>
                                </a:rPr>
                                <m:t>：</m:t>
                              </m:r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1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800" b="0" i="1" smtClean="0">
                                      <a:latin typeface="Cambria Math"/>
                                    </a:rPr>
                                    <m:t>新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1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800" b="0" i="1" smtClean="0">
                                      <a:latin typeface="Cambria Math"/>
                                    </a:rPr>
                                    <m:t>旧</m:t>
                                  </m:r>
                                </m:e>
                              </m:d>
                              <m:r>
                                <a:rPr lang="zh-CN" altLang="en-US" sz="1800" b="0" i="1" smtClean="0">
                                  <a:latin typeface="Cambria Math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zh-CN" altLang="en-US" sz="1800" i="1">
                                  <a:latin typeface="Cambria Math"/>
                                </a:rPr>
                                <m:t>不同分布</m:t>
                              </m:r>
                              <m:r>
                                <a:rPr lang="zh-CN" altLang="en-US" sz="1800" b="0" i="1" smtClean="0">
                                  <a:latin typeface="Cambria Math"/>
                                </a:rPr>
                                <m:t>，</m:t>
                              </m:r>
                              <m:r>
                                <a:rPr lang="zh-CN" altLang="en-US" sz="1800" i="1">
                                  <a:latin typeface="Cambria Math"/>
                                </a:rPr>
                                <m:t>分错</m:t>
                              </m:r>
                              <m:r>
                                <a:rPr lang="zh-CN" altLang="en-US" sz="1800" b="0" i="1" smtClean="0">
                                  <a:latin typeface="Cambria Math"/>
                                </a:rPr>
                                <m:t>：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800" i="1">
                                      <a:latin typeface="Cambria Math"/>
                                    </a:rPr>
                                    <m:t>新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800" i="1">
                                      <a:latin typeface="Cambria Math"/>
                                    </a:rPr>
                                    <m:t>旧</m:t>
                                  </m:r>
                                </m:e>
                              </m:d>
                              <m:r>
                                <a:rPr lang="zh-CN" altLang="en-US" sz="1800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zh-CN" altLang="en-US" sz="18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28" name="Text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40" y="3930595"/>
                <a:ext cx="4087081" cy="9766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椭圆 1028"/>
          <p:cNvSpPr/>
          <p:nvPr/>
        </p:nvSpPr>
        <p:spPr>
          <a:xfrm>
            <a:off x="5690285" y="3930595"/>
            <a:ext cx="307879" cy="6482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1" name="直接箭头连接符 1030"/>
          <p:cNvCxnSpPr/>
          <p:nvPr/>
        </p:nvCxnSpPr>
        <p:spPr>
          <a:xfrm flipH="1">
            <a:off x="5998164" y="4037610"/>
            <a:ext cx="319509" cy="217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6334809" y="375913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大于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497892" y="4387449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小于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43" name="椭圆 42"/>
          <p:cNvSpPr/>
          <p:nvPr/>
        </p:nvSpPr>
        <p:spPr>
          <a:xfrm>
            <a:off x="5867923" y="4578843"/>
            <a:ext cx="169183" cy="3283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2" idx="1"/>
          </p:cNvCxnSpPr>
          <p:nvPr/>
        </p:nvCxnSpPr>
        <p:spPr>
          <a:xfrm flipH="1">
            <a:off x="6011867" y="4618282"/>
            <a:ext cx="486025" cy="17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4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2" grpId="0" animBg="1"/>
      <p:bldP spid="5" grpId="0" animBg="1"/>
      <p:bldP spid="23" grpId="0" animBg="1"/>
      <p:bldP spid="1028" grpId="0"/>
      <p:bldP spid="1029" grpId="0" animBg="1"/>
      <p:bldP spid="1032" grpId="0"/>
      <p:bldP spid="42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784"/>
            <a:ext cx="9144000" cy="451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93226" y="1572921"/>
            <a:ext cx="2327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大部分机器学习算法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5698" y="3390548"/>
            <a:ext cx="2327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聚类</a:t>
            </a:r>
            <a:r>
              <a:rPr lang="zh-CN" altLang="en-US" sz="1600" dirty="0" smtClean="0">
                <a:solidFill>
                  <a:srgbClr val="FF0000"/>
                </a:solidFill>
              </a:rPr>
              <a:t>算法等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1958" y="2011031"/>
            <a:ext cx="2327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FF0000"/>
                </a:solidFill>
              </a:rPr>
              <a:t>Tradaboost</a:t>
            </a:r>
            <a:r>
              <a:rPr lang="zh-CN" altLang="en-US" sz="1600" dirty="0" smtClean="0">
                <a:solidFill>
                  <a:srgbClr val="FF0000"/>
                </a:solidFill>
              </a:rPr>
              <a:t>等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5698" y="3753785"/>
            <a:ext cx="291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AlphaGo Zero </a:t>
            </a:r>
            <a:r>
              <a:rPr lang="zh-CN" altLang="en-US" sz="1600" dirty="0" smtClean="0">
                <a:solidFill>
                  <a:srgbClr val="FF0000"/>
                </a:solidFill>
              </a:rPr>
              <a:t>的核心算法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/>
          <p:nvPr/>
        </p:nvCxnSpPr>
        <p:spPr>
          <a:xfrm>
            <a:off x="3325091" y="2011031"/>
            <a:ext cx="3978234" cy="231158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8005" y="247711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</a:rPr>
              <a:t>逐渐降低对标签的依赖程度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0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原创设计师QQ598969553      _1"/>
          <p:cNvSpPr/>
          <p:nvPr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原创设计师QQ598969553      _2"/>
          <p:cNvSpPr>
            <a:spLocks/>
          </p:cNvSpPr>
          <p:nvPr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原创设计师QQ598969553      _3"/>
          <p:cNvSpPr>
            <a:spLocks noChangeArrowheads="1"/>
          </p:cNvSpPr>
          <p:nvPr/>
        </p:nvSpPr>
        <p:spPr bwMode="auto">
          <a:xfrm>
            <a:off x="422276" y="225425"/>
            <a:ext cx="11605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更新权重</a:t>
            </a:r>
            <a:r>
              <a:rPr lang="en-US" altLang="zh-CN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~</a:t>
            </a:r>
            <a:endParaRPr lang="en-US" altLang="zh-CN" sz="18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112516" y="756055"/>
            <a:ext cx="6812237" cy="1398135"/>
            <a:chOff x="666147" y="1420304"/>
            <a:chExt cx="8052061" cy="1737083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47" y="1759252"/>
              <a:ext cx="7863196" cy="1046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103502" y="2695722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u="sng" dirty="0" smtClean="0">
                  <a:solidFill>
                    <a:srgbClr val="0070C0"/>
                  </a:solidFill>
                </a:rPr>
                <a:t>1/6</a:t>
              </a:r>
              <a:r>
                <a:rPr lang="en-US" altLang="zh-CN" sz="2400" dirty="0" smtClean="0">
                  <a:solidFill>
                    <a:srgbClr val="0070C0"/>
                  </a:solidFill>
                </a:rPr>
                <a:t>  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97745" y="1444757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u="sng" dirty="0" smtClean="0">
                  <a:solidFill>
                    <a:srgbClr val="0070C0"/>
                  </a:solidFill>
                </a:rPr>
                <a:t>1/6</a:t>
              </a:r>
              <a:r>
                <a:rPr lang="en-US" altLang="zh-CN" sz="2400" u="sng" dirty="0" smtClean="0"/>
                <a:t>  </a:t>
              </a:r>
              <a:endParaRPr lang="zh-CN" altLang="en-US" sz="2400" u="sn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82109" y="2695577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u="sng" dirty="0" smtClean="0">
                  <a:solidFill>
                    <a:srgbClr val="0070C0"/>
                  </a:solidFill>
                </a:rPr>
                <a:t>1/6</a:t>
              </a:r>
              <a:r>
                <a:rPr lang="en-US" altLang="zh-CN" sz="2400" u="sng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CN" sz="2400" dirty="0" smtClean="0"/>
                <a:t> </a:t>
              </a:r>
              <a:endParaRPr lang="zh-CN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65101" y="2695576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1/10</a:t>
              </a:r>
              <a:r>
                <a:rPr lang="en-US" altLang="zh-CN" sz="2400" dirty="0" smtClean="0"/>
                <a:t>  </a:t>
              </a:r>
              <a:endParaRPr lang="zh-CN" alt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37261" y="1453111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1/10</a:t>
              </a:r>
              <a:r>
                <a:rPr lang="en-US" altLang="zh-CN" sz="2400" dirty="0" smtClean="0"/>
                <a:t>  </a:t>
              </a:r>
              <a:endParaRPr lang="zh-CN" alt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74987" y="1420304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1/10</a:t>
              </a:r>
              <a:r>
                <a:rPr lang="en-US" altLang="zh-CN" sz="2400" dirty="0" smtClean="0"/>
                <a:t> </a:t>
              </a:r>
              <a:endParaRPr lang="zh-CN" alt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7448" y="1444758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1/10</a:t>
              </a:r>
              <a:r>
                <a:rPr lang="en-US" altLang="zh-CN" sz="2400" dirty="0" smtClean="0"/>
                <a:t>  </a:t>
              </a:r>
              <a:endParaRPr lang="zh-CN" alt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18336" y="2695578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1/10</a:t>
              </a:r>
              <a:r>
                <a:rPr lang="en-US" altLang="zh-CN" sz="2400" dirty="0" smtClean="0"/>
                <a:t>  </a:t>
              </a:r>
              <a:endParaRPr lang="zh-CN" altLang="en-US" sz="24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0" y="999974"/>
            <a:ext cx="2083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先将上一步的权重归一化：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112516" y="2950248"/>
            <a:ext cx="6812237" cy="1488217"/>
            <a:chOff x="666147" y="1420304"/>
            <a:chExt cx="8052061" cy="1849004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47" y="1759252"/>
              <a:ext cx="7863196" cy="1046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2103502" y="2695722"/>
              <a:ext cx="870069" cy="573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u="sng" dirty="0" smtClean="0">
                  <a:solidFill>
                    <a:srgbClr val="0070C0"/>
                  </a:solidFill>
                </a:rPr>
                <a:t>1/3</a:t>
              </a:r>
              <a:r>
                <a:rPr lang="en-US" altLang="zh-CN" sz="2400" dirty="0" smtClean="0">
                  <a:solidFill>
                    <a:srgbClr val="0070C0"/>
                  </a:solidFill>
                </a:rPr>
                <a:t>  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97745" y="1444757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u="sng" dirty="0" smtClean="0">
                  <a:solidFill>
                    <a:srgbClr val="0070C0"/>
                  </a:solidFill>
                </a:rPr>
                <a:t>1/6</a:t>
              </a:r>
              <a:r>
                <a:rPr lang="en-US" altLang="zh-CN" sz="2400" u="sng" dirty="0" smtClean="0"/>
                <a:t>  </a:t>
              </a:r>
              <a:endParaRPr lang="zh-CN" altLang="en-US" sz="24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82109" y="2695577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u="sng" dirty="0" smtClean="0">
                  <a:solidFill>
                    <a:srgbClr val="0070C0"/>
                  </a:solidFill>
                </a:rPr>
                <a:t>1/6</a:t>
              </a:r>
              <a:r>
                <a:rPr lang="en-US" altLang="zh-CN" sz="2400" u="sng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CN" sz="2400" dirty="0" smtClean="0"/>
                <a:t> </a:t>
              </a:r>
              <a:endParaRPr lang="zh-CN" alt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65101" y="2695575"/>
              <a:ext cx="1158070" cy="573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0.055</a:t>
              </a:r>
              <a:r>
                <a:rPr lang="en-US" altLang="zh-CN" sz="2400" dirty="0" smtClean="0"/>
                <a:t>  </a:t>
              </a:r>
              <a:endParaRPr lang="zh-CN" alt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37261" y="1453111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1/10</a:t>
              </a:r>
              <a:r>
                <a:rPr lang="en-US" altLang="zh-CN" sz="2400" dirty="0" smtClean="0"/>
                <a:t>  </a:t>
              </a:r>
              <a:endParaRPr lang="zh-CN" alt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74987" y="1420304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1/10</a:t>
              </a:r>
              <a:r>
                <a:rPr lang="en-US" altLang="zh-CN" sz="2400" dirty="0" smtClean="0"/>
                <a:t> </a:t>
              </a:r>
              <a:endParaRPr lang="zh-CN" altLang="en-US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27448" y="1444758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1/10</a:t>
              </a:r>
              <a:r>
                <a:rPr lang="en-US" altLang="zh-CN" sz="2400" dirty="0" smtClean="0"/>
                <a:t>  </a:t>
              </a:r>
              <a:endParaRPr lang="zh-CN" alt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18336" y="2695578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1/10</a:t>
              </a:r>
              <a:r>
                <a:rPr lang="en-US" altLang="zh-CN" sz="2400" dirty="0" smtClean="0"/>
                <a:t>  </a:t>
              </a:r>
              <a:endParaRPr lang="zh-CN" altLang="en-US" sz="2400" dirty="0"/>
            </a:p>
          </p:txBody>
        </p:sp>
      </p:grpSp>
      <p:cxnSp>
        <p:nvCxnSpPr>
          <p:cNvPr id="8" name="直接箭头连接符 7"/>
          <p:cNvCxnSpPr>
            <a:stCxn id="14" idx="2"/>
          </p:cNvCxnSpPr>
          <p:nvPr/>
        </p:nvCxnSpPr>
        <p:spPr>
          <a:xfrm flipH="1">
            <a:off x="3639931" y="2154190"/>
            <a:ext cx="1" cy="98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429215" y="2154190"/>
            <a:ext cx="0" cy="98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椭圆 5125"/>
          <p:cNvSpPr/>
          <p:nvPr/>
        </p:nvSpPr>
        <p:spPr>
          <a:xfrm>
            <a:off x="2933205" y="1782607"/>
            <a:ext cx="2104036" cy="4737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27" name="TextBox 5126"/>
          <p:cNvSpPr txBox="1"/>
          <p:nvPr/>
        </p:nvSpPr>
        <p:spPr>
          <a:xfrm>
            <a:off x="2352291" y="17946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分错</a:t>
            </a:r>
            <a:endParaRPr lang="zh-CN" altLang="en-US" sz="2400" dirty="0"/>
          </a:p>
        </p:txBody>
      </p:sp>
      <p:sp>
        <p:nvSpPr>
          <p:cNvPr id="5128" name="TextBox 5127"/>
          <p:cNvSpPr txBox="1"/>
          <p:nvPr/>
        </p:nvSpPr>
        <p:spPr>
          <a:xfrm>
            <a:off x="2413879" y="244099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乘</a:t>
            </a:r>
            <a:r>
              <a:rPr lang="en-US" altLang="zh-CN" sz="2000" dirty="0" smtClean="0">
                <a:solidFill>
                  <a:srgbClr val="0070C0"/>
                </a:solidFill>
              </a:rPr>
              <a:t>1/(1/2)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96902" y="244505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乘</a:t>
            </a:r>
            <a:r>
              <a:rPr lang="en-US" altLang="zh-CN" sz="2000" dirty="0" smtClean="0"/>
              <a:t>0.55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444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5" grpId="0"/>
      <p:bldP spid="5126" grpId="0" animBg="1"/>
      <p:bldP spid="5127" grpId="0"/>
      <p:bldP spid="5128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原创设计师QQ598969553      _1"/>
          <p:cNvSpPr/>
          <p:nvPr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原创设计师QQ598969553      _2"/>
          <p:cNvSpPr>
            <a:spLocks/>
          </p:cNvSpPr>
          <p:nvPr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原创设计师QQ598969553      _3"/>
          <p:cNvSpPr>
            <a:spLocks noChangeArrowheads="1"/>
          </p:cNvSpPr>
          <p:nvPr/>
        </p:nvSpPr>
        <p:spPr bwMode="auto">
          <a:xfrm>
            <a:off x="422276" y="225425"/>
            <a:ext cx="19300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计算分类器系数</a:t>
            </a:r>
            <a:r>
              <a:rPr lang="en-US" altLang="zh-CN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~</a:t>
            </a:r>
            <a:endParaRPr lang="en-US" altLang="zh-CN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57261" y="91439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计算</a:t>
            </a:r>
            <a:r>
              <a:rPr lang="zh-CN" altLang="en-US" sz="2400" dirty="0" smtClean="0"/>
              <a:t>权重弱</a:t>
            </a:r>
            <a:r>
              <a:rPr lang="zh-CN" altLang="en-US" sz="2400" dirty="0"/>
              <a:t>分类器</a:t>
            </a:r>
            <a:r>
              <a:rPr lang="zh-CN" altLang="en-US" sz="2400" dirty="0" smtClean="0"/>
              <a:t>系数：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38999" y="1376062"/>
                <a:ext cx="5861156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l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⁡(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altLang="zh-CN" sz="2400" dirty="0"/>
                        <m:t>)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/>
                        </a:rPr>
                        <m:t>l</m:t>
                      </m:r>
                      <m:r>
                        <a:rPr lang="en-US" altLang="zh-CN" sz="2400" b="0" i="1" dirty="0" smtClean="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400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dirty="0" smtClean="0">
                          <a:latin typeface="Cambria Math"/>
                        </a:rPr>
                        <m:t>=0.693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999" y="1376062"/>
                <a:ext cx="5861156" cy="92217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6" y="2928628"/>
            <a:ext cx="8323995" cy="115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6626431" y="2137558"/>
            <a:ext cx="190005" cy="926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42365" y="4476997"/>
            <a:ext cx="5602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第一</a:t>
            </a:r>
            <a:r>
              <a:rPr lang="zh-CN" altLang="en-US" sz="2400" dirty="0" smtClean="0"/>
              <a:t>步迭代完成啦</a:t>
            </a:r>
            <a:r>
              <a:rPr lang="en-US" altLang="zh-CN" sz="2400" dirty="0" smtClean="0"/>
              <a:t>~</a:t>
            </a:r>
            <a:r>
              <a:rPr lang="zh-CN" altLang="en-US" sz="2400" dirty="0" smtClean="0"/>
              <a:t>！第二步大家动手算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477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3" grpId="0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原创设计师QQ598969553      _1"/>
          <p:cNvSpPr/>
          <p:nvPr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原创设计师QQ598969553      _2"/>
          <p:cNvSpPr>
            <a:spLocks/>
          </p:cNvSpPr>
          <p:nvPr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原创设计师QQ598969553      _3"/>
          <p:cNvSpPr>
            <a:spLocks noChangeArrowheads="1"/>
          </p:cNvSpPr>
          <p:nvPr/>
        </p:nvSpPr>
        <p:spPr bwMode="auto">
          <a:xfrm>
            <a:off x="422276" y="225425"/>
            <a:ext cx="14170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集成分类器</a:t>
            </a:r>
            <a:r>
              <a:rPr lang="en-US" altLang="zh-CN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~</a:t>
            </a:r>
            <a:endParaRPr lang="en-US" altLang="zh-CN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563" y="379313"/>
            <a:ext cx="59436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2276" y="3485545"/>
            <a:ext cx="2175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取后半部分弱分类器</a:t>
            </a:r>
            <a:endParaRPr lang="zh-CN" altLang="en-US" sz="2400" dirty="0"/>
          </a:p>
        </p:txBody>
      </p:sp>
      <p:sp>
        <p:nvSpPr>
          <p:cNvPr id="5" name="左大括号 4"/>
          <p:cNvSpPr/>
          <p:nvPr/>
        </p:nvSpPr>
        <p:spPr>
          <a:xfrm>
            <a:off x="2708553" y="3087584"/>
            <a:ext cx="534389" cy="1626920"/>
          </a:xfrm>
          <a:prstGeom prst="leftBrace">
            <a:avLst>
              <a:gd name="adj1" fmla="val 8333"/>
              <a:gd name="adj2" fmla="val 521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5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7"/>
          <a:stretch/>
        </p:blipFill>
        <p:spPr bwMode="auto">
          <a:xfrm>
            <a:off x="3980853" y="682603"/>
            <a:ext cx="5163147" cy="443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1880" y="239995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为什么分类器的系数是酱紫的呀？？？？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-219693" y="1636179"/>
                <a:ext cx="4572000" cy="92217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prstClr val="black"/>
                          </a:solidFill>
                          <a:latin typeface="Cambria Math"/>
                        </a:rPr>
                        <m:t>l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⁡(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)</m:t>
                      </m:r>
                      <m:r>
                        <a:rPr lang="en-US" altLang="zh-CN" sz="240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l</m:t>
                      </m:r>
                      <m:r>
                        <a:rPr lang="en-US" altLang="zh-CN" sz="240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altLang="zh-CN" sz="240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693" y="1636179"/>
                <a:ext cx="4572000" cy="9221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" idx="2"/>
            <a:endCxn id="4" idx="0"/>
          </p:cNvCxnSpPr>
          <p:nvPr/>
        </p:nvCxnSpPr>
        <p:spPr>
          <a:xfrm flipH="1">
            <a:off x="2066307" y="701660"/>
            <a:ext cx="997895" cy="934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30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EditPoints="1"/>
          </p:cNvSpPr>
          <p:nvPr/>
        </p:nvSpPr>
        <p:spPr bwMode="auto">
          <a:xfrm>
            <a:off x="315913" y="2289175"/>
            <a:ext cx="609600" cy="609600"/>
          </a:xfrm>
          <a:custGeom>
            <a:avLst/>
            <a:gdLst>
              <a:gd name="T0" fmla="*/ 175 w 349"/>
              <a:gd name="T1" fmla="*/ 0 h 349"/>
              <a:gd name="T2" fmla="*/ 0 w 349"/>
              <a:gd name="T3" fmla="*/ 174 h 349"/>
              <a:gd name="T4" fmla="*/ 175 w 349"/>
              <a:gd name="T5" fmla="*/ 349 h 349"/>
              <a:gd name="T6" fmla="*/ 349 w 349"/>
              <a:gd name="T7" fmla="*/ 174 h 349"/>
              <a:gd name="T8" fmla="*/ 175 w 349"/>
              <a:gd name="T9" fmla="*/ 0 h 349"/>
              <a:gd name="T10" fmla="*/ 178 w 349"/>
              <a:gd name="T11" fmla="*/ 289 h 349"/>
              <a:gd name="T12" fmla="*/ 178 w 349"/>
              <a:gd name="T13" fmla="*/ 289 h 349"/>
              <a:gd name="T14" fmla="*/ 178 w 349"/>
              <a:gd name="T15" fmla="*/ 289 h 349"/>
              <a:gd name="T16" fmla="*/ 178 w 349"/>
              <a:gd name="T17" fmla="*/ 289 h 349"/>
              <a:gd name="T18" fmla="*/ 178 w 349"/>
              <a:gd name="T19" fmla="*/ 289 h 349"/>
              <a:gd name="T20" fmla="*/ 72 w 349"/>
              <a:gd name="T21" fmla="*/ 165 h 349"/>
              <a:gd name="T22" fmla="*/ 173 w 349"/>
              <a:gd name="T23" fmla="*/ 151 h 349"/>
              <a:gd name="T24" fmla="*/ 176 w 349"/>
              <a:gd name="T25" fmla="*/ 161 h 349"/>
              <a:gd name="T26" fmla="*/ 178 w 349"/>
              <a:gd name="T27" fmla="*/ 151 h 349"/>
              <a:gd name="T28" fmla="*/ 280 w 349"/>
              <a:gd name="T29" fmla="*/ 162 h 349"/>
              <a:gd name="T30" fmla="*/ 178 w 349"/>
              <a:gd name="T31" fmla="*/ 28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9" h="349">
                <a:moveTo>
                  <a:pt x="175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271"/>
                  <a:pt x="78" y="349"/>
                  <a:pt x="175" y="349"/>
                </a:cubicBezTo>
                <a:cubicBezTo>
                  <a:pt x="271" y="349"/>
                  <a:pt x="349" y="271"/>
                  <a:pt x="349" y="174"/>
                </a:cubicBezTo>
                <a:cubicBezTo>
                  <a:pt x="349" y="78"/>
                  <a:pt x="271" y="0"/>
                  <a:pt x="175" y="0"/>
                </a:cubicBezTo>
                <a:close/>
                <a:moveTo>
                  <a:pt x="178" y="289"/>
                </a:move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42" y="257"/>
                  <a:pt x="73" y="220"/>
                  <a:pt x="72" y="165"/>
                </a:cubicBezTo>
                <a:cubicBezTo>
                  <a:pt x="72" y="96"/>
                  <a:pt x="157" y="86"/>
                  <a:pt x="173" y="151"/>
                </a:cubicBezTo>
                <a:cubicBezTo>
                  <a:pt x="176" y="161"/>
                  <a:pt x="176" y="161"/>
                  <a:pt x="176" y="161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93" y="86"/>
                  <a:pt x="279" y="93"/>
                  <a:pt x="280" y="162"/>
                </a:cubicBezTo>
                <a:cubicBezTo>
                  <a:pt x="280" y="218"/>
                  <a:pt x="212" y="256"/>
                  <a:pt x="178" y="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3" name="原创设计师QQ598969553      _2"/>
          <p:cNvSpPr>
            <a:spLocks noEditPoints="1"/>
          </p:cNvSpPr>
          <p:nvPr/>
        </p:nvSpPr>
        <p:spPr bwMode="auto">
          <a:xfrm>
            <a:off x="674688" y="1668463"/>
            <a:ext cx="614362" cy="614362"/>
          </a:xfrm>
          <a:custGeom>
            <a:avLst/>
            <a:gdLst>
              <a:gd name="T0" fmla="*/ 176 w 352"/>
              <a:gd name="T1" fmla="*/ 0 h 352"/>
              <a:gd name="T2" fmla="*/ 0 w 352"/>
              <a:gd name="T3" fmla="*/ 176 h 352"/>
              <a:gd name="T4" fmla="*/ 176 w 352"/>
              <a:gd name="T5" fmla="*/ 352 h 352"/>
              <a:gd name="T6" fmla="*/ 352 w 352"/>
              <a:gd name="T7" fmla="*/ 176 h 352"/>
              <a:gd name="T8" fmla="*/ 176 w 352"/>
              <a:gd name="T9" fmla="*/ 0 h 352"/>
              <a:gd name="T10" fmla="*/ 89 w 352"/>
              <a:gd name="T11" fmla="*/ 90 h 352"/>
              <a:gd name="T12" fmla="*/ 263 w 352"/>
              <a:gd name="T13" fmla="*/ 90 h 352"/>
              <a:gd name="T14" fmla="*/ 276 w 352"/>
              <a:gd name="T15" fmla="*/ 93 h 352"/>
              <a:gd name="T16" fmla="*/ 176 w 352"/>
              <a:gd name="T17" fmla="*/ 182 h 352"/>
              <a:gd name="T18" fmla="*/ 75 w 352"/>
              <a:gd name="T19" fmla="*/ 93 h 352"/>
              <a:gd name="T20" fmla="*/ 89 w 352"/>
              <a:gd name="T21" fmla="*/ 90 h 352"/>
              <a:gd name="T22" fmla="*/ 60 w 352"/>
              <a:gd name="T23" fmla="*/ 235 h 352"/>
              <a:gd name="T24" fmla="*/ 60 w 352"/>
              <a:gd name="T25" fmla="*/ 119 h 352"/>
              <a:gd name="T26" fmla="*/ 65 w 352"/>
              <a:gd name="T27" fmla="*/ 103 h 352"/>
              <a:gd name="T28" fmla="*/ 137 w 352"/>
              <a:gd name="T29" fmla="*/ 167 h 352"/>
              <a:gd name="T30" fmla="*/ 64 w 352"/>
              <a:gd name="T31" fmla="*/ 248 h 352"/>
              <a:gd name="T32" fmla="*/ 60 w 352"/>
              <a:gd name="T33" fmla="*/ 235 h 352"/>
              <a:gd name="T34" fmla="*/ 263 w 352"/>
              <a:gd name="T35" fmla="*/ 263 h 352"/>
              <a:gd name="T36" fmla="*/ 89 w 352"/>
              <a:gd name="T37" fmla="*/ 263 h 352"/>
              <a:gd name="T38" fmla="*/ 74 w 352"/>
              <a:gd name="T39" fmla="*/ 259 h 352"/>
              <a:gd name="T40" fmla="*/ 148 w 352"/>
              <a:gd name="T41" fmla="*/ 176 h 352"/>
              <a:gd name="T42" fmla="*/ 171 w 352"/>
              <a:gd name="T43" fmla="*/ 197 h 352"/>
              <a:gd name="T44" fmla="*/ 176 w 352"/>
              <a:gd name="T45" fmla="*/ 198 h 352"/>
              <a:gd name="T46" fmla="*/ 181 w 352"/>
              <a:gd name="T47" fmla="*/ 197 h 352"/>
              <a:gd name="T48" fmla="*/ 204 w 352"/>
              <a:gd name="T49" fmla="*/ 176 h 352"/>
              <a:gd name="T50" fmla="*/ 278 w 352"/>
              <a:gd name="T51" fmla="*/ 259 h 352"/>
              <a:gd name="T52" fmla="*/ 263 w 352"/>
              <a:gd name="T53" fmla="*/ 263 h 352"/>
              <a:gd name="T54" fmla="*/ 286 w 352"/>
              <a:gd name="T55" fmla="*/ 233 h 352"/>
              <a:gd name="T56" fmla="*/ 283 w 352"/>
              <a:gd name="T57" fmla="*/ 247 h 352"/>
              <a:gd name="T58" fmla="*/ 211 w 352"/>
              <a:gd name="T59" fmla="*/ 167 h 352"/>
              <a:gd name="T60" fmla="*/ 282 w 352"/>
              <a:gd name="T61" fmla="*/ 105 h 352"/>
              <a:gd name="T62" fmla="*/ 286 w 352"/>
              <a:gd name="T63" fmla="*/ 120 h 352"/>
              <a:gd name="T64" fmla="*/ 286 w 352"/>
              <a:gd name="T65" fmla="*/ 233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2" h="352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3"/>
                  <a:pt x="79" y="352"/>
                  <a:pt x="176" y="352"/>
                </a:cubicBezTo>
                <a:cubicBezTo>
                  <a:pt x="273" y="352"/>
                  <a:pt x="352" y="273"/>
                  <a:pt x="352" y="176"/>
                </a:cubicBezTo>
                <a:cubicBezTo>
                  <a:pt x="352" y="79"/>
                  <a:pt x="273" y="0"/>
                  <a:pt x="176" y="0"/>
                </a:cubicBezTo>
                <a:close/>
                <a:moveTo>
                  <a:pt x="89" y="90"/>
                </a:moveTo>
                <a:cubicBezTo>
                  <a:pt x="263" y="90"/>
                  <a:pt x="263" y="90"/>
                  <a:pt x="263" y="90"/>
                </a:cubicBezTo>
                <a:cubicBezTo>
                  <a:pt x="268" y="90"/>
                  <a:pt x="272" y="91"/>
                  <a:pt x="276" y="93"/>
                </a:cubicBezTo>
                <a:cubicBezTo>
                  <a:pt x="176" y="182"/>
                  <a:pt x="176" y="182"/>
                  <a:pt x="176" y="182"/>
                </a:cubicBezTo>
                <a:cubicBezTo>
                  <a:pt x="75" y="93"/>
                  <a:pt x="75" y="93"/>
                  <a:pt x="75" y="93"/>
                </a:cubicBezTo>
                <a:cubicBezTo>
                  <a:pt x="79" y="91"/>
                  <a:pt x="84" y="90"/>
                  <a:pt x="89" y="90"/>
                </a:cubicBezTo>
                <a:close/>
                <a:moveTo>
                  <a:pt x="60" y="235"/>
                </a:moveTo>
                <a:cubicBezTo>
                  <a:pt x="60" y="119"/>
                  <a:pt x="60" y="119"/>
                  <a:pt x="60" y="119"/>
                </a:cubicBezTo>
                <a:cubicBezTo>
                  <a:pt x="60" y="113"/>
                  <a:pt x="62" y="108"/>
                  <a:pt x="65" y="103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64" y="248"/>
                  <a:pt x="64" y="248"/>
                  <a:pt x="64" y="248"/>
                </a:cubicBezTo>
                <a:cubicBezTo>
                  <a:pt x="62" y="244"/>
                  <a:pt x="60" y="240"/>
                  <a:pt x="60" y="235"/>
                </a:cubicBezTo>
                <a:close/>
                <a:moveTo>
                  <a:pt x="263" y="263"/>
                </a:moveTo>
                <a:cubicBezTo>
                  <a:pt x="89" y="263"/>
                  <a:pt x="89" y="263"/>
                  <a:pt x="89" y="263"/>
                </a:cubicBezTo>
                <a:cubicBezTo>
                  <a:pt x="83" y="263"/>
                  <a:pt x="78" y="262"/>
                  <a:pt x="74" y="259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71" y="197"/>
                  <a:pt x="171" y="197"/>
                  <a:pt x="171" y="197"/>
                </a:cubicBezTo>
                <a:cubicBezTo>
                  <a:pt x="172" y="198"/>
                  <a:pt x="174" y="198"/>
                  <a:pt x="176" y="198"/>
                </a:cubicBezTo>
                <a:cubicBezTo>
                  <a:pt x="178" y="198"/>
                  <a:pt x="179" y="198"/>
                  <a:pt x="181" y="197"/>
                </a:cubicBezTo>
                <a:cubicBezTo>
                  <a:pt x="204" y="176"/>
                  <a:pt x="204" y="176"/>
                  <a:pt x="204" y="176"/>
                </a:cubicBezTo>
                <a:cubicBezTo>
                  <a:pt x="278" y="259"/>
                  <a:pt x="278" y="259"/>
                  <a:pt x="278" y="259"/>
                </a:cubicBezTo>
                <a:cubicBezTo>
                  <a:pt x="274" y="262"/>
                  <a:pt x="268" y="263"/>
                  <a:pt x="263" y="263"/>
                </a:cubicBezTo>
                <a:close/>
                <a:moveTo>
                  <a:pt x="286" y="233"/>
                </a:moveTo>
                <a:cubicBezTo>
                  <a:pt x="286" y="238"/>
                  <a:pt x="285" y="243"/>
                  <a:pt x="283" y="247"/>
                </a:cubicBezTo>
                <a:cubicBezTo>
                  <a:pt x="211" y="167"/>
                  <a:pt x="211" y="167"/>
                  <a:pt x="211" y="167"/>
                </a:cubicBezTo>
                <a:cubicBezTo>
                  <a:pt x="282" y="105"/>
                  <a:pt x="282" y="105"/>
                  <a:pt x="282" y="105"/>
                </a:cubicBezTo>
                <a:cubicBezTo>
                  <a:pt x="285" y="109"/>
                  <a:pt x="286" y="115"/>
                  <a:pt x="286" y="120"/>
                </a:cubicBezTo>
                <a:lnTo>
                  <a:pt x="286" y="2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4" name="原创设计师QQ598969553      _3"/>
          <p:cNvGrpSpPr/>
          <p:nvPr/>
        </p:nvGrpSpPr>
        <p:grpSpPr>
          <a:xfrm>
            <a:off x="928836" y="2905503"/>
            <a:ext cx="500151" cy="501114"/>
            <a:chOff x="4427538" y="3192463"/>
            <a:chExt cx="823913" cy="825500"/>
          </a:xfrm>
          <a:solidFill>
            <a:schemeClr val="accent1"/>
          </a:solidFill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4813301" y="3825875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4784726" y="3352800"/>
              <a:ext cx="1158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" name="Freeform 25"/>
            <p:cNvSpPr>
              <a:spLocks noEditPoints="1"/>
            </p:cNvSpPr>
            <p:nvPr/>
          </p:nvSpPr>
          <p:spPr bwMode="auto">
            <a:xfrm>
              <a:off x="4427538" y="3192463"/>
              <a:ext cx="823913" cy="825500"/>
            </a:xfrm>
            <a:custGeom>
              <a:avLst/>
              <a:gdLst>
                <a:gd name="T0" fmla="*/ 143 w 286"/>
                <a:gd name="T1" fmla="*/ 0 h 287"/>
                <a:gd name="T2" fmla="*/ 0 w 286"/>
                <a:gd name="T3" fmla="*/ 143 h 287"/>
                <a:gd name="T4" fmla="*/ 143 w 286"/>
                <a:gd name="T5" fmla="*/ 287 h 287"/>
                <a:gd name="T6" fmla="*/ 286 w 286"/>
                <a:gd name="T7" fmla="*/ 143 h 287"/>
                <a:gd name="T8" fmla="*/ 143 w 286"/>
                <a:gd name="T9" fmla="*/ 0 h 287"/>
                <a:gd name="T10" fmla="*/ 201 w 286"/>
                <a:gd name="T11" fmla="*/ 234 h 287"/>
                <a:gd name="T12" fmla="*/ 187 w 286"/>
                <a:gd name="T13" fmla="*/ 248 h 287"/>
                <a:gd name="T14" fmla="*/ 101 w 286"/>
                <a:gd name="T15" fmla="*/ 248 h 287"/>
                <a:gd name="T16" fmla="*/ 87 w 286"/>
                <a:gd name="T17" fmla="*/ 234 h 287"/>
                <a:gd name="T18" fmla="*/ 87 w 286"/>
                <a:gd name="T19" fmla="*/ 60 h 287"/>
                <a:gd name="T20" fmla="*/ 101 w 286"/>
                <a:gd name="T21" fmla="*/ 46 h 287"/>
                <a:gd name="T22" fmla="*/ 187 w 286"/>
                <a:gd name="T23" fmla="*/ 46 h 287"/>
                <a:gd name="T24" fmla="*/ 201 w 286"/>
                <a:gd name="T25" fmla="*/ 60 h 287"/>
                <a:gd name="T26" fmla="*/ 201 w 286"/>
                <a:gd name="T27" fmla="*/ 23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287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7"/>
                    <a:pt x="143" y="287"/>
                  </a:cubicBezTo>
                  <a:cubicBezTo>
                    <a:pt x="222" y="287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  <a:moveTo>
                    <a:pt x="201" y="234"/>
                  </a:moveTo>
                  <a:cubicBezTo>
                    <a:pt x="201" y="242"/>
                    <a:pt x="195" y="248"/>
                    <a:pt x="187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93" y="248"/>
                    <a:pt x="87" y="242"/>
                    <a:pt x="87" y="234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2"/>
                    <a:pt x="93" y="46"/>
                    <a:pt x="101" y="46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95" y="46"/>
                    <a:pt x="201" y="52"/>
                    <a:pt x="201" y="60"/>
                  </a:cubicBezTo>
                  <a:lnTo>
                    <a:pt x="20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8" name="Oval 26"/>
            <p:cNvSpPr>
              <a:spLocks noChangeArrowheads="1"/>
            </p:cNvSpPr>
            <p:nvPr/>
          </p:nvSpPr>
          <p:spPr bwMode="auto">
            <a:xfrm>
              <a:off x="4926013" y="3351213"/>
              <a:ext cx="2222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4710113" y="3397250"/>
              <a:ext cx="265113" cy="400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10" name="原创设计师QQ598969553      _4"/>
          <p:cNvSpPr>
            <a:spLocks noEditPoints="1"/>
          </p:cNvSpPr>
          <p:nvPr/>
        </p:nvSpPr>
        <p:spPr bwMode="auto">
          <a:xfrm>
            <a:off x="184150" y="2982913"/>
            <a:ext cx="622300" cy="619125"/>
          </a:xfrm>
          <a:custGeom>
            <a:avLst/>
            <a:gdLst>
              <a:gd name="T0" fmla="*/ 178 w 356"/>
              <a:gd name="T1" fmla="*/ 0 h 355"/>
              <a:gd name="T2" fmla="*/ 0 w 356"/>
              <a:gd name="T3" fmla="*/ 177 h 355"/>
              <a:gd name="T4" fmla="*/ 178 w 356"/>
              <a:gd name="T5" fmla="*/ 355 h 355"/>
              <a:gd name="T6" fmla="*/ 356 w 356"/>
              <a:gd name="T7" fmla="*/ 177 h 355"/>
              <a:gd name="T8" fmla="*/ 178 w 356"/>
              <a:gd name="T9" fmla="*/ 0 h 355"/>
              <a:gd name="T10" fmla="*/ 186 w 356"/>
              <a:gd name="T11" fmla="*/ 124 h 355"/>
              <a:gd name="T12" fmla="*/ 186 w 356"/>
              <a:gd name="T13" fmla="*/ 246 h 355"/>
              <a:gd name="T14" fmla="*/ 140 w 356"/>
              <a:gd name="T15" fmla="*/ 276 h 355"/>
              <a:gd name="T16" fmla="*/ 94 w 356"/>
              <a:gd name="T17" fmla="*/ 246 h 355"/>
              <a:gd name="T18" fmla="*/ 140 w 356"/>
              <a:gd name="T19" fmla="*/ 215 h 355"/>
              <a:gd name="T20" fmla="*/ 170 w 356"/>
              <a:gd name="T21" fmla="*/ 223 h 355"/>
              <a:gd name="T22" fmla="*/ 170 w 356"/>
              <a:gd name="T23" fmla="*/ 78 h 355"/>
              <a:gd name="T24" fmla="*/ 186 w 356"/>
              <a:gd name="T25" fmla="*/ 78 h 355"/>
              <a:gd name="T26" fmla="*/ 262 w 356"/>
              <a:gd name="T27" fmla="*/ 185 h 355"/>
              <a:gd name="T28" fmla="*/ 186 w 356"/>
              <a:gd name="T29" fmla="*/ 12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6" h="355">
                <a:moveTo>
                  <a:pt x="178" y="0"/>
                </a:moveTo>
                <a:cubicBezTo>
                  <a:pt x="80" y="0"/>
                  <a:pt x="0" y="79"/>
                  <a:pt x="0" y="177"/>
                </a:cubicBezTo>
                <a:cubicBezTo>
                  <a:pt x="0" y="275"/>
                  <a:pt x="80" y="355"/>
                  <a:pt x="178" y="355"/>
                </a:cubicBezTo>
                <a:cubicBezTo>
                  <a:pt x="276" y="355"/>
                  <a:pt x="356" y="275"/>
                  <a:pt x="356" y="177"/>
                </a:cubicBezTo>
                <a:cubicBezTo>
                  <a:pt x="356" y="79"/>
                  <a:pt x="276" y="0"/>
                  <a:pt x="178" y="0"/>
                </a:cubicBezTo>
                <a:close/>
                <a:moveTo>
                  <a:pt x="186" y="124"/>
                </a:moveTo>
                <a:cubicBezTo>
                  <a:pt x="186" y="246"/>
                  <a:pt x="186" y="246"/>
                  <a:pt x="186" y="246"/>
                </a:cubicBezTo>
                <a:cubicBezTo>
                  <a:pt x="186" y="262"/>
                  <a:pt x="165" y="276"/>
                  <a:pt x="140" y="276"/>
                </a:cubicBezTo>
                <a:cubicBezTo>
                  <a:pt x="115" y="276"/>
                  <a:pt x="94" y="262"/>
                  <a:pt x="94" y="246"/>
                </a:cubicBezTo>
                <a:cubicBezTo>
                  <a:pt x="94" y="229"/>
                  <a:pt x="115" y="215"/>
                  <a:pt x="140" y="215"/>
                </a:cubicBezTo>
                <a:cubicBezTo>
                  <a:pt x="152" y="215"/>
                  <a:pt x="162" y="218"/>
                  <a:pt x="170" y="223"/>
                </a:cubicBezTo>
                <a:cubicBezTo>
                  <a:pt x="170" y="78"/>
                  <a:pt x="170" y="78"/>
                  <a:pt x="170" y="78"/>
                </a:cubicBezTo>
                <a:cubicBezTo>
                  <a:pt x="186" y="78"/>
                  <a:pt x="186" y="78"/>
                  <a:pt x="186" y="78"/>
                </a:cubicBezTo>
                <a:cubicBezTo>
                  <a:pt x="186" y="78"/>
                  <a:pt x="252" y="78"/>
                  <a:pt x="262" y="185"/>
                </a:cubicBezTo>
                <a:cubicBezTo>
                  <a:pt x="246" y="162"/>
                  <a:pt x="224" y="118"/>
                  <a:pt x="186" y="1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11" name="原创设计师QQ598969553      _5"/>
          <p:cNvGrpSpPr/>
          <p:nvPr/>
        </p:nvGrpSpPr>
        <p:grpSpPr>
          <a:xfrm>
            <a:off x="889326" y="4190088"/>
            <a:ext cx="621574" cy="623502"/>
            <a:chOff x="4362451" y="5308600"/>
            <a:chExt cx="1023938" cy="1027113"/>
          </a:xfrm>
          <a:solidFill>
            <a:schemeClr val="accent1"/>
          </a:solidFill>
        </p:grpSpPr>
        <p:sp>
          <p:nvSpPr>
            <p:cNvPr id="12" name="Freeform 29"/>
            <p:cNvSpPr>
              <a:spLocks noEditPoints="1"/>
            </p:cNvSpPr>
            <p:nvPr/>
          </p:nvSpPr>
          <p:spPr bwMode="auto">
            <a:xfrm>
              <a:off x="4362451" y="5308600"/>
              <a:ext cx="1023938" cy="1027113"/>
            </a:xfrm>
            <a:custGeom>
              <a:avLst/>
              <a:gdLst>
                <a:gd name="T0" fmla="*/ 178 w 356"/>
                <a:gd name="T1" fmla="*/ 0 h 357"/>
                <a:gd name="T2" fmla="*/ 0 w 356"/>
                <a:gd name="T3" fmla="*/ 179 h 357"/>
                <a:gd name="T4" fmla="*/ 178 w 356"/>
                <a:gd name="T5" fmla="*/ 357 h 357"/>
                <a:gd name="T6" fmla="*/ 356 w 356"/>
                <a:gd name="T7" fmla="*/ 179 h 357"/>
                <a:gd name="T8" fmla="*/ 178 w 356"/>
                <a:gd name="T9" fmla="*/ 0 h 357"/>
                <a:gd name="T10" fmla="*/ 276 w 356"/>
                <a:gd name="T11" fmla="*/ 268 h 357"/>
                <a:gd name="T12" fmla="*/ 80 w 356"/>
                <a:gd name="T13" fmla="*/ 268 h 357"/>
                <a:gd name="T14" fmla="*/ 80 w 356"/>
                <a:gd name="T15" fmla="*/ 190 h 357"/>
                <a:gd name="T16" fmla="*/ 148 w 356"/>
                <a:gd name="T17" fmla="*/ 190 h 357"/>
                <a:gd name="T18" fmla="*/ 148 w 356"/>
                <a:gd name="T19" fmla="*/ 210 h 357"/>
                <a:gd name="T20" fmla="*/ 148 w 356"/>
                <a:gd name="T21" fmla="*/ 224 h 357"/>
                <a:gd name="T22" fmla="*/ 208 w 356"/>
                <a:gd name="T23" fmla="*/ 224 h 357"/>
                <a:gd name="T24" fmla="*/ 208 w 356"/>
                <a:gd name="T25" fmla="*/ 224 h 357"/>
                <a:gd name="T26" fmla="*/ 208 w 356"/>
                <a:gd name="T27" fmla="*/ 210 h 357"/>
                <a:gd name="T28" fmla="*/ 208 w 356"/>
                <a:gd name="T29" fmla="*/ 190 h 357"/>
                <a:gd name="T30" fmla="*/ 276 w 356"/>
                <a:gd name="T31" fmla="*/ 190 h 357"/>
                <a:gd name="T32" fmla="*/ 276 w 356"/>
                <a:gd name="T33" fmla="*/ 268 h 357"/>
                <a:gd name="T34" fmla="*/ 276 w 356"/>
                <a:gd name="T35" fmla="*/ 176 h 357"/>
                <a:gd name="T36" fmla="*/ 194 w 356"/>
                <a:gd name="T37" fmla="*/ 176 h 357"/>
                <a:gd name="T38" fmla="*/ 194 w 356"/>
                <a:gd name="T39" fmla="*/ 176 h 357"/>
                <a:gd name="T40" fmla="*/ 194 w 356"/>
                <a:gd name="T41" fmla="*/ 176 h 357"/>
                <a:gd name="T42" fmla="*/ 194 w 356"/>
                <a:gd name="T43" fmla="*/ 210 h 357"/>
                <a:gd name="T44" fmla="*/ 162 w 356"/>
                <a:gd name="T45" fmla="*/ 210 h 357"/>
                <a:gd name="T46" fmla="*/ 162 w 356"/>
                <a:gd name="T47" fmla="*/ 176 h 357"/>
                <a:gd name="T48" fmla="*/ 162 w 356"/>
                <a:gd name="T49" fmla="*/ 176 h 357"/>
                <a:gd name="T50" fmla="*/ 80 w 356"/>
                <a:gd name="T51" fmla="*/ 176 h 357"/>
                <a:gd name="T52" fmla="*/ 80 w 356"/>
                <a:gd name="T53" fmla="*/ 121 h 357"/>
                <a:gd name="T54" fmla="*/ 139 w 356"/>
                <a:gd name="T55" fmla="*/ 121 h 357"/>
                <a:gd name="T56" fmla="*/ 139 w 356"/>
                <a:gd name="T57" fmla="*/ 121 h 357"/>
                <a:gd name="T58" fmla="*/ 139 w 356"/>
                <a:gd name="T59" fmla="*/ 83 h 357"/>
                <a:gd name="T60" fmla="*/ 217 w 356"/>
                <a:gd name="T61" fmla="*/ 83 h 357"/>
                <a:gd name="T62" fmla="*/ 217 w 356"/>
                <a:gd name="T63" fmla="*/ 121 h 357"/>
                <a:gd name="T64" fmla="*/ 217 w 356"/>
                <a:gd name="T65" fmla="*/ 121 h 357"/>
                <a:gd name="T66" fmla="*/ 276 w 356"/>
                <a:gd name="T67" fmla="*/ 121 h 357"/>
                <a:gd name="T68" fmla="*/ 276 w 356"/>
                <a:gd name="T69" fmla="*/ 17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6" h="357">
                  <a:moveTo>
                    <a:pt x="178" y="0"/>
                  </a:moveTo>
                  <a:cubicBezTo>
                    <a:pt x="79" y="0"/>
                    <a:pt x="0" y="80"/>
                    <a:pt x="0" y="179"/>
                  </a:cubicBezTo>
                  <a:cubicBezTo>
                    <a:pt x="0" y="277"/>
                    <a:pt x="79" y="357"/>
                    <a:pt x="178" y="357"/>
                  </a:cubicBezTo>
                  <a:cubicBezTo>
                    <a:pt x="277" y="357"/>
                    <a:pt x="356" y="277"/>
                    <a:pt x="356" y="179"/>
                  </a:cubicBezTo>
                  <a:cubicBezTo>
                    <a:pt x="356" y="80"/>
                    <a:pt x="277" y="0"/>
                    <a:pt x="178" y="0"/>
                  </a:cubicBezTo>
                  <a:close/>
                  <a:moveTo>
                    <a:pt x="276" y="268"/>
                  </a:moveTo>
                  <a:cubicBezTo>
                    <a:pt x="80" y="268"/>
                    <a:pt x="80" y="268"/>
                    <a:pt x="80" y="268"/>
                  </a:cubicBezTo>
                  <a:cubicBezTo>
                    <a:pt x="80" y="190"/>
                    <a:pt x="80" y="190"/>
                    <a:pt x="80" y="190"/>
                  </a:cubicBezTo>
                  <a:cubicBezTo>
                    <a:pt x="148" y="190"/>
                    <a:pt x="148" y="190"/>
                    <a:pt x="148" y="190"/>
                  </a:cubicBezTo>
                  <a:cubicBezTo>
                    <a:pt x="148" y="210"/>
                    <a:pt x="148" y="210"/>
                    <a:pt x="148" y="210"/>
                  </a:cubicBezTo>
                  <a:cubicBezTo>
                    <a:pt x="148" y="224"/>
                    <a:pt x="148" y="224"/>
                    <a:pt x="148" y="22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08" y="210"/>
                    <a:pt x="208" y="210"/>
                    <a:pt x="208" y="210"/>
                  </a:cubicBezTo>
                  <a:cubicBezTo>
                    <a:pt x="208" y="190"/>
                    <a:pt x="208" y="190"/>
                    <a:pt x="208" y="190"/>
                  </a:cubicBezTo>
                  <a:cubicBezTo>
                    <a:pt x="276" y="190"/>
                    <a:pt x="276" y="190"/>
                    <a:pt x="276" y="190"/>
                  </a:cubicBezTo>
                  <a:lnTo>
                    <a:pt x="276" y="268"/>
                  </a:lnTo>
                  <a:close/>
                  <a:moveTo>
                    <a:pt x="276" y="176"/>
                  </a:moveTo>
                  <a:cubicBezTo>
                    <a:pt x="194" y="176"/>
                    <a:pt x="194" y="176"/>
                    <a:pt x="194" y="176"/>
                  </a:cubicBezTo>
                  <a:cubicBezTo>
                    <a:pt x="194" y="176"/>
                    <a:pt x="194" y="176"/>
                    <a:pt x="194" y="176"/>
                  </a:cubicBezTo>
                  <a:cubicBezTo>
                    <a:pt x="194" y="176"/>
                    <a:pt x="194" y="176"/>
                    <a:pt x="194" y="176"/>
                  </a:cubicBezTo>
                  <a:cubicBezTo>
                    <a:pt x="194" y="210"/>
                    <a:pt x="194" y="210"/>
                    <a:pt x="194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217" y="83"/>
                    <a:pt x="217" y="83"/>
                    <a:pt x="217" y="83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76" y="121"/>
                    <a:pt x="276" y="121"/>
                    <a:pt x="276" y="121"/>
                  </a:cubicBezTo>
                  <a:lnTo>
                    <a:pt x="276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" name="Freeform 30"/>
            <p:cNvSpPr>
              <a:spLocks/>
            </p:cNvSpPr>
            <p:nvPr/>
          </p:nvSpPr>
          <p:spPr bwMode="auto">
            <a:xfrm>
              <a:off x="4822826" y="5618163"/>
              <a:ext cx="103188" cy="38100"/>
            </a:xfrm>
            <a:custGeom>
              <a:avLst/>
              <a:gdLst>
                <a:gd name="T0" fmla="*/ 0 w 65"/>
                <a:gd name="T1" fmla="*/ 0 h 24"/>
                <a:gd name="T2" fmla="*/ 0 w 65"/>
                <a:gd name="T3" fmla="*/ 24 h 24"/>
                <a:gd name="T4" fmla="*/ 0 w 65"/>
                <a:gd name="T5" fmla="*/ 24 h 24"/>
                <a:gd name="T6" fmla="*/ 65 w 65"/>
                <a:gd name="T7" fmla="*/ 24 h 24"/>
                <a:gd name="T8" fmla="*/ 65 w 65"/>
                <a:gd name="T9" fmla="*/ 24 h 24"/>
                <a:gd name="T10" fmla="*/ 65 w 65"/>
                <a:gd name="T11" fmla="*/ 0 h 24"/>
                <a:gd name="T12" fmla="*/ 0 w 6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24">
                  <a:moveTo>
                    <a:pt x="0" y="0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65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14" name="原创设计师QQ598969553      _6"/>
          <p:cNvSpPr>
            <a:spLocks noEditPoints="1"/>
          </p:cNvSpPr>
          <p:nvPr/>
        </p:nvSpPr>
        <p:spPr bwMode="auto">
          <a:xfrm>
            <a:off x="1843088" y="2570163"/>
            <a:ext cx="488950" cy="488950"/>
          </a:xfrm>
          <a:custGeom>
            <a:avLst/>
            <a:gdLst>
              <a:gd name="T0" fmla="*/ 140 w 280"/>
              <a:gd name="T1" fmla="*/ 0 h 280"/>
              <a:gd name="T2" fmla="*/ 0 w 280"/>
              <a:gd name="T3" fmla="*/ 140 h 280"/>
              <a:gd name="T4" fmla="*/ 140 w 280"/>
              <a:gd name="T5" fmla="*/ 280 h 280"/>
              <a:gd name="T6" fmla="*/ 280 w 280"/>
              <a:gd name="T7" fmla="*/ 140 h 280"/>
              <a:gd name="T8" fmla="*/ 140 w 280"/>
              <a:gd name="T9" fmla="*/ 0 h 280"/>
              <a:gd name="T10" fmla="*/ 185 w 280"/>
              <a:gd name="T11" fmla="*/ 69 h 280"/>
              <a:gd name="T12" fmla="*/ 211 w 280"/>
              <a:gd name="T13" fmla="*/ 95 h 280"/>
              <a:gd name="T14" fmla="*/ 185 w 280"/>
              <a:gd name="T15" fmla="*/ 122 h 280"/>
              <a:gd name="T16" fmla="*/ 174 w 280"/>
              <a:gd name="T17" fmla="*/ 119 h 280"/>
              <a:gd name="T18" fmla="*/ 158 w 280"/>
              <a:gd name="T19" fmla="*/ 95 h 280"/>
              <a:gd name="T20" fmla="*/ 185 w 280"/>
              <a:gd name="T21" fmla="*/ 69 h 280"/>
              <a:gd name="T22" fmla="*/ 141 w 280"/>
              <a:gd name="T23" fmla="*/ 96 h 280"/>
              <a:gd name="T24" fmla="*/ 167 w 280"/>
              <a:gd name="T25" fmla="*/ 123 h 280"/>
              <a:gd name="T26" fmla="*/ 141 w 280"/>
              <a:gd name="T27" fmla="*/ 149 h 280"/>
              <a:gd name="T28" fmla="*/ 115 w 280"/>
              <a:gd name="T29" fmla="*/ 123 h 280"/>
              <a:gd name="T30" fmla="*/ 141 w 280"/>
              <a:gd name="T31" fmla="*/ 96 h 280"/>
              <a:gd name="T32" fmla="*/ 95 w 280"/>
              <a:gd name="T33" fmla="*/ 69 h 280"/>
              <a:gd name="T34" fmla="*/ 121 w 280"/>
              <a:gd name="T35" fmla="*/ 95 h 280"/>
              <a:gd name="T36" fmla="*/ 121 w 280"/>
              <a:gd name="T37" fmla="*/ 97 h 280"/>
              <a:gd name="T38" fmla="*/ 109 w 280"/>
              <a:gd name="T39" fmla="*/ 118 h 280"/>
              <a:gd name="T40" fmla="*/ 95 w 280"/>
              <a:gd name="T41" fmla="*/ 122 h 280"/>
              <a:gd name="T42" fmla="*/ 68 w 280"/>
              <a:gd name="T43" fmla="*/ 95 h 280"/>
              <a:gd name="T44" fmla="*/ 95 w 280"/>
              <a:gd name="T45" fmla="*/ 69 h 280"/>
              <a:gd name="T46" fmla="*/ 90 w 280"/>
              <a:gd name="T47" fmla="*/ 193 h 280"/>
              <a:gd name="T48" fmla="*/ 52 w 280"/>
              <a:gd name="T49" fmla="*/ 186 h 280"/>
              <a:gd name="T50" fmla="*/ 50 w 280"/>
              <a:gd name="T51" fmla="*/ 185 h 280"/>
              <a:gd name="T52" fmla="*/ 50 w 280"/>
              <a:gd name="T53" fmla="*/ 185 h 280"/>
              <a:gd name="T54" fmla="*/ 50 w 280"/>
              <a:gd name="T55" fmla="*/ 157 h 280"/>
              <a:gd name="T56" fmla="*/ 84 w 280"/>
              <a:gd name="T57" fmla="*/ 124 h 280"/>
              <a:gd name="T58" fmla="*/ 106 w 280"/>
              <a:gd name="T59" fmla="*/ 124 h 280"/>
              <a:gd name="T60" fmla="*/ 108 w 280"/>
              <a:gd name="T61" fmla="*/ 124 h 280"/>
              <a:gd name="T62" fmla="*/ 118 w 280"/>
              <a:gd name="T63" fmla="*/ 146 h 280"/>
              <a:gd name="T64" fmla="*/ 90 w 280"/>
              <a:gd name="T65" fmla="*/ 185 h 280"/>
              <a:gd name="T66" fmla="*/ 90 w 280"/>
              <a:gd name="T67" fmla="*/ 193 h 280"/>
              <a:gd name="T68" fmla="*/ 186 w 280"/>
              <a:gd name="T69" fmla="*/ 212 h 280"/>
              <a:gd name="T70" fmla="*/ 186 w 280"/>
              <a:gd name="T71" fmla="*/ 212 h 280"/>
              <a:gd name="T72" fmla="*/ 184 w 280"/>
              <a:gd name="T73" fmla="*/ 213 h 280"/>
              <a:gd name="T74" fmla="*/ 144 w 280"/>
              <a:gd name="T75" fmla="*/ 220 h 280"/>
              <a:gd name="T76" fmla="*/ 98 w 280"/>
              <a:gd name="T77" fmla="*/ 213 h 280"/>
              <a:gd name="T78" fmla="*/ 96 w 280"/>
              <a:gd name="T79" fmla="*/ 212 h 280"/>
              <a:gd name="T80" fmla="*/ 96 w 280"/>
              <a:gd name="T81" fmla="*/ 212 h 280"/>
              <a:gd name="T82" fmla="*/ 96 w 280"/>
              <a:gd name="T83" fmla="*/ 185 h 280"/>
              <a:gd name="T84" fmla="*/ 130 w 280"/>
              <a:gd name="T85" fmla="*/ 151 h 280"/>
              <a:gd name="T86" fmla="*/ 152 w 280"/>
              <a:gd name="T87" fmla="*/ 151 h 280"/>
              <a:gd name="T88" fmla="*/ 186 w 280"/>
              <a:gd name="T89" fmla="*/ 185 h 280"/>
              <a:gd name="T90" fmla="*/ 186 w 280"/>
              <a:gd name="T91" fmla="*/ 212 h 280"/>
              <a:gd name="T92" fmla="*/ 230 w 280"/>
              <a:gd name="T93" fmla="*/ 185 h 280"/>
              <a:gd name="T94" fmla="*/ 230 w 280"/>
              <a:gd name="T95" fmla="*/ 185 h 280"/>
              <a:gd name="T96" fmla="*/ 228 w 280"/>
              <a:gd name="T97" fmla="*/ 186 h 280"/>
              <a:gd name="T98" fmla="*/ 192 w 280"/>
              <a:gd name="T99" fmla="*/ 193 h 280"/>
              <a:gd name="T100" fmla="*/ 192 w 280"/>
              <a:gd name="T101" fmla="*/ 185 h 280"/>
              <a:gd name="T102" fmla="*/ 164 w 280"/>
              <a:gd name="T103" fmla="*/ 146 h 280"/>
              <a:gd name="T104" fmla="*/ 174 w 280"/>
              <a:gd name="T105" fmla="*/ 124 h 280"/>
              <a:gd name="T106" fmla="*/ 196 w 280"/>
              <a:gd name="T107" fmla="*/ 124 h 280"/>
              <a:gd name="T108" fmla="*/ 230 w 280"/>
              <a:gd name="T109" fmla="*/ 157 h 280"/>
              <a:gd name="T110" fmla="*/ 230 w 280"/>
              <a:gd name="T111" fmla="*/ 18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0" h="280">
                <a:moveTo>
                  <a:pt x="140" y="0"/>
                </a:moveTo>
                <a:cubicBezTo>
                  <a:pt x="62" y="0"/>
                  <a:pt x="0" y="62"/>
                  <a:pt x="0" y="140"/>
                </a:cubicBezTo>
                <a:cubicBezTo>
                  <a:pt x="0" y="217"/>
                  <a:pt x="62" y="280"/>
                  <a:pt x="140" y="280"/>
                </a:cubicBezTo>
                <a:cubicBezTo>
                  <a:pt x="217" y="280"/>
                  <a:pt x="280" y="217"/>
                  <a:pt x="280" y="140"/>
                </a:cubicBezTo>
                <a:cubicBezTo>
                  <a:pt x="280" y="62"/>
                  <a:pt x="217" y="0"/>
                  <a:pt x="140" y="0"/>
                </a:cubicBezTo>
                <a:close/>
                <a:moveTo>
                  <a:pt x="185" y="69"/>
                </a:moveTo>
                <a:cubicBezTo>
                  <a:pt x="199" y="69"/>
                  <a:pt x="211" y="81"/>
                  <a:pt x="211" y="95"/>
                </a:cubicBezTo>
                <a:cubicBezTo>
                  <a:pt x="211" y="110"/>
                  <a:pt x="199" y="122"/>
                  <a:pt x="185" y="122"/>
                </a:cubicBezTo>
                <a:cubicBezTo>
                  <a:pt x="181" y="122"/>
                  <a:pt x="177" y="121"/>
                  <a:pt x="174" y="119"/>
                </a:cubicBezTo>
                <a:cubicBezTo>
                  <a:pt x="173" y="109"/>
                  <a:pt x="167" y="100"/>
                  <a:pt x="158" y="95"/>
                </a:cubicBezTo>
                <a:cubicBezTo>
                  <a:pt x="159" y="81"/>
                  <a:pt x="170" y="69"/>
                  <a:pt x="185" y="69"/>
                </a:cubicBezTo>
                <a:close/>
                <a:moveTo>
                  <a:pt x="141" y="96"/>
                </a:moveTo>
                <a:cubicBezTo>
                  <a:pt x="156" y="96"/>
                  <a:pt x="167" y="108"/>
                  <a:pt x="167" y="123"/>
                </a:cubicBezTo>
                <a:cubicBezTo>
                  <a:pt x="167" y="137"/>
                  <a:pt x="156" y="149"/>
                  <a:pt x="141" y="149"/>
                </a:cubicBezTo>
                <a:cubicBezTo>
                  <a:pt x="127" y="149"/>
                  <a:pt x="115" y="137"/>
                  <a:pt x="115" y="123"/>
                </a:cubicBezTo>
                <a:cubicBezTo>
                  <a:pt x="115" y="108"/>
                  <a:pt x="127" y="96"/>
                  <a:pt x="141" y="96"/>
                </a:cubicBezTo>
                <a:close/>
                <a:moveTo>
                  <a:pt x="95" y="69"/>
                </a:moveTo>
                <a:cubicBezTo>
                  <a:pt x="109" y="69"/>
                  <a:pt x="121" y="81"/>
                  <a:pt x="121" y="95"/>
                </a:cubicBezTo>
                <a:cubicBezTo>
                  <a:pt x="121" y="96"/>
                  <a:pt x="121" y="96"/>
                  <a:pt x="121" y="97"/>
                </a:cubicBezTo>
                <a:cubicBezTo>
                  <a:pt x="115" y="102"/>
                  <a:pt x="110" y="109"/>
                  <a:pt x="109" y="118"/>
                </a:cubicBezTo>
                <a:cubicBezTo>
                  <a:pt x="105" y="120"/>
                  <a:pt x="100" y="122"/>
                  <a:pt x="95" y="122"/>
                </a:cubicBezTo>
                <a:cubicBezTo>
                  <a:pt x="80" y="122"/>
                  <a:pt x="68" y="110"/>
                  <a:pt x="68" y="95"/>
                </a:cubicBezTo>
                <a:cubicBezTo>
                  <a:pt x="68" y="81"/>
                  <a:pt x="80" y="69"/>
                  <a:pt x="95" y="69"/>
                </a:cubicBezTo>
                <a:close/>
                <a:moveTo>
                  <a:pt x="90" y="193"/>
                </a:moveTo>
                <a:cubicBezTo>
                  <a:pt x="79" y="192"/>
                  <a:pt x="66" y="190"/>
                  <a:pt x="52" y="186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57"/>
                  <a:pt x="50" y="157"/>
                  <a:pt x="50" y="157"/>
                </a:cubicBezTo>
                <a:cubicBezTo>
                  <a:pt x="50" y="139"/>
                  <a:pt x="65" y="124"/>
                  <a:pt x="84" y="124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7" y="124"/>
                  <a:pt x="108" y="124"/>
                  <a:pt x="108" y="124"/>
                </a:cubicBezTo>
                <a:cubicBezTo>
                  <a:pt x="109" y="132"/>
                  <a:pt x="113" y="140"/>
                  <a:pt x="118" y="146"/>
                </a:cubicBezTo>
                <a:cubicBezTo>
                  <a:pt x="102" y="151"/>
                  <a:pt x="90" y="166"/>
                  <a:pt x="90" y="185"/>
                </a:cubicBezTo>
                <a:lnTo>
                  <a:pt x="90" y="193"/>
                </a:lnTo>
                <a:close/>
                <a:moveTo>
                  <a:pt x="186" y="212"/>
                </a:moveTo>
                <a:cubicBezTo>
                  <a:pt x="186" y="212"/>
                  <a:pt x="186" y="212"/>
                  <a:pt x="186" y="212"/>
                </a:cubicBezTo>
                <a:cubicBezTo>
                  <a:pt x="184" y="213"/>
                  <a:pt x="184" y="213"/>
                  <a:pt x="184" y="213"/>
                </a:cubicBezTo>
                <a:cubicBezTo>
                  <a:pt x="183" y="213"/>
                  <a:pt x="169" y="220"/>
                  <a:pt x="144" y="220"/>
                </a:cubicBezTo>
                <a:cubicBezTo>
                  <a:pt x="131" y="220"/>
                  <a:pt x="116" y="218"/>
                  <a:pt x="98" y="213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185"/>
                  <a:pt x="96" y="185"/>
                  <a:pt x="96" y="185"/>
                </a:cubicBezTo>
                <a:cubicBezTo>
                  <a:pt x="96" y="166"/>
                  <a:pt x="111" y="151"/>
                  <a:pt x="130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71" y="151"/>
                  <a:pt x="186" y="166"/>
                  <a:pt x="186" y="185"/>
                </a:cubicBezTo>
                <a:lnTo>
                  <a:pt x="186" y="212"/>
                </a:lnTo>
                <a:close/>
                <a:moveTo>
                  <a:pt x="230" y="185"/>
                </a:moveTo>
                <a:cubicBezTo>
                  <a:pt x="230" y="185"/>
                  <a:pt x="230" y="185"/>
                  <a:pt x="230" y="185"/>
                </a:cubicBezTo>
                <a:cubicBezTo>
                  <a:pt x="228" y="186"/>
                  <a:pt x="228" y="186"/>
                  <a:pt x="228" y="186"/>
                </a:cubicBezTo>
                <a:cubicBezTo>
                  <a:pt x="227" y="186"/>
                  <a:pt x="214" y="192"/>
                  <a:pt x="192" y="193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192" y="166"/>
                  <a:pt x="180" y="151"/>
                  <a:pt x="164" y="146"/>
                </a:cubicBezTo>
                <a:cubicBezTo>
                  <a:pt x="170" y="140"/>
                  <a:pt x="173" y="132"/>
                  <a:pt x="174" y="124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215" y="124"/>
                  <a:pt x="230" y="139"/>
                  <a:pt x="230" y="157"/>
                </a:cubicBezTo>
                <a:lnTo>
                  <a:pt x="230" y="1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15" name="原创设计师QQ598969553      _7"/>
          <p:cNvGrpSpPr/>
          <p:nvPr/>
        </p:nvGrpSpPr>
        <p:grpSpPr>
          <a:xfrm>
            <a:off x="2215350" y="1345305"/>
            <a:ext cx="606155" cy="606155"/>
            <a:chOff x="6546851" y="622300"/>
            <a:chExt cx="998538" cy="998538"/>
          </a:xfrm>
          <a:solidFill>
            <a:schemeClr val="accent2"/>
          </a:solidFill>
        </p:grpSpPr>
        <p:sp>
          <p:nvSpPr>
            <p:cNvPr id="16" name="Freeform 32"/>
            <p:cNvSpPr>
              <a:spLocks noEditPoints="1"/>
            </p:cNvSpPr>
            <p:nvPr/>
          </p:nvSpPr>
          <p:spPr bwMode="auto">
            <a:xfrm>
              <a:off x="6773863" y="849313"/>
              <a:ext cx="541338" cy="541338"/>
            </a:xfrm>
            <a:custGeom>
              <a:avLst/>
              <a:gdLst>
                <a:gd name="T0" fmla="*/ 94 w 188"/>
                <a:gd name="T1" fmla="*/ 0 h 188"/>
                <a:gd name="T2" fmla="*/ 0 w 188"/>
                <a:gd name="T3" fmla="*/ 94 h 188"/>
                <a:gd name="T4" fmla="*/ 94 w 188"/>
                <a:gd name="T5" fmla="*/ 188 h 188"/>
                <a:gd name="T6" fmla="*/ 188 w 188"/>
                <a:gd name="T7" fmla="*/ 94 h 188"/>
                <a:gd name="T8" fmla="*/ 94 w 188"/>
                <a:gd name="T9" fmla="*/ 0 h 188"/>
                <a:gd name="T10" fmla="*/ 138 w 188"/>
                <a:gd name="T11" fmla="*/ 36 h 188"/>
                <a:gd name="T12" fmla="*/ 152 w 188"/>
                <a:gd name="T13" fmla="*/ 58 h 188"/>
                <a:gd name="T14" fmla="*/ 138 w 188"/>
                <a:gd name="T15" fmla="*/ 80 h 188"/>
                <a:gd name="T16" fmla="*/ 123 w 188"/>
                <a:gd name="T17" fmla="*/ 58 h 188"/>
                <a:gd name="T18" fmla="*/ 138 w 188"/>
                <a:gd name="T19" fmla="*/ 36 h 188"/>
                <a:gd name="T20" fmla="*/ 51 w 188"/>
                <a:gd name="T21" fmla="*/ 36 h 188"/>
                <a:gd name="T22" fmla="*/ 65 w 188"/>
                <a:gd name="T23" fmla="*/ 58 h 188"/>
                <a:gd name="T24" fmla="*/ 51 w 188"/>
                <a:gd name="T25" fmla="*/ 80 h 188"/>
                <a:gd name="T26" fmla="*/ 36 w 188"/>
                <a:gd name="T27" fmla="*/ 58 h 188"/>
                <a:gd name="T28" fmla="*/ 51 w 188"/>
                <a:gd name="T29" fmla="*/ 36 h 188"/>
                <a:gd name="T30" fmla="*/ 94 w 188"/>
                <a:gd name="T31" fmla="*/ 167 h 188"/>
                <a:gd name="T32" fmla="*/ 22 w 188"/>
                <a:gd name="T33" fmla="*/ 95 h 188"/>
                <a:gd name="T34" fmla="*/ 94 w 188"/>
                <a:gd name="T35" fmla="*/ 114 h 188"/>
                <a:gd name="T36" fmla="*/ 167 w 188"/>
                <a:gd name="T37" fmla="*/ 95 h 188"/>
                <a:gd name="T38" fmla="*/ 94 w 188"/>
                <a:gd name="T39" fmla="*/ 16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88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8" y="146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lose/>
                  <a:moveTo>
                    <a:pt x="138" y="36"/>
                  </a:moveTo>
                  <a:cubicBezTo>
                    <a:pt x="146" y="36"/>
                    <a:pt x="152" y="46"/>
                    <a:pt x="152" y="58"/>
                  </a:cubicBezTo>
                  <a:cubicBezTo>
                    <a:pt x="152" y="70"/>
                    <a:pt x="146" y="80"/>
                    <a:pt x="138" y="80"/>
                  </a:cubicBezTo>
                  <a:cubicBezTo>
                    <a:pt x="130" y="80"/>
                    <a:pt x="123" y="70"/>
                    <a:pt x="123" y="58"/>
                  </a:cubicBezTo>
                  <a:cubicBezTo>
                    <a:pt x="123" y="46"/>
                    <a:pt x="130" y="36"/>
                    <a:pt x="138" y="36"/>
                  </a:cubicBezTo>
                  <a:close/>
                  <a:moveTo>
                    <a:pt x="51" y="36"/>
                  </a:moveTo>
                  <a:cubicBezTo>
                    <a:pt x="59" y="36"/>
                    <a:pt x="65" y="46"/>
                    <a:pt x="65" y="58"/>
                  </a:cubicBezTo>
                  <a:cubicBezTo>
                    <a:pt x="65" y="70"/>
                    <a:pt x="59" y="80"/>
                    <a:pt x="51" y="80"/>
                  </a:cubicBezTo>
                  <a:cubicBezTo>
                    <a:pt x="43" y="80"/>
                    <a:pt x="36" y="70"/>
                    <a:pt x="36" y="58"/>
                  </a:cubicBezTo>
                  <a:cubicBezTo>
                    <a:pt x="36" y="46"/>
                    <a:pt x="43" y="36"/>
                    <a:pt x="51" y="36"/>
                  </a:cubicBezTo>
                  <a:close/>
                  <a:moveTo>
                    <a:pt x="94" y="167"/>
                  </a:moveTo>
                  <a:cubicBezTo>
                    <a:pt x="56" y="167"/>
                    <a:pt x="25" y="135"/>
                    <a:pt x="22" y="95"/>
                  </a:cubicBezTo>
                  <a:cubicBezTo>
                    <a:pt x="43" y="107"/>
                    <a:pt x="68" y="114"/>
                    <a:pt x="94" y="114"/>
                  </a:cubicBezTo>
                  <a:cubicBezTo>
                    <a:pt x="120" y="114"/>
                    <a:pt x="145" y="107"/>
                    <a:pt x="167" y="95"/>
                  </a:cubicBezTo>
                  <a:cubicBezTo>
                    <a:pt x="163" y="135"/>
                    <a:pt x="132" y="167"/>
                    <a:pt x="94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7" name="Freeform 33"/>
            <p:cNvSpPr>
              <a:spLocks noEditPoints="1"/>
            </p:cNvSpPr>
            <p:nvPr/>
          </p:nvSpPr>
          <p:spPr bwMode="auto">
            <a:xfrm>
              <a:off x="6546851" y="622300"/>
              <a:ext cx="998538" cy="998538"/>
            </a:xfrm>
            <a:custGeom>
              <a:avLst/>
              <a:gdLst>
                <a:gd name="T0" fmla="*/ 173 w 347"/>
                <a:gd name="T1" fmla="*/ 0 h 347"/>
                <a:gd name="T2" fmla="*/ 0 w 347"/>
                <a:gd name="T3" fmla="*/ 173 h 347"/>
                <a:gd name="T4" fmla="*/ 173 w 347"/>
                <a:gd name="T5" fmla="*/ 347 h 347"/>
                <a:gd name="T6" fmla="*/ 347 w 347"/>
                <a:gd name="T7" fmla="*/ 173 h 347"/>
                <a:gd name="T8" fmla="*/ 173 w 347"/>
                <a:gd name="T9" fmla="*/ 0 h 347"/>
                <a:gd name="T10" fmla="*/ 173 w 347"/>
                <a:gd name="T11" fmla="*/ 289 h 347"/>
                <a:gd name="T12" fmla="*/ 57 w 347"/>
                <a:gd name="T13" fmla="*/ 173 h 347"/>
                <a:gd name="T14" fmla="*/ 173 w 347"/>
                <a:gd name="T15" fmla="*/ 57 h 347"/>
                <a:gd name="T16" fmla="*/ 289 w 347"/>
                <a:gd name="T17" fmla="*/ 173 h 347"/>
                <a:gd name="T18" fmla="*/ 173 w 347"/>
                <a:gd name="T19" fmla="*/ 28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69"/>
                    <a:pt x="77" y="347"/>
                    <a:pt x="173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7"/>
                    <a:pt x="269" y="0"/>
                    <a:pt x="173" y="0"/>
                  </a:cubicBezTo>
                  <a:close/>
                  <a:moveTo>
                    <a:pt x="173" y="289"/>
                  </a:moveTo>
                  <a:cubicBezTo>
                    <a:pt x="109" y="289"/>
                    <a:pt x="57" y="237"/>
                    <a:pt x="57" y="173"/>
                  </a:cubicBezTo>
                  <a:cubicBezTo>
                    <a:pt x="57" y="109"/>
                    <a:pt x="109" y="57"/>
                    <a:pt x="173" y="57"/>
                  </a:cubicBezTo>
                  <a:cubicBezTo>
                    <a:pt x="237" y="57"/>
                    <a:pt x="289" y="109"/>
                    <a:pt x="289" y="173"/>
                  </a:cubicBezTo>
                  <a:cubicBezTo>
                    <a:pt x="289" y="237"/>
                    <a:pt x="237" y="289"/>
                    <a:pt x="173" y="2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18" name="原创设计师QQ598969553      _8"/>
          <p:cNvGrpSpPr/>
          <p:nvPr/>
        </p:nvGrpSpPr>
        <p:grpSpPr>
          <a:xfrm>
            <a:off x="2657679" y="4186233"/>
            <a:ext cx="614828" cy="614828"/>
            <a:chOff x="7275513" y="5302250"/>
            <a:chExt cx="1012825" cy="1012825"/>
          </a:xfrm>
          <a:solidFill>
            <a:schemeClr val="accent1"/>
          </a:solidFill>
        </p:grpSpPr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7467601" y="5521325"/>
              <a:ext cx="608013" cy="606425"/>
            </a:xfrm>
            <a:custGeom>
              <a:avLst/>
              <a:gdLst>
                <a:gd name="T0" fmla="*/ 189 w 211"/>
                <a:gd name="T1" fmla="*/ 85 h 211"/>
                <a:gd name="T2" fmla="*/ 187 w 211"/>
                <a:gd name="T3" fmla="*/ 64 h 211"/>
                <a:gd name="T4" fmla="*/ 192 w 211"/>
                <a:gd name="T5" fmla="*/ 41 h 211"/>
                <a:gd name="T6" fmla="*/ 179 w 211"/>
                <a:gd name="T7" fmla="*/ 31 h 211"/>
                <a:gd name="T8" fmla="*/ 170 w 211"/>
                <a:gd name="T9" fmla="*/ 36 h 211"/>
                <a:gd name="T10" fmla="*/ 164 w 211"/>
                <a:gd name="T11" fmla="*/ 34 h 211"/>
                <a:gd name="T12" fmla="*/ 155 w 211"/>
                <a:gd name="T13" fmla="*/ 26 h 211"/>
                <a:gd name="T14" fmla="*/ 148 w 211"/>
                <a:gd name="T15" fmla="*/ 20 h 211"/>
                <a:gd name="T16" fmla="*/ 149 w 211"/>
                <a:gd name="T17" fmla="*/ 11 h 211"/>
                <a:gd name="T18" fmla="*/ 125 w 211"/>
                <a:gd name="T19" fmla="*/ 5 h 211"/>
                <a:gd name="T20" fmla="*/ 106 w 211"/>
                <a:gd name="T21" fmla="*/ 1 h 211"/>
                <a:gd name="T22" fmla="*/ 89 w 211"/>
                <a:gd name="T23" fmla="*/ 2 h 211"/>
                <a:gd name="T24" fmla="*/ 88 w 211"/>
                <a:gd name="T25" fmla="*/ 7 h 211"/>
                <a:gd name="T26" fmla="*/ 99 w 211"/>
                <a:gd name="T27" fmla="*/ 3 h 211"/>
                <a:gd name="T28" fmla="*/ 101 w 211"/>
                <a:gd name="T29" fmla="*/ 13 h 211"/>
                <a:gd name="T30" fmla="*/ 83 w 211"/>
                <a:gd name="T31" fmla="*/ 23 h 211"/>
                <a:gd name="T32" fmla="*/ 87 w 211"/>
                <a:gd name="T33" fmla="*/ 31 h 211"/>
                <a:gd name="T34" fmla="*/ 96 w 211"/>
                <a:gd name="T35" fmla="*/ 25 h 211"/>
                <a:gd name="T36" fmla="*/ 108 w 211"/>
                <a:gd name="T37" fmla="*/ 30 h 211"/>
                <a:gd name="T38" fmla="*/ 118 w 211"/>
                <a:gd name="T39" fmla="*/ 29 h 211"/>
                <a:gd name="T40" fmla="*/ 130 w 211"/>
                <a:gd name="T41" fmla="*/ 32 h 211"/>
                <a:gd name="T42" fmla="*/ 128 w 211"/>
                <a:gd name="T43" fmla="*/ 37 h 211"/>
                <a:gd name="T44" fmla="*/ 116 w 211"/>
                <a:gd name="T45" fmla="*/ 43 h 211"/>
                <a:gd name="T46" fmla="*/ 117 w 211"/>
                <a:gd name="T47" fmla="*/ 50 h 211"/>
                <a:gd name="T48" fmla="*/ 113 w 211"/>
                <a:gd name="T49" fmla="*/ 58 h 211"/>
                <a:gd name="T50" fmla="*/ 110 w 211"/>
                <a:gd name="T51" fmla="*/ 91 h 211"/>
                <a:gd name="T52" fmla="*/ 104 w 211"/>
                <a:gd name="T53" fmla="*/ 97 h 211"/>
                <a:gd name="T54" fmla="*/ 88 w 211"/>
                <a:gd name="T55" fmla="*/ 77 h 211"/>
                <a:gd name="T56" fmla="*/ 57 w 211"/>
                <a:gd name="T57" fmla="*/ 83 h 211"/>
                <a:gd name="T58" fmla="*/ 73 w 211"/>
                <a:gd name="T59" fmla="*/ 89 h 211"/>
                <a:gd name="T60" fmla="*/ 75 w 211"/>
                <a:gd name="T61" fmla="*/ 94 h 211"/>
                <a:gd name="T62" fmla="*/ 63 w 211"/>
                <a:gd name="T63" fmla="*/ 97 h 211"/>
                <a:gd name="T64" fmla="*/ 62 w 211"/>
                <a:gd name="T65" fmla="*/ 105 h 211"/>
                <a:gd name="T66" fmla="*/ 70 w 211"/>
                <a:gd name="T67" fmla="*/ 110 h 211"/>
                <a:gd name="T68" fmla="*/ 84 w 211"/>
                <a:gd name="T69" fmla="*/ 107 h 211"/>
                <a:gd name="T70" fmla="*/ 99 w 211"/>
                <a:gd name="T71" fmla="*/ 114 h 211"/>
                <a:gd name="T72" fmla="*/ 116 w 211"/>
                <a:gd name="T73" fmla="*/ 109 h 211"/>
                <a:gd name="T74" fmla="*/ 118 w 211"/>
                <a:gd name="T75" fmla="*/ 131 h 211"/>
                <a:gd name="T76" fmla="*/ 109 w 211"/>
                <a:gd name="T77" fmla="*/ 159 h 211"/>
                <a:gd name="T78" fmla="*/ 90 w 211"/>
                <a:gd name="T79" fmla="*/ 189 h 211"/>
                <a:gd name="T80" fmla="*/ 82 w 211"/>
                <a:gd name="T81" fmla="*/ 197 h 211"/>
                <a:gd name="T82" fmla="*/ 79 w 211"/>
                <a:gd name="T83" fmla="*/ 181 h 211"/>
                <a:gd name="T84" fmla="*/ 78 w 211"/>
                <a:gd name="T85" fmla="*/ 159 h 211"/>
                <a:gd name="T86" fmla="*/ 63 w 211"/>
                <a:gd name="T87" fmla="*/ 132 h 211"/>
                <a:gd name="T88" fmla="*/ 72 w 211"/>
                <a:gd name="T89" fmla="*/ 125 h 211"/>
                <a:gd name="T90" fmla="*/ 60 w 211"/>
                <a:gd name="T91" fmla="*/ 115 h 211"/>
                <a:gd name="T92" fmla="*/ 55 w 211"/>
                <a:gd name="T93" fmla="*/ 102 h 211"/>
                <a:gd name="T94" fmla="*/ 50 w 211"/>
                <a:gd name="T95" fmla="*/ 89 h 211"/>
                <a:gd name="T96" fmla="*/ 38 w 211"/>
                <a:gd name="T97" fmla="*/ 78 h 211"/>
                <a:gd name="T98" fmla="*/ 37 w 211"/>
                <a:gd name="T99" fmla="*/ 91 h 211"/>
                <a:gd name="T100" fmla="*/ 30 w 211"/>
                <a:gd name="T101" fmla="*/ 91 h 211"/>
                <a:gd name="T102" fmla="*/ 32 w 211"/>
                <a:gd name="T103" fmla="*/ 52 h 211"/>
                <a:gd name="T104" fmla="*/ 20 w 211"/>
                <a:gd name="T105" fmla="*/ 148 h 211"/>
                <a:gd name="T106" fmla="*/ 167 w 211"/>
                <a:gd name="T107" fmla="*/ 185 h 211"/>
                <a:gd name="T108" fmla="*/ 160 w 211"/>
                <a:gd name="T109" fmla="*/ 127 h 211"/>
                <a:gd name="T110" fmla="*/ 184 w 211"/>
                <a:gd name="T111" fmla="*/ 133 h 211"/>
                <a:gd name="T112" fmla="*/ 201 w 211"/>
                <a:gd name="T113" fmla="*/ 146 h 211"/>
                <a:gd name="T114" fmla="*/ 206 w 211"/>
                <a:gd name="T115" fmla="*/ 10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1" h="211">
                  <a:moveTo>
                    <a:pt x="196" y="93"/>
                  </a:moveTo>
                  <a:cubicBezTo>
                    <a:pt x="195" y="88"/>
                    <a:pt x="194" y="87"/>
                    <a:pt x="189" y="85"/>
                  </a:cubicBezTo>
                  <a:cubicBezTo>
                    <a:pt x="183" y="84"/>
                    <a:pt x="181" y="81"/>
                    <a:pt x="183" y="76"/>
                  </a:cubicBezTo>
                  <a:cubicBezTo>
                    <a:pt x="184" y="72"/>
                    <a:pt x="186" y="68"/>
                    <a:pt x="187" y="64"/>
                  </a:cubicBezTo>
                  <a:cubicBezTo>
                    <a:pt x="189" y="61"/>
                    <a:pt x="190" y="57"/>
                    <a:pt x="189" y="52"/>
                  </a:cubicBezTo>
                  <a:cubicBezTo>
                    <a:pt x="188" y="48"/>
                    <a:pt x="189" y="44"/>
                    <a:pt x="192" y="41"/>
                  </a:cubicBezTo>
                  <a:cubicBezTo>
                    <a:pt x="189" y="37"/>
                    <a:pt x="186" y="34"/>
                    <a:pt x="182" y="30"/>
                  </a:cubicBezTo>
                  <a:cubicBezTo>
                    <a:pt x="181" y="28"/>
                    <a:pt x="180" y="29"/>
                    <a:pt x="179" y="31"/>
                  </a:cubicBezTo>
                  <a:cubicBezTo>
                    <a:pt x="179" y="32"/>
                    <a:pt x="179" y="33"/>
                    <a:pt x="179" y="33"/>
                  </a:cubicBezTo>
                  <a:cubicBezTo>
                    <a:pt x="178" y="38"/>
                    <a:pt x="174" y="39"/>
                    <a:pt x="170" y="36"/>
                  </a:cubicBezTo>
                  <a:cubicBezTo>
                    <a:pt x="170" y="36"/>
                    <a:pt x="169" y="35"/>
                    <a:pt x="168" y="35"/>
                  </a:cubicBezTo>
                  <a:cubicBezTo>
                    <a:pt x="167" y="34"/>
                    <a:pt x="165" y="34"/>
                    <a:pt x="164" y="34"/>
                  </a:cubicBezTo>
                  <a:cubicBezTo>
                    <a:pt x="160" y="35"/>
                    <a:pt x="159" y="34"/>
                    <a:pt x="159" y="30"/>
                  </a:cubicBezTo>
                  <a:cubicBezTo>
                    <a:pt x="160" y="27"/>
                    <a:pt x="159" y="25"/>
                    <a:pt x="155" y="26"/>
                  </a:cubicBezTo>
                  <a:cubicBezTo>
                    <a:pt x="154" y="26"/>
                    <a:pt x="153" y="26"/>
                    <a:pt x="152" y="26"/>
                  </a:cubicBezTo>
                  <a:cubicBezTo>
                    <a:pt x="149" y="26"/>
                    <a:pt x="147" y="23"/>
                    <a:pt x="148" y="20"/>
                  </a:cubicBezTo>
                  <a:cubicBezTo>
                    <a:pt x="148" y="18"/>
                    <a:pt x="149" y="17"/>
                    <a:pt x="149" y="15"/>
                  </a:cubicBezTo>
                  <a:cubicBezTo>
                    <a:pt x="150" y="14"/>
                    <a:pt x="150" y="12"/>
                    <a:pt x="149" y="11"/>
                  </a:cubicBezTo>
                  <a:cubicBezTo>
                    <a:pt x="147" y="9"/>
                    <a:pt x="144" y="7"/>
                    <a:pt x="141" y="5"/>
                  </a:cubicBezTo>
                  <a:cubicBezTo>
                    <a:pt x="136" y="1"/>
                    <a:pt x="130" y="4"/>
                    <a:pt x="125" y="5"/>
                  </a:cubicBezTo>
                  <a:cubicBezTo>
                    <a:pt x="124" y="9"/>
                    <a:pt x="124" y="10"/>
                    <a:pt x="119" y="9"/>
                  </a:cubicBezTo>
                  <a:cubicBezTo>
                    <a:pt x="114" y="7"/>
                    <a:pt x="110" y="5"/>
                    <a:pt x="106" y="1"/>
                  </a:cubicBezTo>
                  <a:cubicBezTo>
                    <a:pt x="106" y="0"/>
                    <a:pt x="105" y="0"/>
                    <a:pt x="104" y="0"/>
                  </a:cubicBezTo>
                  <a:cubicBezTo>
                    <a:pt x="99" y="1"/>
                    <a:pt x="94" y="1"/>
                    <a:pt x="89" y="2"/>
                  </a:cubicBezTo>
                  <a:cubicBezTo>
                    <a:pt x="88" y="2"/>
                    <a:pt x="87" y="3"/>
                    <a:pt x="87" y="4"/>
                  </a:cubicBezTo>
                  <a:cubicBezTo>
                    <a:pt x="87" y="5"/>
                    <a:pt x="87" y="6"/>
                    <a:pt x="88" y="7"/>
                  </a:cubicBezTo>
                  <a:cubicBezTo>
                    <a:pt x="90" y="7"/>
                    <a:pt x="92" y="7"/>
                    <a:pt x="93" y="6"/>
                  </a:cubicBezTo>
                  <a:cubicBezTo>
                    <a:pt x="95" y="5"/>
                    <a:pt x="97" y="4"/>
                    <a:pt x="99" y="3"/>
                  </a:cubicBezTo>
                  <a:cubicBezTo>
                    <a:pt x="102" y="2"/>
                    <a:pt x="103" y="2"/>
                    <a:pt x="104" y="5"/>
                  </a:cubicBezTo>
                  <a:cubicBezTo>
                    <a:pt x="105" y="8"/>
                    <a:pt x="104" y="11"/>
                    <a:pt x="101" y="13"/>
                  </a:cubicBezTo>
                  <a:cubicBezTo>
                    <a:pt x="98" y="15"/>
                    <a:pt x="94" y="17"/>
                    <a:pt x="90" y="19"/>
                  </a:cubicBezTo>
                  <a:cubicBezTo>
                    <a:pt x="88" y="20"/>
                    <a:pt x="85" y="22"/>
                    <a:pt x="83" y="23"/>
                  </a:cubicBezTo>
                  <a:cubicBezTo>
                    <a:pt x="81" y="25"/>
                    <a:pt x="79" y="27"/>
                    <a:pt x="81" y="30"/>
                  </a:cubicBezTo>
                  <a:cubicBezTo>
                    <a:pt x="82" y="32"/>
                    <a:pt x="85" y="31"/>
                    <a:pt x="87" y="31"/>
                  </a:cubicBezTo>
                  <a:cubicBezTo>
                    <a:pt x="89" y="30"/>
                    <a:pt x="91" y="29"/>
                    <a:pt x="93" y="28"/>
                  </a:cubicBezTo>
                  <a:cubicBezTo>
                    <a:pt x="94" y="27"/>
                    <a:pt x="95" y="26"/>
                    <a:pt x="96" y="25"/>
                  </a:cubicBezTo>
                  <a:cubicBezTo>
                    <a:pt x="98" y="24"/>
                    <a:pt x="99" y="24"/>
                    <a:pt x="100" y="27"/>
                  </a:cubicBezTo>
                  <a:cubicBezTo>
                    <a:pt x="102" y="31"/>
                    <a:pt x="105" y="32"/>
                    <a:pt x="108" y="30"/>
                  </a:cubicBezTo>
                  <a:cubicBezTo>
                    <a:pt x="110" y="29"/>
                    <a:pt x="111" y="27"/>
                    <a:pt x="113" y="26"/>
                  </a:cubicBezTo>
                  <a:cubicBezTo>
                    <a:pt x="116" y="25"/>
                    <a:pt x="118" y="26"/>
                    <a:pt x="118" y="29"/>
                  </a:cubicBezTo>
                  <a:cubicBezTo>
                    <a:pt x="119" y="33"/>
                    <a:pt x="120" y="34"/>
                    <a:pt x="124" y="33"/>
                  </a:cubicBezTo>
                  <a:cubicBezTo>
                    <a:pt x="126" y="33"/>
                    <a:pt x="128" y="33"/>
                    <a:pt x="130" y="32"/>
                  </a:cubicBezTo>
                  <a:cubicBezTo>
                    <a:pt x="130" y="33"/>
                    <a:pt x="131" y="33"/>
                    <a:pt x="131" y="33"/>
                  </a:cubicBezTo>
                  <a:cubicBezTo>
                    <a:pt x="130" y="34"/>
                    <a:pt x="130" y="36"/>
                    <a:pt x="128" y="37"/>
                  </a:cubicBezTo>
                  <a:cubicBezTo>
                    <a:pt x="127" y="39"/>
                    <a:pt x="124" y="40"/>
                    <a:pt x="122" y="41"/>
                  </a:cubicBezTo>
                  <a:cubicBezTo>
                    <a:pt x="119" y="42"/>
                    <a:pt x="116" y="43"/>
                    <a:pt x="116" y="43"/>
                  </a:cubicBezTo>
                  <a:cubicBezTo>
                    <a:pt x="116" y="43"/>
                    <a:pt x="120" y="45"/>
                    <a:pt x="118" y="46"/>
                  </a:cubicBezTo>
                  <a:cubicBezTo>
                    <a:pt x="114" y="47"/>
                    <a:pt x="108" y="53"/>
                    <a:pt x="117" y="50"/>
                  </a:cubicBezTo>
                  <a:cubicBezTo>
                    <a:pt x="118" y="50"/>
                    <a:pt x="120" y="50"/>
                    <a:pt x="122" y="49"/>
                  </a:cubicBezTo>
                  <a:cubicBezTo>
                    <a:pt x="120" y="54"/>
                    <a:pt x="116" y="56"/>
                    <a:pt x="113" y="58"/>
                  </a:cubicBezTo>
                  <a:cubicBezTo>
                    <a:pt x="102" y="64"/>
                    <a:pt x="101" y="79"/>
                    <a:pt x="107" y="86"/>
                  </a:cubicBezTo>
                  <a:cubicBezTo>
                    <a:pt x="108" y="88"/>
                    <a:pt x="109" y="89"/>
                    <a:pt x="110" y="91"/>
                  </a:cubicBezTo>
                  <a:cubicBezTo>
                    <a:pt x="111" y="93"/>
                    <a:pt x="111" y="96"/>
                    <a:pt x="109" y="97"/>
                  </a:cubicBezTo>
                  <a:cubicBezTo>
                    <a:pt x="108" y="98"/>
                    <a:pt x="105" y="97"/>
                    <a:pt x="104" y="97"/>
                  </a:cubicBezTo>
                  <a:cubicBezTo>
                    <a:pt x="101" y="94"/>
                    <a:pt x="98" y="92"/>
                    <a:pt x="96" y="89"/>
                  </a:cubicBezTo>
                  <a:cubicBezTo>
                    <a:pt x="93" y="85"/>
                    <a:pt x="91" y="81"/>
                    <a:pt x="88" y="77"/>
                  </a:cubicBezTo>
                  <a:cubicBezTo>
                    <a:pt x="78" y="66"/>
                    <a:pt x="66" y="68"/>
                    <a:pt x="57" y="77"/>
                  </a:cubicBezTo>
                  <a:cubicBezTo>
                    <a:pt x="54" y="79"/>
                    <a:pt x="55" y="81"/>
                    <a:pt x="57" y="83"/>
                  </a:cubicBezTo>
                  <a:cubicBezTo>
                    <a:pt x="58" y="83"/>
                    <a:pt x="59" y="84"/>
                    <a:pt x="60" y="84"/>
                  </a:cubicBezTo>
                  <a:cubicBezTo>
                    <a:pt x="65" y="86"/>
                    <a:pt x="69" y="88"/>
                    <a:pt x="73" y="89"/>
                  </a:cubicBezTo>
                  <a:cubicBezTo>
                    <a:pt x="74" y="90"/>
                    <a:pt x="75" y="90"/>
                    <a:pt x="76" y="91"/>
                  </a:cubicBezTo>
                  <a:cubicBezTo>
                    <a:pt x="77" y="92"/>
                    <a:pt x="77" y="93"/>
                    <a:pt x="75" y="94"/>
                  </a:cubicBezTo>
                  <a:cubicBezTo>
                    <a:pt x="74" y="95"/>
                    <a:pt x="72" y="95"/>
                    <a:pt x="71" y="95"/>
                  </a:cubicBezTo>
                  <a:cubicBezTo>
                    <a:pt x="68" y="96"/>
                    <a:pt x="65" y="96"/>
                    <a:pt x="63" y="97"/>
                  </a:cubicBezTo>
                  <a:cubicBezTo>
                    <a:pt x="61" y="98"/>
                    <a:pt x="59" y="100"/>
                    <a:pt x="59" y="101"/>
                  </a:cubicBezTo>
                  <a:cubicBezTo>
                    <a:pt x="59" y="102"/>
                    <a:pt x="61" y="104"/>
                    <a:pt x="62" y="105"/>
                  </a:cubicBezTo>
                  <a:cubicBezTo>
                    <a:pt x="63" y="106"/>
                    <a:pt x="64" y="106"/>
                    <a:pt x="65" y="107"/>
                  </a:cubicBezTo>
                  <a:cubicBezTo>
                    <a:pt x="67" y="108"/>
                    <a:pt x="69" y="109"/>
                    <a:pt x="70" y="110"/>
                  </a:cubicBezTo>
                  <a:cubicBezTo>
                    <a:pt x="72" y="113"/>
                    <a:pt x="74" y="113"/>
                    <a:pt x="76" y="112"/>
                  </a:cubicBezTo>
                  <a:cubicBezTo>
                    <a:pt x="79" y="110"/>
                    <a:pt x="81" y="109"/>
                    <a:pt x="84" y="107"/>
                  </a:cubicBezTo>
                  <a:cubicBezTo>
                    <a:pt x="87" y="105"/>
                    <a:pt x="87" y="105"/>
                    <a:pt x="89" y="108"/>
                  </a:cubicBezTo>
                  <a:cubicBezTo>
                    <a:pt x="91" y="112"/>
                    <a:pt x="94" y="115"/>
                    <a:pt x="99" y="114"/>
                  </a:cubicBezTo>
                  <a:cubicBezTo>
                    <a:pt x="102" y="114"/>
                    <a:pt x="106" y="112"/>
                    <a:pt x="109" y="111"/>
                  </a:cubicBezTo>
                  <a:cubicBezTo>
                    <a:pt x="111" y="110"/>
                    <a:pt x="113" y="109"/>
                    <a:pt x="116" y="109"/>
                  </a:cubicBezTo>
                  <a:cubicBezTo>
                    <a:pt x="121" y="108"/>
                    <a:pt x="124" y="112"/>
                    <a:pt x="124" y="118"/>
                  </a:cubicBezTo>
                  <a:cubicBezTo>
                    <a:pt x="125" y="124"/>
                    <a:pt x="122" y="128"/>
                    <a:pt x="118" y="131"/>
                  </a:cubicBezTo>
                  <a:cubicBezTo>
                    <a:pt x="114" y="135"/>
                    <a:pt x="112" y="139"/>
                    <a:pt x="114" y="145"/>
                  </a:cubicBezTo>
                  <a:cubicBezTo>
                    <a:pt x="116" y="150"/>
                    <a:pt x="114" y="155"/>
                    <a:pt x="109" y="159"/>
                  </a:cubicBezTo>
                  <a:cubicBezTo>
                    <a:pt x="106" y="162"/>
                    <a:pt x="103" y="164"/>
                    <a:pt x="99" y="167"/>
                  </a:cubicBezTo>
                  <a:cubicBezTo>
                    <a:pt x="95" y="169"/>
                    <a:pt x="89" y="184"/>
                    <a:pt x="90" y="189"/>
                  </a:cubicBezTo>
                  <a:cubicBezTo>
                    <a:pt x="90" y="190"/>
                    <a:pt x="91" y="191"/>
                    <a:pt x="90" y="192"/>
                  </a:cubicBezTo>
                  <a:cubicBezTo>
                    <a:pt x="90" y="197"/>
                    <a:pt x="87" y="196"/>
                    <a:pt x="82" y="197"/>
                  </a:cubicBezTo>
                  <a:cubicBezTo>
                    <a:pt x="79" y="198"/>
                    <a:pt x="80" y="192"/>
                    <a:pt x="79" y="189"/>
                  </a:cubicBezTo>
                  <a:cubicBezTo>
                    <a:pt x="78" y="186"/>
                    <a:pt x="78" y="183"/>
                    <a:pt x="79" y="181"/>
                  </a:cubicBezTo>
                  <a:cubicBezTo>
                    <a:pt x="79" y="178"/>
                    <a:pt x="81" y="176"/>
                    <a:pt x="81" y="173"/>
                  </a:cubicBezTo>
                  <a:cubicBezTo>
                    <a:pt x="83" y="168"/>
                    <a:pt x="82" y="163"/>
                    <a:pt x="78" y="159"/>
                  </a:cubicBezTo>
                  <a:cubicBezTo>
                    <a:pt x="76" y="158"/>
                    <a:pt x="74" y="156"/>
                    <a:pt x="73" y="154"/>
                  </a:cubicBezTo>
                  <a:cubicBezTo>
                    <a:pt x="66" y="148"/>
                    <a:pt x="63" y="141"/>
                    <a:pt x="63" y="132"/>
                  </a:cubicBezTo>
                  <a:cubicBezTo>
                    <a:pt x="63" y="128"/>
                    <a:pt x="65" y="126"/>
                    <a:pt x="69" y="126"/>
                  </a:cubicBezTo>
                  <a:cubicBezTo>
                    <a:pt x="70" y="126"/>
                    <a:pt x="71" y="125"/>
                    <a:pt x="72" y="125"/>
                  </a:cubicBezTo>
                  <a:cubicBezTo>
                    <a:pt x="71" y="122"/>
                    <a:pt x="70" y="120"/>
                    <a:pt x="66" y="120"/>
                  </a:cubicBezTo>
                  <a:cubicBezTo>
                    <a:pt x="63" y="120"/>
                    <a:pt x="61" y="118"/>
                    <a:pt x="60" y="115"/>
                  </a:cubicBezTo>
                  <a:cubicBezTo>
                    <a:pt x="59" y="114"/>
                    <a:pt x="59" y="112"/>
                    <a:pt x="59" y="111"/>
                  </a:cubicBezTo>
                  <a:cubicBezTo>
                    <a:pt x="57" y="108"/>
                    <a:pt x="57" y="104"/>
                    <a:pt x="55" y="102"/>
                  </a:cubicBezTo>
                  <a:cubicBezTo>
                    <a:pt x="53" y="99"/>
                    <a:pt x="52" y="97"/>
                    <a:pt x="52" y="94"/>
                  </a:cubicBezTo>
                  <a:cubicBezTo>
                    <a:pt x="52" y="92"/>
                    <a:pt x="51" y="91"/>
                    <a:pt x="50" y="89"/>
                  </a:cubicBezTo>
                  <a:cubicBezTo>
                    <a:pt x="47" y="87"/>
                    <a:pt x="45" y="84"/>
                    <a:pt x="42" y="82"/>
                  </a:cubicBezTo>
                  <a:cubicBezTo>
                    <a:pt x="41" y="81"/>
                    <a:pt x="40" y="80"/>
                    <a:pt x="38" y="78"/>
                  </a:cubicBezTo>
                  <a:cubicBezTo>
                    <a:pt x="38" y="81"/>
                    <a:pt x="38" y="83"/>
                    <a:pt x="38" y="84"/>
                  </a:cubicBezTo>
                  <a:cubicBezTo>
                    <a:pt x="38" y="86"/>
                    <a:pt x="38" y="89"/>
                    <a:pt x="37" y="91"/>
                  </a:cubicBezTo>
                  <a:cubicBezTo>
                    <a:pt x="37" y="92"/>
                    <a:pt x="35" y="94"/>
                    <a:pt x="34" y="94"/>
                  </a:cubicBezTo>
                  <a:cubicBezTo>
                    <a:pt x="33" y="94"/>
                    <a:pt x="31" y="92"/>
                    <a:pt x="30" y="91"/>
                  </a:cubicBezTo>
                  <a:cubicBezTo>
                    <a:pt x="30" y="89"/>
                    <a:pt x="30" y="86"/>
                    <a:pt x="30" y="84"/>
                  </a:cubicBezTo>
                  <a:cubicBezTo>
                    <a:pt x="32" y="73"/>
                    <a:pt x="33" y="62"/>
                    <a:pt x="32" y="52"/>
                  </a:cubicBezTo>
                  <a:cubicBezTo>
                    <a:pt x="32" y="48"/>
                    <a:pt x="31" y="44"/>
                    <a:pt x="30" y="39"/>
                  </a:cubicBezTo>
                  <a:cubicBezTo>
                    <a:pt x="10" y="64"/>
                    <a:pt x="0" y="108"/>
                    <a:pt x="20" y="148"/>
                  </a:cubicBezTo>
                  <a:cubicBezTo>
                    <a:pt x="42" y="190"/>
                    <a:pt x="89" y="211"/>
                    <a:pt x="135" y="199"/>
                  </a:cubicBezTo>
                  <a:cubicBezTo>
                    <a:pt x="147" y="196"/>
                    <a:pt x="158" y="191"/>
                    <a:pt x="167" y="185"/>
                  </a:cubicBezTo>
                  <a:cubicBezTo>
                    <a:pt x="162" y="183"/>
                    <a:pt x="155" y="180"/>
                    <a:pt x="154" y="161"/>
                  </a:cubicBezTo>
                  <a:cubicBezTo>
                    <a:pt x="153" y="133"/>
                    <a:pt x="157" y="127"/>
                    <a:pt x="160" y="127"/>
                  </a:cubicBezTo>
                  <a:cubicBezTo>
                    <a:pt x="162" y="127"/>
                    <a:pt x="164" y="126"/>
                    <a:pt x="172" y="134"/>
                  </a:cubicBezTo>
                  <a:cubicBezTo>
                    <a:pt x="179" y="143"/>
                    <a:pt x="183" y="139"/>
                    <a:pt x="184" y="133"/>
                  </a:cubicBezTo>
                  <a:cubicBezTo>
                    <a:pt x="184" y="127"/>
                    <a:pt x="190" y="118"/>
                    <a:pt x="193" y="127"/>
                  </a:cubicBezTo>
                  <a:cubicBezTo>
                    <a:pt x="194" y="133"/>
                    <a:pt x="198" y="141"/>
                    <a:pt x="201" y="146"/>
                  </a:cubicBezTo>
                  <a:cubicBezTo>
                    <a:pt x="207" y="135"/>
                    <a:pt x="210" y="123"/>
                    <a:pt x="211" y="111"/>
                  </a:cubicBezTo>
                  <a:cubicBezTo>
                    <a:pt x="209" y="110"/>
                    <a:pt x="208" y="110"/>
                    <a:pt x="206" y="109"/>
                  </a:cubicBezTo>
                  <a:cubicBezTo>
                    <a:pt x="200" y="106"/>
                    <a:pt x="196" y="101"/>
                    <a:pt x="1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20" name="Freeform 35"/>
            <p:cNvSpPr>
              <a:spLocks noEditPoints="1"/>
            </p:cNvSpPr>
            <p:nvPr/>
          </p:nvSpPr>
          <p:spPr bwMode="auto">
            <a:xfrm>
              <a:off x="7275513" y="5302250"/>
              <a:ext cx="1012825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58 w 352"/>
                <a:gd name="T11" fmla="*/ 261 h 352"/>
                <a:gd name="T12" fmla="*/ 188 w 352"/>
                <a:gd name="T13" fmla="*/ 294 h 352"/>
                <a:gd name="T14" fmla="*/ 96 w 352"/>
                <a:gd name="T15" fmla="*/ 263 h 352"/>
                <a:gd name="T16" fmla="*/ 59 w 352"/>
                <a:gd name="T17" fmla="*/ 189 h 352"/>
                <a:gd name="T18" fmla="*/ 157 w 352"/>
                <a:gd name="T19" fmla="*/ 60 h 352"/>
                <a:gd name="T20" fmla="*/ 175 w 352"/>
                <a:gd name="T21" fmla="*/ 58 h 352"/>
                <a:gd name="T22" fmla="*/ 176 w 352"/>
                <a:gd name="T23" fmla="*/ 58 h 352"/>
                <a:gd name="T24" fmla="*/ 196 w 352"/>
                <a:gd name="T25" fmla="*/ 60 h 352"/>
                <a:gd name="T26" fmla="*/ 272 w 352"/>
                <a:gd name="T27" fmla="*/ 108 h 352"/>
                <a:gd name="T28" fmla="*/ 293 w 352"/>
                <a:gd name="T29" fmla="*/ 162 h 352"/>
                <a:gd name="T30" fmla="*/ 258 w 352"/>
                <a:gd name="T31" fmla="*/ 26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58" y="261"/>
                  </a:moveTo>
                  <a:cubicBezTo>
                    <a:pt x="238" y="280"/>
                    <a:pt x="215" y="291"/>
                    <a:pt x="188" y="294"/>
                  </a:cubicBezTo>
                  <a:cubicBezTo>
                    <a:pt x="153" y="297"/>
                    <a:pt x="122" y="287"/>
                    <a:pt x="96" y="263"/>
                  </a:cubicBezTo>
                  <a:cubicBezTo>
                    <a:pt x="75" y="243"/>
                    <a:pt x="62" y="218"/>
                    <a:pt x="59" y="189"/>
                  </a:cubicBezTo>
                  <a:cubicBezTo>
                    <a:pt x="52" y="127"/>
                    <a:pt x="96" y="69"/>
                    <a:pt x="157" y="60"/>
                  </a:cubicBezTo>
                  <a:cubicBezTo>
                    <a:pt x="163" y="59"/>
                    <a:pt x="169" y="59"/>
                    <a:pt x="175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83" y="59"/>
                    <a:pt x="189" y="59"/>
                    <a:pt x="196" y="60"/>
                  </a:cubicBezTo>
                  <a:cubicBezTo>
                    <a:pt x="227" y="66"/>
                    <a:pt x="253" y="82"/>
                    <a:pt x="272" y="108"/>
                  </a:cubicBezTo>
                  <a:cubicBezTo>
                    <a:pt x="283" y="124"/>
                    <a:pt x="291" y="142"/>
                    <a:pt x="293" y="162"/>
                  </a:cubicBezTo>
                  <a:cubicBezTo>
                    <a:pt x="297" y="200"/>
                    <a:pt x="286" y="234"/>
                    <a:pt x="258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21" name="原创设计师QQ598969553      _9"/>
          <p:cNvSpPr>
            <a:spLocks noEditPoints="1"/>
          </p:cNvSpPr>
          <p:nvPr/>
        </p:nvSpPr>
        <p:spPr bwMode="auto">
          <a:xfrm>
            <a:off x="3287713" y="2252663"/>
            <a:ext cx="623887" cy="620712"/>
          </a:xfrm>
          <a:custGeom>
            <a:avLst/>
            <a:gdLst>
              <a:gd name="T0" fmla="*/ 178 w 357"/>
              <a:gd name="T1" fmla="*/ 0 h 356"/>
              <a:gd name="T2" fmla="*/ 0 w 357"/>
              <a:gd name="T3" fmla="*/ 178 h 356"/>
              <a:gd name="T4" fmla="*/ 178 w 357"/>
              <a:gd name="T5" fmla="*/ 356 h 356"/>
              <a:gd name="T6" fmla="*/ 357 w 357"/>
              <a:gd name="T7" fmla="*/ 178 h 356"/>
              <a:gd name="T8" fmla="*/ 178 w 357"/>
              <a:gd name="T9" fmla="*/ 0 h 356"/>
              <a:gd name="T10" fmla="*/ 220 w 357"/>
              <a:gd name="T11" fmla="*/ 77 h 356"/>
              <a:gd name="T12" fmla="*/ 258 w 357"/>
              <a:gd name="T13" fmla="*/ 77 h 356"/>
              <a:gd name="T14" fmla="*/ 258 w 357"/>
              <a:gd name="T15" fmla="*/ 125 h 356"/>
              <a:gd name="T16" fmla="*/ 220 w 357"/>
              <a:gd name="T17" fmla="*/ 94 h 356"/>
              <a:gd name="T18" fmla="*/ 220 w 357"/>
              <a:gd name="T19" fmla="*/ 77 h 356"/>
              <a:gd name="T20" fmla="*/ 258 w 357"/>
              <a:gd name="T21" fmla="*/ 200 h 356"/>
              <a:gd name="T22" fmla="*/ 258 w 357"/>
              <a:gd name="T23" fmla="*/ 272 h 356"/>
              <a:gd name="T24" fmla="*/ 208 w 357"/>
              <a:gd name="T25" fmla="*/ 272 h 356"/>
              <a:gd name="T26" fmla="*/ 208 w 357"/>
              <a:gd name="T27" fmla="*/ 185 h 356"/>
              <a:gd name="T28" fmla="*/ 149 w 357"/>
              <a:gd name="T29" fmla="*/ 185 h 356"/>
              <a:gd name="T30" fmla="*/ 149 w 357"/>
              <a:gd name="T31" fmla="*/ 272 h 356"/>
              <a:gd name="T32" fmla="*/ 98 w 357"/>
              <a:gd name="T33" fmla="*/ 272 h 356"/>
              <a:gd name="T34" fmla="*/ 98 w 357"/>
              <a:gd name="T35" fmla="*/ 184 h 356"/>
              <a:gd name="T36" fmla="*/ 178 w 357"/>
              <a:gd name="T37" fmla="*/ 118 h 356"/>
              <a:gd name="T38" fmla="*/ 220 w 357"/>
              <a:gd name="T39" fmla="*/ 152 h 356"/>
              <a:gd name="T40" fmla="*/ 258 w 357"/>
              <a:gd name="T41" fmla="*/ 184 h 356"/>
              <a:gd name="T42" fmla="*/ 258 w 357"/>
              <a:gd name="T43" fmla="*/ 200 h 356"/>
              <a:gd name="T44" fmla="*/ 276 w 357"/>
              <a:gd name="T45" fmla="*/ 190 h 356"/>
              <a:gd name="T46" fmla="*/ 258 w 357"/>
              <a:gd name="T47" fmla="*/ 175 h 356"/>
              <a:gd name="T48" fmla="*/ 220 w 357"/>
              <a:gd name="T49" fmla="*/ 144 h 356"/>
              <a:gd name="T50" fmla="*/ 178 w 357"/>
              <a:gd name="T51" fmla="*/ 110 h 356"/>
              <a:gd name="T52" fmla="*/ 98 w 357"/>
              <a:gd name="T53" fmla="*/ 175 h 356"/>
              <a:gd name="T54" fmla="*/ 81 w 357"/>
              <a:gd name="T55" fmla="*/ 190 h 356"/>
              <a:gd name="T56" fmla="*/ 60 w 357"/>
              <a:gd name="T57" fmla="*/ 165 h 356"/>
              <a:gd name="T58" fmla="*/ 178 w 357"/>
              <a:gd name="T59" fmla="*/ 69 h 356"/>
              <a:gd name="T60" fmla="*/ 220 w 357"/>
              <a:gd name="T61" fmla="*/ 102 h 356"/>
              <a:gd name="T62" fmla="*/ 258 w 357"/>
              <a:gd name="T63" fmla="*/ 134 h 356"/>
              <a:gd name="T64" fmla="*/ 296 w 357"/>
              <a:gd name="T65" fmla="*/ 165 h 356"/>
              <a:gd name="T66" fmla="*/ 276 w 357"/>
              <a:gd name="T67" fmla="*/ 19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7" h="356">
                <a:moveTo>
                  <a:pt x="178" y="0"/>
                </a:moveTo>
                <a:cubicBezTo>
                  <a:pt x="80" y="0"/>
                  <a:pt x="0" y="80"/>
                  <a:pt x="0" y="178"/>
                </a:cubicBezTo>
                <a:cubicBezTo>
                  <a:pt x="0" y="277"/>
                  <a:pt x="80" y="356"/>
                  <a:pt x="178" y="356"/>
                </a:cubicBezTo>
                <a:cubicBezTo>
                  <a:pt x="277" y="356"/>
                  <a:pt x="357" y="277"/>
                  <a:pt x="357" y="178"/>
                </a:cubicBezTo>
                <a:cubicBezTo>
                  <a:pt x="357" y="80"/>
                  <a:pt x="277" y="0"/>
                  <a:pt x="178" y="0"/>
                </a:cubicBezTo>
                <a:close/>
                <a:moveTo>
                  <a:pt x="220" y="77"/>
                </a:moveTo>
                <a:cubicBezTo>
                  <a:pt x="258" y="77"/>
                  <a:pt x="258" y="77"/>
                  <a:pt x="258" y="77"/>
                </a:cubicBezTo>
                <a:cubicBezTo>
                  <a:pt x="258" y="125"/>
                  <a:pt x="258" y="125"/>
                  <a:pt x="258" y="125"/>
                </a:cubicBezTo>
                <a:cubicBezTo>
                  <a:pt x="220" y="94"/>
                  <a:pt x="220" y="94"/>
                  <a:pt x="220" y="94"/>
                </a:cubicBezTo>
                <a:lnTo>
                  <a:pt x="220" y="77"/>
                </a:lnTo>
                <a:close/>
                <a:moveTo>
                  <a:pt x="258" y="200"/>
                </a:moveTo>
                <a:cubicBezTo>
                  <a:pt x="258" y="272"/>
                  <a:pt x="258" y="272"/>
                  <a:pt x="258" y="272"/>
                </a:cubicBezTo>
                <a:cubicBezTo>
                  <a:pt x="208" y="272"/>
                  <a:pt x="208" y="272"/>
                  <a:pt x="208" y="272"/>
                </a:cubicBezTo>
                <a:cubicBezTo>
                  <a:pt x="208" y="185"/>
                  <a:pt x="208" y="185"/>
                  <a:pt x="208" y="185"/>
                </a:cubicBezTo>
                <a:cubicBezTo>
                  <a:pt x="149" y="185"/>
                  <a:pt x="149" y="185"/>
                  <a:pt x="149" y="185"/>
                </a:cubicBezTo>
                <a:cubicBezTo>
                  <a:pt x="149" y="272"/>
                  <a:pt x="149" y="272"/>
                  <a:pt x="149" y="272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98" y="184"/>
                  <a:pt x="98" y="184"/>
                  <a:pt x="98" y="184"/>
                </a:cubicBezTo>
                <a:cubicBezTo>
                  <a:pt x="178" y="118"/>
                  <a:pt x="178" y="118"/>
                  <a:pt x="178" y="118"/>
                </a:cubicBezTo>
                <a:cubicBezTo>
                  <a:pt x="220" y="152"/>
                  <a:pt x="220" y="152"/>
                  <a:pt x="220" y="152"/>
                </a:cubicBezTo>
                <a:cubicBezTo>
                  <a:pt x="258" y="184"/>
                  <a:pt x="258" y="184"/>
                  <a:pt x="258" y="184"/>
                </a:cubicBezTo>
                <a:lnTo>
                  <a:pt x="258" y="200"/>
                </a:lnTo>
                <a:close/>
                <a:moveTo>
                  <a:pt x="276" y="190"/>
                </a:moveTo>
                <a:cubicBezTo>
                  <a:pt x="258" y="175"/>
                  <a:pt x="258" y="175"/>
                  <a:pt x="258" y="175"/>
                </a:cubicBezTo>
                <a:cubicBezTo>
                  <a:pt x="220" y="144"/>
                  <a:pt x="220" y="144"/>
                  <a:pt x="220" y="144"/>
                </a:cubicBezTo>
                <a:cubicBezTo>
                  <a:pt x="178" y="110"/>
                  <a:pt x="178" y="110"/>
                  <a:pt x="178" y="110"/>
                </a:cubicBezTo>
                <a:cubicBezTo>
                  <a:pt x="98" y="175"/>
                  <a:pt x="98" y="175"/>
                  <a:pt x="98" y="175"/>
                </a:cubicBezTo>
                <a:cubicBezTo>
                  <a:pt x="81" y="190"/>
                  <a:pt x="81" y="190"/>
                  <a:pt x="81" y="190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178" y="69"/>
                  <a:pt x="178" y="69"/>
                  <a:pt x="178" y="69"/>
                </a:cubicBezTo>
                <a:cubicBezTo>
                  <a:pt x="220" y="102"/>
                  <a:pt x="220" y="102"/>
                  <a:pt x="220" y="102"/>
                </a:cubicBezTo>
                <a:cubicBezTo>
                  <a:pt x="258" y="134"/>
                  <a:pt x="258" y="134"/>
                  <a:pt x="258" y="134"/>
                </a:cubicBezTo>
                <a:cubicBezTo>
                  <a:pt x="296" y="165"/>
                  <a:pt x="296" y="165"/>
                  <a:pt x="296" y="165"/>
                </a:cubicBezTo>
                <a:lnTo>
                  <a:pt x="276" y="1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22" name="原创设计师QQ598969553      _10"/>
          <p:cNvGrpSpPr/>
          <p:nvPr/>
        </p:nvGrpSpPr>
        <p:grpSpPr>
          <a:xfrm>
            <a:off x="366048" y="3679338"/>
            <a:ext cx="615792" cy="614828"/>
            <a:chOff x="3500438" y="4467225"/>
            <a:chExt cx="1014413" cy="1012825"/>
          </a:xfrm>
          <a:solidFill>
            <a:schemeClr val="accent2"/>
          </a:solidFill>
        </p:grpSpPr>
        <p:sp>
          <p:nvSpPr>
            <p:cNvPr id="23" name="Oval 37"/>
            <p:cNvSpPr>
              <a:spLocks noChangeArrowheads="1"/>
            </p:cNvSpPr>
            <p:nvPr/>
          </p:nvSpPr>
          <p:spPr bwMode="auto">
            <a:xfrm>
              <a:off x="4008438" y="4845050"/>
              <a:ext cx="79375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24" name="Freeform 38"/>
            <p:cNvSpPr>
              <a:spLocks/>
            </p:cNvSpPr>
            <p:nvPr/>
          </p:nvSpPr>
          <p:spPr bwMode="auto">
            <a:xfrm>
              <a:off x="4119563" y="4845050"/>
              <a:ext cx="84138" cy="82550"/>
            </a:xfrm>
            <a:custGeom>
              <a:avLst/>
              <a:gdLst>
                <a:gd name="T0" fmla="*/ 14 w 29"/>
                <a:gd name="T1" fmla="*/ 29 h 29"/>
                <a:gd name="T2" fmla="*/ 15 w 29"/>
                <a:gd name="T3" fmla="*/ 29 h 29"/>
                <a:gd name="T4" fmla="*/ 29 w 29"/>
                <a:gd name="T5" fmla="*/ 14 h 29"/>
                <a:gd name="T6" fmla="*/ 15 w 29"/>
                <a:gd name="T7" fmla="*/ 0 h 29"/>
                <a:gd name="T8" fmla="*/ 14 w 29"/>
                <a:gd name="T9" fmla="*/ 0 h 29"/>
                <a:gd name="T10" fmla="*/ 0 w 29"/>
                <a:gd name="T11" fmla="*/ 14 h 29"/>
                <a:gd name="T12" fmla="*/ 14 w 2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14" y="29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23" y="28"/>
                    <a:pt x="29" y="22"/>
                    <a:pt x="29" y="14"/>
                  </a:cubicBezTo>
                  <a:cubicBezTo>
                    <a:pt x="29" y="7"/>
                    <a:pt x="23" y="1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25" name="Oval 39"/>
            <p:cNvSpPr>
              <a:spLocks noChangeArrowheads="1"/>
            </p:cNvSpPr>
            <p:nvPr/>
          </p:nvSpPr>
          <p:spPr bwMode="auto">
            <a:xfrm>
              <a:off x="4235451" y="4845050"/>
              <a:ext cx="80963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26" name="Oval 40"/>
            <p:cNvSpPr>
              <a:spLocks noChangeArrowheads="1"/>
            </p:cNvSpPr>
            <p:nvPr/>
          </p:nvSpPr>
          <p:spPr bwMode="auto">
            <a:xfrm>
              <a:off x="3895726" y="4845050"/>
              <a:ext cx="80963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27" name="Freeform 41"/>
            <p:cNvSpPr>
              <a:spLocks noEditPoints="1"/>
            </p:cNvSpPr>
            <p:nvPr/>
          </p:nvSpPr>
          <p:spPr bwMode="auto">
            <a:xfrm>
              <a:off x="3500438" y="4467225"/>
              <a:ext cx="1014413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30 w 352"/>
                <a:gd name="T11" fmla="*/ 249 h 352"/>
                <a:gd name="T12" fmla="*/ 102 w 352"/>
                <a:gd name="T13" fmla="*/ 249 h 352"/>
                <a:gd name="T14" fmla="*/ 71 w 352"/>
                <a:gd name="T15" fmla="*/ 282 h 352"/>
                <a:gd name="T16" fmla="*/ 71 w 352"/>
                <a:gd name="T17" fmla="*/ 249 h 352"/>
                <a:gd name="T18" fmla="*/ 52 w 352"/>
                <a:gd name="T19" fmla="*/ 249 h 352"/>
                <a:gd name="T20" fmla="*/ 52 w 352"/>
                <a:gd name="T21" fmla="*/ 129 h 352"/>
                <a:gd name="T22" fmla="*/ 108 w 352"/>
                <a:gd name="T23" fmla="*/ 129 h 352"/>
                <a:gd name="T24" fmla="*/ 108 w 352"/>
                <a:gd name="T25" fmla="*/ 206 h 352"/>
                <a:gd name="T26" fmla="*/ 108 w 352"/>
                <a:gd name="T27" fmla="*/ 213 h 352"/>
                <a:gd name="T28" fmla="*/ 114 w 352"/>
                <a:gd name="T29" fmla="*/ 213 h 352"/>
                <a:gd name="T30" fmla="*/ 230 w 352"/>
                <a:gd name="T31" fmla="*/ 213 h 352"/>
                <a:gd name="T32" fmla="*/ 230 w 352"/>
                <a:gd name="T33" fmla="*/ 249 h 352"/>
                <a:gd name="T34" fmla="*/ 299 w 352"/>
                <a:gd name="T35" fmla="*/ 206 h 352"/>
                <a:gd name="T36" fmla="*/ 279 w 352"/>
                <a:gd name="T37" fmla="*/ 206 h 352"/>
                <a:gd name="T38" fmla="*/ 279 w 352"/>
                <a:gd name="T39" fmla="*/ 242 h 352"/>
                <a:gd name="T40" fmla="*/ 247 w 352"/>
                <a:gd name="T41" fmla="*/ 206 h 352"/>
                <a:gd name="T42" fmla="*/ 230 w 352"/>
                <a:gd name="T43" fmla="*/ 206 h 352"/>
                <a:gd name="T44" fmla="*/ 115 w 352"/>
                <a:gd name="T45" fmla="*/ 206 h 352"/>
                <a:gd name="T46" fmla="*/ 115 w 352"/>
                <a:gd name="T47" fmla="*/ 129 h 352"/>
                <a:gd name="T48" fmla="*/ 115 w 352"/>
                <a:gd name="T49" fmla="*/ 82 h 352"/>
                <a:gd name="T50" fmla="*/ 299 w 352"/>
                <a:gd name="T51" fmla="*/ 82 h 352"/>
                <a:gd name="T52" fmla="*/ 299 w 352"/>
                <a:gd name="T53" fmla="*/ 20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8" y="0"/>
                    <a:pt x="0" y="79"/>
                    <a:pt x="0" y="176"/>
                  </a:cubicBezTo>
                  <a:cubicBezTo>
                    <a:pt x="0" y="273"/>
                    <a:pt x="78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30" y="249"/>
                  </a:moveTo>
                  <a:cubicBezTo>
                    <a:pt x="102" y="249"/>
                    <a:pt x="102" y="249"/>
                    <a:pt x="102" y="249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52" y="249"/>
                    <a:pt x="52" y="249"/>
                    <a:pt x="52" y="249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206"/>
                    <a:pt x="108" y="206"/>
                    <a:pt x="108" y="206"/>
                  </a:cubicBezTo>
                  <a:cubicBezTo>
                    <a:pt x="108" y="213"/>
                    <a:pt x="108" y="213"/>
                    <a:pt x="108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230" y="213"/>
                    <a:pt x="230" y="213"/>
                    <a:pt x="230" y="213"/>
                  </a:cubicBezTo>
                  <a:lnTo>
                    <a:pt x="230" y="249"/>
                  </a:lnTo>
                  <a:close/>
                  <a:moveTo>
                    <a:pt x="299" y="206"/>
                  </a:moveTo>
                  <a:cubicBezTo>
                    <a:pt x="279" y="206"/>
                    <a:pt x="279" y="206"/>
                    <a:pt x="279" y="206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47" y="206"/>
                    <a:pt x="247" y="206"/>
                    <a:pt x="247" y="206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115" y="206"/>
                    <a:pt x="115" y="206"/>
                    <a:pt x="115" y="206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299" y="82"/>
                    <a:pt x="299" y="82"/>
                    <a:pt x="299" y="82"/>
                  </a:cubicBezTo>
                  <a:lnTo>
                    <a:pt x="299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28" name="原创设计师QQ598969553      _11"/>
          <p:cNvGrpSpPr/>
          <p:nvPr/>
        </p:nvGrpSpPr>
        <p:grpSpPr>
          <a:xfrm>
            <a:off x="1895408" y="3146423"/>
            <a:ext cx="415347" cy="418237"/>
            <a:chOff x="6019801" y="3589338"/>
            <a:chExt cx="684213" cy="688975"/>
          </a:xfrm>
          <a:solidFill>
            <a:schemeClr val="accent2"/>
          </a:solidFill>
        </p:grpSpPr>
        <p:sp>
          <p:nvSpPr>
            <p:cNvPr id="29" name="Freeform 42"/>
            <p:cNvSpPr>
              <a:spLocks noEditPoints="1"/>
            </p:cNvSpPr>
            <p:nvPr/>
          </p:nvSpPr>
          <p:spPr bwMode="auto">
            <a:xfrm>
              <a:off x="6169026" y="3857625"/>
              <a:ext cx="236538" cy="234950"/>
            </a:xfrm>
            <a:custGeom>
              <a:avLst/>
              <a:gdLst>
                <a:gd name="T0" fmla="*/ 5 w 82"/>
                <a:gd name="T1" fmla="*/ 60 h 82"/>
                <a:gd name="T2" fmla="*/ 7 w 82"/>
                <a:gd name="T3" fmla="*/ 64 h 82"/>
                <a:gd name="T4" fmla="*/ 9 w 82"/>
                <a:gd name="T5" fmla="*/ 66 h 82"/>
                <a:gd name="T6" fmla="*/ 10 w 82"/>
                <a:gd name="T7" fmla="*/ 68 h 82"/>
                <a:gd name="T8" fmla="*/ 12 w 82"/>
                <a:gd name="T9" fmla="*/ 70 h 82"/>
                <a:gd name="T10" fmla="*/ 15 w 82"/>
                <a:gd name="T11" fmla="*/ 72 h 82"/>
                <a:gd name="T12" fmla="*/ 17 w 82"/>
                <a:gd name="T13" fmla="*/ 74 h 82"/>
                <a:gd name="T14" fmla="*/ 20 w 82"/>
                <a:gd name="T15" fmla="*/ 76 h 82"/>
                <a:gd name="T16" fmla="*/ 29 w 82"/>
                <a:gd name="T17" fmla="*/ 80 h 82"/>
                <a:gd name="T18" fmla="*/ 41 w 82"/>
                <a:gd name="T19" fmla="*/ 82 h 82"/>
                <a:gd name="T20" fmla="*/ 71 w 82"/>
                <a:gd name="T21" fmla="*/ 68 h 82"/>
                <a:gd name="T22" fmla="*/ 75 w 82"/>
                <a:gd name="T23" fmla="*/ 64 h 82"/>
                <a:gd name="T24" fmla="*/ 79 w 82"/>
                <a:gd name="T25" fmla="*/ 55 h 82"/>
                <a:gd name="T26" fmla="*/ 82 w 82"/>
                <a:gd name="T27" fmla="*/ 41 h 82"/>
                <a:gd name="T28" fmla="*/ 82 w 82"/>
                <a:gd name="T29" fmla="*/ 37 h 82"/>
                <a:gd name="T30" fmla="*/ 81 w 82"/>
                <a:gd name="T31" fmla="*/ 33 h 82"/>
                <a:gd name="T32" fmla="*/ 79 w 82"/>
                <a:gd name="T33" fmla="*/ 25 h 82"/>
                <a:gd name="T34" fmla="*/ 77 w 82"/>
                <a:gd name="T35" fmla="*/ 22 h 82"/>
                <a:gd name="T36" fmla="*/ 75 w 82"/>
                <a:gd name="T37" fmla="*/ 18 h 82"/>
                <a:gd name="T38" fmla="*/ 71 w 82"/>
                <a:gd name="T39" fmla="*/ 14 h 82"/>
                <a:gd name="T40" fmla="*/ 41 w 82"/>
                <a:gd name="T41" fmla="*/ 0 h 82"/>
                <a:gd name="T42" fmla="*/ 12 w 82"/>
                <a:gd name="T43" fmla="*/ 13 h 82"/>
                <a:gd name="T44" fmla="*/ 10 w 82"/>
                <a:gd name="T45" fmla="*/ 15 h 82"/>
                <a:gd name="T46" fmla="*/ 7 w 82"/>
                <a:gd name="T47" fmla="*/ 18 h 82"/>
                <a:gd name="T48" fmla="*/ 5 w 82"/>
                <a:gd name="T49" fmla="*/ 22 h 82"/>
                <a:gd name="T50" fmla="*/ 4 w 82"/>
                <a:gd name="T51" fmla="*/ 25 h 82"/>
                <a:gd name="T52" fmla="*/ 1 w 82"/>
                <a:gd name="T53" fmla="*/ 33 h 82"/>
                <a:gd name="T54" fmla="*/ 1 w 82"/>
                <a:gd name="T55" fmla="*/ 37 h 82"/>
                <a:gd name="T56" fmla="*/ 0 w 82"/>
                <a:gd name="T57" fmla="*/ 41 h 82"/>
                <a:gd name="T58" fmla="*/ 3 w 82"/>
                <a:gd name="T59" fmla="*/ 55 h 82"/>
                <a:gd name="T60" fmla="*/ 5 w 82"/>
                <a:gd name="T61" fmla="*/ 60 h 82"/>
                <a:gd name="T62" fmla="*/ 41 w 82"/>
                <a:gd name="T63" fmla="*/ 12 h 82"/>
                <a:gd name="T64" fmla="*/ 70 w 82"/>
                <a:gd name="T65" fmla="*/ 41 h 82"/>
                <a:gd name="T66" fmla="*/ 41 w 82"/>
                <a:gd name="T67" fmla="*/ 70 h 82"/>
                <a:gd name="T68" fmla="*/ 12 w 82"/>
                <a:gd name="T69" fmla="*/ 41 h 82"/>
                <a:gd name="T70" fmla="*/ 41 w 82"/>
                <a:gd name="T71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" h="82">
                  <a:moveTo>
                    <a:pt x="5" y="60"/>
                  </a:moveTo>
                  <a:cubicBezTo>
                    <a:pt x="6" y="62"/>
                    <a:pt x="7" y="63"/>
                    <a:pt x="7" y="64"/>
                  </a:cubicBezTo>
                  <a:cubicBezTo>
                    <a:pt x="8" y="64"/>
                    <a:pt x="8" y="65"/>
                    <a:pt x="9" y="66"/>
                  </a:cubicBezTo>
                  <a:cubicBezTo>
                    <a:pt x="9" y="66"/>
                    <a:pt x="10" y="67"/>
                    <a:pt x="10" y="68"/>
                  </a:cubicBezTo>
                  <a:cubicBezTo>
                    <a:pt x="11" y="68"/>
                    <a:pt x="12" y="69"/>
                    <a:pt x="12" y="70"/>
                  </a:cubicBezTo>
                  <a:cubicBezTo>
                    <a:pt x="13" y="71"/>
                    <a:pt x="14" y="72"/>
                    <a:pt x="15" y="72"/>
                  </a:cubicBezTo>
                  <a:cubicBezTo>
                    <a:pt x="16" y="73"/>
                    <a:pt x="16" y="73"/>
                    <a:pt x="17" y="74"/>
                  </a:cubicBezTo>
                  <a:cubicBezTo>
                    <a:pt x="18" y="74"/>
                    <a:pt x="19" y="75"/>
                    <a:pt x="20" y="76"/>
                  </a:cubicBezTo>
                  <a:cubicBezTo>
                    <a:pt x="23" y="78"/>
                    <a:pt x="26" y="79"/>
                    <a:pt x="29" y="80"/>
                  </a:cubicBezTo>
                  <a:cubicBezTo>
                    <a:pt x="33" y="81"/>
                    <a:pt x="37" y="82"/>
                    <a:pt x="41" y="82"/>
                  </a:cubicBezTo>
                  <a:cubicBezTo>
                    <a:pt x="53" y="82"/>
                    <a:pt x="64" y="77"/>
                    <a:pt x="71" y="68"/>
                  </a:cubicBezTo>
                  <a:cubicBezTo>
                    <a:pt x="73" y="67"/>
                    <a:pt x="74" y="65"/>
                    <a:pt x="75" y="64"/>
                  </a:cubicBezTo>
                  <a:cubicBezTo>
                    <a:pt x="77" y="61"/>
                    <a:pt x="78" y="58"/>
                    <a:pt x="79" y="55"/>
                  </a:cubicBezTo>
                  <a:cubicBezTo>
                    <a:pt x="81" y="51"/>
                    <a:pt x="82" y="46"/>
                    <a:pt x="82" y="41"/>
                  </a:cubicBezTo>
                  <a:cubicBezTo>
                    <a:pt x="82" y="40"/>
                    <a:pt x="82" y="38"/>
                    <a:pt x="82" y="37"/>
                  </a:cubicBezTo>
                  <a:cubicBezTo>
                    <a:pt x="81" y="36"/>
                    <a:pt x="81" y="34"/>
                    <a:pt x="81" y="33"/>
                  </a:cubicBezTo>
                  <a:cubicBezTo>
                    <a:pt x="80" y="30"/>
                    <a:pt x="80" y="28"/>
                    <a:pt x="79" y="25"/>
                  </a:cubicBezTo>
                  <a:cubicBezTo>
                    <a:pt x="78" y="24"/>
                    <a:pt x="78" y="23"/>
                    <a:pt x="77" y="22"/>
                  </a:cubicBezTo>
                  <a:cubicBezTo>
                    <a:pt x="76" y="20"/>
                    <a:pt x="76" y="19"/>
                    <a:pt x="75" y="18"/>
                  </a:cubicBezTo>
                  <a:cubicBezTo>
                    <a:pt x="74" y="17"/>
                    <a:pt x="73" y="15"/>
                    <a:pt x="71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30" y="0"/>
                    <a:pt x="19" y="5"/>
                    <a:pt x="12" y="13"/>
                  </a:cubicBezTo>
                  <a:cubicBezTo>
                    <a:pt x="11" y="14"/>
                    <a:pt x="10" y="14"/>
                    <a:pt x="10" y="15"/>
                  </a:cubicBezTo>
                  <a:cubicBezTo>
                    <a:pt x="9" y="16"/>
                    <a:pt x="8" y="17"/>
                    <a:pt x="7" y="18"/>
                  </a:cubicBezTo>
                  <a:cubicBezTo>
                    <a:pt x="7" y="19"/>
                    <a:pt x="6" y="20"/>
                    <a:pt x="5" y="22"/>
                  </a:cubicBezTo>
                  <a:cubicBezTo>
                    <a:pt x="5" y="23"/>
                    <a:pt x="4" y="24"/>
                    <a:pt x="4" y="25"/>
                  </a:cubicBezTo>
                  <a:cubicBezTo>
                    <a:pt x="3" y="28"/>
                    <a:pt x="2" y="30"/>
                    <a:pt x="1" y="33"/>
                  </a:cubicBezTo>
                  <a:cubicBezTo>
                    <a:pt x="1" y="34"/>
                    <a:pt x="1" y="36"/>
                    <a:pt x="1" y="37"/>
                  </a:cubicBezTo>
                  <a:cubicBezTo>
                    <a:pt x="0" y="38"/>
                    <a:pt x="0" y="40"/>
                    <a:pt x="0" y="41"/>
                  </a:cubicBezTo>
                  <a:cubicBezTo>
                    <a:pt x="0" y="46"/>
                    <a:pt x="1" y="51"/>
                    <a:pt x="3" y="55"/>
                  </a:cubicBezTo>
                  <a:cubicBezTo>
                    <a:pt x="4" y="57"/>
                    <a:pt x="4" y="59"/>
                    <a:pt x="5" y="60"/>
                  </a:cubicBezTo>
                  <a:close/>
                  <a:moveTo>
                    <a:pt x="41" y="12"/>
                  </a:moveTo>
                  <a:cubicBezTo>
                    <a:pt x="57" y="12"/>
                    <a:pt x="70" y="25"/>
                    <a:pt x="70" y="41"/>
                  </a:cubicBezTo>
                  <a:cubicBezTo>
                    <a:pt x="70" y="57"/>
                    <a:pt x="57" y="70"/>
                    <a:pt x="41" y="70"/>
                  </a:cubicBezTo>
                  <a:cubicBezTo>
                    <a:pt x="25" y="70"/>
                    <a:pt x="12" y="57"/>
                    <a:pt x="12" y="41"/>
                  </a:cubicBezTo>
                  <a:cubicBezTo>
                    <a:pt x="12" y="25"/>
                    <a:pt x="2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30" name="Freeform 43"/>
            <p:cNvSpPr>
              <a:spLocks noEditPoints="1"/>
            </p:cNvSpPr>
            <p:nvPr/>
          </p:nvSpPr>
          <p:spPr bwMode="auto">
            <a:xfrm>
              <a:off x="6019801" y="3589338"/>
              <a:ext cx="684213" cy="688975"/>
            </a:xfrm>
            <a:custGeom>
              <a:avLst/>
              <a:gdLst>
                <a:gd name="T0" fmla="*/ 119 w 238"/>
                <a:gd name="T1" fmla="*/ 0 h 239"/>
                <a:gd name="T2" fmla="*/ 0 w 238"/>
                <a:gd name="T3" fmla="*/ 119 h 239"/>
                <a:gd name="T4" fmla="*/ 119 w 238"/>
                <a:gd name="T5" fmla="*/ 239 h 239"/>
                <a:gd name="T6" fmla="*/ 238 w 238"/>
                <a:gd name="T7" fmla="*/ 119 h 239"/>
                <a:gd name="T8" fmla="*/ 119 w 238"/>
                <a:gd name="T9" fmla="*/ 0 h 239"/>
                <a:gd name="T10" fmla="*/ 139 w 238"/>
                <a:gd name="T11" fmla="*/ 66 h 239"/>
                <a:gd name="T12" fmla="*/ 166 w 238"/>
                <a:gd name="T13" fmla="*/ 66 h 239"/>
                <a:gd name="T14" fmla="*/ 166 w 238"/>
                <a:gd name="T15" fmla="*/ 78 h 239"/>
                <a:gd name="T16" fmla="*/ 139 w 238"/>
                <a:gd name="T17" fmla="*/ 78 h 239"/>
                <a:gd name="T18" fmla="*/ 139 w 238"/>
                <a:gd name="T19" fmla="*/ 66 h 239"/>
                <a:gd name="T20" fmla="*/ 182 w 238"/>
                <a:gd name="T21" fmla="*/ 186 h 239"/>
                <a:gd name="T22" fmla="*/ 40 w 238"/>
                <a:gd name="T23" fmla="*/ 186 h 239"/>
                <a:gd name="T24" fmla="*/ 40 w 238"/>
                <a:gd name="T25" fmla="*/ 82 h 239"/>
                <a:gd name="T26" fmla="*/ 182 w 238"/>
                <a:gd name="T27" fmla="*/ 82 h 239"/>
                <a:gd name="T28" fmla="*/ 182 w 238"/>
                <a:gd name="T29" fmla="*/ 18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239">
                  <a:moveTo>
                    <a:pt x="119" y="0"/>
                  </a:moveTo>
                  <a:cubicBezTo>
                    <a:pt x="53" y="0"/>
                    <a:pt x="0" y="54"/>
                    <a:pt x="0" y="119"/>
                  </a:cubicBezTo>
                  <a:cubicBezTo>
                    <a:pt x="0" y="185"/>
                    <a:pt x="53" y="239"/>
                    <a:pt x="119" y="239"/>
                  </a:cubicBezTo>
                  <a:cubicBezTo>
                    <a:pt x="185" y="239"/>
                    <a:pt x="238" y="185"/>
                    <a:pt x="238" y="119"/>
                  </a:cubicBezTo>
                  <a:cubicBezTo>
                    <a:pt x="238" y="54"/>
                    <a:pt x="185" y="0"/>
                    <a:pt x="119" y="0"/>
                  </a:cubicBezTo>
                  <a:close/>
                  <a:moveTo>
                    <a:pt x="139" y="66"/>
                  </a:moveTo>
                  <a:cubicBezTo>
                    <a:pt x="166" y="66"/>
                    <a:pt x="166" y="66"/>
                    <a:pt x="166" y="66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39" y="78"/>
                    <a:pt x="139" y="78"/>
                    <a:pt x="139" y="78"/>
                  </a:cubicBezTo>
                  <a:lnTo>
                    <a:pt x="139" y="66"/>
                  </a:lnTo>
                  <a:close/>
                  <a:moveTo>
                    <a:pt x="182" y="186"/>
                  </a:moveTo>
                  <a:cubicBezTo>
                    <a:pt x="40" y="186"/>
                    <a:pt x="40" y="186"/>
                    <a:pt x="40" y="18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182" y="82"/>
                    <a:pt x="182" y="82"/>
                    <a:pt x="182" y="82"/>
                  </a:cubicBezTo>
                  <a:lnTo>
                    <a:pt x="18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31" name="Rectangle 44"/>
            <p:cNvSpPr>
              <a:spLocks noChangeArrowheads="1"/>
            </p:cNvSpPr>
            <p:nvPr/>
          </p:nvSpPr>
          <p:spPr bwMode="auto">
            <a:xfrm>
              <a:off x="6416676" y="3860800"/>
              <a:ext cx="841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32" name="原创设计师QQ598969553      _12"/>
          <p:cNvSpPr>
            <a:spLocks noEditPoints="1"/>
          </p:cNvSpPr>
          <p:nvPr/>
        </p:nvSpPr>
        <p:spPr bwMode="auto">
          <a:xfrm>
            <a:off x="1389063" y="1347788"/>
            <a:ext cx="596900" cy="598487"/>
          </a:xfrm>
          <a:custGeom>
            <a:avLst/>
            <a:gdLst>
              <a:gd name="T0" fmla="*/ 0 w 342"/>
              <a:gd name="T1" fmla="*/ 171 h 342"/>
              <a:gd name="T2" fmla="*/ 342 w 342"/>
              <a:gd name="T3" fmla="*/ 171 h 342"/>
              <a:gd name="T4" fmla="*/ 48 w 342"/>
              <a:gd name="T5" fmla="*/ 140 h 342"/>
              <a:gd name="T6" fmla="*/ 108 w 342"/>
              <a:gd name="T7" fmla="*/ 164 h 342"/>
              <a:gd name="T8" fmla="*/ 48 w 342"/>
              <a:gd name="T9" fmla="*/ 140 h 342"/>
              <a:gd name="T10" fmla="*/ 109 w 342"/>
              <a:gd name="T11" fmla="*/ 171 h 342"/>
              <a:gd name="T12" fmla="*/ 66 w 342"/>
              <a:gd name="T13" fmla="*/ 209 h 342"/>
              <a:gd name="T14" fmla="*/ 95 w 342"/>
              <a:gd name="T15" fmla="*/ 283 h 342"/>
              <a:gd name="T16" fmla="*/ 95 w 342"/>
              <a:gd name="T17" fmla="*/ 245 h 342"/>
              <a:gd name="T18" fmla="*/ 95 w 342"/>
              <a:gd name="T19" fmla="*/ 283 h 342"/>
              <a:gd name="T20" fmla="*/ 67 w 342"/>
              <a:gd name="T21" fmla="*/ 216 h 342"/>
              <a:gd name="T22" fmla="*/ 114 w 342"/>
              <a:gd name="T23" fmla="*/ 239 h 342"/>
              <a:gd name="T24" fmla="*/ 169 w 342"/>
              <a:gd name="T25" fmla="*/ 239 h 342"/>
              <a:gd name="T26" fmla="*/ 120 w 342"/>
              <a:gd name="T27" fmla="*/ 216 h 342"/>
              <a:gd name="T28" fmla="*/ 169 w 342"/>
              <a:gd name="T29" fmla="*/ 239 h 342"/>
              <a:gd name="T30" fmla="*/ 119 w 342"/>
              <a:gd name="T31" fmla="*/ 209 h 342"/>
              <a:gd name="T32" fmla="*/ 175 w 342"/>
              <a:gd name="T33" fmla="*/ 171 h 342"/>
              <a:gd name="T34" fmla="*/ 116 w 342"/>
              <a:gd name="T35" fmla="*/ 164 h 342"/>
              <a:gd name="T36" fmla="*/ 177 w 342"/>
              <a:gd name="T37" fmla="*/ 140 h 342"/>
              <a:gd name="T38" fmla="*/ 116 w 342"/>
              <a:gd name="T39" fmla="*/ 164 h 342"/>
              <a:gd name="T40" fmla="*/ 177 w 342"/>
              <a:gd name="T41" fmla="*/ 264 h 342"/>
              <a:gd name="T42" fmla="*/ 215 w 342"/>
              <a:gd name="T43" fmla="*/ 264 h 342"/>
              <a:gd name="T44" fmla="*/ 217 w 342"/>
              <a:gd name="T45" fmla="*/ 239 h 342"/>
              <a:gd name="T46" fmla="*/ 178 w 342"/>
              <a:gd name="T47" fmla="*/ 216 h 342"/>
              <a:gd name="T48" fmla="*/ 217 w 342"/>
              <a:gd name="T49" fmla="*/ 239 h 342"/>
              <a:gd name="T50" fmla="*/ 179 w 342"/>
              <a:gd name="T51" fmla="*/ 209 h 342"/>
              <a:gd name="T52" fmla="*/ 235 w 342"/>
              <a:gd name="T53" fmla="*/ 171 h 342"/>
              <a:gd name="T54" fmla="*/ 283 w 342"/>
              <a:gd name="T55" fmla="*/ 126 h 342"/>
              <a:gd name="T56" fmla="*/ 241 w 342"/>
              <a:gd name="T57" fmla="*/ 149 h 342"/>
              <a:gd name="T58" fmla="*/ 182 w 342"/>
              <a:gd name="T59" fmla="*/ 164 h 342"/>
              <a:gd name="T60" fmla="*/ 220 w 342"/>
              <a:gd name="T61" fmla="*/ 140 h 342"/>
              <a:gd name="T62" fmla="*/ 252 w 342"/>
              <a:gd name="T63" fmla="*/ 107 h 342"/>
              <a:gd name="T64" fmla="*/ 260 w 342"/>
              <a:gd name="T65" fmla="*/ 103 h 342"/>
              <a:gd name="T66" fmla="*/ 283 w 342"/>
              <a:gd name="T67" fmla="*/ 126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2" h="342">
                <a:moveTo>
                  <a:pt x="171" y="0"/>
                </a:moveTo>
                <a:cubicBezTo>
                  <a:pt x="76" y="0"/>
                  <a:pt x="0" y="77"/>
                  <a:pt x="0" y="171"/>
                </a:cubicBezTo>
                <a:cubicBezTo>
                  <a:pt x="0" y="266"/>
                  <a:pt x="76" y="342"/>
                  <a:pt x="171" y="342"/>
                </a:cubicBezTo>
                <a:cubicBezTo>
                  <a:pt x="265" y="342"/>
                  <a:pt x="342" y="266"/>
                  <a:pt x="342" y="171"/>
                </a:cubicBezTo>
                <a:cubicBezTo>
                  <a:pt x="342" y="77"/>
                  <a:pt x="265" y="0"/>
                  <a:pt x="171" y="0"/>
                </a:cubicBezTo>
                <a:close/>
                <a:moveTo>
                  <a:pt x="48" y="140"/>
                </a:moveTo>
                <a:cubicBezTo>
                  <a:pt x="106" y="140"/>
                  <a:pt x="106" y="140"/>
                  <a:pt x="106" y="140"/>
                </a:cubicBezTo>
                <a:cubicBezTo>
                  <a:pt x="108" y="164"/>
                  <a:pt x="108" y="164"/>
                  <a:pt x="108" y="164"/>
                </a:cubicBezTo>
                <a:cubicBezTo>
                  <a:pt x="54" y="164"/>
                  <a:pt x="54" y="164"/>
                  <a:pt x="54" y="164"/>
                </a:cubicBezTo>
                <a:lnTo>
                  <a:pt x="48" y="140"/>
                </a:lnTo>
                <a:close/>
                <a:moveTo>
                  <a:pt x="56" y="171"/>
                </a:moveTo>
                <a:cubicBezTo>
                  <a:pt x="109" y="171"/>
                  <a:pt x="109" y="171"/>
                  <a:pt x="109" y="171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66" y="209"/>
                  <a:pt x="66" y="209"/>
                  <a:pt x="66" y="209"/>
                </a:cubicBezTo>
                <a:lnTo>
                  <a:pt x="56" y="171"/>
                </a:lnTo>
                <a:close/>
                <a:moveTo>
                  <a:pt x="95" y="283"/>
                </a:moveTo>
                <a:cubicBezTo>
                  <a:pt x="85" y="283"/>
                  <a:pt x="76" y="275"/>
                  <a:pt x="76" y="264"/>
                </a:cubicBezTo>
                <a:cubicBezTo>
                  <a:pt x="76" y="254"/>
                  <a:pt x="85" y="245"/>
                  <a:pt x="95" y="245"/>
                </a:cubicBezTo>
                <a:cubicBezTo>
                  <a:pt x="106" y="245"/>
                  <a:pt x="114" y="254"/>
                  <a:pt x="114" y="264"/>
                </a:cubicBezTo>
                <a:cubicBezTo>
                  <a:pt x="114" y="275"/>
                  <a:pt x="106" y="283"/>
                  <a:pt x="95" y="283"/>
                </a:cubicBezTo>
                <a:close/>
                <a:moveTo>
                  <a:pt x="73" y="239"/>
                </a:moveTo>
                <a:cubicBezTo>
                  <a:pt x="67" y="216"/>
                  <a:pt x="67" y="216"/>
                  <a:pt x="67" y="216"/>
                </a:cubicBezTo>
                <a:cubicBezTo>
                  <a:pt x="113" y="216"/>
                  <a:pt x="113" y="216"/>
                  <a:pt x="113" y="216"/>
                </a:cubicBezTo>
                <a:cubicBezTo>
                  <a:pt x="114" y="239"/>
                  <a:pt x="114" y="239"/>
                  <a:pt x="114" y="239"/>
                </a:cubicBezTo>
                <a:lnTo>
                  <a:pt x="73" y="239"/>
                </a:lnTo>
                <a:close/>
                <a:moveTo>
                  <a:pt x="169" y="239"/>
                </a:moveTo>
                <a:cubicBezTo>
                  <a:pt x="122" y="239"/>
                  <a:pt x="122" y="239"/>
                  <a:pt x="122" y="239"/>
                </a:cubicBezTo>
                <a:cubicBezTo>
                  <a:pt x="120" y="216"/>
                  <a:pt x="120" y="216"/>
                  <a:pt x="120" y="216"/>
                </a:cubicBezTo>
                <a:cubicBezTo>
                  <a:pt x="171" y="216"/>
                  <a:pt x="171" y="216"/>
                  <a:pt x="171" y="216"/>
                </a:cubicBezTo>
                <a:lnTo>
                  <a:pt x="169" y="239"/>
                </a:lnTo>
                <a:close/>
                <a:moveTo>
                  <a:pt x="171" y="209"/>
                </a:moveTo>
                <a:cubicBezTo>
                  <a:pt x="119" y="209"/>
                  <a:pt x="119" y="209"/>
                  <a:pt x="119" y="209"/>
                </a:cubicBezTo>
                <a:cubicBezTo>
                  <a:pt x="116" y="171"/>
                  <a:pt x="116" y="171"/>
                  <a:pt x="116" y="171"/>
                </a:cubicBezTo>
                <a:cubicBezTo>
                  <a:pt x="175" y="171"/>
                  <a:pt x="175" y="171"/>
                  <a:pt x="175" y="171"/>
                </a:cubicBezTo>
                <a:lnTo>
                  <a:pt x="171" y="209"/>
                </a:lnTo>
                <a:close/>
                <a:moveTo>
                  <a:pt x="116" y="164"/>
                </a:moveTo>
                <a:cubicBezTo>
                  <a:pt x="114" y="140"/>
                  <a:pt x="114" y="140"/>
                  <a:pt x="114" y="140"/>
                </a:cubicBezTo>
                <a:cubicBezTo>
                  <a:pt x="177" y="140"/>
                  <a:pt x="177" y="140"/>
                  <a:pt x="177" y="140"/>
                </a:cubicBezTo>
                <a:cubicBezTo>
                  <a:pt x="175" y="164"/>
                  <a:pt x="175" y="164"/>
                  <a:pt x="175" y="164"/>
                </a:cubicBezTo>
                <a:lnTo>
                  <a:pt x="116" y="164"/>
                </a:lnTo>
                <a:close/>
                <a:moveTo>
                  <a:pt x="196" y="283"/>
                </a:moveTo>
                <a:cubicBezTo>
                  <a:pt x="185" y="283"/>
                  <a:pt x="177" y="275"/>
                  <a:pt x="177" y="264"/>
                </a:cubicBezTo>
                <a:cubicBezTo>
                  <a:pt x="177" y="254"/>
                  <a:pt x="185" y="245"/>
                  <a:pt x="196" y="245"/>
                </a:cubicBezTo>
                <a:cubicBezTo>
                  <a:pt x="206" y="245"/>
                  <a:pt x="215" y="254"/>
                  <a:pt x="215" y="264"/>
                </a:cubicBezTo>
                <a:cubicBezTo>
                  <a:pt x="215" y="275"/>
                  <a:pt x="206" y="283"/>
                  <a:pt x="196" y="283"/>
                </a:cubicBezTo>
                <a:close/>
                <a:moveTo>
                  <a:pt x="217" y="239"/>
                </a:moveTo>
                <a:cubicBezTo>
                  <a:pt x="176" y="239"/>
                  <a:pt x="176" y="239"/>
                  <a:pt x="176" y="239"/>
                </a:cubicBezTo>
                <a:cubicBezTo>
                  <a:pt x="178" y="216"/>
                  <a:pt x="178" y="216"/>
                  <a:pt x="178" y="216"/>
                </a:cubicBezTo>
                <a:cubicBezTo>
                  <a:pt x="223" y="216"/>
                  <a:pt x="223" y="216"/>
                  <a:pt x="223" y="216"/>
                </a:cubicBezTo>
                <a:lnTo>
                  <a:pt x="217" y="239"/>
                </a:lnTo>
                <a:close/>
                <a:moveTo>
                  <a:pt x="225" y="209"/>
                </a:moveTo>
                <a:cubicBezTo>
                  <a:pt x="179" y="209"/>
                  <a:pt x="179" y="209"/>
                  <a:pt x="179" y="209"/>
                </a:cubicBezTo>
                <a:cubicBezTo>
                  <a:pt x="182" y="171"/>
                  <a:pt x="182" y="171"/>
                  <a:pt x="182" y="171"/>
                </a:cubicBezTo>
                <a:cubicBezTo>
                  <a:pt x="235" y="171"/>
                  <a:pt x="235" y="171"/>
                  <a:pt x="235" y="171"/>
                </a:cubicBezTo>
                <a:lnTo>
                  <a:pt x="225" y="209"/>
                </a:lnTo>
                <a:close/>
                <a:moveTo>
                  <a:pt x="283" y="126"/>
                </a:moveTo>
                <a:cubicBezTo>
                  <a:pt x="264" y="126"/>
                  <a:pt x="264" y="126"/>
                  <a:pt x="264" y="126"/>
                </a:cubicBezTo>
                <a:cubicBezTo>
                  <a:pt x="256" y="133"/>
                  <a:pt x="249" y="141"/>
                  <a:pt x="241" y="149"/>
                </a:cubicBezTo>
                <a:cubicBezTo>
                  <a:pt x="237" y="164"/>
                  <a:pt x="237" y="164"/>
                  <a:pt x="237" y="164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4" y="140"/>
                  <a:pt x="184" y="140"/>
                  <a:pt x="184" y="14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221" y="139"/>
                  <a:pt x="221" y="138"/>
                  <a:pt x="222" y="137"/>
                </a:cubicBezTo>
                <a:cubicBezTo>
                  <a:pt x="232" y="127"/>
                  <a:pt x="242" y="117"/>
                  <a:pt x="252" y="107"/>
                </a:cubicBezTo>
                <a:cubicBezTo>
                  <a:pt x="252" y="107"/>
                  <a:pt x="253" y="106"/>
                  <a:pt x="254" y="105"/>
                </a:cubicBezTo>
                <a:cubicBezTo>
                  <a:pt x="256" y="104"/>
                  <a:pt x="258" y="103"/>
                  <a:pt x="260" y="103"/>
                </a:cubicBezTo>
                <a:cubicBezTo>
                  <a:pt x="283" y="103"/>
                  <a:pt x="283" y="103"/>
                  <a:pt x="283" y="103"/>
                </a:cubicBezTo>
                <a:cubicBezTo>
                  <a:pt x="297" y="103"/>
                  <a:pt x="297" y="126"/>
                  <a:pt x="283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33" name="原创设计师QQ598969553      _13"/>
          <p:cNvGrpSpPr/>
          <p:nvPr/>
        </p:nvGrpSpPr>
        <p:grpSpPr>
          <a:xfrm>
            <a:off x="3152047" y="3663918"/>
            <a:ext cx="616756" cy="616756"/>
            <a:chOff x="8089901" y="4441825"/>
            <a:chExt cx="1016000" cy="1016000"/>
          </a:xfrm>
          <a:solidFill>
            <a:schemeClr val="accent2"/>
          </a:solidFill>
        </p:grpSpPr>
        <p:sp>
          <p:nvSpPr>
            <p:cNvPr id="34" name="Rectangle 46"/>
            <p:cNvSpPr>
              <a:spLocks noChangeArrowheads="1"/>
            </p:cNvSpPr>
            <p:nvPr/>
          </p:nvSpPr>
          <p:spPr bwMode="auto">
            <a:xfrm>
              <a:off x="8507413" y="4703763"/>
              <a:ext cx="255588" cy="134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35" name="Freeform 47"/>
            <p:cNvSpPr>
              <a:spLocks noEditPoints="1"/>
            </p:cNvSpPr>
            <p:nvPr/>
          </p:nvSpPr>
          <p:spPr bwMode="auto">
            <a:xfrm>
              <a:off x="8089901" y="4441825"/>
              <a:ext cx="1016000" cy="1016000"/>
            </a:xfrm>
            <a:custGeom>
              <a:avLst/>
              <a:gdLst>
                <a:gd name="T0" fmla="*/ 176 w 353"/>
                <a:gd name="T1" fmla="*/ 0 h 353"/>
                <a:gd name="T2" fmla="*/ 0 w 353"/>
                <a:gd name="T3" fmla="*/ 176 h 353"/>
                <a:gd name="T4" fmla="*/ 176 w 353"/>
                <a:gd name="T5" fmla="*/ 353 h 353"/>
                <a:gd name="T6" fmla="*/ 353 w 353"/>
                <a:gd name="T7" fmla="*/ 176 h 353"/>
                <a:gd name="T8" fmla="*/ 176 w 353"/>
                <a:gd name="T9" fmla="*/ 0 h 353"/>
                <a:gd name="T10" fmla="*/ 271 w 353"/>
                <a:gd name="T11" fmla="*/ 280 h 353"/>
                <a:gd name="T12" fmla="*/ 107 w 353"/>
                <a:gd name="T13" fmla="*/ 280 h 353"/>
                <a:gd name="T14" fmla="*/ 107 w 353"/>
                <a:gd name="T15" fmla="*/ 257 h 353"/>
                <a:gd name="T16" fmla="*/ 98 w 353"/>
                <a:gd name="T17" fmla="*/ 259 h 353"/>
                <a:gd name="T18" fmla="*/ 93 w 353"/>
                <a:gd name="T19" fmla="*/ 278 h 353"/>
                <a:gd name="T20" fmla="*/ 82 w 353"/>
                <a:gd name="T21" fmla="*/ 278 h 353"/>
                <a:gd name="T22" fmla="*/ 89 w 353"/>
                <a:gd name="T23" fmla="*/ 251 h 353"/>
                <a:gd name="T24" fmla="*/ 107 w 353"/>
                <a:gd name="T25" fmla="*/ 245 h 353"/>
                <a:gd name="T26" fmla="*/ 107 w 353"/>
                <a:gd name="T27" fmla="*/ 213 h 353"/>
                <a:gd name="T28" fmla="*/ 98 w 353"/>
                <a:gd name="T29" fmla="*/ 215 h 353"/>
                <a:gd name="T30" fmla="*/ 93 w 353"/>
                <a:gd name="T31" fmla="*/ 234 h 353"/>
                <a:gd name="T32" fmla="*/ 82 w 353"/>
                <a:gd name="T33" fmla="*/ 234 h 353"/>
                <a:gd name="T34" fmla="*/ 89 w 353"/>
                <a:gd name="T35" fmla="*/ 207 h 353"/>
                <a:gd name="T36" fmla="*/ 107 w 353"/>
                <a:gd name="T37" fmla="*/ 201 h 353"/>
                <a:gd name="T38" fmla="*/ 107 w 353"/>
                <a:gd name="T39" fmla="*/ 169 h 353"/>
                <a:gd name="T40" fmla="*/ 98 w 353"/>
                <a:gd name="T41" fmla="*/ 171 h 353"/>
                <a:gd name="T42" fmla="*/ 93 w 353"/>
                <a:gd name="T43" fmla="*/ 190 h 353"/>
                <a:gd name="T44" fmla="*/ 82 w 353"/>
                <a:gd name="T45" fmla="*/ 190 h 353"/>
                <a:gd name="T46" fmla="*/ 89 w 353"/>
                <a:gd name="T47" fmla="*/ 163 h 353"/>
                <a:gd name="T48" fmla="*/ 107 w 353"/>
                <a:gd name="T49" fmla="*/ 157 h 353"/>
                <a:gd name="T50" fmla="*/ 107 w 353"/>
                <a:gd name="T51" fmla="*/ 125 h 353"/>
                <a:gd name="T52" fmla="*/ 98 w 353"/>
                <a:gd name="T53" fmla="*/ 127 h 353"/>
                <a:gd name="T54" fmla="*/ 93 w 353"/>
                <a:gd name="T55" fmla="*/ 146 h 353"/>
                <a:gd name="T56" fmla="*/ 82 w 353"/>
                <a:gd name="T57" fmla="*/ 146 h 353"/>
                <a:gd name="T58" fmla="*/ 89 w 353"/>
                <a:gd name="T59" fmla="*/ 119 h 353"/>
                <a:gd name="T60" fmla="*/ 107 w 353"/>
                <a:gd name="T61" fmla="*/ 113 h 353"/>
                <a:gd name="T62" fmla="*/ 107 w 353"/>
                <a:gd name="T63" fmla="*/ 81 h 353"/>
                <a:gd name="T64" fmla="*/ 98 w 353"/>
                <a:gd name="T65" fmla="*/ 83 h 353"/>
                <a:gd name="T66" fmla="*/ 93 w 353"/>
                <a:gd name="T67" fmla="*/ 102 h 353"/>
                <a:gd name="T68" fmla="*/ 82 w 353"/>
                <a:gd name="T69" fmla="*/ 102 h 353"/>
                <a:gd name="T70" fmla="*/ 89 w 353"/>
                <a:gd name="T71" fmla="*/ 75 h 353"/>
                <a:gd name="T72" fmla="*/ 107 w 353"/>
                <a:gd name="T73" fmla="*/ 69 h 353"/>
                <a:gd name="T74" fmla="*/ 107 w 353"/>
                <a:gd name="T75" fmla="*/ 69 h 353"/>
                <a:gd name="T76" fmla="*/ 271 w 353"/>
                <a:gd name="T77" fmla="*/ 69 h 353"/>
                <a:gd name="T78" fmla="*/ 271 w 353"/>
                <a:gd name="T79" fmla="*/ 28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3" h="353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3"/>
                    <a:pt x="176" y="353"/>
                  </a:cubicBezTo>
                  <a:cubicBezTo>
                    <a:pt x="274" y="353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271" y="280"/>
                  </a:moveTo>
                  <a:cubicBezTo>
                    <a:pt x="107" y="280"/>
                    <a:pt x="107" y="280"/>
                    <a:pt x="107" y="280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4" y="257"/>
                    <a:pt x="100" y="257"/>
                    <a:pt x="98" y="259"/>
                  </a:cubicBezTo>
                  <a:cubicBezTo>
                    <a:pt x="92" y="263"/>
                    <a:pt x="93" y="272"/>
                    <a:pt x="93" y="278"/>
                  </a:cubicBezTo>
                  <a:cubicBezTo>
                    <a:pt x="94" y="285"/>
                    <a:pt x="82" y="285"/>
                    <a:pt x="82" y="278"/>
                  </a:cubicBezTo>
                  <a:cubicBezTo>
                    <a:pt x="81" y="268"/>
                    <a:pt x="82" y="258"/>
                    <a:pt x="89" y="251"/>
                  </a:cubicBezTo>
                  <a:cubicBezTo>
                    <a:pt x="94" y="247"/>
                    <a:pt x="101" y="245"/>
                    <a:pt x="107" y="245"/>
                  </a:cubicBezTo>
                  <a:cubicBezTo>
                    <a:pt x="107" y="213"/>
                    <a:pt x="107" y="213"/>
                    <a:pt x="107" y="213"/>
                  </a:cubicBezTo>
                  <a:cubicBezTo>
                    <a:pt x="104" y="213"/>
                    <a:pt x="100" y="213"/>
                    <a:pt x="98" y="215"/>
                  </a:cubicBezTo>
                  <a:cubicBezTo>
                    <a:pt x="92" y="219"/>
                    <a:pt x="93" y="228"/>
                    <a:pt x="93" y="234"/>
                  </a:cubicBezTo>
                  <a:cubicBezTo>
                    <a:pt x="94" y="241"/>
                    <a:pt x="82" y="241"/>
                    <a:pt x="82" y="234"/>
                  </a:cubicBezTo>
                  <a:cubicBezTo>
                    <a:pt x="81" y="224"/>
                    <a:pt x="82" y="214"/>
                    <a:pt x="89" y="207"/>
                  </a:cubicBezTo>
                  <a:cubicBezTo>
                    <a:pt x="94" y="202"/>
                    <a:pt x="101" y="201"/>
                    <a:pt x="107" y="201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4" y="169"/>
                    <a:pt x="100" y="169"/>
                    <a:pt x="98" y="171"/>
                  </a:cubicBezTo>
                  <a:cubicBezTo>
                    <a:pt x="92" y="175"/>
                    <a:pt x="93" y="184"/>
                    <a:pt x="93" y="190"/>
                  </a:cubicBezTo>
                  <a:cubicBezTo>
                    <a:pt x="94" y="197"/>
                    <a:pt x="82" y="197"/>
                    <a:pt x="82" y="190"/>
                  </a:cubicBezTo>
                  <a:cubicBezTo>
                    <a:pt x="81" y="180"/>
                    <a:pt x="82" y="170"/>
                    <a:pt x="89" y="163"/>
                  </a:cubicBezTo>
                  <a:cubicBezTo>
                    <a:pt x="94" y="158"/>
                    <a:pt x="101" y="157"/>
                    <a:pt x="107" y="157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4" y="125"/>
                    <a:pt x="100" y="125"/>
                    <a:pt x="98" y="127"/>
                  </a:cubicBezTo>
                  <a:cubicBezTo>
                    <a:pt x="92" y="131"/>
                    <a:pt x="93" y="140"/>
                    <a:pt x="93" y="146"/>
                  </a:cubicBezTo>
                  <a:cubicBezTo>
                    <a:pt x="94" y="153"/>
                    <a:pt x="82" y="153"/>
                    <a:pt x="82" y="146"/>
                  </a:cubicBezTo>
                  <a:cubicBezTo>
                    <a:pt x="81" y="136"/>
                    <a:pt x="82" y="126"/>
                    <a:pt x="89" y="119"/>
                  </a:cubicBezTo>
                  <a:cubicBezTo>
                    <a:pt x="94" y="114"/>
                    <a:pt x="101" y="113"/>
                    <a:pt x="107" y="113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4" y="81"/>
                    <a:pt x="100" y="81"/>
                    <a:pt x="98" y="83"/>
                  </a:cubicBezTo>
                  <a:cubicBezTo>
                    <a:pt x="92" y="87"/>
                    <a:pt x="93" y="96"/>
                    <a:pt x="93" y="102"/>
                  </a:cubicBezTo>
                  <a:cubicBezTo>
                    <a:pt x="94" y="109"/>
                    <a:pt x="82" y="109"/>
                    <a:pt x="82" y="102"/>
                  </a:cubicBezTo>
                  <a:cubicBezTo>
                    <a:pt x="81" y="92"/>
                    <a:pt x="82" y="82"/>
                    <a:pt x="89" y="75"/>
                  </a:cubicBezTo>
                  <a:cubicBezTo>
                    <a:pt x="94" y="70"/>
                    <a:pt x="101" y="69"/>
                    <a:pt x="107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271" y="69"/>
                    <a:pt x="271" y="69"/>
                    <a:pt x="271" y="69"/>
                  </a:cubicBezTo>
                  <a:lnTo>
                    <a:pt x="271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36" name="原创设计师QQ598969553      _14"/>
          <p:cNvGrpSpPr/>
          <p:nvPr/>
        </p:nvGrpSpPr>
        <p:grpSpPr>
          <a:xfrm>
            <a:off x="2561310" y="2295493"/>
            <a:ext cx="501114" cy="500151"/>
            <a:chOff x="7116763" y="2187575"/>
            <a:chExt cx="825500" cy="823913"/>
          </a:xfrm>
          <a:solidFill>
            <a:schemeClr val="accent2"/>
          </a:solidFill>
        </p:grpSpPr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7473951" y="2566988"/>
              <a:ext cx="71438" cy="98425"/>
            </a:xfrm>
            <a:custGeom>
              <a:avLst/>
              <a:gdLst>
                <a:gd name="T0" fmla="*/ 0 w 25"/>
                <a:gd name="T1" fmla="*/ 32 h 34"/>
                <a:gd name="T2" fmla="*/ 3 w 25"/>
                <a:gd name="T3" fmla="*/ 34 h 34"/>
                <a:gd name="T4" fmla="*/ 25 w 25"/>
                <a:gd name="T5" fmla="*/ 0 h 34"/>
                <a:gd name="T6" fmla="*/ 13 w 25"/>
                <a:gd name="T7" fmla="*/ 4 h 34"/>
                <a:gd name="T8" fmla="*/ 0 w 25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0" y="32"/>
                  </a:moveTo>
                  <a:cubicBezTo>
                    <a:pt x="0" y="34"/>
                    <a:pt x="2" y="34"/>
                    <a:pt x="3" y="34"/>
                  </a:cubicBezTo>
                  <a:cubicBezTo>
                    <a:pt x="9" y="34"/>
                    <a:pt x="18" y="28"/>
                    <a:pt x="25" y="0"/>
                  </a:cubicBezTo>
                  <a:cubicBezTo>
                    <a:pt x="20" y="0"/>
                    <a:pt x="15" y="2"/>
                    <a:pt x="13" y="4"/>
                  </a:cubicBezTo>
                  <a:cubicBezTo>
                    <a:pt x="6" y="11"/>
                    <a:pt x="0" y="23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7116763" y="2187575"/>
              <a:ext cx="825500" cy="823913"/>
            </a:xfrm>
            <a:custGeom>
              <a:avLst/>
              <a:gdLst>
                <a:gd name="T0" fmla="*/ 143 w 287"/>
                <a:gd name="T1" fmla="*/ 0 h 286"/>
                <a:gd name="T2" fmla="*/ 0 w 287"/>
                <a:gd name="T3" fmla="*/ 143 h 286"/>
                <a:gd name="T4" fmla="*/ 143 w 287"/>
                <a:gd name="T5" fmla="*/ 286 h 286"/>
                <a:gd name="T6" fmla="*/ 287 w 287"/>
                <a:gd name="T7" fmla="*/ 143 h 286"/>
                <a:gd name="T8" fmla="*/ 143 w 287"/>
                <a:gd name="T9" fmla="*/ 0 h 286"/>
                <a:gd name="T10" fmla="*/ 222 w 287"/>
                <a:gd name="T11" fmla="*/ 171 h 286"/>
                <a:gd name="T12" fmla="*/ 180 w 287"/>
                <a:gd name="T13" fmla="*/ 194 h 286"/>
                <a:gd name="T14" fmla="*/ 154 w 287"/>
                <a:gd name="T15" fmla="*/ 184 h 286"/>
                <a:gd name="T16" fmla="*/ 125 w 287"/>
                <a:gd name="T17" fmla="*/ 194 h 286"/>
                <a:gd name="T18" fmla="*/ 91 w 287"/>
                <a:gd name="T19" fmla="*/ 165 h 286"/>
                <a:gd name="T20" fmla="*/ 110 w 287"/>
                <a:gd name="T21" fmla="*/ 120 h 286"/>
                <a:gd name="T22" fmla="*/ 170 w 287"/>
                <a:gd name="T23" fmla="*/ 103 h 286"/>
                <a:gd name="T24" fmla="*/ 180 w 287"/>
                <a:gd name="T25" fmla="*/ 103 h 286"/>
                <a:gd name="T26" fmla="*/ 187 w 287"/>
                <a:gd name="T27" fmla="*/ 104 h 286"/>
                <a:gd name="T28" fmla="*/ 185 w 287"/>
                <a:gd name="T29" fmla="*/ 110 h 286"/>
                <a:gd name="T30" fmla="*/ 178 w 287"/>
                <a:gd name="T31" fmla="*/ 149 h 286"/>
                <a:gd name="T32" fmla="*/ 177 w 287"/>
                <a:gd name="T33" fmla="*/ 151 h 286"/>
                <a:gd name="T34" fmla="*/ 175 w 287"/>
                <a:gd name="T35" fmla="*/ 162 h 286"/>
                <a:gd name="T36" fmla="*/ 181 w 287"/>
                <a:gd name="T37" fmla="*/ 166 h 286"/>
                <a:gd name="T38" fmla="*/ 196 w 287"/>
                <a:gd name="T39" fmla="*/ 154 h 286"/>
                <a:gd name="T40" fmla="*/ 201 w 287"/>
                <a:gd name="T41" fmla="*/ 131 h 286"/>
                <a:gd name="T42" fmla="*/ 186 w 287"/>
                <a:gd name="T43" fmla="*/ 94 h 286"/>
                <a:gd name="T44" fmla="*/ 146 w 287"/>
                <a:gd name="T45" fmla="*/ 80 h 286"/>
                <a:gd name="T46" fmla="*/ 79 w 287"/>
                <a:gd name="T47" fmla="*/ 161 h 286"/>
                <a:gd name="T48" fmla="*/ 94 w 287"/>
                <a:gd name="T49" fmla="*/ 199 h 286"/>
                <a:gd name="T50" fmla="*/ 135 w 287"/>
                <a:gd name="T51" fmla="*/ 213 h 286"/>
                <a:gd name="T52" fmla="*/ 201 w 287"/>
                <a:gd name="T53" fmla="*/ 193 h 286"/>
                <a:gd name="T54" fmla="*/ 206 w 287"/>
                <a:gd name="T55" fmla="*/ 191 h 286"/>
                <a:gd name="T56" fmla="*/ 208 w 287"/>
                <a:gd name="T57" fmla="*/ 196 h 286"/>
                <a:gd name="T58" fmla="*/ 216 w 287"/>
                <a:gd name="T59" fmla="*/ 212 h 286"/>
                <a:gd name="T60" fmla="*/ 218 w 287"/>
                <a:gd name="T61" fmla="*/ 217 h 286"/>
                <a:gd name="T62" fmla="*/ 214 w 287"/>
                <a:gd name="T63" fmla="*/ 219 h 286"/>
                <a:gd name="T64" fmla="*/ 133 w 287"/>
                <a:gd name="T65" fmla="*/ 240 h 286"/>
                <a:gd name="T66" fmla="*/ 74 w 287"/>
                <a:gd name="T67" fmla="*/ 221 h 286"/>
                <a:gd name="T68" fmla="*/ 46 w 287"/>
                <a:gd name="T69" fmla="*/ 160 h 286"/>
                <a:gd name="T70" fmla="*/ 71 w 287"/>
                <a:gd name="T71" fmla="*/ 88 h 286"/>
                <a:gd name="T72" fmla="*/ 148 w 287"/>
                <a:gd name="T73" fmla="*/ 52 h 286"/>
                <a:gd name="T74" fmla="*/ 204 w 287"/>
                <a:gd name="T75" fmla="*/ 70 h 286"/>
                <a:gd name="T76" fmla="*/ 234 w 287"/>
                <a:gd name="T77" fmla="*/ 129 h 286"/>
                <a:gd name="T78" fmla="*/ 222 w 287"/>
                <a:gd name="T79" fmla="*/ 17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6"/>
                    <a:pt x="143" y="286"/>
                  </a:cubicBezTo>
                  <a:cubicBezTo>
                    <a:pt x="223" y="286"/>
                    <a:pt x="287" y="222"/>
                    <a:pt x="287" y="143"/>
                  </a:cubicBezTo>
                  <a:cubicBezTo>
                    <a:pt x="287" y="64"/>
                    <a:pt x="223" y="0"/>
                    <a:pt x="143" y="0"/>
                  </a:cubicBezTo>
                  <a:close/>
                  <a:moveTo>
                    <a:pt x="222" y="171"/>
                  </a:moveTo>
                  <a:cubicBezTo>
                    <a:pt x="212" y="186"/>
                    <a:pt x="198" y="194"/>
                    <a:pt x="180" y="194"/>
                  </a:cubicBezTo>
                  <a:cubicBezTo>
                    <a:pt x="167" y="194"/>
                    <a:pt x="161" y="190"/>
                    <a:pt x="154" y="184"/>
                  </a:cubicBezTo>
                  <a:cubicBezTo>
                    <a:pt x="146" y="190"/>
                    <a:pt x="138" y="194"/>
                    <a:pt x="125" y="194"/>
                  </a:cubicBezTo>
                  <a:cubicBezTo>
                    <a:pt x="105" y="194"/>
                    <a:pt x="91" y="182"/>
                    <a:pt x="91" y="165"/>
                  </a:cubicBezTo>
                  <a:cubicBezTo>
                    <a:pt x="91" y="150"/>
                    <a:pt x="99" y="132"/>
                    <a:pt x="110" y="120"/>
                  </a:cubicBezTo>
                  <a:cubicBezTo>
                    <a:pt x="119" y="110"/>
                    <a:pt x="133" y="103"/>
                    <a:pt x="170" y="103"/>
                  </a:cubicBezTo>
                  <a:cubicBezTo>
                    <a:pt x="173" y="103"/>
                    <a:pt x="177" y="103"/>
                    <a:pt x="180" y="103"/>
                  </a:cubicBezTo>
                  <a:cubicBezTo>
                    <a:pt x="187" y="104"/>
                    <a:pt x="187" y="104"/>
                    <a:pt x="187" y="104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7" y="149"/>
                    <a:pt x="177" y="150"/>
                    <a:pt x="177" y="151"/>
                  </a:cubicBezTo>
                  <a:cubicBezTo>
                    <a:pt x="177" y="154"/>
                    <a:pt x="175" y="159"/>
                    <a:pt x="175" y="162"/>
                  </a:cubicBezTo>
                  <a:cubicBezTo>
                    <a:pt x="175" y="165"/>
                    <a:pt x="177" y="166"/>
                    <a:pt x="181" y="166"/>
                  </a:cubicBezTo>
                  <a:cubicBezTo>
                    <a:pt x="187" y="166"/>
                    <a:pt x="192" y="162"/>
                    <a:pt x="196" y="154"/>
                  </a:cubicBezTo>
                  <a:cubicBezTo>
                    <a:pt x="200" y="146"/>
                    <a:pt x="201" y="136"/>
                    <a:pt x="201" y="131"/>
                  </a:cubicBezTo>
                  <a:cubicBezTo>
                    <a:pt x="201" y="116"/>
                    <a:pt x="196" y="103"/>
                    <a:pt x="186" y="94"/>
                  </a:cubicBezTo>
                  <a:cubicBezTo>
                    <a:pt x="176" y="84"/>
                    <a:pt x="162" y="80"/>
                    <a:pt x="146" y="80"/>
                  </a:cubicBezTo>
                  <a:cubicBezTo>
                    <a:pt x="112" y="80"/>
                    <a:pt x="79" y="107"/>
                    <a:pt x="79" y="161"/>
                  </a:cubicBezTo>
                  <a:cubicBezTo>
                    <a:pt x="79" y="177"/>
                    <a:pt x="84" y="190"/>
                    <a:pt x="94" y="199"/>
                  </a:cubicBezTo>
                  <a:cubicBezTo>
                    <a:pt x="104" y="208"/>
                    <a:pt x="118" y="213"/>
                    <a:pt x="135" y="213"/>
                  </a:cubicBezTo>
                  <a:cubicBezTo>
                    <a:pt x="161" y="213"/>
                    <a:pt x="182" y="203"/>
                    <a:pt x="201" y="193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4" y="219"/>
                    <a:pt x="214" y="219"/>
                    <a:pt x="214" y="219"/>
                  </a:cubicBezTo>
                  <a:cubicBezTo>
                    <a:pt x="189" y="233"/>
                    <a:pt x="161" y="240"/>
                    <a:pt x="133" y="240"/>
                  </a:cubicBezTo>
                  <a:cubicBezTo>
                    <a:pt x="111" y="240"/>
                    <a:pt x="90" y="233"/>
                    <a:pt x="74" y="221"/>
                  </a:cubicBezTo>
                  <a:cubicBezTo>
                    <a:pt x="55" y="207"/>
                    <a:pt x="46" y="186"/>
                    <a:pt x="46" y="160"/>
                  </a:cubicBezTo>
                  <a:cubicBezTo>
                    <a:pt x="46" y="134"/>
                    <a:pt x="55" y="108"/>
                    <a:pt x="71" y="88"/>
                  </a:cubicBezTo>
                  <a:cubicBezTo>
                    <a:pt x="84" y="72"/>
                    <a:pt x="108" y="52"/>
                    <a:pt x="148" y="52"/>
                  </a:cubicBezTo>
                  <a:cubicBezTo>
                    <a:pt x="167" y="52"/>
                    <a:pt x="188" y="59"/>
                    <a:pt x="204" y="70"/>
                  </a:cubicBezTo>
                  <a:cubicBezTo>
                    <a:pt x="217" y="80"/>
                    <a:pt x="234" y="98"/>
                    <a:pt x="234" y="129"/>
                  </a:cubicBezTo>
                  <a:cubicBezTo>
                    <a:pt x="234" y="144"/>
                    <a:pt x="229" y="159"/>
                    <a:pt x="22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39" name="原创设计师QQ598969553      _15"/>
          <p:cNvSpPr>
            <a:spLocks noEditPoints="1"/>
          </p:cNvSpPr>
          <p:nvPr/>
        </p:nvSpPr>
        <p:spPr bwMode="auto">
          <a:xfrm>
            <a:off x="1833563" y="1947863"/>
            <a:ext cx="506412" cy="504825"/>
          </a:xfrm>
          <a:custGeom>
            <a:avLst/>
            <a:gdLst>
              <a:gd name="T0" fmla="*/ 145 w 290"/>
              <a:gd name="T1" fmla="*/ 0 h 289"/>
              <a:gd name="T2" fmla="*/ 0 w 290"/>
              <a:gd name="T3" fmla="*/ 144 h 289"/>
              <a:gd name="T4" fmla="*/ 145 w 290"/>
              <a:gd name="T5" fmla="*/ 289 h 289"/>
              <a:gd name="T6" fmla="*/ 290 w 290"/>
              <a:gd name="T7" fmla="*/ 144 h 289"/>
              <a:gd name="T8" fmla="*/ 145 w 290"/>
              <a:gd name="T9" fmla="*/ 0 h 289"/>
              <a:gd name="T10" fmla="*/ 173 w 290"/>
              <a:gd name="T11" fmla="*/ 144 h 289"/>
              <a:gd name="T12" fmla="*/ 173 w 290"/>
              <a:gd name="T13" fmla="*/ 236 h 289"/>
              <a:gd name="T14" fmla="*/ 79 w 290"/>
              <a:gd name="T15" fmla="*/ 197 h 289"/>
              <a:gd name="T16" fmla="*/ 79 w 290"/>
              <a:gd name="T17" fmla="*/ 183 h 289"/>
              <a:gd name="T18" fmla="*/ 46 w 290"/>
              <a:gd name="T19" fmla="*/ 183 h 289"/>
              <a:gd name="T20" fmla="*/ 46 w 290"/>
              <a:gd name="T21" fmla="*/ 106 h 289"/>
              <a:gd name="T22" fmla="*/ 79 w 290"/>
              <a:gd name="T23" fmla="*/ 106 h 289"/>
              <a:gd name="T24" fmla="*/ 79 w 290"/>
              <a:gd name="T25" fmla="*/ 91 h 289"/>
              <a:gd name="T26" fmla="*/ 173 w 290"/>
              <a:gd name="T27" fmla="*/ 53 h 289"/>
              <a:gd name="T28" fmla="*/ 173 w 290"/>
              <a:gd name="T29" fmla="*/ 144 h 289"/>
              <a:gd name="T30" fmla="*/ 182 w 290"/>
              <a:gd name="T31" fmla="*/ 196 h 289"/>
              <a:gd name="T32" fmla="*/ 194 w 290"/>
              <a:gd name="T33" fmla="*/ 144 h 289"/>
              <a:gd name="T34" fmla="*/ 182 w 290"/>
              <a:gd name="T35" fmla="*/ 93 h 289"/>
              <a:gd name="T36" fmla="*/ 197 w 290"/>
              <a:gd name="T37" fmla="*/ 84 h 289"/>
              <a:gd name="T38" fmla="*/ 211 w 290"/>
              <a:gd name="T39" fmla="*/ 144 h 289"/>
              <a:gd name="T40" fmla="*/ 197 w 290"/>
              <a:gd name="T41" fmla="*/ 204 h 289"/>
              <a:gd name="T42" fmla="*/ 182 w 290"/>
              <a:gd name="T43" fmla="*/ 196 h 289"/>
              <a:gd name="T44" fmla="*/ 225 w 290"/>
              <a:gd name="T45" fmla="*/ 225 h 289"/>
              <a:gd name="T46" fmla="*/ 210 w 290"/>
              <a:gd name="T47" fmla="*/ 216 h 289"/>
              <a:gd name="T48" fmla="*/ 227 w 290"/>
              <a:gd name="T49" fmla="*/ 144 h 289"/>
              <a:gd name="T50" fmla="*/ 210 w 290"/>
              <a:gd name="T51" fmla="*/ 72 h 289"/>
              <a:gd name="T52" fmla="*/ 225 w 290"/>
              <a:gd name="T53" fmla="*/ 64 h 289"/>
              <a:gd name="T54" fmla="*/ 244 w 290"/>
              <a:gd name="T55" fmla="*/ 144 h 289"/>
              <a:gd name="T56" fmla="*/ 225 w 290"/>
              <a:gd name="T57" fmla="*/ 22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0" h="289">
                <a:moveTo>
                  <a:pt x="145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24"/>
                  <a:pt x="65" y="289"/>
                  <a:pt x="145" y="289"/>
                </a:cubicBezTo>
                <a:cubicBezTo>
                  <a:pt x="225" y="289"/>
                  <a:pt x="290" y="224"/>
                  <a:pt x="290" y="144"/>
                </a:cubicBezTo>
                <a:cubicBezTo>
                  <a:pt x="290" y="64"/>
                  <a:pt x="225" y="0"/>
                  <a:pt x="145" y="0"/>
                </a:cubicBezTo>
                <a:close/>
                <a:moveTo>
                  <a:pt x="173" y="144"/>
                </a:moveTo>
                <a:cubicBezTo>
                  <a:pt x="173" y="236"/>
                  <a:pt x="173" y="236"/>
                  <a:pt x="173" y="236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79" y="183"/>
                  <a:pt x="79" y="183"/>
                  <a:pt x="79" y="183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46" y="106"/>
                  <a:pt x="46" y="106"/>
                  <a:pt x="46" y="106"/>
                </a:cubicBezTo>
                <a:cubicBezTo>
                  <a:pt x="79" y="106"/>
                  <a:pt x="79" y="106"/>
                  <a:pt x="79" y="106"/>
                </a:cubicBezTo>
                <a:cubicBezTo>
                  <a:pt x="79" y="91"/>
                  <a:pt x="79" y="91"/>
                  <a:pt x="79" y="91"/>
                </a:cubicBezTo>
                <a:cubicBezTo>
                  <a:pt x="173" y="53"/>
                  <a:pt x="173" y="53"/>
                  <a:pt x="173" y="53"/>
                </a:cubicBezTo>
                <a:lnTo>
                  <a:pt x="173" y="144"/>
                </a:lnTo>
                <a:close/>
                <a:moveTo>
                  <a:pt x="182" y="196"/>
                </a:moveTo>
                <a:cubicBezTo>
                  <a:pt x="190" y="182"/>
                  <a:pt x="194" y="163"/>
                  <a:pt x="194" y="144"/>
                </a:cubicBezTo>
                <a:cubicBezTo>
                  <a:pt x="194" y="125"/>
                  <a:pt x="190" y="107"/>
                  <a:pt x="182" y="93"/>
                </a:cubicBezTo>
                <a:cubicBezTo>
                  <a:pt x="197" y="84"/>
                  <a:pt x="197" y="84"/>
                  <a:pt x="197" y="84"/>
                </a:cubicBezTo>
                <a:cubicBezTo>
                  <a:pt x="206" y="101"/>
                  <a:pt x="211" y="123"/>
                  <a:pt x="211" y="144"/>
                </a:cubicBezTo>
                <a:cubicBezTo>
                  <a:pt x="211" y="166"/>
                  <a:pt x="206" y="187"/>
                  <a:pt x="197" y="204"/>
                </a:cubicBezTo>
                <a:lnTo>
                  <a:pt x="182" y="196"/>
                </a:lnTo>
                <a:close/>
                <a:moveTo>
                  <a:pt x="225" y="225"/>
                </a:moveTo>
                <a:cubicBezTo>
                  <a:pt x="210" y="216"/>
                  <a:pt x="210" y="216"/>
                  <a:pt x="210" y="216"/>
                </a:cubicBezTo>
                <a:cubicBezTo>
                  <a:pt x="221" y="196"/>
                  <a:pt x="227" y="171"/>
                  <a:pt x="227" y="144"/>
                </a:cubicBezTo>
                <a:cubicBezTo>
                  <a:pt x="227" y="118"/>
                  <a:pt x="221" y="93"/>
                  <a:pt x="210" y="72"/>
                </a:cubicBezTo>
                <a:cubicBezTo>
                  <a:pt x="225" y="64"/>
                  <a:pt x="225" y="64"/>
                  <a:pt x="225" y="64"/>
                </a:cubicBezTo>
                <a:cubicBezTo>
                  <a:pt x="237" y="87"/>
                  <a:pt x="244" y="115"/>
                  <a:pt x="244" y="144"/>
                </a:cubicBezTo>
                <a:cubicBezTo>
                  <a:pt x="244" y="174"/>
                  <a:pt x="237" y="202"/>
                  <a:pt x="225" y="2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40" name="原创设计师QQ598969553      _16"/>
          <p:cNvGrpSpPr/>
          <p:nvPr/>
        </p:nvGrpSpPr>
        <p:grpSpPr>
          <a:xfrm>
            <a:off x="3384293" y="2984524"/>
            <a:ext cx="616756" cy="614828"/>
            <a:chOff x="8472488" y="3322638"/>
            <a:chExt cx="1016000" cy="1012825"/>
          </a:xfrm>
          <a:solidFill>
            <a:schemeClr val="accent1"/>
          </a:solidFill>
        </p:grpSpPr>
        <p:sp>
          <p:nvSpPr>
            <p:cNvPr id="41" name="Oval 51"/>
            <p:cNvSpPr>
              <a:spLocks noChangeArrowheads="1"/>
            </p:cNvSpPr>
            <p:nvPr/>
          </p:nvSpPr>
          <p:spPr bwMode="auto">
            <a:xfrm>
              <a:off x="9110663" y="3733800"/>
              <a:ext cx="55563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42" name="Freeform 52"/>
            <p:cNvSpPr>
              <a:spLocks noEditPoints="1"/>
            </p:cNvSpPr>
            <p:nvPr/>
          </p:nvSpPr>
          <p:spPr bwMode="auto">
            <a:xfrm>
              <a:off x="8472488" y="3322638"/>
              <a:ext cx="1016000" cy="1012825"/>
            </a:xfrm>
            <a:custGeom>
              <a:avLst/>
              <a:gdLst>
                <a:gd name="T0" fmla="*/ 176 w 353"/>
                <a:gd name="T1" fmla="*/ 0 h 352"/>
                <a:gd name="T2" fmla="*/ 0 w 353"/>
                <a:gd name="T3" fmla="*/ 176 h 352"/>
                <a:gd name="T4" fmla="*/ 176 w 353"/>
                <a:gd name="T5" fmla="*/ 352 h 352"/>
                <a:gd name="T6" fmla="*/ 353 w 353"/>
                <a:gd name="T7" fmla="*/ 176 h 352"/>
                <a:gd name="T8" fmla="*/ 176 w 353"/>
                <a:gd name="T9" fmla="*/ 0 h 352"/>
                <a:gd name="T10" fmla="*/ 287 w 353"/>
                <a:gd name="T11" fmla="*/ 162 h 352"/>
                <a:gd name="T12" fmla="*/ 268 w 353"/>
                <a:gd name="T13" fmla="*/ 183 h 352"/>
                <a:gd name="T14" fmla="*/ 160 w 353"/>
                <a:gd name="T15" fmla="*/ 289 h 352"/>
                <a:gd name="T16" fmla="*/ 63 w 353"/>
                <a:gd name="T17" fmla="*/ 191 h 352"/>
                <a:gd name="T18" fmla="*/ 84 w 353"/>
                <a:gd name="T19" fmla="*/ 202 h 352"/>
                <a:gd name="T20" fmla="*/ 140 w 353"/>
                <a:gd name="T21" fmla="*/ 175 h 352"/>
                <a:gd name="T22" fmla="*/ 139 w 353"/>
                <a:gd name="T23" fmla="*/ 164 h 352"/>
                <a:gd name="T24" fmla="*/ 197 w 353"/>
                <a:gd name="T25" fmla="*/ 97 h 352"/>
                <a:gd name="T26" fmla="*/ 259 w 353"/>
                <a:gd name="T27" fmla="*/ 137 h 352"/>
                <a:gd name="T28" fmla="*/ 287 w 353"/>
                <a:gd name="T29" fmla="*/ 150 h 352"/>
                <a:gd name="T30" fmla="*/ 290 w 353"/>
                <a:gd name="T31" fmla="*/ 156 h 352"/>
                <a:gd name="T32" fmla="*/ 287 w 353"/>
                <a:gd name="T33" fmla="*/ 16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2"/>
                    <a:pt x="176" y="352"/>
                  </a:cubicBezTo>
                  <a:cubicBezTo>
                    <a:pt x="274" y="352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287" y="162"/>
                  </a:moveTo>
                  <a:cubicBezTo>
                    <a:pt x="268" y="183"/>
                    <a:pt x="268" y="183"/>
                    <a:pt x="268" y="183"/>
                  </a:cubicBezTo>
                  <a:cubicBezTo>
                    <a:pt x="268" y="249"/>
                    <a:pt x="224" y="289"/>
                    <a:pt x="160" y="289"/>
                  </a:cubicBezTo>
                  <a:cubicBezTo>
                    <a:pt x="106" y="289"/>
                    <a:pt x="63" y="231"/>
                    <a:pt x="63" y="191"/>
                  </a:cubicBezTo>
                  <a:cubicBezTo>
                    <a:pt x="63" y="173"/>
                    <a:pt x="70" y="193"/>
                    <a:pt x="84" y="202"/>
                  </a:cubicBezTo>
                  <a:cubicBezTo>
                    <a:pt x="99" y="212"/>
                    <a:pt x="141" y="218"/>
                    <a:pt x="140" y="175"/>
                  </a:cubicBezTo>
                  <a:cubicBezTo>
                    <a:pt x="139" y="171"/>
                    <a:pt x="139" y="167"/>
                    <a:pt x="139" y="164"/>
                  </a:cubicBezTo>
                  <a:cubicBezTo>
                    <a:pt x="139" y="128"/>
                    <a:pt x="161" y="97"/>
                    <a:pt x="197" y="97"/>
                  </a:cubicBezTo>
                  <a:cubicBezTo>
                    <a:pt x="229" y="97"/>
                    <a:pt x="253" y="116"/>
                    <a:pt x="259" y="137"/>
                  </a:cubicBezTo>
                  <a:cubicBezTo>
                    <a:pt x="287" y="150"/>
                    <a:pt x="287" y="150"/>
                    <a:pt x="287" y="150"/>
                  </a:cubicBezTo>
                  <a:cubicBezTo>
                    <a:pt x="289" y="152"/>
                    <a:pt x="290" y="154"/>
                    <a:pt x="290" y="156"/>
                  </a:cubicBezTo>
                  <a:cubicBezTo>
                    <a:pt x="290" y="158"/>
                    <a:pt x="289" y="160"/>
                    <a:pt x="287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43" name="原创设计师QQ598969553      _17"/>
          <p:cNvSpPr>
            <a:spLocks noEditPoints="1"/>
          </p:cNvSpPr>
          <p:nvPr/>
        </p:nvSpPr>
        <p:spPr bwMode="auto">
          <a:xfrm>
            <a:off x="2865438" y="1670050"/>
            <a:ext cx="611187" cy="611188"/>
          </a:xfrm>
          <a:custGeom>
            <a:avLst/>
            <a:gdLst>
              <a:gd name="T0" fmla="*/ 175 w 350"/>
              <a:gd name="T1" fmla="*/ 0 h 350"/>
              <a:gd name="T2" fmla="*/ 0 w 350"/>
              <a:gd name="T3" fmla="*/ 175 h 350"/>
              <a:gd name="T4" fmla="*/ 175 w 350"/>
              <a:gd name="T5" fmla="*/ 350 h 350"/>
              <a:gd name="T6" fmla="*/ 350 w 350"/>
              <a:gd name="T7" fmla="*/ 175 h 350"/>
              <a:gd name="T8" fmla="*/ 175 w 350"/>
              <a:gd name="T9" fmla="*/ 0 h 350"/>
              <a:gd name="T10" fmla="*/ 277 w 350"/>
              <a:gd name="T11" fmla="*/ 257 h 350"/>
              <a:gd name="T12" fmla="*/ 268 w 350"/>
              <a:gd name="T13" fmla="*/ 261 h 350"/>
              <a:gd name="T14" fmla="*/ 255 w 350"/>
              <a:gd name="T15" fmla="*/ 264 h 350"/>
              <a:gd name="T16" fmla="*/ 248 w 350"/>
              <a:gd name="T17" fmla="*/ 270 h 350"/>
              <a:gd name="T18" fmla="*/ 230 w 350"/>
              <a:gd name="T19" fmla="*/ 270 h 350"/>
              <a:gd name="T20" fmla="*/ 223 w 350"/>
              <a:gd name="T21" fmla="*/ 264 h 350"/>
              <a:gd name="T22" fmla="*/ 223 w 350"/>
              <a:gd name="T23" fmla="*/ 175 h 350"/>
              <a:gd name="T24" fmla="*/ 230 w 350"/>
              <a:gd name="T25" fmla="*/ 169 h 350"/>
              <a:gd name="T26" fmla="*/ 248 w 350"/>
              <a:gd name="T27" fmla="*/ 169 h 350"/>
              <a:gd name="T28" fmla="*/ 255 w 350"/>
              <a:gd name="T29" fmla="*/ 175 h 350"/>
              <a:gd name="T30" fmla="*/ 262 w 350"/>
              <a:gd name="T31" fmla="*/ 176 h 350"/>
              <a:gd name="T32" fmla="*/ 175 w 350"/>
              <a:gd name="T33" fmla="*/ 96 h 350"/>
              <a:gd name="T34" fmla="*/ 88 w 350"/>
              <a:gd name="T35" fmla="*/ 176 h 350"/>
              <a:gd name="T36" fmla="*/ 95 w 350"/>
              <a:gd name="T37" fmla="*/ 175 h 350"/>
              <a:gd name="T38" fmla="*/ 101 w 350"/>
              <a:gd name="T39" fmla="*/ 169 h 350"/>
              <a:gd name="T40" fmla="*/ 120 w 350"/>
              <a:gd name="T41" fmla="*/ 169 h 350"/>
              <a:gd name="T42" fmla="*/ 126 w 350"/>
              <a:gd name="T43" fmla="*/ 175 h 350"/>
              <a:gd name="T44" fmla="*/ 126 w 350"/>
              <a:gd name="T45" fmla="*/ 264 h 350"/>
              <a:gd name="T46" fmla="*/ 120 w 350"/>
              <a:gd name="T47" fmla="*/ 270 h 350"/>
              <a:gd name="T48" fmla="*/ 101 w 350"/>
              <a:gd name="T49" fmla="*/ 270 h 350"/>
              <a:gd name="T50" fmla="*/ 95 w 350"/>
              <a:gd name="T51" fmla="*/ 264 h 350"/>
              <a:gd name="T52" fmla="*/ 52 w 350"/>
              <a:gd name="T53" fmla="*/ 219 h 350"/>
              <a:gd name="T54" fmla="*/ 71 w 350"/>
              <a:gd name="T55" fmla="*/ 183 h 350"/>
              <a:gd name="T56" fmla="*/ 175 w 350"/>
              <a:gd name="T57" fmla="*/ 80 h 350"/>
              <a:gd name="T58" fmla="*/ 279 w 350"/>
              <a:gd name="T59" fmla="*/ 183 h 350"/>
              <a:gd name="T60" fmla="*/ 298 w 350"/>
              <a:gd name="T61" fmla="*/ 219 h 350"/>
              <a:gd name="T62" fmla="*/ 277 w 350"/>
              <a:gd name="T63" fmla="*/ 25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0" h="350">
                <a:moveTo>
                  <a:pt x="175" y="0"/>
                </a:moveTo>
                <a:cubicBezTo>
                  <a:pt x="78" y="0"/>
                  <a:pt x="0" y="78"/>
                  <a:pt x="0" y="175"/>
                </a:cubicBezTo>
                <a:cubicBezTo>
                  <a:pt x="0" y="272"/>
                  <a:pt x="78" y="350"/>
                  <a:pt x="175" y="350"/>
                </a:cubicBezTo>
                <a:cubicBezTo>
                  <a:pt x="271" y="350"/>
                  <a:pt x="350" y="272"/>
                  <a:pt x="350" y="175"/>
                </a:cubicBezTo>
                <a:cubicBezTo>
                  <a:pt x="350" y="78"/>
                  <a:pt x="271" y="0"/>
                  <a:pt x="175" y="0"/>
                </a:cubicBezTo>
                <a:close/>
                <a:moveTo>
                  <a:pt x="277" y="257"/>
                </a:moveTo>
                <a:cubicBezTo>
                  <a:pt x="268" y="261"/>
                  <a:pt x="268" y="261"/>
                  <a:pt x="268" y="261"/>
                </a:cubicBezTo>
                <a:cubicBezTo>
                  <a:pt x="264" y="263"/>
                  <a:pt x="260" y="264"/>
                  <a:pt x="255" y="264"/>
                </a:cubicBezTo>
                <a:cubicBezTo>
                  <a:pt x="255" y="267"/>
                  <a:pt x="252" y="270"/>
                  <a:pt x="248" y="270"/>
                </a:cubicBezTo>
                <a:cubicBezTo>
                  <a:pt x="230" y="270"/>
                  <a:pt x="230" y="270"/>
                  <a:pt x="230" y="270"/>
                </a:cubicBezTo>
                <a:cubicBezTo>
                  <a:pt x="226" y="270"/>
                  <a:pt x="223" y="267"/>
                  <a:pt x="223" y="264"/>
                </a:cubicBezTo>
                <a:cubicBezTo>
                  <a:pt x="223" y="175"/>
                  <a:pt x="223" y="175"/>
                  <a:pt x="223" y="175"/>
                </a:cubicBezTo>
                <a:cubicBezTo>
                  <a:pt x="223" y="171"/>
                  <a:pt x="226" y="169"/>
                  <a:pt x="230" y="169"/>
                </a:cubicBezTo>
                <a:cubicBezTo>
                  <a:pt x="248" y="169"/>
                  <a:pt x="248" y="169"/>
                  <a:pt x="248" y="169"/>
                </a:cubicBezTo>
                <a:cubicBezTo>
                  <a:pt x="252" y="169"/>
                  <a:pt x="255" y="171"/>
                  <a:pt x="255" y="175"/>
                </a:cubicBezTo>
                <a:cubicBezTo>
                  <a:pt x="257" y="175"/>
                  <a:pt x="259" y="175"/>
                  <a:pt x="262" y="176"/>
                </a:cubicBezTo>
                <a:cubicBezTo>
                  <a:pt x="258" y="131"/>
                  <a:pt x="220" y="96"/>
                  <a:pt x="175" y="96"/>
                </a:cubicBezTo>
                <a:cubicBezTo>
                  <a:pt x="129" y="96"/>
                  <a:pt x="92" y="131"/>
                  <a:pt x="88" y="176"/>
                </a:cubicBezTo>
                <a:cubicBezTo>
                  <a:pt x="90" y="175"/>
                  <a:pt x="92" y="175"/>
                  <a:pt x="95" y="175"/>
                </a:cubicBezTo>
                <a:cubicBezTo>
                  <a:pt x="95" y="171"/>
                  <a:pt x="98" y="169"/>
                  <a:pt x="101" y="169"/>
                </a:cubicBezTo>
                <a:cubicBezTo>
                  <a:pt x="120" y="169"/>
                  <a:pt x="120" y="169"/>
                  <a:pt x="120" y="169"/>
                </a:cubicBezTo>
                <a:cubicBezTo>
                  <a:pt x="123" y="169"/>
                  <a:pt x="126" y="171"/>
                  <a:pt x="126" y="175"/>
                </a:cubicBezTo>
                <a:cubicBezTo>
                  <a:pt x="126" y="264"/>
                  <a:pt x="126" y="264"/>
                  <a:pt x="126" y="264"/>
                </a:cubicBezTo>
                <a:cubicBezTo>
                  <a:pt x="126" y="267"/>
                  <a:pt x="123" y="270"/>
                  <a:pt x="120" y="270"/>
                </a:cubicBezTo>
                <a:cubicBezTo>
                  <a:pt x="101" y="270"/>
                  <a:pt x="101" y="270"/>
                  <a:pt x="101" y="270"/>
                </a:cubicBezTo>
                <a:cubicBezTo>
                  <a:pt x="98" y="270"/>
                  <a:pt x="95" y="267"/>
                  <a:pt x="95" y="264"/>
                </a:cubicBezTo>
                <a:cubicBezTo>
                  <a:pt x="71" y="263"/>
                  <a:pt x="52" y="243"/>
                  <a:pt x="52" y="219"/>
                </a:cubicBezTo>
                <a:cubicBezTo>
                  <a:pt x="52" y="204"/>
                  <a:pt x="59" y="191"/>
                  <a:pt x="71" y="183"/>
                </a:cubicBezTo>
                <a:cubicBezTo>
                  <a:pt x="71" y="126"/>
                  <a:pt x="118" y="80"/>
                  <a:pt x="175" y="80"/>
                </a:cubicBezTo>
                <a:cubicBezTo>
                  <a:pt x="232" y="80"/>
                  <a:pt x="278" y="126"/>
                  <a:pt x="279" y="183"/>
                </a:cubicBezTo>
                <a:cubicBezTo>
                  <a:pt x="290" y="191"/>
                  <a:pt x="298" y="204"/>
                  <a:pt x="298" y="219"/>
                </a:cubicBezTo>
                <a:cubicBezTo>
                  <a:pt x="298" y="235"/>
                  <a:pt x="290" y="249"/>
                  <a:pt x="277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44" name="原创设计师QQ598969553      _18"/>
          <p:cNvSpPr>
            <a:spLocks noEditPoints="1"/>
          </p:cNvSpPr>
          <p:nvPr/>
        </p:nvSpPr>
        <p:spPr bwMode="auto">
          <a:xfrm>
            <a:off x="1117600" y="2278063"/>
            <a:ext cx="504825" cy="504825"/>
          </a:xfrm>
          <a:custGeom>
            <a:avLst/>
            <a:gdLst>
              <a:gd name="T0" fmla="*/ 145 w 289"/>
              <a:gd name="T1" fmla="*/ 0 h 289"/>
              <a:gd name="T2" fmla="*/ 0 w 289"/>
              <a:gd name="T3" fmla="*/ 145 h 289"/>
              <a:gd name="T4" fmla="*/ 145 w 289"/>
              <a:gd name="T5" fmla="*/ 289 h 289"/>
              <a:gd name="T6" fmla="*/ 289 w 289"/>
              <a:gd name="T7" fmla="*/ 145 h 289"/>
              <a:gd name="T8" fmla="*/ 145 w 289"/>
              <a:gd name="T9" fmla="*/ 0 h 289"/>
              <a:gd name="T10" fmla="*/ 145 w 289"/>
              <a:gd name="T11" fmla="*/ 227 h 289"/>
              <a:gd name="T12" fmla="*/ 121 w 289"/>
              <a:gd name="T13" fmla="*/ 204 h 289"/>
              <a:gd name="T14" fmla="*/ 145 w 289"/>
              <a:gd name="T15" fmla="*/ 181 h 289"/>
              <a:gd name="T16" fmla="*/ 168 w 289"/>
              <a:gd name="T17" fmla="*/ 204 h 289"/>
              <a:gd name="T18" fmla="*/ 145 w 289"/>
              <a:gd name="T19" fmla="*/ 227 h 289"/>
              <a:gd name="T20" fmla="*/ 206 w 289"/>
              <a:gd name="T21" fmla="*/ 174 h 289"/>
              <a:gd name="T22" fmla="*/ 185 w 289"/>
              <a:gd name="T23" fmla="*/ 174 h 289"/>
              <a:gd name="T24" fmla="*/ 180 w 289"/>
              <a:gd name="T25" fmla="*/ 168 h 289"/>
              <a:gd name="T26" fmla="*/ 113 w 289"/>
              <a:gd name="T27" fmla="*/ 168 h 289"/>
              <a:gd name="T28" fmla="*/ 105 w 289"/>
              <a:gd name="T29" fmla="*/ 176 h 289"/>
              <a:gd name="T30" fmla="*/ 85 w 289"/>
              <a:gd name="T31" fmla="*/ 176 h 289"/>
              <a:gd name="T32" fmla="*/ 85 w 289"/>
              <a:gd name="T33" fmla="*/ 156 h 289"/>
              <a:gd name="T34" fmla="*/ 89 w 289"/>
              <a:gd name="T35" fmla="*/ 151 h 289"/>
              <a:gd name="T36" fmla="*/ 93 w 289"/>
              <a:gd name="T37" fmla="*/ 148 h 289"/>
              <a:gd name="T38" fmla="*/ 198 w 289"/>
              <a:gd name="T39" fmla="*/ 145 h 289"/>
              <a:gd name="T40" fmla="*/ 198 w 289"/>
              <a:gd name="T41" fmla="*/ 146 h 289"/>
              <a:gd name="T42" fmla="*/ 199 w 289"/>
              <a:gd name="T43" fmla="*/ 147 h 289"/>
              <a:gd name="T44" fmla="*/ 200 w 289"/>
              <a:gd name="T45" fmla="*/ 148 h 289"/>
              <a:gd name="T46" fmla="*/ 206 w 289"/>
              <a:gd name="T47" fmla="*/ 154 h 289"/>
              <a:gd name="T48" fmla="*/ 210 w 289"/>
              <a:gd name="T49" fmla="*/ 164 h 289"/>
              <a:gd name="T50" fmla="*/ 206 w 289"/>
              <a:gd name="T51" fmla="*/ 174 h 289"/>
              <a:gd name="T52" fmla="*/ 240 w 289"/>
              <a:gd name="T53" fmla="*/ 138 h 289"/>
              <a:gd name="T54" fmla="*/ 221 w 289"/>
              <a:gd name="T55" fmla="*/ 138 h 289"/>
              <a:gd name="T56" fmla="*/ 214 w 289"/>
              <a:gd name="T57" fmla="*/ 131 h 289"/>
              <a:gd name="T58" fmla="*/ 76 w 289"/>
              <a:gd name="T59" fmla="*/ 132 h 289"/>
              <a:gd name="T60" fmla="*/ 76 w 289"/>
              <a:gd name="T61" fmla="*/ 132 h 289"/>
              <a:gd name="T62" fmla="*/ 67 w 289"/>
              <a:gd name="T63" fmla="*/ 141 h 289"/>
              <a:gd name="T64" fmla="*/ 49 w 289"/>
              <a:gd name="T65" fmla="*/ 141 h 289"/>
              <a:gd name="T66" fmla="*/ 48 w 289"/>
              <a:gd name="T67" fmla="*/ 122 h 289"/>
              <a:gd name="T68" fmla="*/ 57 w 289"/>
              <a:gd name="T69" fmla="*/ 113 h 289"/>
              <a:gd name="T70" fmla="*/ 58 w 289"/>
              <a:gd name="T71" fmla="*/ 112 h 289"/>
              <a:gd name="T72" fmla="*/ 229 w 289"/>
              <a:gd name="T73" fmla="*/ 109 h 289"/>
              <a:gd name="T74" fmla="*/ 231 w 289"/>
              <a:gd name="T75" fmla="*/ 110 h 289"/>
              <a:gd name="T76" fmla="*/ 235 w 289"/>
              <a:gd name="T77" fmla="*/ 114 h 289"/>
              <a:gd name="T78" fmla="*/ 235 w 289"/>
              <a:gd name="T79" fmla="*/ 114 h 289"/>
              <a:gd name="T80" fmla="*/ 240 w 289"/>
              <a:gd name="T81" fmla="*/ 119 h 289"/>
              <a:gd name="T82" fmla="*/ 240 w 289"/>
              <a:gd name="T83" fmla="*/ 13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9" h="289">
                <a:moveTo>
                  <a:pt x="145" y="0"/>
                </a:moveTo>
                <a:cubicBezTo>
                  <a:pt x="65" y="0"/>
                  <a:pt x="0" y="65"/>
                  <a:pt x="0" y="145"/>
                </a:cubicBezTo>
                <a:cubicBezTo>
                  <a:pt x="0" y="224"/>
                  <a:pt x="65" y="289"/>
                  <a:pt x="145" y="289"/>
                </a:cubicBezTo>
                <a:cubicBezTo>
                  <a:pt x="225" y="289"/>
                  <a:pt x="289" y="224"/>
                  <a:pt x="289" y="145"/>
                </a:cubicBezTo>
                <a:cubicBezTo>
                  <a:pt x="289" y="65"/>
                  <a:pt x="225" y="0"/>
                  <a:pt x="145" y="0"/>
                </a:cubicBezTo>
                <a:close/>
                <a:moveTo>
                  <a:pt x="145" y="227"/>
                </a:moveTo>
                <a:cubicBezTo>
                  <a:pt x="132" y="227"/>
                  <a:pt x="121" y="217"/>
                  <a:pt x="121" y="204"/>
                </a:cubicBezTo>
                <a:cubicBezTo>
                  <a:pt x="121" y="191"/>
                  <a:pt x="132" y="181"/>
                  <a:pt x="145" y="181"/>
                </a:cubicBezTo>
                <a:cubicBezTo>
                  <a:pt x="158" y="181"/>
                  <a:pt x="168" y="191"/>
                  <a:pt x="168" y="204"/>
                </a:cubicBezTo>
                <a:cubicBezTo>
                  <a:pt x="168" y="217"/>
                  <a:pt x="158" y="227"/>
                  <a:pt x="145" y="227"/>
                </a:cubicBezTo>
                <a:close/>
                <a:moveTo>
                  <a:pt x="206" y="174"/>
                </a:moveTo>
                <a:cubicBezTo>
                  <a:pt x="200" y="180"/>
                  <a:pt x="191" y="180"/>
                  <a:pt x="185" y="174"/>
                </a:cubicBezTo>
                <a:cubicBezTo>
                  <a:pt x="180" y="168"/>
                  <a:pt x="180" y="168"/>
                  <a:pt x="180" y="168"/>
                </a:cubicBezTo>
                <a:cubicBezTo>
                  <a:pt x="161" y="150"/>
                  <a:pt x="132" y="150"/>
                  <a:pt x="113" y="168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0" y="182"/>
                  <a:pt x="90" y="182"/>
                  <a:pt x="85" y="176"/>
                </a:cubicBezTo>
                <a:cubicBezTo>
                  <a:pt x="79" y="171"/>
                  <a:pt x="79" y="161"/>
                  <a:pt x="85" y="156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121" y="119"/>
                  <a:pt x="167" y="118"/>
                  <a:pt x="198" y="145"/>
                </a:cubicBezTo>
                <a:cubicBezTo>
                  <a:pt x="198" y="145"/>
                  <a:pt x="198" y="146"/>
                  <a:pt x="198" y="146"/>
                </a:cubicBezTo>
                <a:cubicBezTo>
                  <a:pt x="199" y="147"/>
                  <a:pt x="199" y="147"/>
                  <a:pt x="199" y="147"/>
                </a:cubicBezTo>
                <a:cubicBezTo>
                  <a:pt x="200" y="147"/>
                  <a:pt x="200" y="147"/>
                  <a:pt x="200" y="148"/>
                </a:cubicBezTo>
                <a:cubicBezTo>
                  <a:pt x="206" y="154"/>
                  <a:pt x="206" y="154"/>
                  <a:pt x="206" y="154"/>
                </a:cubicBezTo>
                <a:cubicBezTo>
                  <a:pt x="209" y="156"/>
                  <a:pt x="210" y="160"/>
                  <a:pt x="210" y="164"/>
                </a:cubicBezTo>
                <a:cubicBezTo>
                  <a:pt x="210" y="168"/>
                  <a:pt x="209" y="171"/>
                  <a:pt x="206" y="174"/>
                </a:cubicBezTo>
                <a:close/>
                <a:moveTo>
                  <a:pt x="240" y="138"/>
                </a:moveTo>
                <a:cubicBezTo>
                  <a:pt x="235" y="143"/>
                  <a:pt x="226" y="143"/>
                  <a:pt x="221" y="138"/>
                </a:cubicBezTo>
                <a:cubicBezTo>
                  <a:pt x="214" y="131"/>
                  <a:pt x="214" y="131"/>
                  <a:pt x="214" y="131"/>
                </a:cubicBezTo>
                <a:cubicBezTo>
                  <a:pt x="176" y="94"/>
                  <a:pt x="115" y="95"/>
                  <a:pt x="76" y="132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67" y="141"/>
                  <a:pt x="67" y="141"/>
                  <a:pt x="67" y="141"/>
                </a:cubicBezTo>
                <a:cubicBezTo>
                  <a:pt x="62" y="146"/>
                  <a:pt x="54" y="146"/>
                  <a:pt x="49" y="141"/>
                </a:cubicBezTo>
                <a:cubicBezTo>
                  <a:pt x="43" y="135"/>
                  <a:pt x="43" y="127"/>
                  <a:pt x="48" y="122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57" y="113"/>
                  <a:pt x="58" y="113"/>
                  <a:pt x="58" y="112"/>
                </a:cubicBezTo>
                <a:cubicBezTo>
                  <a:pt x="105" y="67"/>
                  <a:pt x="180" y="65"/>
                  <a:pt x="229" y="109"/>
                </a:cubicBezTo>
                <a:cubicBezTo>
                  <a:pt x="230" y="109"/>
                  <a:pt x="231" y="110"/>
                  <a:pt x="231" y="110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40" y="119"/>
                  <a:pt x="240" y="119"/>
                  <a:pt x="240" y="119"/>
                </a:cubicBezTo>
                <a:cubicBezTo>
                  <a:pt x="245" y="124"/>
                  <a:pt x="245" y="133"/>
                  <a:pt x="240" y="1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45" name="原创设计师QQ598969553      _19"/>
          <p:cNvGrpSpPr/>
          <p:nvPr/>
        </p:nvGrpSpPr>
        <p:grpSpPr>
          <a:xfrm>
            <a:off x="2748265" y="2894902"/>
            <a:ext cx="539661" cy="539661"/>
            <a:chOff x="7424738" y="3175000"/>
            <a:chExt cx="889000" cy="889000"/>
          </a:xfrm>
          <a:solidFill>
            <a:schemeClr val="accent2"/>
          </a:solidFill>
        </p:grpSpPr>
        <p:sp>
          <p:nvSpPr>
            <p:cNvPr id="46" name="Rectangle 55"/>
            <p:cNvSpPr>
              <a:spLocks noChangeArrowheads="1"/>
            </p:cNvSpPr>
            <p:nvPr/>
          </p:nvSpPr>
          <p:spPr bwMode="auto">
            <a:xfrm>
              <a:off x="7612063" y="3603625"/>
              <a:ext cx="746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47" name="Freeform 56"/>
            <p:cNvSpPr>
              <a:spLocks/>
            </p:cNvSpPr>
            <p:nvPr/>
          </p:nvSpPr>
          <p:spPr bwMode="auto">
            <a:xfrm>
              <a:off x="7675563" y="3738563"/>
              <a:ext cx="76200" cy="76200"/>
            </a:xfrm>
            <a:custGeom>
              <a:avLst/>
              <a:gdLst>
                <a:gd name="T0" fmla="*/ 0 w 48"/>
                <a:gd name="T1" fmla="*/ 33 h 48"/>
                <a:gd name="T2" fmla="*/ 14 w 48"/>
                <a:gd name="T3" fmla="*/ 48 h 48"/>
                <a:gd name="T4" fmla="*/ 48 w 48"/>
                <a:gd name="T5" fmla="*/ 15 h 48"/>
                <a:gd name="T6" fmla="*/ 34 w 48"/>
                <a:gd name="T7" fmla="*/ 0 h 48"/>
                <a:gd name="T8" fmla="*/ 0 w 48"/>
                <a:gd name="T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33"/>
                  </a:moveTo>
                  <a:lnTo>
                    <a:pt x="14" y="48"/>
                  </a:lnTo>
                  <a:lnTo>
                    <a:pt x="48" y="15"/>
                  </a:lnTo>
                  <a:lnTo>
                    <a:pt x="34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48" name="Freeform 57"/>
            <p:cNvSpPr>
              <a:spLocks/>
            </p:cNvSpPr>
            <p:nvPr/>
          </p:nvSpPr>
          <p:spPr bwMode="auto">
            <a:xfrm>
              <a:off x="7675563" y="3425825"/>
              <a:ext cx="76200" cy="77788"/>
            </a:xfrm>
            <a:custGeom>
              <a:avLst/>
              <a:gdLst>
                <a:gd name="T0" fmla="*/ 0 w 48"/>
                <a:gd name="T1" fmla="*/ 14 h 49"/>
                <a:gd name="T2" fmla="*/ 34 w 48"/>
                <a:gd name="T3" fmla="*/ 49 h 49"/>
                <a:gd name="T4" fmla="*/ 48 w 48"/>
                <a:gd name="T5" fmla="*/ 34 h 49"/>
                <a:gd name="T6" fmla="*/ 14 w 48"/>
                <a:gd name="T7" fmla="*/ 0 h 49"/>
                <a:gd name="T8" fmla="*/ 0 w 48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9">
                  <a:moveTo>
                    <a:pt x="0" y="14"/>
                  </a:moveTo>
                  <a:lnTo>
                    <a:pt x="34" y="49"/>
                  </a:lnTo>
                  <a:lnTo>
                    <a:pt x="48" y="34"/>
                  </a:lnTo>
                  <a:lnTo>
                    <a:pt x="14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49" name="Rectangle 58"/>
            <p:cNvSpPr>
              <a:spLocks noChangeArrowheads="1"/>
            </p:cNvSpPr>
            <p:nvPr/>
          </p:nvSpPr>
          <p:spPr bwMode="auto">
            <a:xfrm>
              <a:off x="7853363" y="3362325"/>
              <a:ext cx="317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0" name="Freeform 59"/>
            <p:cNvSpPr>
              <a:spLocks/>
            </p:cNvSpPr>
            <p:nvPr/>
          </p:nvSpPr>
          <p:spPr bwMode="auto">
            <a:xfrm>
              <a:off x="7988301" y="3425825"/>
              <a:ext cx="74613" cy="77788"/>
            </a:xfrm>
            <a:custGeom>
              <a:avLst/>
              <a:gdLst>
                <a:gd name="T0" fmla="*/ 47 w 47"/>
                <a:gd name="T1" fmla="*/ 14 h 49"/>
                <a:gd name="T2" fmla="*/ 33 w 47"/>
                <a:gd name="T3" fmla="*/ 0 h 49"/>
                <a:gd name="T4" fmla="*/ 0 w 47"/>
                <a:gd name="T5" fmla="*/ 34 h 49"/>
                <a:gd name="T6" fmla="*/ 15 w 47"/>
                <a:gd name="T7" fmla="*/ 49 h 49"/>
                <a:gd name="T8" fmla="*/ 47 w 47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9">
                  <a:moveTo>
                    <a:pt x="47" y="14"/>
                  </a:moveTo>
                  <a:lnTo>
                    <a:pt x="33" y="0"/>
                  </a:lnTo>
                  <a:lnTo>
                    <a:pt x="0" y="34"/>
                  </a:lnTo>
                  <a:lnTo>
                    <a:pt x="15" y="49"/>
                  </a:lnTo>
                  <a:lnTo>
                    <a:pt x="47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1" name="Rectangle 60"/>
            <p:cNvSpPr>
              <a:spLocks noChangeArrowheads="1"/>
            </p:cNvSpPr>
            <p:nvPr/>
          </p:nvSpPr>
          <p:spPr bwMode="auto">
            <a:xfrm>
              <a:off x="8051801" y="3603625"/>
              <a:ext cx="746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2" name="Freeform 61"/>
            <p:cNvSpPr>
              <a:spLocks/>
            </p:cNvSpPr>
            <p:nvPr/>
          </p:nvSpPr>
          <p:spPr bwMode="auto">
            <a:xfrm>
              <a:off x="7988301" y="3738563"/>
              <a:ext cx="74613" cy="76200"/>
            </a:xfrm>
            <a:custGeom>
              <a:avLst/>
              <a:gdLst>
                <a:gd name="T0" fmla="*/ 0 w 47"/>
                <a:gd name="T1" fmla="*/ 15 h 48"/>
                <a:gd name="T2" fmla="*/ 33 w 47"/>
                <a:gd name="T3" fmla="*/ 48 h 48"/>
                <a:gd name="T4" fmla="*/ 47 w 47"/>
                <a:gd name="T5" fmla="*/ 33 h 48"/>
                <a:gd name="T6" fmla="*/ 15 w 47"/>
                <a:gd name="T7" fmla="*/ 0 h 48"/>
                <a:gd name="T8" fmla="*/ 0 w 47"/>
                <a:gd name="T9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0" y="15"/>
                  </a:moveTo>
                  <a:lnTo>
                    <a:pt x="33" y="48"/>
                  </a:lnTo>
                  <a:lnTo>
                    <a:pt x="47" y="33"/>
                  </a:lnTo>
                  <a:lnTo>
                    <a:pt x="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3" name="Freeform 62"/>
            <p:cNvSpPr>
              <a:spLocks noEditPoints="1"/>
            </p:cNvSpPr>
            <p:nvPr/>
          </p:nvSpPr>
          <p:spPr bwMode="auto">
            <a:xfrm>
              <a:off x="7424738" y="3175000"/>
              <a:ext cx="889000" cy="889000"/>
            </a:xfrm>
            <a:custGeom>
              <a:avLst/>
              <a:gdLst>
                <a:gd name="T0" fmla="*/ 155 w 309"/>
                <a:gd name="T1" fmla="*/ 0 h 309"/>
                <a:gd name="T2" fmla="*/ 0 w 309"/>
                <a:gd name="T3" fmla="*/ 155 h 309"/>
                <a:gd name="T4" fmla="*/ 155 w 309"/>
                <a:gd name="T5" fmla="*/ 309 h 309"/>
                <a:gd name="T6" fmla="*/ 309 w 309"/>
                <a:gd name="T7" fmla="*/ 155 h 309"/>
                <a:gd name="T8" fmla="*/ 155 w 309"/>
                <a:gd name="T9" fmla="*/ 0 h 309"/>
                <a:gd name="T10" fmla="*/ 155 w 309"/>
                <a:gd name="T11" fmla="*/ 253 h 309"/>
                <a:gd name="T12" fmla="*/ 56 w 309"/>
                <a:gd name="T13" fmla="*/ 155 h 309"/>
                <a:gd name="T14" fmla="*/ 155 w 309"/>
                <a:gd name="T15" fmla="*/ 57 h 309"/>
                <a:gd name="T16" fmla="*/ 253 w 309"/>
                <a:gd name="T17" fmla="*/ 155 h 309"/>
                <a:gd name="T18" fmla="*/ 155 w 309"/>
                <a:gd name="T19" fmla="*/ 25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309">
                  <a:moveTo>
                    <a:pt x="155" y="0"/>
                  </a:moveTo>
                  <a:cubicBezTo>
                    <a:pt x="69" y="0"/>
                    <a:pt x="0" y="70"/>
                    <a:pt x="0" y="155"/>
                  </a:cubicBezTo>
                  <a:cubicBezTo>
                    <a:pt x="0" y="240"/>
                    <a:pt x="69" y="309"/>
                    <a:pt x="155" y="309"/>
                  </a:cubicBezTo>
                  <a:cubicBezTo>
                    <a:pt x="240" y="309"/>
                    <a:pt x="309" y="24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lose/>
                  <a:moveTo>
                    <a:pt x="155" y="253"/>
                  </a:moveTo>
                  <a:cubicBezTo>
                    <a:pt x="100" y="253"/>
                    <a:pt x="56" y="209"/>
                    <a:pt x="56" y="155"/>
                  </a:cubicBezTo>
                  <a:cubicBezTo>
                    <a:pt x="56" y="101"/>
                    <a:pt x="100" y="57"/>
                    <a:pt x="155" y="57"/>
                  </a:cubicBezTo>
                  <a:cubicBezTo>
                    <a:pt x="209" y="57"/>
                    <a:pt x="253" y="101"/>
                    <a:pt x="253" y="155"/>
                  </a:cubicBezTo>
                  <a:cubicBezTo>
                    <a:pt x="253" y="209"/>
                    <a:pt x="209" y="253"/>
                    <a:pt x="155" y="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7853363" y="3805238"/>
              <a:ext cx="317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5" name="Freeform 64"/>
            <p:cNvSpPr>
              <a:spLocks/>
            </p:cNvSpPr>
            <p:nvPr/>
          </p:nvSpPr>
          <p:spPr bwMode="auto">
            <a:xfrm>
              <a:off x="7800976" y="3514725"/>
              <a:ext cx="182563" cy="131763"/>
            </a:xfrm>
            <a:custGeom>
              <a:avLst/>
              <a:gdLst>
                <a:gd name="T0" fmla="*/ 46 w 115"/>
                <a:gd name="T1" fmla="*/ 54 h 83"/>
                <a:gd name="T2" fmla="*/ 15 w 115"/>
                <a:gd name="T3" fmla="*/ 25 h 83"/>
                <a:gd name="T4" fmla="*/ 0 w 115"/>
                <a:gd name="T5" fmla="*/ 40 h 83"/>
                <a:gd name="T6" fmla="*/ 46 w 115"/>
                <a:gd name="T7" fmla="*/ 83 h 83"/>
                <a:gd name="T8" fmla="*/ 115 w 115"/>
                <a:gd name="T9" fmla="*/ 15 h 83"/>
                <a:gd name="T10" fmla="*/ 100 w 115"/>
                <a:gd name="T11" fmla="*/ 0 h 83"/>
                <a:gd name="T12" fmla="*/ 46 w 115"/>
                <a:gd name="T13" fmla="*/ 5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83">
                  <a:moveTo>
                    <a:pt x="46" y="54"/>
                  </a:moveTo>
                  <a:lnTo>
                    <a:pt x="15" y="25"/>
                  </a:lnTo>
                  <a:lnTo>
                    <a:pt x="0" y="40"/>
                  </a:lnTo>
                  <a:lnTo>
                    <a:pt x="46" y="83"/>
                  </a:lnTo>
                  <a:lnTo>
                    <a:pt x="115" y="15"/>
                  </a:lnTo>
                  <a:lnTo>
                    <a:pt x="100" y="0"/>
                  </a:ln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56" name="原创设计师QQ598969553      _20"/>
          <p:cNvGrpSpPr/>
          <p:nvPr/>
        </p:nvGrpSpPr>
        <p:grpSpPr>
          <a:xfrm>
            <a:off x="2461088" y="3501057"/>
            <a:ext cx="538698" cy="538698"/>
            <a:chOff x="6951663" y="4173538"/>
            <a:chExt cx="887413" cy="887413"/>
          </a:xfrm>
          <a:solidFill>
            <a:schemeClr val="accent2"/>
          </a:solidFill>
        </p:grpSpPr>
        <p:sp>
          <p:nvSpPr>
            <p:cNvPr id="57" name="Freeform 65"/>
            <p:cNvSpPr>
              <a:spLocks/>
            </p:cNvSpPr>
            <p:nvPr/>
          </p:nvSpPr>
          <p:spPr bwMode="auto">
            <a:xfrm>
              <a:off x="7597776" y="4640263"/>
              <a:ext cx="77788" cy="114300"/>
            </a:xfrm>
            <a:custGeom>
              <a:avLst/>
              <a:gdLst>
                <a:gd name="T0" fmla="*/ 9 w 27"/>
                <a:gd name="T1" fmla="*/ 0 h 40"/>
                <a:gd name="T2" fmla="*/ 9 w 27"/>
                <a:gd name="T3" fmla="*/ 0 h 40"/>
                <a:gd name="T4" fmla="*/ 0 w 27"/>
                <a:gd name="T5" fmla="*/ 39 h 40"/>
                <a:gd name="T6" fmla="*/ 6 w 27"/>
                <a:gd name="T7" fmla="*/ 40 h 40"/>
                <a:gd name="T8" fmla="*/ 27 w 27"/>
                <a:gd name="T9" fmla="*/ 20 h 40"/>
                <a:gd name="T10" fmla="*/ 9 w 2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14"/>
                    <a:pt x="6" y="27"/>
                    <a:pt x="0" y="39"/>
                  </a:cubicBezTo>
                  <a:cubicBezTo>
                    <a:pt x="2" y="40"/>
                    <a:pt x="4" y="40"/>
                    <a:pt x="6" y="40"/>
                  </a:cubicBezTo>
                  <a:cubicBezTo>
                    <a:pt x="17" y="40"/>
                    <a:pt x="27" y="31"/>
                    <a:pt x="27" y="20"/>
                  </a:cubicBezTo>
                  <a:cubicBezTo>
                    <a:pt x="27" y="10"/>
                    <a:pt x="19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8" name="Freeform 66"/>
            <p:cNvSpPr>
              <a:spLocks noEditPoints="1"/>
            </p:cNvSpPr>
            <p:nvPr/>
          </p:nvSpPr>
          <p:spPr bwMode="auto">
            <a:xfrm>
              <a:off x="6951663" y="4173538"/>
              <a:ext cx="887413" cy="887413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65 w 308"/>
                <a:gd name="T11" fmla="*/ 62 h 308"/>
                <a:gd name="T12" fmla="*/ 174 w 308"/>
                <a:gd name="T13" fmla="*/ 77 h 308"/>
                <a:gd name="T14" fmla="*/ 174 w 308"/>
                <a:gd name="T15" fmla="*/ 90 h 308"/>
                <a:gd name="T16" fmla="*/ 182 w 308"/>
                <a:gd name="T17" fmla="*/ 107 h 308"/>
                <a:gd name="T18" fmla="*/ 169 w 308"/>
                <a:gd name="T19" fmla="*/ 136 h 308"/>
                <a:gd name="T20" fmla="*/ 164 w 308"/>
                <a:gd name="T21" fmla="*/ 120 h 308"/>
                <a:gd name="T22" fmla="*/ 156 w 308"/>
                <a:gd name="T23" fmla="*/ 91 h 308"/>
                <a:gd name="T24" fmla="*/ 165 w 308"/>
                <a:gd name="T25" fmla="*/ 62 h 308"/>
                <a:gd name="T26" fmla="*/ 117 w 308"/>
                <a:gd name="T27" fmla="*/ 62 h 308"/>
                <a:gd name="T28" fmla="*/ 125 w 308"/>
                <a:gd name="T29" fmla="*/ 77 h 308"/>
                <a:gd name="T30" fmla="*/ 126 w 308"/>
                <a:gd name="T31" fmla="*/ 90 h 308"/>
                <a:gd name="T32" fmla="*/ 134 w 308"/>
                <a:gd name="T33" fmla="*/ 107 h 308"/>
                <a:gd name="T34" fmla="*/ 120 w 308"/>
                <a:gd name="T35" fmla="*/ 136 h 308"/>
                <a:gd name="T36" fmla="*/ 116 w 308"/>
                <a:gd name="T37" fmla="*/ 120 h 308"/>
                <a:gd name="T38" fmla="*/ 108 w 308"/>
                <a:gd name="T39" fmla="*/ 91 h 308"/>
                <a:gd name="T40" fmla="*/ 117 w 308"/>
                <a:gd name="T41" fmla="*/ 62 h 308"/>
                <a:gd name="T42" fmla="*/ 230 w 308"/>
                <a:gd name="T43" fmla="*/ 218 h 308"/>
                <a:gd name="T44" fmla="*/ 215 w 308"/>
                <a:gd name="T45" fmla="*/ 215 h 308"/>
                <a:gd name="T46" fmla="*/ 147 w 308"/>
                <a:gd name="T47" fmla="*/ 247 h 308"/>
                <a:gd name="T48" fmla="*/ 62 w 308"/>
                <a:gd name="T49" fmla="*/ 162 h 308"/>
                <a:gd name="T50" fmla="*/ 63 w 308"/>
                <a:gd name="T51" fmla="*/ 146 h 308"/>
                <a:gd name="T52" fmla="*/ 232 w 308"/>
                <a:gd name="T53" fmla="*/ 146 h 308"/>
                <a:gd name="T54" fmla="*/ 232 w 308"/>
                <a:gd name="T55" fmla="*/ 146 h 308"/>
                <a:gd name="T56" fmla="*/ 266 w 308"/>
                <a:gd name="T57" fmla="*/ 182 h 308"/>
                <a:gd name="T58" fmla="*/ 230 w 308"/>
                <a:gd name="T59" fmla="*/ 21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65" y="62"/>
                  </a:moveTo>
                  <a:cubicBezTo>
                    <a:pt x="174" y="56"/>
                    <a:pt x="183" y="71"/>
                    <a:pt x="174" y="77"/>
                  </a:cubicBezTo>
                  <a:cubicBezTo>
                    <a:pt x="169" y="79"/>
                    <a:pt x="172" y="86"/>
                    <a:pt x="174" y="90"/>
                  </a:cubicBezTo>
                  <a:cubicBezTo>
                    <a:pt x="177" y="95"/>
                    <a:pt x="181" y="101"/>
                    <a:pt x="182" y="107"/>
                  </a:cubicBezTo>
                  <a:cubicBezTo>
                    <a:pt x="185" y="119"/>
                    <a:pt x="181" y="132"/>
                    <a:pt x="169" y="136"/>
                  </a:cubicBezTo>
                  <a:cubicBezTo>
                    <a:pt x="158" y="140"/>
                    <a:pt x="153" y="123"/>
                    <a:pt x="164" y="120"/>
                  </a:cubicBezTo>
                  <a:cubicBezTo>
                    <a:pt x="172" y="117"/>
                    <a:pt x="157" y="95"/>
                    <a:pt x="156" y="91"/>
                  </a:cubicBezTo>
                  <a:cubicBezTo>
                    <a:pt x="152" y="80"/>
                    <a:pt x="154" y="68"/>
                    <a:pt x="165" y="62"/>
                  </a:cubicBezTo>
                  <a:close/>
                  <a:moveTo>
                    <a:pt x="117" y="62"/>
                  </a:moveTo>
                  <a:cubicBezTo>
                    <a:pt x="126" y="56"/>
                    <a:pt x="135" y="71"/>
                    <a:pt x="125" y="77"/>
                  </a:cubicBezTo>
                  <a:cubicBezTo>
                    <a:pt x="121" y="79"/>
                    <a:pt x="124" y="86"/>
                    <a:pt x="126" y="90"/>
                  </a:cubicBezTo>
                  <a:cubicBezTo>
                    <a:pt x="129" y="95"/>
                    <a:pt x="133" y="101"/>
                    <a:pt x="134" y="107"/>
                  </a:cubicBezTo>
                  <a:cubicBezTo>
                    <a:pt x="137" y="119"/>
                    <a:pt x="133" y="132"/>
                    <a:pt x="120" y="136"/>
                  </a:cubicBezTo>
                  <a:cubicBezTo>
                    <a:pt x="110" y="140"/>
                    <a:pt x="105" y="123"/>
                    <a:pt x="116" y="120"/>
                  </a:cubicBezTo>
                  <a:cubicBezTo>
                    <a:pt x="124" y="117"/>
                    <a:pt x="109" y="95"/>
                    <a:pt x="108" y="91"/>
                  </a:cubicBezTo>
                  <a:cubicBezTo>
                    <a:pt x="104" y="80"/>
                    <a:pt x="106" y="68"/>
                    <a:pt x="117" y="62"/>
                  </a:cubicBezTo>
                  <a:close/>
                  <a:moveTo>
                    <a:pt x="230" y="218"/>
                  </a:moveTo>
                  <a:cubicBezTo>
                    <a:pt x="225" y="218"/>
                    <a:pt x="219" y="217"/>
                    <a:pt x="215" y="215"/>
                  </a:cubicBezTo>
                  <a:cubicBezTo>
                    <a:pt x="199" y="235"/>
                    <a:pt x="175" y="247"/>
                    <a:pt x="147" y="247"/>
                  </a:cubicBezTo>
                  <a:cubicBezTo>
                    <a:pt x="100" y="247"/>
                    <a:pt x="62" y="209"/>
                    <a:pt x="62" y="162"/>
                  </a:cubicBezTo>
                  <a:cubicBezTo>
                    <a:pt x="62" y="156"/>
                    <a:pt x="62" y="151"/>
                    <a:pt x="6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51" y="147"/>
                    <a:pt x="266" y="162"/>
                    <a:pt x="266" y="182"/>
                  </a:cubicBezTo>
                  <a:cubicBezTo>
                    <a:pt x="266" y="202"/>
                    <a:pt x="250" y="218"/>
                    <a:pt x="230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59" name="原创设计师QQ598969553      _21"/>
          <p:cNvGrpSpPr/>
          <p:nvPr/>
        </p:nvGrpSpPr>
        <p:grpSpPr>
          <a:xfrm>
            <a:off x="1158193" y="3485638"/>
            <a:ext cx="543516" cy="541589"/>
            <a:chOff x="4805363" y="4148138"/>
            <a:chExt cx="895350" cy="892175"/>
          </a:xfrm>
          <a:solidFill>
            <a:schemeClr val="accent2"/>
          </a:solidFill>
        </p:grpSpPr>
        <p:sp>
          <p:nvSpPr>
            <p:cNvPr id="60" name="Freeform 67"/>
            <p:cNvSpPr>
              <a:spLocks/>
            </p:cNvSpPr>
            <p:nvPr/>
          </p:nvSpPr>
          <p:spPr bwMode="auto">
            <a:xfrm>
              <a:off x="5332413" y="4371975"/>
              <a:ext cx="103188" cy="66675"/>
            </a:xfrm>
            <a:custGeom>
              <a:avLst/>
              <a:gdLst>
                <a:gd name="T0" fmla="*/ 36 w 36"/>
                <a:gd name="T1" fmla="*/ 2 h 23"/>
                <a:gd name="T2" fmla="*/ 34 w 36"/>
                <a:gd name="T3" fmla="*/ 1 h 23"/>
                <a:gd name="T4" fmla="*/ 0 w 36"/>
                <a:gd name="T5" fmla="*/ 23 h 23"/>
                <a:gd name="T6" fmla="*/ 22 w 36"/>
                <a:gd name="T7" fmla="*/ 15 h 23"/>
                <a:gd name="T8" fmla="*/ 32 w 36"/>
                <a:gd name="T9" fmla="*/ 6 h 23"/>
                <a:gd name="T10" fmla="*/ 36 w 36"/>
                <a:gd name="T1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36" y="2"/>
                  </a:moveTo>
                  <a:cubicBezTo>
                    <a:pt x="35" y="2"/>
                    <a:pt x="35" y="1"/>
                    <a:pt x="34" y="1"/>
                  </a:cubicBezTo>
                  <a:cubicBezTo>
                    <a:pt x="19" y="0"/>
                    <a:pt x="5" y="9"/>
                    <a:pt x="0" y="23"/>
                  </a:cubicBezTo>
                  <a:cubicBezTo>
                    <a:pt x="8" y="22"/>
                    <a:pt x="15" y="19"/>
                    <a:pt x="22" y="15"/>
                  </a:cubicBezTo>
                  <a:cubicBezTo>
                    <a:pt x="25" y="12"/>
                    <a:pt x="29" y="10"/>
                    <a:pt x="32" y="6"/>
                  </a:cubicBezTo>
                  <a:cubicBezTo>
                    <a:pt x="32" y="6"/>
                    <a:pt x="35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" name="Freeform 68"/>
            <p:cNvSpPr>
              <a:spLocks/>
            </p:cNvSpPr>
            <p:nvPr/>
          </p:nvSpPr>
          <p:spPr bwMode="auto">
            <a:xfrm>
              <a:off x="5067301" y="4371975"/>
              <a:ext cx="103188" cy="66675"/>
            </a:xfrm>
            <a:custGeom>
              <a:avLst/>
              <a:gdLst>
                <a:gd name="T0" fmla="*/ 4 w 36"/>
                <a:gd name="T1" fmla="*/ 6 h 23"/>
                <a:gd name="T2" fmla="*/ 14 w 36"/>
                <a:gd name="T3" fmla="*/ 15 h 23"/>
                <a:gd name="T4" fmla="*/ 36 w 36"/>
                <a:gd name="T5" fmla="*/ 23 h 23"/>
                <a:gd name="T6" fmla="*/ 2 w 36"/>
                <a:gd name="T7" fmla="*/ 1 h 23"/>
                <a:gd name="T8" fmla="*/ 0 w 36"/>
                <a:gd name="T9" fmla="*/ 2 h 23"/>
                <a:gd name="T10" fmla="*/ 4 w 36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4" y="6"/>
                  </a:moveTo>
                  <a:cubicBezTo>
                    <a:pt x="7" y="10"/>
                    <a:pt x="10" y="12"/>
                    <a:pt x="14" y="15"/>
                  </a:cubicBezTo>
                  <a:cubicBezTo>
                    <a:pt x="21" y="19"/>
                    <a:pt x="28" y="22"/>
                    <a:pt x="36" y="23"/>
                  </a:cubicBezTo>
                  <a:cubicBezTo>
                    <a:pt x="31" y="9"/>
                    <a:pt x="17" y="0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1" y="3"/>
                    <a:pt x="3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" name="Freeform 69"/>
            <p:cNvSpPr>
              <a:spLocks noEditPoints="1"/>
            </p:cNvSpPr>
            <p:nvPr/>
          </p:nvSpPr>
          <p:spPr bwMode="auto">
            <a:xfrm>
              <a:off x="4805363" y="4148138"/>
              <a:ext cx="895350" cy="892175"/>
            </a:xfrm>
            <a:custGeom>
              <a:avLst/>
              <a:gdLst>
                <a:gd name="T0" fmla="*/ 155 w 311"/>
                <a:gd name="T1" fmla="*/ 0 h 310"/>
                <a:gd name="T2" fmla="*/ 0 w 311"/>
                <a:gd name="T3" fmla="*/ 155 h 310"/>
                <a:gd name="T4" fmla="*/ 155 w 311"/>
                <a:gd name="T5" fmla="*/ 310 h 310"/>
                <a:gd name="T6" fmla="*/ 311 w 311"/>
                <a:gd name="T7" fmla="*/ 155 h 310"/>
                <a:gd name="T8" fmla="*/ 155 w 311"/>
                <a:gd name="T9" fmla="*/ 0 h 310"/>
                <a:gd name="T10" fmla="*/ 187 w 311"/>
                <a:gd name="T11" fmla="*/ 73 h 310"/>
                <a:gd name="T12" fmla="*/ 208 w 311"/>
                <a:gd name="T13" fmla="*/ 65 h 310"/>
                <a:gd name="T14" fmla="*/ 227 w 311"/>
                <a:gd name="T15" fmla="*/ 67 h 310"/>
                <a:gd name="T16" fmla="*/ 217 w 311"/>
                <a:gd name="T17" fmla="*/ 102 h 310"/>
                <a:gd name="T18" fmla="*/ 208 w 311"/>
                <a:gd name="T19" fmla="*/ 108 h 310"/>
                <a:gd name="T20" fmla="*/ 166 w 311"/>
                <a:gd name="T21" fmla="*/ 108 h 310"/>
                <a:gd name="T22" fmla="*/ 187 w 311"/>
                <a:gd name="T23" fmla="*/ 73 h 310"/>
                <a:gd name="T24" fmla="*/ 148 w 311"/>
                <a:gd name="T25" fmla="*/ 92 h 310"/>
                <a:gd name="T26" fmla="*/ 163 w 311"/>
                <a:gd name="T27" fmla="*/ 92 h 310"/>
                <a:gd name="T28" fmla="*/ 163 w 311"/>
                <a:gd name="T29" fmla="*/ 108 h 310"/>
                <a:gd name="T30" fmla="*/ 148 w 311"/>
                <a:gd name="T31" fmla="*/ 108 h 310"/>
                <a:gd name="T32" fmla="*/ 148 w 311"/>
                <a:gd name="T33" fmla="*/ 92 h 310"/>
                <a:gd name="T34" fmla="*/ 83 w 311"/>
                <a:gd name="T35" fmla="*/ 67 h 310"/>
                <a:gd name="T36" fmla="*/ 102 w 311"/>
                <a:gd name="T37" fmla="*/ 65 h 310"/>
                <a:gd name="T38" fmla="*/ 123 w 311"/>
                <a:gd name="T39" fmla="*/ 73 h 310"/>
                <a:gd name="T40" fmla="*/ 143 w 311"/>
                <a:gd name="T41" fmla="*/ 108 h 310"/>
                <a:gd name="T42" fmla="*/ 102 w 311"/>
                <a:gd name="T43" fmla="*/ 108 h 310"/>
                <a:gd name="T44" fmla="*/ 92 w 311"/>
                <a:gd name="T45" fmla="*/ 102 h 310"/>
                <a:gd name="T46" fmla="*/ 83 w 311"/>
                <a:gd name="T47" fmla="*/ 67 h 310"/>
                <a:gd name="T48" fmla="*/ 238 w 311"/>
                <a:gd name="T49" fmla="*/ 245 h 310"/>
                <a:gd name="T50" fmla="*/ 73 w 311"/>
                <a:gd name="T51" fmla="*/ 245 h 310"/>
                <a:gd name="T52" fmla="*/ 73 w 311"/>
                <a:gd name="T53" fmla="*/ 114 h 310"/>
                <a:gd name="T54" fmla="*/ 116 w 311"/>
                <a:gd name="T55" fmla="*/ 114 h 310"/>
                <a:gd name="T56" fmla="*/ 137 w 311"/>
                <a:gd name="T57" fmla="*/ 114 h 310"/>
                <a:gd name="T58" fmla="*/ 137 w 311"/>
                <a:gd name="T59" fmla="*/ 118 h 310"/>
                <a:gd name="T60" fmla="*/ 137 w 311"/>
                <a:gd name="T61" fmla="*/ 183 h 310"/>
                <a:gd name="T62" fmla="*/ 156 w 311"/>
                <a:gd name="T63" fmla="*/ 167 h 310"/>
                <a:gd name="T64" fmla="*/ 175 w 311"/>
                <a:gd name="T65" fmla="*/ 183 h 310"/>
                <a:gd name="T66" fmla="*/ 175 w 311"/>
                <a:gd name="T67" fmla="*/ 117 h 310"/>
                <a:gd name="T68" fmla="*/ 175 w 311"/>
                <a:gd name="T69" fmla="*/ 114 h 310"/>
                <a:gd name="T70" fmla="*/ 194 w 311"/>
                <a:gd name="T71" fmla="*/ 114 h 310"/>
                <a:gd name="T72" fmla="*/ 238 w 311"/>
                <a:gd name="T73" fmla="*/ 114 h 310"/>
                <a:gd name="T74" fmla="*/ 238 w 311"/>
                <a:gd name="T75" fmla="*/ 24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10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0"/>
                    <a:pt x="70" y="310"/>
                    <a:pt x="155" y="310"/>
                  </a:cubicBezTo>
                  <a:cubicBezTo>
                    <a:pt x="241" y="310"/>
                    <a:pt x="311" y="240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close/>
                  <a:moveTo>
                    <a:pt x="187" y="73"/>
                  </a:moveTo>
                  <a:cubicBezTo>
                    <a:pt x="193" y="68"/>
                    <a:pt x="200" y="66"/>
                    <a:pt x="208" y="65"/>
                  </a:cubicBezTo>
                  <a:cubicBezTo>
                    <a:pt x="214" y="64"/>
                    <a:pt x="222" y="64"/>
                    <a:pt x="227" y="67"/>
                  </a:cubicBezTo>
                  <a:cubicBezTo>
                    <a:pt x="242" y="78"/>
                    <a:pt x="227" y="94"/>
                    <a:pt x="217" y="102"/>
                  </a:cubicBezTo>
                  <a:cubicBezTo>
                    <a:pt x="214" y="104"/>
                    <a:pt x="211" y="106"/>
                    <a:pt x="208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8" y="94"/>
                    <a:pt x="175" y="80"/>
                    <a:pt x="187" y="73"/>
                  </a:cubicBezTo>
                  <a:close/>
                  <a:moveTo>
                    <a:pt x="148" y="92"/>
                  </a:moveTo>
                  <a:cubicBezTo>
                    <a:pt x="148" y="82"/>
                    <a:pt x="163" y="82"/>
                    <a:pt x="163" y="92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48" y="108"/>
                    <a:pt x="148" y="108"/>
                    <a:pt x="148" y="108"/>
                  </a:cubicBezTo>
                  <a:lnTo>
                    <a:pt x="148" y="92"/>
                  </a:lnTo>
                  <a:close/>
                  <a:moveTo>
                    <a:pt x="83" y="67"/>
                  </a:moveTo>
                  <a:cubicBezTo>
                    <a:pt x="88" y="64"/>
                    <a:pt x="96" y="64"/>
                    <a:pt x="102" y="65"/>
                  </a:cubicBezTo>
                  <a:cubicBezTo>
                    <a:pt x="109" y="66"/>
                    <a:pt x="116" y="68"/>
                    <a:pt x="123" y="73"/>
                  </a:cubicBezTo>
                  <a:cubicBezTo>
                    <a:pt x="135" y="80"/>
                    <a:pt x="142" y="94"/>
                    <a:pt x="143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9" y="106"/>
                    <a:pt x="96" y="104"/>
                    <a:pt x="92" y="102"/>
                  </a:cubicBezTo>
                  <a:cubicBezTo>
                    <a:pt x="82" y="94"/>
                    <a:pt x="67" y="78"/>
                    <a:pt x="83" y="67"/>
                  </a:cubicBezTo>
                  <a:close/>
                  <a:moveTo>
                    <a:pt x="238" y="245"/>
                  </a:moveTo>
                  <a:cubicBezTo>
                    <a:pt x="73" y="245"/>
                    <a:pt x="73" y="245"/>
                    <a:pt x="73" y="245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7" y="118"/>
                    <a:pt x="137" y="118"/>
                    <a:pt x="137" y="118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94" y="114"/>
                    <a:pt x="194" y="114"/>
                    <a:pt x="194" y="114"/>
                  </a:cubicBezTo>
                  <a:cubicBezTo>
                    <a:pt x="238" y="114"/>
                    <a:pt x="238" y="114"/>
                    <a:pt x="238" y="114"/>
                  </a:cubicBezTo>
                  <a:lnTo>
                    <a:pt x="23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63" name="原创设计师QQ598969553      _22"/>
          <p:cNvSpPr>
            <a:spLocks noEditPoints="1"/>
          </p:cNvSpPr>
          <p:nvPr/>
        </p:nvSpPr>
        <p:spPr bwMode="auto">
          <a:xfrm>
            <a:off x="1484313" y="3157538"/>
            <a:ext cx="247650" cy="195262"/>
          </a:xfrm>
          <a:custGeom>
            <a:avLst/>
            <a:gdLst>
              <a:gd name="T0" fmla="*/ 141 w 141"/>
              <a:gd name="T1" fmla="*/ 41 h 112"/>
              <a:gd name="T2" fmla="*/ 127 w 141"/>
              <a:gd name="T3" fmla="*/ 26 h 112"/>
              <a:gd name="T4" fmla="*/ 114 w 141"/>
              <a:gd name="T5" fmla="*/ 0 h 112"/>
              <a:gd name="T6" fmla="*/ 28 w 141"/>
              <a:gd name="T7" fmla="*/ 0 h 112"/>
              <a:gd name="T8" fmla="*/ 14 w 141"/>
              <a:gd name="T9" fmla="*/ 26 h 112"/>
              <a:gd name="T10" fmla="*/ 0 w 141"/>
              <a:gd name="T11" fmla="*/ 41 h 112"/>
              <a:gd name="T12" fmla="*/ 0 w 141"/>
              <a:gd name="T13" fmla="*/ 86 h 112"/>
              <a:gd name="T14" fmla="*/ 0 w 141"/>
              <a:gd name="T15" fmla="*/ 90 h 112"/>
              <a:gd name="T16" fmla="*/ 0 w 141"/>
              <a:gd name="T17" fmla="*/ 106 h 112"/>
              <a:gd name="T18" fmla="*/ 7 w 141"/>
              <a:gd name="T19" fmla="*/ 112 h 112"/>
              <a:gd name="T20" fmla="*/ 27 w 141"/>
              <a:gd name="T21" fmla="*/ 112 h 112"/>
              <a:gd name="T22" fmla="*/ 34 w 141"/>
              <a:gd name="T23" fmla="*/ 106 h 112"/>
              <a:gd name="T24" fmla="*/ 34 w 141"/>
              <a:gd name="T25" fmla="*/ 90 h 112"/>
              <a:gd name="T26" fmla="*/ 108 w 141"/>
              <a:gd name="T27" fmla="*/ 90 h 112"/>
              <a:gd name="T28" fmla="*/ 108 w 141"/>
              <a:gd name="T29" fmla="*/ 106 h 112"/>
              <a:gd name="T30" fmla="*/ 114 w 141"/>
              <a:gd name="T31" fmla="*/ 112 h 112"/>
              <a:gd name="T32" fmla="*/ 135 w 141"/>
              <a:gd name="T33" fmla="*/ 112 h 112"/>
              <a:gd name="T34" fmla="*/ 141 w 141"/>
              <a:gd name="T35" fmla="*/ 106 h 112"/>
              <a:gd name="T36" fmla="*/ 141 w 141"/>
              <a:gd name="T37" fmla="*/ 90 h 112"/>
              <a:gd name="T38" fmla="*/ 141 w 141"/>
              <a:gd name="T39" fmla="*/ 41 h 112"/>
              <a:gd name="T40" fmla="*/ 35 w 141"/>
              <a:gd name="T41" fmla="*/ 10 h 112"/>
              <a:gd name="T42" fmla="*/ 106 w 141"/>
              <a:gd name="T43" fmla="*/ 10 h 112"/>
              <a:gd name="T44" fmla="*/ 118 w 141"/>
              <a:gd name="T45" fmla="*/ 32 h 112"/>
              <a:gd name="T46" fmla="*/ 24 w 141"/>
              <a:gd name="T47" fmla="*/ 32 h 112"/>
              <a:gd name="T48" fmla="*/ 35 w 141"/>
              <a:gd name="T49" fmla="*/ 10 h 112"/>
              <a:gd name="T50" fmla="*/ 41 w 141"/>
              <a:gd name="T51" fmla="*/ 79 h 112"/>
              <a:gd name="T52" fmla="*/ 13 w 141"/>
              <a:gd name="T53" fmla="*/ 79 h 112"/>
              <a:gd name="T54" fmla="*/ 13 w 141"/>
              <a:gd name="T55" fmla="*/ 64 h 112"/>
              <a:gd name="T56" fmla="*/ 41 w 141"/>
              <a:gd name="T57" fmla="*/ 64 h 112"/>
              <a:gd name="T58" fmla="*/ 41 w 141"/>
              <a:gd name="T59" fmla="*/ 79 h 112"/>
              <a:gd name="T60" fmla="*/ 129 w 141"/>
              <a:gd name="T61" fmla="*/ 79 h 112"/>
              <a:gd name="T62" fmla="*/ 100 w 141"/>
              <a:gd name="T63" fmla="*/ 79 h 112"/>
              <a:gd name="T64" fmla="*/ 100 w 141"/>
              <a:gd name="T65" fmla="*/ 64 h 112"/>
              <a:gd name="T66" fmla="*/ 129 w 141"/>
              <a:gd name="T67" fmla="*/ 64 h 112"/>
              <a:gd name="T68" fmla="*/ 129 w 141"/>
              <a:gd name="T69" fmla="*/ 7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1" h="112">
                <a:moveTo>
                  <a:pt x="141" y="41"/>
                </a:moveTo>
                <a:cubicBezTo>
                  <a:pt x="127" y="26"/>
                  <a:pt x="127" y="26"/>
                  <a:pt x="127" y="26"/>
                </a:cubicBezTo>
                <a:cubicBezTo>
                  <a:pt x="114" y="0"/>
                  <a:pt x="114" y="0"/>
                  <a:pt x="114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4" y="26"/>
                  <a:pt x="14" y="26"/>
                  <a:pt x="14" y="2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0"/>
                  <a:pt x="3" y="112"/>
                  <a:pt x="7" y="112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31" y="112"/>
                  <a:pt x="34" y="110"/>
                  <a:pt x="34" y="106"/>
                </a:cubicBezTo>
                <a:cubicBezTo>
                  <a:pt x="34" y="90"/>
                  <a:pt x="34" y="90"/>
                  <a:pt x="34" y="90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8" y="110"/>
                  <a:pt x="111" y="112"/>
                  <a:pt x="114" y="112"/>
                </a:cubicBezTo>
                <a:cubicBezTo>
                  <a:pt x="135" y="112"/>
                  <a:pt x="135" y="112"/>
                  <a:pt x="135" y="112"/>
                </a:cubicBezTo>
                <a:cubicBezTo>
                  <a:pt x="138" y="112"/>
                  <a:pt x="141" y="110"/>
                  <a:pt x="141" y="106"/>
                </a:cubicBezTo>
                <a:cubicBezTo>
                  <a:pt x="141" y="90"/>
                  <a:pt x="141" y="90"/>
                  <a:pt x="141" y="90"/>
                </a:cubicBezTo>
                <a:lnTo>
                  <a:pt x="141" y="41"/>
                </a:lnTo>
                <a:close/>
                <a:moveTo>
                  <a:pt x="35" y="10"/>
                </a:moveTo>
                <a:cubicBezTo>
                  <a:pt x="106" y="10"/>
                  <a:pt x="106" y="10"/>
                  <a:pt x="106" y="10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24" y="32"/>
                  <a:pt x="24" y="32"/>
                  <a:pt x="24" y="32"/>
                </a:cubicBezTo>
                <a:lnTo>
                  <a:pt x="35" y="10"/>
                </a:lnTo>
                <a:close/>
                <a:moveTo>
                  <a:pt x="4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64"/>
                  <a:pt x="13" y="64"/>
                  <a:pt x="13" y="64"/>
                </a:cubicBezTo>
                <a:cubicBezTo>
                  <a:pt x="41" y="64"/>
                  <a:pt x="41" y="64"/>
                  <a:pt x="41" y="64"/>
                </a:cubicBezTo>
                <a:lnTo>
                  <a:pt x="41" y="79"/>
                </a:lnTo>
                <a:close/>
                <a:moveTo>
                  <a:pt x="129" y="79"/>
                </a:moveTo>
                <a:cubicBezTo>
                  <a:pt x="100" y="79"/>
                  <a:pt x="100" y="79"/>
                  <a:pt x="100" y="79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129" y="64"/>
                  <a:pt x="129" y="64"/>
                  <a:pt x="129" y="64"/>
                </a:cubicBezTo>
                <a:lnTo>
                  <a:pt x="129" y="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64" name="原创设计师QQ598969553      _23"/>
          <p:cNvGrpSpPr/>
          <p:nvPr/>
        </p:nvGrpSpPr>
        <p:grpSpPr>
          <a:xfrm>
            <a:off x="2457052" y="3222647"/>
            <a:ext cx="264112" cy="171636"/>
            <a:chOff x="7145338" y="3587750"/>
            <a:chExt cx="566738" cy="368300"/>
          </a:xfrm>
          <a:solidFill>
            <a:schemeClr val="accent1"/>
          </a:solidFill>
        </p:grpSpPr>
        <p:sp>
          <p:nvSpPr>
            <p:cNvPr id="65" name="Freeform 146"/>
            <p:cNvSpPr>
              <a:spLocks/>
            </p:cNvSpPr>
            <p:nvPr/>
          </p:nvSpPr>
          <p:spPr bwMode="auto">
            <a:xfrm>
              <a:off x="7250113" y="3816350"/>
              <a:ext cx="153988" cy="139700"/>
            </a:xfrm>
            <a:custGeom>
              <a:avLst/>
              <a:gdLst>
                <a:gd name="T0" fmla="*/ 33 w 41"/>
                <a:gd name="T1" fmla="*/ 0 h 37"/>
                <a:gd name="T2" fmla="*/ 15 w 41"/>
                <a:gd name="T3" fmla="*/ 6 h 37"/>
                <a:gd name="T4" fmla="*/ 10 w 41"/>
                <a:gd name="T5" fmla="*/ 5 h 37"/>
                <a:gd name="T6" fmla="*/ 10 w 41"/>
                <a:gd name="T7" fmla="*/ 6 h 37"/>
                <a:gd name="T8" fmla="*/ 6 w 41"/>
                <a:gd name="T9" fmla="*/ 31 h 37"/>
                <a:gd name="T10" fmla="*/ 32 w 41"/>
                <a:gd name="T11" fmla="*/ 28 h 37"/>
                <a:gd name="T12" fmla="*/ 35 w 41"/>
                <a:gd name="T13" fmla="*/ 2 h 37"/>
                <a:gd name="T14" fmla="*/ 33 w 41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3" y="0"/>
                  </a:moveTo>
                  <a:cubicBezTo>
                    <a:pt x="28" y="4"/>
                    <a:pt x="22" y="6"/>
                    <a:pt x="15" y="6"/>
                  </a:cubicBezTo>
                  <a:cubicBezTo>
                    <a:pt x="14" y="6"/>
                    <a:pt x="12" y="6"/>
                    <a:pt x="10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2" y="14"/>
                    <a:pt x="0" y="25"/>
                    <a:pt x="6" y="31"/>
                  </a:cubicBezTo>
                  <a:cubicBezTo>
                    <a:pt x="13" y="37"/>
                    <a:pt x="24" y="36"/>
                    <a:pt x="32" y="28"/>
                  </a:cubicBezTo>
                  <a:cubicBezTo>
                    <a:pt x="40" y="20"/>
                    <a:pt x="41" y="8"/>
                    <a:pt x="35" y="2"/>
                  </a:cubicBezTo>
                  <a:cubicBezTo>
                    <a:pt x="34" y="2"/>
                    <a:pt x="34" y="1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6" name="Freeform 147"/>
            <p:cNvSpPr>
              <a:spLocks/>
            </p:cNvSpPr>
            <p:nvPr/>
          </p:nvSpPr>
          <p:spPr bwMode="auto">
            <a:xfrm>
              <a:off x="7145338" y="3587750"/>
              <a:ext cx="266700" cy="236537"/>
            </a:xfrm>
            <a:custGeom>
              <a:avLst/>
              <a:gdLst>
                <a:gd name="T0" fmla="*/ 16 w 71"/>
                <a:gd name="T1" fmla="*/ 51 h 63"/>
                <a:gd name="T2" fmla="*/ 42 w 71"/>
                <a:gd name="T3" fmla="*/ 63 h 63"/>
                <a:gd name="T4" fmla="*/ 43 w 71"/>
                <a:gd name="T5" fmla="*/ 63 h 63"/>
                <a:gd name="T6" fmla="*/ 56 w 71"/>
                <a:gd name="T7" fmla="*/ 60 h 63"/>
                <a:gd name="T8" fmla="*/ 60 w 71"/>
                <a:gd name="T9" fmla="*/ 56 h 63"/>
                <a:gd name="T10" fmla="*/ 55 w 71"/>
                <a:gd name="T11" fmla="*/ 12 h 63"/>
                <a:gd name="T12" fmla="*/ 28 w 71"/>
                <a:gd name="T13" fmla="*/ 0 h 63"/>
                <a:gd name="T14" fmla="*/ 11 w 71"/>
                <a:gd name="T15" fmla="*/ 7 h 63"/>
                <a:gd name="T16" fmla="*/ 16 w 71"/>
                <a:gd name="T17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16" y="51"/>
                  </a:moveTo>
                  <a:cubicBezTo>
                    <a:pt x="24" y="58"/>
                    <a:pt x="33" y="63"/>
                    <a:pt x="42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8" y="63"/>
                    <a:pt x="52" y="62"/>
                    <a:pt x="56" y="60"/>
                  </a:cubicBezTo>
                  <a:cubicBezTo>
                    <a:pt x="58" y="59"/>
                    <a:pt x="59" y="58"/>
                    <a:pt x="60" y="56"/>
                  </a:cubicBezTo>
                  <a:cubicBezTo>
                    <a:pt x="71" y="46"/>
                    <a:pt x="69" y="26"/>
                    <a:pt x="55" y="12"/>
                  </a:cubicBezTo>
                  <a:cubicBezTo>
                    <a:pt x="47" y="4"/>
                    <a:pt x="37" y="0"/>
                    <a:pt x="28" y="0"/>
                  </a:cubicBezTo>
                  <a:cubicBezTo>
                    <a:pt x="21" y="0"/>
                    <a:pt x="15" y="2"/>
                    <a:pt x="11" y="7"/>
                  </a:cubicBezTo>
                  <a:cubicBezTo>
                    <a:pt x="0" y="17"/>
                    <a:pt x="3" y="37"/>
                    <a:pt x="16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7" name="Freeform 148"/>
            <p:cNvSpPr>
              <a:spLocks/>
            </p:cNvSpPr>
            <p:nvPr/>
          </p:nvSpPr>
          <p:spPr bwMode="auto">
            <a:xfrm>
              <a:off x="7450138" y="3816350"/>
              <a:ext cx="157163" cy="139700"/>
            </a:xfrm>
            <a:custGeom>
              <a:avLst/>
              <a:gdLst>
                <a:gd name="T0" fmla="*/ 35 w 42"/>
                <a:gd name="T1" fmla="*/ 31 h 37"/>
                <a:gd name="T2" fmla="*/ 32 w 42"/>
                <a:gd name="T3" fmla="*/ 6 h 37"/>
                <a:gd name="T4" fmla="*/ 32 w 42"/>
                <a:gd name="T5" fmla="*/ 5 h 37"/>
                <a:gd name="T6" fmla="*/ 26 w 42"/>
                <a:gd name="T7" fmla="*/ 6 h 37"/>
                <a:gd name="T8" fmla="*/ 9 w 42"/>
                <a:gd name="T9" fmla="*/ 0 h 37"/>
                <a:gd name="T10" fmla="*/ 7 w 42"/>
                <a:gd name="T11" fmla="*/ 2 h 37"/>
                <a:gd name="T12" fmla="*/ 10 w 42"/>
                <a:gd name="T13" fmla="*/ 28 h 37"/>
                <a:gd name="T14" fmla="*/ 35 w 42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7">
                  <a:moveTo>
                    <a:pt x="35" y="31"/>
                  </a:moveTo>
                  <a:cubicBezTo>
                    <a:pt x="42" y="25"/>
                    <a:pt x="40" y="14"/>
                    <a:pt x="32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6"/>
                    <a:pt x="28" y="6"/>
                    <a:pt x="26" y="6"/>
                  </a:cubicBezTo>
                  <a:cubicBezTo>
                    <a:pt x="20" y="6"/>
                    <a:pt x="14" y="4"/>
                    <a:pt x="9" y="0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0" y="8"/>
                    <a:pt x="2" y="20"/>
                    <a:pt x="10" y="28"/>
                  </a:cubicBezTo>
                  <a:cubicBezTo>
                    <a:pt x="18" y="36"/>
                    <a:pt x="29" y="37"/>
                    <a:pt x="35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8" name="Freeform 149"/>
            <p:cNvSpPr>
              <a:spLocks/>
            </p:cNvSpPr>
            <p:nvPr/>
          </p:nvSpPr>
          <p:spPr bwMode="auto">
            <a:xfrm>
              <a:off x="7445376" y="3587750"/>
              <a:ext cx="266700" cy="236537"/>
            </a:xfrm>
            <a:custGeom>
              <a:avLst/>
              <a:gdLst>
                <a:gd name="T0" fmla="*/ 60 w 71"/>
                <a:gd name="T1" fmla="*/ 7 h 63"/>
                <a:gd name="T2" fmla="*/ 43 w 71"/>
                <a:gd name="T3" fmla="*/ 0 h 63"/>
                <a:gd name="T4" fmla="*/ 16 w 71"/>
                <a:gd name="T5" fmla="*/ 12 h 63"/>
                <a:gd name="T6" fmla="*/ 10 w 71"/>
                <a:gd name="T7" fmla="*/ 56 h 63"/>
                <a:gd name="T8" fmla="*/ 15 w 71"/>
                <a:gd name="T9" fmla="*/ 60 h 63"/>
                <a:gd name="T10" fmla="*/ 27 w 71"/>
                <a:gd name="T11" fmla="*/ 63 h 63"/>
                <a:gd name="T12" fmla="*/ 29 w 71"/>
                <a:gd name="T13" fmla="*/ 63 h 63"/>
                <a:gd name="T14" fmla="*/ 55 w 71"/>
                <a:gd name="T15" fmla="*/ 51 h 63"/>
                <a:gd name="T16" fmla="*/ 60 w 71"/>
                <a:gd name="T1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60" y="7"/>
                  </a:moveTo>
                  <a:cubicBezTo>
                    <a:pt x="56" y="2"/>
                    <a:pt x="50" y="0"/>
                    <a:pt x="43" y="0"/>
                  </a:cubicBezTo>
                  <a:cubicBezTo>
                    <a:pt x="34" y="0"/>
                    <a:pt x="24" y="4"/>
                    <a:pt x="16" y="12"/>
                  </a:cubicBezTo>
                  <a:cubicBezTo>
                    <a:pt x="2" y="26"/>
                    <a:pt x="0" y="46"/>
                    <a:pt x="10" y="56"/>
                  </a:cubicBezTo>
                  <a:cubicBezTo>
                    <a:pt x="12" y="58"/>
                    <a:pt x="13" y="59"/>
                    <a:pt x="15" y="60"/>
                  </a:cubicBezTo>
                  <a:cubicBezTo>
                    <a:pt x="18" y="62"/>
                    <a:pt x="23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37" y="63"/>
                    <a:pt x="47" y="58"/>
                    <a:pt x="55" y="51"/>
                  </a:cubicBezTo>
                  <a:cubicBezTo>
                    <a:pt x="68" y="37"/>
                    <a:pt x="71" y="17"/>
                    <a:pt x="6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9" name="Freeform 150"/>
            <p:cNvSpPr>
              <a:spLocks/>
            </p:cNvSpPr>
            <p:nvPr/>
          </p:nvSpPr>
          <p:spPr bwMode="auto">
            <a:xfrm>
              <a:off x="7381876" y="3606800"/>
              <a:ext cx="93663" cy="333375"/>
            </a:xfrm>
            <a:custGeom>
              <a:avLst/>
              <a:gdLst>
                <a:gd name="T0" fmla="*/ 23 w 25"/>
                <a:gd name="T1" fmla="*/ 4 h 89"/>
                <a:gd name="T2" fmla="*/ 20 w 25"/>
                <a:gd name="T3" fmla="*/ 1 h 89"/>
                <a:gd name="T4" fmla="*/ 14 w 25"/>
                <a:gd name="T5" fmla="*/ 10 h 89"/>
                <a:gd name="T6" fmla="*/ 12 w 25"/>
                <a:gd name="T7" fmla="*/ 10 h 89"/>
                <a:gd name="T8" fmla="*/ 11 w 25"/>
                <a:gd name="T9" fmla="*/ 10 h 89"/>
                <a:gd name="T10" fmla="*/ 5 w 25"/>
                <a:gd name="T11" fmla="*/ 1 h 89"/>
                <a:gd name="T12" fmla="*/ 2 w 25"/>
                <a:gd name="T13" fmla="*/ 4 h 89"/>
                <a:gd name="T14" fmla="*/ 8 w 25"/>
                <a:gd name="T15" fmla="*/ 13 h 89"/>
                <a:gd name="T16" fmla="*/ 7 w 25"/>
                <a:gd name="T17" fmla="*/ 15 h 89"/>
                <a:gd name="T18" fmla="*/ 7 w 25"/>
                <a:gd name="T19" fmla="*/ 27 h 89"/>
                <a:gd name="T20" fmla="*/ 7 w 25"/>
                <a:gd name="T21" fmla="*/ 41 h 89"/>
                <a:gd name="T22" fmla="*/ 7 w 25"/>
                <a:gd name="T23" fmla="*/ 83 h 89"/>
                <a:gd name="T24" fmla="*/ 12 w 25"/>
                <a:gd name="T25" fmla="*/ 89 h 89"/>
                <a:gd name="T26" fmla="*/ 18 w 25"/>
                <a:gd name="T27" fmla="*/ 83 h 89"/>
                <a:gd name="T28" fmla="*/ 18 w 25"/>
                <a:gd name="T29" fmla="*/ 41 h 89"/>
                <a:gd name="T30" fmla="*/ 18 w 25"/>
                <a:gd name="T31" fmla="*/ 27 h 89"/>
                <a:gd name="T32" fmla="*/ 18 w 25"/>
                <a:gd name="T33" fmla="*/ 15 h 89"/>
                <a:gd name="T34" fmla="*/ 17 w 25"/>
                <a:gd name="T35" fmla="*/ 13 h 89"/>
                <a:gd name="T36" fmla="*/ 23 w 25"/>
                <a:gd name="T37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9">
                  <a:moveTo>
                    <a:pt x="23" y="4"/>
                  </a:moveTo>
                  <a:cubicBezTo>
                    <a:pt x="25" y="2"/>
                    <a:pt x="22" y="0"/>
                    <a:pt x="20" y="1"/>
                  </a:cubicBezTo>
                  <a:cubicBezTo>
                    <a:pt x="18" y="4"/>
                    <a:pt x="16" y="7"/>
                    <a:pt x="14" y="10"/>
                  </a:cubicBezTo>
                  <a:cubicBezTo>
                    <a:pt x="14" y="10"/>
                    <a:pt x="13" y="10"/>
                    <a:pt x="12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9" y="7"/>
                    <a:pt x="7" y="4"/>
                    <a:pt x="5" y="1"/>
                  </a:cubicBezTo>
                  <a:cubicBezTo>
                    <a:pt x="3" y="0"/>
                    <a:pt x="0" y="2"/>
                    <a:pt x="2" y="4"/>
                  </a:cubicBezTo>
                  <a:cubicBezTo>
                    <a:pt x="4" y="7"/>
                    <a:pt x="6" y="9"/>
                    <a:pt x="8" y="13"/>
                  </a:cubicBezTo>
                  <a:cubicBezTo>
                    <a:pt x="7" y="13"/>
                    <a:pt x="7" y="14"/>
                    <a:pt x="7" y="1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6"/>
                    <a:pt x="9" y="89"/>
                    <a:pt x="12" y="89"/>
                  </a:cubicBezTo>
                  <a:cubicBezTo>
                    <a:pt x="15" y="89"/>
                    <a:pt x="18" y="86"/>
                    <a:pt x="18" y="8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3"/>
                    <a:pt x="17" y="13"/>
                  </a:cubicBezTo>
                  <a:cubicBezTo>
                    <a:pt x="19" y="9"/>
                    <a:pt x="20" y="7"/>
                    <a:pt x="23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70" name="原创设计师QQ598969553      _24"/>
          <p:cNvGrpSpPr/>
          <p:nvPr/>
        </p:nvGrpSpPr>
        <p:grpSpPr>
          <a:xfrm>
            <a:off x="1490121" y="2805394"/>
            <a:ext cx="301843" cy="207147"/>
            <a:chOff x="5070476" y="2692400"/>
            <a:chExt cx="647700" cy="444500"/>
          </a:xfrm>
          <a:solidFill>
            <a:schemeClr val="accent2"/>
          </a:solidFill>
        </p:grpSpPr>
        <p:sp>
          <p:nvSpPr>
            <p:cNvPr id="71" name="Freeform 151"/>
            <p:cNvSpPr>
              <a:spLocks noEditPoints="1"/>
            </p:cNvSpPr>
            <p:nvPr/>
          </p:nvSpPr>
          <p:spPr bwMode="auto">
            <a:xfrm>
              <a:off x="5070476" y="3076575"/>
              <a:ext cx="647700" cy="60325"/>
            </a:xfrm>
            <a:custGeom>
              <a:avLst/>
              <a:gdLst>
                <a:gd name="T0" fmla="*/ 408 w 408"/>
                <a:gd name="T1" fmla="*/ 0 h 38"/>
                <a:gd name="T2" fmla="*/ 0 w 408"/>
                <a:gd name="T3" fmla="*/ 0 h 38"/>
                <a:gd name="T4" fmla="*/ 0 w 408"/>
                <a:gd name="T5" fmla="*/ 38 h 38"/>
                <a:gd name="T6" fmla="*/ 408 w 408"/>
                <a:gd name="T7" fmla="*/ 38 h 38"/>
                <a:gd name="T8" fmla="*/ 408 w 408"/>
                <a:gd name="T9" fmla="*/ 0 h 38"/>
                <a:gd name="T10" fmla="*/ 389 w 408"/>
                <a:gd name="T11" fmla="*/ 24 h 38"/>
                <a:gd name="T12" fmla="*/ 355 w 408"/>
                <a:gd name="T13" fmla="*/ 24 h 38"/>
                <a:gd name="T14" fmla="*/ 355 w 408"/>
                <a:gd name="T15" fmla="*/ 14 h 38"/>
                <a:gd name="T16" fmla="*/ 389 w 408"/>
                <a:gd name="T17" fmla="*/ 14 h 38"/>
                <a:gd name="T18" fmla="*/ 389 w 408"/>
                <a:gd name="T1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8" h="38">
                  <a:moveTo>
                    <a:pt x="40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08" y="38"/>
                  </a:lnTo>
                  <a:lnTo>
                    <a:pt x="408" y="0"/>
                  </a:lnTo>
                  <a:close/>
                  <a:moveTo>
                    <a:pt x="389" y="24"/>
                  </a:moveTo>
                  <a:lnTo>
                    <a:pt x="355" y="24"/>
                  </a:lnTo>
                  <a:lnTo>
                    <a:pt x="355" y="14"/>
                  </a:lnTo>
                  <a:lnTo>
                    <a:pt x="389" y="14"/>
                  </a:lnTo>
                  <a:lnTo>
                    <a:pt x="38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2" name="Freeform 152"/>
            <p:cNvSpPr>
              <a:spLocks noEditPoints="1"/>
            </p:cNvSpPr>
            <p:nvPr/>
          </p:nvSpPr>
          <p:spPr bwMode="auto">
            <a:xfrm>
              <a:off x="5100638" y="2692400"/>
              <a:ext cx="587375" cy="365125"/>
            </a:xfrm>
            <a:custGeom>
              <a:avLst/>
              <a:gdLst>
                <a:gd name="T0" fmla="*/ 370 w 370"/>
                <a:gd name="T1" fmla="*/ 0 h 230"/>
                <a:gd name="T2" fmla="*/ 0 w 370"/>
                <a:gd name="T3" fmla="*/ 0 h 230"/>
                <a:gd name="T4" fmla="*/ 0 w 370"/>
                <a:gd name="T5" fmla="*/ 230 h 230"/>
                <a:gd name="T6" fmla="*/ 370 w 370"/>
                <a:gd name="T7" fmla="*/ 230 h 230"/>
                <a:gd name="T8" fmla="*/ 370 w 370"/>
                <a:gd name="T9" fmla="*/ 0 h 230"/>
                <a:gd name="T10" fmla="*/ 329 w 370"/>
                <a:gd name="T11" fmla="*/ 197 h 230"/>
                <a:gd name="T12" fmla="*/ 41 w 370"/>
                <a:gd name="T13" fmla="*/ 197 h 230"/>
                <a:gd name="T14" fmla="*/ 41 w 370"/>
                <a:gd name="T15" fmla="*/ 34 h 230"/>
                <a:gd name="T16" fmla="*/ 329 w 370"/>
                <a:gd name="T17" fmla="*/ 34 h 230"/>
                <a:gd name="T18" fmla="*/ 329 w 370"/>
                <a:gd name="T19" fmla="*/ 19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230">
                  <a:moveTo>
                    <a:pt x="370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370" y="230"/>
                  </a:lnTo>
                  <a:lnTo>
                    <a:pt x="370" y="0"/>
                  </a:lnTo>
                  <a:close/>
                  <a:moveTo>
                    <a:pt x="329" y="197"/>
                  </a:moveTo>
                  <a:lnTo>
                    <a:pt x="41" y="197"/>
                  </a:lnTo>
                  <a:lnTo>
                    <a:pt x="41" y="34"/>
                  </a:lnTo>
                  <a:lnTo>
                    <a:pt x="329" y="34"/>
                  </a:lnTo>
                  <a:lnTo>
                    <a:pt x="329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73" name="原创设计师QQ598969553      _25"/>
          <p:cNvSpPr>
            <a:spLocks noEditPoints="1"/>
          </p:cNvSpPr>
          <p:nvPr/>
        </p:nvSpPr>
        <p:spPr bwMode="auto">
          <a:xfrm>
            <a:off x="2292350" y="3432175"/>
            <a:ext cx="207963" cy="228600"/>
          </a:xfrm>
          <a:custGeom>
            <a:avLst/>
            <a:gdLst>
              <a:gd name="T0" fmla="*/ 147 w 282"/>
              <a:gd name="T1" fmla="*/ 0 h 308"/>
              <a:gd name="T2" fmla="*/ 145 w 282"/>
              <a:gd name="T3" fmla="*/ 2 h 308"/>
              <a:gd name="T4" fmla="*/ 3 w 282"/>
              <a:gd name="T5" fmla="*/ 218 h 308"/>
              <a:gd name="T6" fmla="*/ 0 w 282"/>
              <a:gd name="T7" fmla="*/ 218 h 308"/>
              <a:gd name="T8" fmla="*/ 3 w 282"/>
              <a:gd name="T9" fmla="*/ 220 h 308"/>
              <a:gd name="T10" fmla="*/ 133 w 282"/>
              <a:gd name="T11" fmla="*/ 308 h 308"/>
              <a:gd name="T12" fmla="*/ 135 w 282"/>
              <a:gd name="T13" fmla="*/ 308 h 308"/>
              <a:gd name="T14" fmla="*/ 135 w 282"/>
              <a:gd name="T15" fmla="*/ 308 h 308"/>
              <a:gd name="T16" fmla="*/ 280 w 282"/>
              <a:gd name="T17" fmla="*/ 92 h 308"/>
              <a:gd name="T18" fmla="*/ 282 w 282"/>
              <a:gd name="T19" fmla="*/ 90 h 308"/>
              <a:gd name="T20" fmla="*/ 280 w 282"/>
              <a:gd name="T21" fmla="*/ 90 h 308"/>
              <a:gd name="T22" fmla="*/ 249 w 282"/>
              <a:gd name="T23" fmla="*/ 68 h 308"/>
              <a:gd name="T24" fmla="*/ 263 w 282"/>
              <a:gd name="T25" fmla="*/ 47 h 308"/>
              <a:gd name="T26" fmla="*/ 263 w 282"/>
              <a:gd name="T27" fmla="*/ 45 h 308"/>
              <a:gd name="T28" fmla="*/ 263 w 282"/>
              <a:gd name="T29" fmla="*/ 45 h 308"/>
              <a:gd name="T30" fmla="*/ 197 w 282"/>
              <a:gd name="T31" fmla="*/ 0 h 308"/>
              <a:gd name="T32" fmla="*/ 195 w 282"/>
              <a:gd name="T33" fmla="*/ 0 h 308"/>
              <a:gd name="T34" fmla="*/ 195 w 282"/>
              <a:gd name="T35" fmla="*/ 0 h 308"/>
              <a:gd name="T36" fmla="*/ 180 w 282"/>
              <a:gd name="T37" fmla="*/ 24 h 308"/>
              <a:gd name="T38" fmla="*/ 147 w 282"/>
              <a:gd name="T39" fmla="*/ 2 h 308"/>
              <a:gd name="T40" fmla="*/ 147 w 282"/>
              <a:gd name="T41" fmla="*/ 0 h 308"/>
              <a:gd name="T42" fmla="*/ 171 w 282"/>
              <a:gd name="T43" fmla="*/ 211 h 308"/>
              <a:gd name="T44" fmla="*/ 76 w 282"/>
              <a:gd name="T45" fmla="*/ 147 h 308"/>
              <a:gd name="T46" fmla="*/ 109 w 282"/>
              <a:gd name="T47" fmla="*/ 97 h 308"/>
              <a:gd name="T48" fmla="*/ 206 w 282"/>
              <a:gd name="T49" fmla="*/ 161 h 308"/>
              <a:gd name="T50" fmla="*/ 171 w 282"/>
              <a:gd name="T51" fmla="*/ 211 h 308"/>
              <a:gd name="T52" fmla="*/ 128 w 282"/>
              <a:gd name="T53" fmla="*/ 274 h 308"/>
              <a:gd name="T54" fmla="*/ 34 w 282"/>
              <a:gd name="T55" fmla="*/ 211 h 308"/>
              <a:gd name="T56" fmla="*/ 67 w 282"/>
              <a:gd name="T57" fmla="*/ 161 h 308"/>
              <a:gd name="T58" fmla="*/ 164 w 282"/>
              <a:gd name="T59" fmla="*/ 225 h 308"/>
              <a:gd name="T60" fmla="*/ 128 w 282"/>
              <a:gd name="T61" fmla="*/ 274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2" h="308">
                <a:moveTo>
                  <a:pt x="147" y="0"/>
                </a:moveTo>
                <a:lnTo>
                  <a:pt x="145" y="2"/>
                </a:lnTo>
                <a:lnTo>
                  <a:pt x="3" y="218"/>
                </a:lnTo>
                <a:lnTo>
                  <a:pt x="0" y="218"/>
                </a:lnTo>
                <a:lnTo>
                  <a:pt x="3" y="220"/>
                </a:lnTo>
                <a:lnTo>
                  <a:pt x="133" y="308"/>
                </a:lnTo>
                <a:lnTo>
                  <a:pt x="135" y="308"/>
                </a:lnTo>
                <a:lnTo>
                  <a:pt x="135" y="308"/>
                </a:lnTo>
                <a:lnTo>
                  <a:pt x="280" y="92"/>
                </a:lnTo>
                <a:lnTo>
                  <a:pt x="282" y="90"/>
                </a:lnTo>
                <a:lnTo>
                  <a:pt x="280" y="90"/>
                </a:lnTo>
                <a:lnTo>
                  <a:pt x="249" y="68"/>
                </a:lnTo>
                <a:lnTo>
                  <a:pt x="263" y="47"/>
                </a:lnTo>
                <a:lnTo>
                  <a:pt x="263" y="45"/>
                </a:lnTo>
                <a:lnTo>
                  <a:pt x="263" y="45"/>
                </a:lnTo>
                <a:lnTo>
                  <a:pt x="197" y="0"/>
                </a:lnTo>
                <a:lnTo>
                  <a:pt x="195" y="0"/>
                </a:lnTo>
                <a:lnTo>
                  <a:pt x="195" y="0"/>
                </a:lnTo>
                <a:lnTo>
                  <a:pt x="180" y="24"/>
                </a:lnTo>
                <a:lnTo>
                  <a:pt x="147" y="2"/>
                </a:lnTo>
                <a:lnTo>
                  <a:pt x="147" y="0"/>
                </a:lnTo>
                <a:close/>
                <a:moveTo>
                  <a:pt x="171" y="211"/>
                </a:moveTo>
                <a:lnTo>
                  <a:pt x="76" y="147"/>
                </a:lnTo>
                <a:lnTo>
                  <a:pt x="109" y="97"/>
                </a:lnTo>
                <a:lnTo>
                  <a:pt x="206" y="161"/>
                </a:lnTo>
                <a:lnTo>
                  <a:pt x="171" y="211"/>
                </a:lnTo>
                <a:close/>
                <a:moveTo>
                  <a:pt x="128" y="274"/>
                </a:moveTo>
                <a:lnTo>
                  <a:pt x="34" y="211"/>
                </a:lnTo>
                <a:lnTo>
                  <a:pt x="67" y="161"/>
                </a:lnTo>
                <a:lnTo>
                  <a:pt x="164" y="225"/>
                </a:lnTo>
                <a:lnTo>
                  <a:pt x="128" y="2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74" name="原创设计师QQ598969553      _26"/>
          <p:cNvGrpSpPr/>
          <p:nvPr/>
        </p:nvGrpSpPr>
        <p:grpSpPr>
          <a:xfrm>
            <a:off x="832430" y="3450509"/>
            <a:ext cx="218244" cy="220463"/>
            <a:chOff x="3659188" y="4076700"/>
            <a:chExt cx="468313" cy="473075"/>
          </a:xfrm>
          <a:solidFill>
            <a:schemeClr val="accent2"/>
          </a:solidFill>
        </p:grpSpPr>
        <p:sp>
          <p:nvSpPr>
            <p:cNvPr id="75" name="Freeform 154"/>
            <p:cNvSpPr>
              <a:spLocks noEditPoints="1"/>
            </p:cNvSpPr>
            <p:nvPr/>
          </p:nvSpPr>
          <p:spPr bwMode="auto">
            <a:xfrm>
              <a:off x="3659188" y="4076700"/>
              <a:ext cx="225425" cy="473075"/>
            </a:xfrm>
            <a:custGeom>
              <a:avLst/>
              <a:gdLst>
                <a:gd name="T0" fmla="*/ 1 w 60"/>
                <a:gd name="T1" fmla="*/ 122 h 126"/>
                <a:gd name="T2" fmla="*/ 30 w 60"/>
                <a:gd name="T3" fmla="*/ 108 h 126"/>
                <a:gd name="T4" fmla="*/ 59 w 60"/>
                <a:gd name="T5" fmla="*/ 122 h 126"/>
                <a:gd name="T6" fmla="*/ 60 w 60"/>
                <a:gd name="T7" fmla="*/ 122 h 126"/>
                <a:gd name="T8" fmla="*/ 60 w 60"/>
                <a:gd name="T9" fmla="*/ 27 h 126"/>
                <a:gd name="T10" fmla="*/ 59 w 60"/>
                <a:gd name="T11" fmla="*/ 13 h 126"/>
                <a:gd name="T12" fmla="*/ 30 w 60"/>
                <a:gd name="T13" fmla="*/ 0 h 126"/>
                <a:gd name="T14" fmla="*/ 1 w 60"/>
                <a:gd name="T15" fmla="*/ 13 h 126"/>
                <a:gd name="T16" fmla="*/ 0 w 60"/>
                <a:gd name="T17" fmla="*/ 27 h 126"/>
                <a:gd name="T18" fmla="*/ 0 w 60"/>
                <a:gd name="T19" fmla="*/ 122 h 126"/>
                <a:gd name="T20" fmla="*/ 1 w 60"/>
                <a:gd name="T21" fmla="*/ 122 h 126"/>
                <a:gd name="T22" fmla="*/ 9 w 60"/>
                <a:gd name="T23" fmla="*/ 21 h 126"/>
                <a:gd name="T24" fmla="*/ 30 w 60"/>
                <a:gd name="T25" fmla="*/ 17 h 126"/>
                <a:gd name="T26" fmla="*/ 50 w 60"/>
                <a:gd name="T27" fmla="*/ 21 h 126"/>
                <a:gd name="T28" fmla="*/ 51 w 60"/>
                <a:gd name="T29" fmla="*/ 23 h 126"/>
                <a:gd name="T30" fmla="*/ 50 w 60"/>
                <a:gd name="T31" fmla="*/ 24 h 126"/>
                <a:gd name="T32" fmla="*/ 49 w 60"/>
                <a:gd name="T33" fmla="*/ 24 h 126"/>
                <a:gd name="T34" fmla="*/ 45 w 60"/>
                <a:gd name="T35" fmla="*/ 22 h 126"/>
                <a:gd name="T36" fmla="*/ 30 w 60"/>
                <a:gd name="T37" fmla="*/ 20 h 126"/>
                <a:gd name="T38" fmla="*/ 15 w 60"/>
                <a:gd name="T39" fmla="*/ 22 h 126"/>
                <a:gd name="T40" fmla="*/ 11 w 60"/>
                <a:gd name="T41" fmla="*/ 24 h 126"/>
                <a:gd name="T42" fmla="*/ 9 w 60"/>
                <a:gd name="T43" fmla="*/ 23 h 126"/>
                <a:gd name="T44" fmla="*/ 9 w 60"/>
                <a:gd name="T45" fmla="*/ 21 h 126"/>
                <a:gd name="T46" fmla="*/ 9 w 60"/>
                <a:gd name="T47" fmla="*/ 38 h 126"/>
                <a:gd name="T48" fmla="*/ 30 w 60"/>
                <a:gd name="T49" fmla="*/ 34 h 126"/>
                <a:gd name="T50" fmla="*/ 50 w 60"/>
                <a:gd name="T51" fmla="*/ 38 h 126"/>
                <a:gd name="T52" fmla="*/ 51 w 60"/>
                <a:gd name="T53" fmla="*/ 40 h 126"/>
                <a:gd name="T54" fmla="*/ 50 w 60"/>
                <a:gd name="T55" fmla="*/ 41 h 126"/>
                <a:gd name="T56" fmla="*/ 49 w 60"/>
                <a:gd name="T57" fmla="*/ 41 h 126"/>
                <a:gd name="T58" fmla="*/ 45 w 60"/>
                <a:gd name="T59" fmla="*/ 39 h 126"/>
                <a:gd name="T60" fmla="*/ 30 w 60"/>
                <a:gd name="T61" fmla="*/ 37 h 126"/>
                <a:gd name="T62" fmla="*/ 15 w 60"/>
                <a:gd name="T63" fmla="*/ 39 h 126"/>
                <a:gd name="T64" fmla="*/ 11 w 60"/>
                <a:gd name="T65" fmla="*/ 41 h 126"/>
                <a:gd name="T66" fmla="*/ 9 w 60"/>
                <a:gd name="T67" fmla="*/ 40 h 126"/>
                <a:gd name="T68" fmla="*/ 9 w 60"/>
                <a:gd name="T69" fmla="*/ 38 h 126"/>
                <a:gd name="T70" fmla="*/ 9 w 60"/>
                <a:gd name="T71" fmla="*/ 55 h 126"/>
                <a:gd name="T72" fmla="*/ 30 w 60"/>
                <a:gd name="T73" fmla="*/ 51 h 126"/>
                <a:gd name="T74" fmla="*/ 50 w 60"/>
                <a:gd name="T75" fmla="*/ 55 h 126"/>
                <a:gd name="T76" fmla="*/ 51 w 60"/>
                <a:gd name="T77" fmla="*/ 57 h 126"/>
                <a:gd name="T78" fmla="*/ 50 w 60"/>
                <a:gd name="T79" fmla="*/ 58 h 126"/>
                <a:gd name="T80" fmla="*/ 49 w 60"/>
                <a:gd name="T81" fmla="*/ 58 h 126"/>
                <a:gd name="T82" fmla="*/ 45 w 60"/>
                <a:gd name="T83" fmla="*/ 56 h 126"/>
                <a:gd name="T84" fmla="*/ 30 w 60"/>
                <a:gd name="T85" fmla="*/ 54 h 126"/>
                <a:gd name="T86" fmla="*/ 15 w 60"/>
                <a:gd name="T87" fmla="*/ 56 h 126"/>
                <a:gd name="T88" fmla="*/ 11 w 60"/>
                <a:gd name="T89" fmla="*/ 58 h 126"/>
                <a:gd name="T90" fmla="*/ 9 w 60"/>
                <a:gd name="T91" fmla="*/ 57 h 126"/>
                <a:gd name="T92" fmla="*/ 9 w 60"/>
                <a:gd name="T93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1" y="122"/>
                  </a:moveTo>
                  <a:cubicBezTo>
                    <a:pt x="4" y="111"/>
                    <a:pt x="16" y="108"/>
                    <a:pt x="30" y="108"/>
                  </a:cubicBezTo>
                  <a:cubicBezTo>
                    <a:pt x="44" y="108"/>
                    <a:pt x="55" y="111"/>
                    <a:pt x="59" y="122"/>
                  </a:cubicBezTo>
                  <a:cubicBezTo>
                    <a:pt x="60" y="126"/>
                    <a:pt x="60" y="126"/>
                    <a:pt x="60" y="122"/>
                  </a:cubicBezTo>
                  <a:cubicBezTo>
                    <a:pt x="60" y="102"/>
                    <a:pt x="60" y="47"/>
                    <a:pt x="60" y="27"/>
                  </a:cubicBezTo>
                  <a:cubicBezTo>
                    <a:pt x="60" y="23"/>
                    <a:pt x="60" y="17"/>
                    <a:pt x="59" y="13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6" y="0"/>
                    <a:pt x="5" y="3"/>
                    <a:pt x="1" y="13"/>
                  </a:cubicBezTo>
                  <a:cubicBezTo>
                    <a:pt x="0" y="17"/>
                    <a:pt x="0" y="23"/>
                    <a:pt x="0" y="27"/>
                  </a:cubicBezTo>
                  <a:cubicBezTo>
                    <a:pt x="0" y="47"/>
                    <a:pt x="0" y="102"/>
                    <a:pt x="0" y="122"/>
                  </a:cubicBezTo>
                  <a:cubicBezTo>
                    <a:pt x="0" y="126"/>
                    <a:pt x="0" y="126"/>
                    <a:pt x="1" y="122"/>
                  </a:cubicBezTo>
                  <a:moveTo>
                    <a:pt x="9" y="21"/>
                  </a:moveTo>
                  <a:cubicBezTo>
                    <a:pt x="14" y="18"/>
                    <a:pt x="21" y="17"/>
                    <a:pt x="30" y="17"/>
                  </a:cubicBezTo>
                  <a:cubicBezTo>
                    <a:pt x="39" y="17"/>
                    <a:pt x="45" y="18"/>
                    <a:pt x="50" y="21"/>
                  </a:cubicBezTo>
                  <a:cubicBezTo>
                    <a:pt x="51" y="21"/>
                    <a:pt x="52" y="22"/>
                    <a:pt x="51" y="23"/>
                  </a:cubicBezTo>
                  <a:cubicBezTo>
                    <a:pt x="51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3"/>
                    <a:pt x="46" y="23"/>
                    <a:pt x="45" y="22"/>
                  </a:cubicBezTo>
                  <a:cubicBezTo>
                    <a:pt x="41" y="21"/>
                    <a:pt x="36" y="20"/>
                    <a:pt x="30" y="20"/>
                  </a:cubicBezTo>
                  <a:cubicBezTo>
                    <a:pt x="24" y="20"/>
                    <a:pt x="19" y="21"/>
                    <a:pt x="15" y="22"/>
                  </a:cubicBezTo>
                  <a:cubicBezTo>
                    <a:pt x="14" y="23"/>
                    <a:pt x="12" y="23"/>
                    <a:pt x="11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8" y="22"/>
                    <a:pt x="9" y="21"/>
                    <a:pt x="9" y="21"/>
                  </a:cubicBezTo>
                  <a:moveTo>
                    <a:pt x="9" y="38"/>
                  </a:moveTo>
                  <a:cubicBezTo>
                    <a:pt x="14" y="35"/>
                    <a:pt x="21" y="34"/>
                    <a:pt x="30" y="34"/>
                  </a:cubicBezTo>
                  <a:cubicBezTo>
                    <a:pt x="39" y="34"/>
                    <a:pt x="45" y="35"/>
                    <a:pt x="50" y="38"/>
                  </a:cubicBezTo>
                  <a:cubicBezTo>
                    <a:pt x="51" y="38"/>
                    <a:pt x="52" y="39"/>
                    <a:pt x="51" y="40"/>
                  </a:cubicBezTo>
                  <a:cubicBezTo>
                    <a:pt x="51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0"/>
                    <a:pt x="46" y="40"/>
                    <a:pt x="45" y="39"/>
                  </a:cubicBezTo>
                  <a:cubicBezTo>
                    <a:pt x="41" y="38"/>
                    <a:pt x="36" y="37"/>
                    <a:pt x="30" y="37"/>
                  </a:cubicBezTo>
                  <a:cubicBezTo>
                    <a:pt x="24" y="37"/>
                    <a:pt x="19" y="38"/>
                    <a:pt x="15" y="39"/>
                  </a:cubicBezTo>
                  <a:cubicBezTo>
                    <a:pt x="14" y="40"/>
                    <a:pt x="12" y="40"/>
                    <a:pt x="11" y="41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8" y="39"/>
                    <a:pt x="9" y="38"/>
                    <a:pt x="9" y="38"/>
                  </a:cubicBezTo>
                  <a:moveTo>
                    <a:pt x="9" y="55"/>
                  </a:moveTo>
                  <a:cubicBezTo>
                    <a:pt x="14" y="52"/>
                    <a:pt x="21" y="51"/>
                    <a:pt x="30" y="51"/>
                  </a:cubicBezTo>
                  <a:cubicBezTo>
                    <a:pt x="39" y="51"/>
                    <a:pt x="45" y="52"/>
                    <a:pt x="50" y="55"/>
                  </a:cubicBezTo>
                  <a:cubicBezTo>
                    <a:pt x="51" y="55"/>
                    <a:pt x="52" y="56"/>
                    <a:pt x="51" y="57"/>
                  </a:cubicBezTo>
                  <a:cubicBezTo>
                    <a:pt x="51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57"/>
                    <a:pt x="46" y="57"/>
                    <a:pt x="45" y="56"/>
                  </a:cubicBezTo>
                  <a:cubicBezTo>
                    <a:pt x="41" y="55"/>
                    <a:pt x="36" y="54"/>
                    <a:pt x="30" y="54"/>
                  </a:cubicBezTo>
                  <a:cubicBezTo>
                    <a:pt x="24" y="54"/>
                    <a:pt x="19" y="55"/>
                    <a:pt x="15" y="56"/>
                  </a:cubicBezTo>
                  <a:cubicBezTo>
                    <a:pt x="14" y="57"/>
                    <a:pt x="12" y="57"/>
                    <a:pt x="11" y="58"/>
                  </a:cubicBezTo>
                  <a:cubicBezTo>
                    <a:pt x="10" y="58"/>
                    <a:pt x="9" y="58"/>
                    <a:pt x="9" y="57"/>
                  </a:cubicBezTo>
                  <a:cubicBezTo>
                    <a:pt x="8" y="56"/>
                    <a:pt x="9" y="55"/>
                    <a:pt x="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6" name="Freeform 155"/>
            <p:cNvSpPr>
              <a:spLocks noEditPoints="1"/>
            </p:cNvSpPr>
            <p:nvPr/>
          </p:nvSpPr>
          <p:spPr bwMode="auto">
            <a:xfrm>
              <a:off x="3902076" y="4076700"/>
              <a:ext cx="225425" cy="473075"/>
            </a:xfrm>
            <a:custGeom>
              <a:avLst/>
              <a:gdLst>
                <a:gd name="T0" fmla="*/ 59 w 60"/>
                <a:gd name="T1" fmla="*/ 122 h 126"/>
                <a:gd name="T2" fmla="*/ 60 w 60"/>
                <a:gd name="T3" fmla="*/ 122 h 126"/>
                <a:gd name="T4" fmla="*/ 60 w 60"/>
                <a:gd name="T5" fmla="*/ 27 h 126"/>
                <a:gd name="T6" fmla="*/ 59 w 60"/>
                <a:gd name="T7" fmla="*/ 13 h 126"/>
                <a:gd name="T8" fmla="*/ 30 w 60"/>
                <a:gd name="T9" fmla="*/ 0 h 126"/>
                <a:gd name="T10" fmla="*/ 1 w 60"/>
                <a:gd name="T11" fmla="*/ 13 h 126"/>
                <a:gd name="T12" fmla="*/ 0 w 60"/>
                <a:gd name="T13" fmla="*/ 27 h 126"/>
                <a:gd name="T14" fmla="*/ 0 w 60"/>
                <a:gd name="T15" fmla="*/ 122 h 126"/>
                <a:gd name="T16" fmla="*/ 1 w 60"/>
                <a:gd name="T17" fmla="*/ 122 h 126"/>
                <a:gd name="T18" fmla="*/ 30 w 60"/>
                <a:gd name="T19" fmla="*/ 108 h 126"/>
                <a:gd name="T20" fmla="*/ 59 w 60"/>
                <a:gd name="T21" fmla="*/ 122 h 126"/>
                <a:gd name="T22" fmla="*/ 51 w 60"/>
                <a:gd name="T23" fmla="*/ 57 h 126"/>
                <a:gd name="T24" fmla="*/ 50 w 60"/>
                <a:gd name="T25" fmla="*/ 58 h 126"/>
                <a:gd name="T26" fmla="*/ 49 w 60"/>
                <a:gd name="T27" fmla="*/ 58 h 126"/>
                <a:gd name="T28" fmla="*/ 45 w 60"/>
                <a:gd name="T29" fmla="*/ 56 h 126"/>
                <a:gd name="T30" fmla="*/ 30 w 60"/>
                <a:gd name="T31" fmla="*/ 54 h 126"/>
                <a:gd name="T32" fmla="*/ 15 w 60"/>
                <a:gd name="T33" fmla="*/ 56 h 126"/>
                <a:gd name="T34" fmla="*/ 11 w 60"/>
                <a:gd name="T35" fmla="*/ 58 h 126"/>
                <a:gd name="T36" fmla="*/ 9 w 60"/>
                <a:gd name="T37" fmla="*/ 57 h 126"/>
                <a:gd name="T38" fmla="*/ 10 w 60"/>
                <a:gd name="T39" fmla="*/ 55 h 126"/>
                <a:gd name="T40" fmla="*/ 30 w 60"/>
                <a:gd name="T41" fmla="*/ 51 h 126"/>
                <a:gd name="T42" fmla="*/ 51 w 60"/>
                <a:gd name="T43" fmla="*/ 55 h 126"/>
                <a:gd name="T44" fmla="*/ 51 w 60"/>
                <a:gd name="T45" fmla="*/ 57 h 126"/>
                <a:gd name="T46" fmla="*/ 51 w 60"/>
                <a:gd name="T47" fmla="*/ 40 h 126"/>
                <a:gd name="T48" fmla="*/ 50 w 60"/>
                <a:gd name="T49" fmla="*/ 41 h 126"/>
                <a:gd name="T50" fmla="*/ 49 w 60"/>
                <a:gd name="T51" fmla="*/ 41 h 126"/>
                <a:gd name="T52" fmla="*/ 45 w 60"/>
                <a:gd name="T53" fmla="*/ 39 h 126"/>
                <a:gd name="T54" fmla="*/ 30 w 60"/>
                <a:gd name="T55" fmla="*/ 37 h 126"/>
                <a:gd name="T56" fmla="*/ 15 w 60"/>
                <a:gd name="T57" fmla="*/ 39 h 126"/>
                <a:gd name="T58" fmla="*/ 11 w 60"/>
                <a:gd name="T59" fmla="*/ 41 h 126"/>
                <a:gd name="T60" fmla="*/ 9 w 60"/>
                <a:gd name="T61" fmla="*/ 40 h 126"/>
                <a:gd name="T62" fmla="*/ 10 w 60"/>
                <a:gd name="T63" fmla="*/ 38 h 126"/>
                <a:gd name="T64" fmla="*/ 30 w 60"/>
                <a:gd name="T65" fmla="*/ 34 h 126"/>
                <a:gd name="T66" fmla="*/ 51 w 60"/>
                <a:gd name="T67" fmla="*/ 38 h 126"/>
                <a:gd name="T68" fmla="*/ 51 w 60"/>
                <a:gd name="T69" fmla="*/ 40 h 126"/>
                <a:gd name="T70" fmla="*/ 51 w 60"/>
                <a:gd name="T71" fmla="*/ 23 h 126"/>
                <a:gd name="T72" fmla="*/ 50 w 60"/>
                <a:gd name="T73" fmla="*/ 24 h 126"/>
                <a:gd name="T74" fmla="*/ 49 w 60"/>
                <a:gd name="T75" fmla="*/ 24 h 126"/>
                <a:gd name="T76" fmla="*/ 45 w 60"/>
                <a:gd name="T77" fmla="*/ 22 h 126"/>
                <a:gd name="T78" fmla="*/ 30 w 60"/>
                <a:gd name="T79" fmla="*/ 20 h 126"/>
                <a:gd name="T80" fmla="*/ 15 w 60"/>
                <a:gd name="T81" fmla="*/ 22 h 126"/>
                <a:gd name="T82" fmla="*/ 11 w 60"/>
                <a:gd name="T83" fmla="*/ 24 h 126"/>
                <a:gd name="T84" fmla="*/ 9 w 60"/>
                <a:gd name="T85" fmla="*/ 23 h 126"/>
                <a:gd name="T86" fmla="*/ 10 w 60"/>
                <a:gd name="T87" fmla="*/ 21 h 126"/>
                <a:gd name="T88" fmla="*/ 30 w 60"/>
                <a:gd name="T89" fmla="*/ 17 h 126"/>
                <a:gd name="T90" fmla="*/ 51 w 60"/>
                <a:gd name="T91" fmla="*/ 21 h 126"/>
                <a:gd name="T92" fmla="*/ 51 w 60"/>
                <a:gd name="T93" fmla="*/ 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59" y="122"/>
                  </a:moveTo>
                  <a:cubicBezTo>
                    <a:pt x="60" y="126"/>
                    <a:pt x="60" y="126"/>
                    <a:pt x="60" y="122"/>
                  </a:cubicBezTo>
                  <a:cubicBezTo>
                    <a:pt x="60" y="102"/>
                    <a:pt x="60" y="47"/>
                    <a:pt x="60" y="27"/>
                  </a:cubicBezTo>
                  <a:cubicBezTo>
                    <a:pt x="60" y="23"/>
                    <a:pt x="60" y="17"/>
                    <a:pt x="59" y="13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6" y="0"/>
                    <a:pt x="5" y="3"/>
                    <a:pt x="1" y="13"/>
                  </a:cubicBezTo>
                  <a:cubicBezTo>
                    <a:pt x="0" y="17"/>
                    <a:pt x="0" y="23"/>
                    <a:pt x="0" y="27"/>
                  </a:cubicBezTo>
                  <a:cubicBezTo>
                    <a:pt x="0" y="47"/>
                    <a:pt x="0" y="102"/>
                    <a:pt x="0" y="122"/>
                  </a:cubicBezTo>
                  <a:cubicBezTo>
                    <a:pt x="0" y="126"/>
                    <a:pt x="0" y="126"/>
                    <a:pt x="1" y="122"/>
                  </a:cubicBezTo>
                  <a:cubicBezTo>
                    <a:pt x="4" y="111"/>
                    <a:pt x="16" y="108"/>
                    <a:pt x="30" y="108"/>
                  </a:cubicBezTo>
                  <a:cubicBezTo>
                    <a:pt x="44" y="108"/>
                    <a:pt x="56" y="111"/>
                    <a:pt x="59" y="122"/>
                  </a:cubicBezTo>
                  <a:moveTo>
                    <a:pt x="51" y="57"/>
                  </a:moveTo>
                  <a:cubicBezTo>
                    <a:pt x="51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57"/>
                    <a:pt x="46" y="57"/>
                    <a:pt x="45" y="56"/>
                  </a:cubicBezTo>
                  <a:cubicBezTo>
                    <a:pt x="41" y="55"/>
                    <a:pt x="36" y="54"/>
                    <a:pt x="30" y="54"/>
                  </a:cubicBezTo>
                  <a:cubicBezTo>
                    <a:pt x="24" y="54"/>
                    <a:pt x="19" y="55"/>
                    <a:pt x="15" y="56"/>
                  </a:cubicBezTo>
                  <a:cubicBezTo>
                    <a:pt x="14" y="57"/>
                    <a:pt x="12" y="57"/>
                    <a:pt x="11" y="58"/>
                  </a:cubicBezTo>
                  <a:cubicBezTo>
                    <a:pt x="10" y="58"/>
                    <a:pt x="9" y="58"/>
                    <a:pt x="9" y="57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5" y="52"/>
                    <a:pt x="21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1" y="55"/>
                    <a:pt x="52" y="56"/>
                    <a:pt x="51" y="57"/>
                  </a:cubicBezTo>
                  <a:moveTo>
                    <a:pt x="51" y="40"/>
                  </a:moveTo>
                  <a:cubicBezTo>
                    <a:pt x="51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0"/>
                    <a:pt x="46" y="40"/>
                    <a:pt x="45" y="39"/>
                  </a:cubicBezTo>
                  <a:cubicBezTo>
                    <a:pt x="41" y="38"/>
                    <a:pt x="36" y="37"/>
                    <a:pt x="30" y="37"/>
                  </a:cubicBezTo>
                  <a:cubicBezTo>
                    <a:pt x="24" y="37"/>
                    <a:pt x="19" y="38"/>
                    <a:pt x="15" y="39"/>
                  </a:cubicBezTo>
                  <a:cubicBezTo>
                    <a:pt x="14" y="40"/>
                    <a:pt x="12" y="40"/>
                    <a:pt x="11" y="41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8" y="39"/>
                    <a:pt x="9" y="38"/>
                    <a:pt x="10" y="38"/>
                  </a:cubicBezTo>
                  <a:cubicBezTo>
                    <a:pt x="15" y="35"/>
                    <a:pt x="21" y="34"/>
                    <a:pt x="30" y="34"/>
                  </a:cubicBezTo>
                  <a:cubicBezTo>
                    <a:pt x="39" y="34"/>
                    <a:pt x="46" y="35"/>
                    <a:pt x="51" y="38"/>
                  </a:cubicBezTo>
                  <a:cubicBezTo>
                    <a:pt x="51" y="38"/>
                    <a:pt x="52" y="39"/>
                    <a:pt x="51" y="40"/>
                  </a:cubicBezTo>
                  <a:moveTo>
                    <a:pt x="51" y="23"/>
                  </a:moveTo>
                  <a:cubicBezTo>
                    <a:pt x="51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3"/>
                    <a:pt x="46" y="23"/>
                    <a:pt x="45" y="22"/>
                  </a:cubicBezTo>
                  <a:cubicBezTo>
                    <a:pt x="41" y="21"/>
                    <a:pt x="36" y="20"/>
                    <a:pt x="30" y="20"/>
                  </a:cubicBezTo>
                  <a:cubicBezTo>
                    <a:pt x="24" y="20"/>
                    <a:pt x="19" y="21"/>
                    <a:pt x="15" y="22"/>
                  </a:cubicBezTo>
                  <a:cubicBezTo>
                    <a:pt x="14" y="23"/>
                    <a:pt x="12" y="23"/>
                    <a:pt x="11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8" y="22"/>
                    <a:pt x="9" y="21"/>
                    <a:pt x="10" y="21"/>
                  </a:cubicBezTo>
                  <a:cubicBezTo>
                    <a:pt x="15" y="18"/>
                    <a:pt x="21" y="17"/>
                    <a:pt x="30" y="17"/>
                  </a:cubicBezTo>
                  <a:cubicBezTo>
                    <a:pt x="39" y="17"/>
                    <a:pt x="46" y="18"/>
                    <a:pt x="51" y="21"/>
                  </a:cubicBezTo>
                  <a:cubicBezTo>
                    <a:pt x="51" y="21"/>
                    <a:pt x="52" y="22"/>
                    <a:pt x="51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77" name="原创设计师QQ598969553      _27"/>
          <p:cNvGrpSpPr/>
          <p:nvPr/>
        </p:nvGrpSpPr>
        <p:grpSpPr>
          <a:xfrm>
            <a:off x="1706145" y="2441409"/>
            <a:ext cx="167937" cy="181993"/>
            <a:chOff x="5534026" y="1911350"/>
            <a:chExt cx="360362" cy="390525"/>
          </a:xfrm>
          <a:solidFill>
            <a:schemeClr val="accent2"/>
          </a:solidFill>
        </p:grpSpPr>
        <p:sp>
          <p:nvSpPr>
            <p:cNvPr id="78" name="Freeform 156"/>
            <p:cNvSpPr>
              <a:spLocks/>
            </p:cNvSpPr>
            <p:nvPr/>
          </p:nvSpPr>
          <p:spPr bwMode="auto">
            <a:xfrm>
              <a:off x="5534026" y="1911350"/>
              <a:ext cx="344488" cy="206375"/>
            </a:xfrm>
            <a:custGeom>
              <a:avLst/>
              <a:gdLst>
                <a:gd name="T0" fmla="*/ 26 w 92"/>
                <a:gd name="T1" fmla="*/ 30 h 55"/>
                <a:gd name="T2" fmla="*/ 65 w 92"/>
                <a:gd name="T3" fmla="*/ 25 h 55"/>
                <a:gd name="T4" fmla="*/ 56 w 92"/>
                <a:gd name="T5" fmla="*/ 34 h 55"/>
                <a:gd name="T6" fmla="*/ 59 w 92"/>
                <a:gd name="T7" fmla="*/ 41 h 55"/>
                <a:gd name="T8" fmla="*/ 81 w 92"/>
                <a:gd name="T9" fmla="*/ 41 h 55"/>
                <a:gd name="T10" fmla="*/ 83 w 92"/>
                <a:gd name="T11" fmla="*/ 41 h 55"/>
                <a:gd name="T12" fmla="*/ 85 w 92"/>
                <a:gd name="T13" fmla="*/ 41 h 55"/>
                <a:gd name="T14" fmla="*/ 90 w 92"/>
                <a:gd name="T15" fmla="*/ 41 h 55"/>
                <a:gd name="T16" fmla="*/ 92 w 92"/>
                <a:gd name="T17" fmla="*/ 38 h 55"/>
                <a:gd name="T18" fmla="*/ 92 w 92"/>
                <a:gd name="T19" fmla="*/ 7 h 55"/>
                <a:gd name="T20" fmla="*/ 86 w 92"/>
                <a:gd name="T21" fmla="*/ 5 h 55"/>
                <a:gd name="T22" fmla="*/ 77 w 92"/>
                <a:gd name="T23" fmla="*/ 14 h 55"/>
                <a:gd name="T24" fmla="*/ 14 w 92"/>
                <a:gd name="T25" fmla="*/ 19 h 55"/>
                <a:gd name="T26" fmla="*/ 0 w 92"/>
                <a:gd name="T27" fmla="*/ 55 h 55"/>
                <a:gd name="T28" fmla="*/ 17 w 92"/>
                <a:gd name="T29" fmla="*/ 55 h 55"/>
                <a:gd name="T30" fmla="*/ 26 w 92"/>
                <a:gd name="T31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5">
                  <a:moveTo>
                    <a:pt x="26" y="30"/>
                  </a:moveTo>
                  <a:cubicBezTo>
                    <a:pt x="36" y="19"/>
                    <a:pt x="53" y="18"/>
                    <a:pt x="65" y="25"/>
                  </a:cubicBezTo>
                  <a:cubicBezTo>
                    <a:pt x="61" y="29"/>
                    <a:pt x="56" y="34"/>
                    <a:pt x="56" y="34"/>
                  </a:cubicBezTo>
                  <a:cubicBezTo>
                    <a:pt x="53" y="38"/>
                    <a:pt x="57" y="41"/>
                    <a:pt x="5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2" y="41"/>
                    <a:pt x="83" y="41"/>
                    <a:pt x="83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1" y="41"/>
                    <a:pt x="92" y="40"/>
                    <a:pt x="92" y="38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5"/>
                    <a:pt x="89" y="2"/>
                    <a:pt x="86" y="5"/>
                  </a:cubicBezTo>
                  <a:cubicBezTo>
                    <a:pt x="86" y="5"/>
                    <a:pt x="80" y="10"/>
                    <a:pt x="77" y="14"/>
                  </a:cubicBezTo>
                  <a:cubicBezTo>
                    <a:pt x="58" y="0"/>
                    <a:pt x="31" y="2"/>
                    <a:pt x="14" y="19"/>
                  </a:cubicBezTo>
                  <a:cubicBezTo>
                    <a:pt x="5" y="29"/>
                    <a:pt x="0" y="42"/>
                    <a:pt x="0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46"/>
                    <a:pt x="19" y="37"/>
                    <a:pt x="26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9" name="Freeform 157"/>
            <p:cNvSpPr>
              <a:spLocks/>
            </p:cNvSpPr>
            <p:nvPr/>
          </p:nvSpPr>
          <p:spPr bwMode="auto">
            <a:xfrm>
              <a:off x="5548313" y="2095500"/>
              <a:ext cx="346075" cy="206375"/>
            </a:xfrm>
            <a:custGeom>
              <a:avLst/>
              <a:gdLst>
                <a:gd name="T0" fmla="*/ 75 w 92"/>
                <a:gd name="T1" fmla="*/ 0 h 55"/>
                <a:gd name="T2" fmla="*/ 66 w 92"/>
                <a:gd name="T3" fmla="*/ 25 h 55"/>
                <a:gd name="T4" fmla="*/ 27 w 92"/>
                <a:gd name="T5" fmla="*/ 30 h 55"/>
                <a:gd name="T6" fmla="*/ 36 w 92"/>
                <a:gd name="T7" fmla="*/ 21 h 55"/>
                <a:gd name="T8" fmla="*/ 33 w 92"/>
                <a:gd name="T9" fmla="*/ 14 h 55"/>
                <a:gd name="T10" fmla="*/ 11 w 92"/>
                <a:gd name="T11" fmla="*/ 14 h 55"/>
                <a:gd name="T12" fmla="*/ 8 w 92"/>
                <a:gd name="T13" fmla="*/ 14 h 55"/>
                <a:gd name="T14" fmla="*/ 6 w 92"/>
                <a:gd name="T15" fmla="*/ 14 h 55"/>
                <a:gd name="T16" fmla="*/ 2 w 92"/>
                <a:gd name="T17" fmla="*/ 14 h 55"/>
                <a:gd name="T18" fmla="*/ 0 w 92"/>
                <a:gd name="T19" fmla="*/ 17 h 55"/>
                <a:gd name="T20" fmla="*/ 0 w 92"/>
                <a:gd name="T21" fmla="*/ 48 h 55"/>
                <a:gd name="T22" fmla="*/ 6 w 92"/>
                <a:gd name="T23" fmla="*/ 50 h 55"/>
                <a:gd name="T24" fmla="*/ 15 w 92"/>
                <a:gd name="T25" fmla="*/ 41 h 55"/>
                <a:gd name="T26" fmla="*/ 77 w 92"/>
                <a:gd name="T27" fmla="*/ 36 h 55"/>
                <a:gd name="T28" fmla="*/ 91 w 92"/>
                <a:gd name="T29" fmla="*/ 0 h 55"/>
                <a:gd name="T30" fmla="*/ 75 w 92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5">
                  <a:moveTo>
                    <a:pt x="75" y="0"/>
                  </a:moveTo>
                  <a:cubicBezTo>
                    <a:pt x="76" y="9"/>
                    <a:pt x="73" y="18"/>
                    <a:pt x="66" y="25"/>
                  </a:cubicBezTo>
                  <a:cubicBezTo>
                    <a:pt x="55" y="36"/>
                    <a:pt x="39" y="37"/>
                    <a:pt x="27" y="30"/>
                  </a:cubicBezTo>
                  <a:cubicBezTo>
                    <a:pt x="31" y="26"/>
                    <a:pt x="36" y="21"/>
                    <a:pt x="36" y="21"/>
                  </a:cubicBezTo>
                  <a:cubicBezTo>
                    <a:pt x="39" y="17"/>
                    <a:pt x="35" y="14"/>
                    <a:pt x="33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3" y="53"/>
                    <a:pt x="6" y="50"/>
                  </a:cubicBezTo>
                  <a:cubicBezTo>
                    <a:pt x="6" y="50"/>
                    <a:pt x="11" y="45"/>
                    <a:pt x="15" y="41"/>
                  </a:cubicBezTo>
                  <a:cubicBezTo>
                    <a:pt x="34" y="55"/>
                    <a:pt x="60" y="53"/>
                    <a:pt x="77" y="36"/>
                  </a:cubicBezTo>
                  <a:cubicBezTo>
                    <a:pt x="87" y="26"/>
                    <a:pt x="92" y="13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80" name="原创设计师QQ598969553      _28"/>
          <p:cNvSpPr>
            <a:spLocks noEditPoints="1"/>
          </p:cNvSpPr>
          <p:nvPr/>
        </p:nvSpPr>
        <p:spPr bwMode="auto">
          <a:xfrm>
            <a:off x="2408238" y="2854325"/>
            <a:ext cx="322262" cy="285750"/>
          </a:xfrm>
          <a:custGeom>
            <a:avLst/>
            <a:gdLst>
              <a:gd name="T0" fmla="*/ 162 w 184"/>
              <a:gd name="T1" fmla="*/ 0 h 163"/>
              <a:gd name="T2" fmla="*/ 21 w 184"/>
              <a:gd name="T3" fmla="*/ 0 h 163"/>
              <a:gd name="T4" fmla="*/ 0 w 184"/>
              <a:gd name="T5" fmla="*/ 21 h 163"/>
              <a:gd name="T6" fmla="*/ 0 w 184"/>
              <a:gd name="T7" fmla="*/ 97 h 163"/>
              <a:gd name="T8" fmla="*/ 21 w 184"/>
              <a:gd name="T9" fmla="*/ 119 h 163"/>
              <a:gd name="T10" fmla="*/ 32 w 184"/>
              <a:gd name="T11" fmla="*/ 119 h 163"/>
              <a:gd name="T12" fmla="*/ 32 w 184"/>
              <a:gd name="T13" fmla="*/ 157 h 163"/>
              <a:gd name="T14" fmla="*/ 34 w 184"/>
              <a:gd name="T15" fmla="*/ 161 h 163"/>
              <a:gd name="T16" fmla="*/ 42 w 184"/>
              <a:gd name="T17" fmla="*/ 161 h 163"/>
              <a:gd name="T18" fmla="*/ 86 w 184"/>
              <a:gd name="T19" fmla="*/ 119 h 163"/>
              <a:gd name="T20" fmla="*/ 162 w 184"/>
              <a:gd name="T21" fmla="*/ 119 h 163"/>
              <a:gd name="T22" fmla="*/ 184 w 184"/>
              <a:gd name="T23" fmla="*/ 97 h 163"/>
              <a:gd name="T24" fmla="*/ 184 w 184"/>
              <a:gd name="T25" fmla="*/ 21 h 163"/>
              <a:gd name="T26" fmla="*/ 162 w 184"/>
              <a:gd name="T27" fmla="*/ 0 h 163"/>
              <a:gd name="T28" fmla="*/ 38 w 184"/>
              <a:gd name="T29" fmla="*/ 32 h 163"/>
              <a:gd name="T30" fmla="*/ 124 w 184"/>
              <a:gd name="T31" fmla="*/ 32 h 163"/>
              <a:gd name="T32" fmla="*/ 130 w 184"/>
              <a:gd name="T33" fmla="*/ 38 h 163"/>
              <a:gd name="T34" fmla="*/ 124 w 184"/>
              <a:gd name="T35" fmla="*/ 43 h 163"/>
              <a:gd name="T36" fmla="*/ 38 w 184"/>
              <a:gd name="T37" fmla="*/ 43 h 163"/>
              <a:gd name="T38" fmla="*/ 32 w 184"/>
              <a:gd name="T39" fmla="*/ 38 h 163"/>
              <a:gd name="T40" fmla="*/ 38 w 184"/>
              <a:gd name="T41" fmla="*/ 32 h 163"/>
              <a:gd name="T42" fmla="*/ 81 w 184"/>
              <a:gd name="T43" fmla="*/ 86 h 163"/>
              <a:gd name="T44" fmla="*/ 38 w 184"/>
              <a:gd name="T45" fmla="*/ 86 h 163"/>
              <a:gd name="T46" fmla="*/ 32 w 184"/>
              <a:gd name="T47" fmla="*/ 81 h 163"/>
              <a:gd name="T48" fmla="*/ 38 w 184"/>
              <a:gd name="T49" fmla="*/ 76 h 163"/>
              <a:gd name="T50" fmla="*/ 81 w 184"/>
              <a:gd name="T51" fmla="*/ 76 h 163"/>
              <a:gd name="T52" fmla="*/ 86 w 184"/>
              <a:gd name="T53" fmla="*/ 81 h 163"/>
              <a:gd name="T54" fmla="*/ 81 w 184"/>
              <a:gd name="T55" fmla="*/ 86 h 163"/>
              <a:gd name="T56" fmla="*/ 146 w 184"/>
              <a:gd name="T57" fmla="*/ 65 h 163"/>
              <a:gd name="T58" fmla="*/ 38 w 184"/>
              <a:gd name="T59" fmla="*/ 65 h 163"/>
              <a:gd name="T60" fmla="*/ 32 w 184"/>
              <a:gd name="T61" fmla="*/ 59 h 163"/>
              <a:gd name="T62" fmla="*/ 38 w 184"/>
              <a:gd name="T63" fmla="*/ 54 h 163"/>
              <a:gd name="T64" fmla="*/ 146 w 184"/>
              <a:gd name="T65" fmla="*/ 54 h 163"/>
              <a:gd name="T66" fmla="*/ 151 w 184"/>
              <a:gd name="T67" fmla="*/ 59 h 163"/>
              <a:gd name="T68" fmla="*/ 146 w 184"/>
              <a:gd name="T69" fmla="*/ 6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" h="163">
                <a:moveTo>
                  <a:pt x="162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9"/>
                  <a:pt x="9" y="119"/>
                  <a:pt x="21" y="119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32" y="157"/>
                  <a:pt x="32" y="157"/>
                  <a:pt x="32" y="157"/>
                </a:cubicBezTo>
                <a:cubicBezTo>
                  <a:pt x="32" y="158"/>
                  <a:pt x="33" y="160"/>
                  <a:pt x="34" y="161"/>
                </a:cubicBezTo>
                <a:cubicBezTo>
                  <a:pt x="36" y="163"/>
                  <a:pt x="39" y="163"/>
                  <a:pt x="42" y="161"/>
                </a:cubicBezTo>
                <a:cubicBezTo>
                  <a:pt x="86" y="119"/>
                  <a:pt x="86" y="119"/>
                  <a:pt x="86" y="119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74" y="119"/>
                  <a:pt x="184" y="109"/>
                  <a:pt x="184" y="97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4" y="0"/>
                  <a:pt x="162" y="0"/>
                </a:cubicBezTo>
                <a:moveTo>
                  <a:pt x="38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7" y="32"/>
                  <a:pt x="130" y="35"/>
                  <a:pt x="130" y="38"/>
                </a:cubicBezTo>
                <a:cubicBezTo>
                  <a:pt x="130" y="41"/>
                  <a:pt x="127" y="43"/>
                  <a:pt x="124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5" y="43"/>
                  <a:pt x="32" y="41"/>
                  <a:pt x="32" y="38"/>
                </a:cubicBezTo>
                <a:cubicBezTo>
                  <a:pt x="32" y="35"/>
                  <a:pt x="35" y="32"/>
                  <a:pt x="38" y="32"/>
                </a:cubicBezTo>
                <a:moveTo>
                  <a:pt x="81" y="86"/>
                </a:moveTo>
                <a:cubicBezTo>
                  <a:pt x="38" y="86"/>
                  <a:pt x="38" y="86"/>
                  <a:pt x="38" y="86"/>
                </a:cubicBezTo>
                <a:cubicBezTo>
                  <a:pt x="35" y="86"/>
                  <a:pt x="32" y="84"/>
                  <a:pt x="32" y="81"/>
                </a:cubicBezTo>
                <a:cubicBezTo>
                  <a:pt x="32" y="78"/>
                  <a:pt x="35" y="76"/>
                  <a:pt x="38" y="76"/>
                </a:cubicBezTo>
                <a:cubicBezTo>
                  <a:pt x="81" y="76"/>
                  <a:pt x="81" y="76"/>
                  <a:pt x="81" y="76"/>
                </a:cubicBezTo>
                <a:cubicBezTo>
                  <a:pt x="84" y="76"/>
                  <a:pt x="86" y="78"/>
                  <a:pt x="86" y="81"/>
                </a:cubicBezTo>
                <a:cubicBezTo>
                  <a:pt x="86" y="84"/>
                  <a:pt x="84" y="86"/>
                  <a:pt x="81" y="86"/>
                </a:cubicBezTo>
                <a:moveTo>
                  <a:pt x="146" y="65"/>
                </a:moveTo>
                <a:cubicBezTo>
                  <a:pt x="38" y="65"/>
                  <a:pt x="38" y="65"/>
                  <a:pt x="38" y="65"/>
                </a:cubicBezTo>
                <a:cubicBezTo>
                  <a:pt x="35" y="65"/>
                  <a:pt x="32" y="62"/>
                  <a:pt x="32" y="59"/>
                </a:cubicBezTo>
                <a:cubicBezTo>
                  <a:pt x="32" y="56"/>
                  <a:pt x="35" y="54"/>
                  <a:pt x="38" y="54"/>
                </a:cubicBezTo>
                <a:cubicBezTo>
                  <a:pt x="146" y="54"/>
                  <a:pt x="146" y="54"/>
                  <a:pt x="146" y="54"/>
                </a:cubicBezTo>
                <a:cubicBezTo>
                  <a:pt x="149" y="54"/>
                  <a:pt x="151" y="56"/>
                  <a:pt x="151" y="59"/>
                </a:cubicBezTo>
                <a:cubicBezTo>
                  <a:pt x="151" y="62"/>
                  <a:pt x="149" y="65"/>
                  <a:pt x="146" y="6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81" name="原创设计师QQ598969553      _29"/>
          <p:cNvGrpSpPr/>
          <p:nvPr/>
        </p:nvGrpSpPr>
        <p:grpSpPr>
          <a:xfrm>
            <a:off x="3010428" y="3535587"/>
            <a:ext cx="225642" cy="198268"/>
            <a:chOff x="8332788" y="4259263"/>
            <a:chExt cx="484188" cy="425449"/>
          </a:xfrm>
          <a:solidFill>
            <a:schemeClr val="accent1"/>
          </a:solidFill>
        </p:grpSpPr>
        <p:sp>
          <p:nvSpPr>
            <p:cNvPr id="82" name="Freeform 159"/>
            <p:cNvSpPr>
              <a:spLocks/>
            </p:cNvSpPr>
            <p:nvPr/>
          </p:nvSpPr>
          <p:spPr bwMode="auto">
            <a:xfrm>
              <a:off x="8569326" y="4552950"/>
              <a:ext cx="131763" cy="131762"/>
            </a:xfrm>
            <a:custGeom>
              <a:avLst/>
              <a:gdLst>
                <a:gd name="T0" fmla="*/ 13 w 35"/>
                <a:gd name="T1" fmla="*/ 3 h 35"/>
                <a:gd name="T2" fmla="*/ 33 w 35"/>
                <a:gd name="T3" fmla="*/ 13 h 35"/>
                <a:gd name="T4" fmla="*/ 23 w 35"/>
                <a:gd name="T5" fmla="*/ 33 h 35"/>
                <a:gd name="T6" fmla="*/ 3 w 35"/>
                <a:gd name="T7" fmla="*/ 23 h 35"/>
                <a:gd name="T8" fmla="*/ 13 w 35"/>
                <a:gd name="T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3" y="3"/>
                  </a:moveTo>
                  <a:cubicBezTo>
                    <a:pt x="21" y="0"/>
                    <a:pt x="30" y="5"/>
                    <a:pt x="33" y="13"/>
                  </a:cubicBezTo>
                  <a:cubicBezTo>
                    <a:pt x="35" y="21"/>
                    <a:pt x="31" y="30"/>
                    <a:pt x="23" y="33"/>
                  </a:cubicBezTo>
                  <a:cubicBezTo>
                    <a:pt x="15" y="35"/>
                    <a:pt x="6" y="31"/>
                    <a:pt x="3" y="23"/>
                  </a:cubicBezTo>
                  <a:cubicBezTo>
                    <a:pt x="0" y="15"/>
                    <a:pt x="5" y="6"/>
                    <a:pt x="1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83" name="Freeform 160"/>
            <p:cNvSpPr>
              <a:spLocks/>
            </p:cNvSpPr>
            <p:nvPr/>
          </p:nvSpPr>
          <p:spPr bwMode="auto">
            <a:xfrm>
              <a:off x="8445501" y="4395788"/>
              <a:ext cx="315913" cy="217487"/>
            </a:xfrm>
            <a:custGeom>
              <a:avLst/>
              <a:gdLst>
                <a:gd name="T0" fmla="*/ 74 w 84"/>
                <a:gd name="T1" fmla="*/ 12 h 58"/>
                <a:gd name="T2" fmla="*/ 73 w 84"/>
                <a:gd name="T3" fmla="*/ 12 h 58"/>
                <a:gd name="T4" fmla="*/ 72 w 84"/>
                <a:gd name="T5" fmla="*/ 11 h 58"/>
                <a:gd name="T6" fmla="*/ 72 w 84"/>
                <a:gd name="T7" fmla="*/ 11 h 58"/>
                <a:gd name="T8" fmla="*/ 6 w 84"/>
                <a:gd name="T9" fmla="*/ 36 h 58"/>
                <a:gd name="T10" fmla="*/ 4 w 84"/>
                <a:gd name="T11" fmla="*/ 38 h 58"/>
                <a:gd name="T12" fmla="*/ 2 w 84"/>
                <a:gd name="T13" fmla="*/ 42 h 58"/>
                <a:gd name="T14" fmla="*/ 7 w 84"/>
                <a:gd name="T15" fmla="*/ 56 h 58"/>
                <a:gd name="T16" fmla="*/ 20 w 84"/>
                <a:gd name="T17" fmla="*/ 51 h 58"/>
                <a:gd name="T18" fmla="*/ 23 w 84"/>
                <a:gd name="T19" fmla="*/ 44 h 58"/>
                <a:gd name="T20" fmla="*/ 65 w 84"/>
                <a:gd name="T21" fmla="*/ 30 h 58"/>
                <a:gd name="T22" fmla="*/ 70 w 84"/>
                <a:gd name="T23" fmla="*/ 32 h 58"/>
                <a:gd name="T24" fmla="*/ 83 w 84"/>
                <a:gd name="T25" fmla="*/ 27 h 58"/>
                <a:gd name="T26" fmla="*/ 84 w 84"/>
                <a:gd name="T27" fmla="*/ 20 h 58"/>
                <a:gd name="T28" fmla="*/ 79 w 84"/>
                <a:gd name="T29" fmla="*/ 14 h 58"/>
                <a:gd name="T30" fmla="*/ 74 w 84"/>
                <a:gd name="T31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58">
                  <a:moveTo>
                    <a:pt x="74" y="12"/>
                  </a:moveTo>
                  <a:cubicBezTo>
                    <a:pt x="74" y="12"/>
                    <a:pt x="73" y="12"/>
                    <a:pt x="73" y="1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46" y="0"/>
                    <a:pt x="18" y="11"/>
                    <a:pt x="6" y="36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47"/>
                    <a:pt x="2" y="53"/>
                    <a:pt x="7" y="56"/>
                  </a:cubicBezTo>
                  <a:cubicBezTo>
                    <a:pt x="12" y="58"/>
                    <a:pt x="18" y="56"/>
                    <a:pt x="20" y="5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1" y="29"/>
                    <a:pt x="50" y="22"/>
                    <a:pt x="65" y="3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5" y="34"/>
                    <a:pt x="81" y="32"/>
                    <a:pt x="83" y="27"/>
                  </a:cubicBezTo>
                  <a:cubicBezTo>
                    <a:pt x="84" y="25"/>
                    <a:pt x="84" y="22"/>
                    <a:pt x="84" y="20"/>
                  </a:cubicBezTo>
                  <a:cubicBezTo>
                    <a:pt x="83" y="18"/>
                    <a:pt x="81" y="16"/>
                    <a:pt x="79" y="14"/>
                  </a:cubicBezTo>
                  <a:lnTo>
                    <a:pt x="7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84" name="Freeform 161"/>
            <p:cNvSpPr>
              <a:spLocks/>
            </p:cNvSpPr>
            <p:nvPr/>
          </p:nvSpPr>
          <p:spPr bwMode="auto">
            <a:xfrm>
              <a:off x="8332788" y="4259263"/>
              <a:ext cx="484188" cy="296862"/>
            </a:xfrm>
            <a:custGeom>
              <a:avLst/>
              <a:gdLst>
                <a:gd name="T0" fmla="*/ 123 w 129"/>
                <a:gd name="T1" fmla="*/ 21 h 79"/>
                <a:gd name="T2" fmla="*/ 119 w 129"/>
                <a:gd name="T3" fmla="*/ 19 h 79"/>
                <a:gd name="T4" fmla="*/ 118 w 129"/>
                <a:gd name="T5" fmla="*/ 19 h 79"/>
                <a:gd name="T6" fmla="*/ 115 w 129"/>
                <a:gd name="T7" fmla="*/ 17 h 79"/>
                <a:gd name="T8" fmla="*/ 113 w 129"/>
                <a:gd name="T9" fmla="*/ 17 h 79"/>
                <a:gd name="T10" fmla="*/ 6 w 129"/>
                <a:gd name="T11" fmla="*/ 57 h 79"/>
                <a:gd name="T12" fmla="*/ 5 w 129"/>
                <a:gd name="T13" fmla="*/ 57 h 79"/>
                <a:gd name="T14" fmla="*/ 2 w 129"/>
                <a:gd name="T15" fmla="*/ 65 h 79"/>
                <a:gd name="T16" fmla="*/ 6 w 129"/>
                <a:gd name="T17" fmla="*/ 77 h 79"/>
                <a:gd name="T18" fmla="*/ 18 w 129"/>
                <a:gd name="T19" fmla="*/ 73 h 79"/>
                <a:gd name="T20" fmla="*/ 22 w 129"/>
                <a:gd name="T21" fmla="*/ 65 h 79"/>
                <a:gd name="T22" fmla="*/ 22 w 129"/>
                <a:gd name="T23" fmla="*/ 65 h 79"/>
                <a:gd name="T24" fmla="*/ 109 w 129"/>
                <a:gd name="T25" fmla="*/ 34 h 79"/>
                <a:gd name="T26" fmla="*/ 115 w 129"/>
                <a:gd name="T27" fmla="*/ 37 h 79"/>
                <a:gd name="T28" fmla="*/ 127 w 129"/>
                <a:gd name="T29" fmla="*/ 33 h 79"/>
                <a:gd name="T30" fmla="*/ 123 w 129"/>
                <a:gd name="T31" fmla="*/ 2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79">
                  <a:moveTo>
                    <a:pt x="123" y="21"/>
                  </a:move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4" y="17"/>
                    <a:pt x="113" y="17"/>
                  </a:cubicBezTo>
                  <a:cubicBezTo>
                    <a:pt x="73" y="0"/>
                    <a:pt x="26" y="18"/>
                    <a:pt x="6" y="57"/>
                  </a:cubicBezTo>
                  <a:cubicBezTo>
                    <a:pt x="6" y="57"/>
                    <a:pt x="6" y="57"/>
                    <a:pt x="5" y="57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0" y="69"/>
                    <a:pt x="2" y="75"/>
                    <a:pt x="6" y="77"/>
                  </a:cubicBezTo>
                  <a:cubicBezTo>
                    <a:pt x="10" y="79"/>
                    <a:pt x="16" y="77"/>
                    <a:pt x="18" y="73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8" y="33"/>
                    <a:pt x="76" y="20"/>
                    <a:pt x="109" y="34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9" y="39"/>
                    <a:pt x="125" y="37"/>
                    <a:pt x="127" y="33"/>
                  </a:cubicBezTo>
                  <a:cubicBezTo>
                    <a:pt x="129" y="29"/>
                    <a:pt x="127" y="23"/>
                    <a:pt x="123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85" name="原创设计师QQ598969553      _30"/>
          <p:cNvSpPr>
            <a:spLocks/>
          </p:cNvSpPr>
          <p:nvPr/>
        </p:nvSpPr>
        <p:spPr bwMode="auto">
          <a:xfrm>
            <a:off x="3090863" y="2655888"/>
            <a:ext cx="200025" cy="185737"/>
          </a:xfrm>
          <a:custGeom>
            <a:avLst/>
            <a:gdLst>
              <a:gd name="T0" fmla="*/ 107 w 114"/>
              <a:gd name="T1" fmla="*/ 55 h 106"/>
              <a:gd name="T2" fmla="*/ 59 w 114"/>
              <a:gd name="T3" fmla="*/ 38 h 106"/>
              <a:gd name="T4" fmla="*/ 57 w 114"/>
              <a:gd name="T5" fmla="*/ 43 h 106"/>
              <a:gd name="T6" fmla="*/ 56 w 114"/>
              <a:gd name="T7" fmla="*/ 38 h 106"/>
              <a:gd name="T8" fmla="*/ 6 w 114"/>
              <a:gd name="T9" fmla="*/ 34 h 106"/>
              <a:gd name="T10" fmla="*/ 44 w 114"/>
              <a:gd name="T11" fmla="*/ 106 h 106"/>
              <a:gd name="T12" fmla="*/ 44 w 114"/>
              <a:gd name="T13" fmla="*/ 106 h 106"/>
              <a:gd name="T14" fmla="*/ 44 w 114"/>
              <a:gd name="T15" fmla="*/ 106 h 106"/>
              <a:gd name="T16" fmla="*/ 44 w 114"/>
              <a:gd name="T17" fmla="*/ 106 h 106"/>
              <a:gd name="T18" fmla="*/ 44 w 114"/>
              <a:gd name="T19" fmla="*/ 106 h 106"/>
              <a:gd name="T20" fmla="*/ 107 w 114"/>
              <a:gd name="T21" fmla="*/ 5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106">
                <a:moveTo>
                  <a:pt x="107" y="55"/>
                </a:moveTo>
                <a:cubicBezTo>
                  <a:pt x="114" y="21"/>
                  <a:pt x="73" y="8"/>
                  <a:pt x="59" y="38"/>
                </a:cubicBezTo>
                <a:cubicBezTo>
                  <a:pt x="57" y="43"/>
                  <a:pt x="57" y="43"/>
                  <a:pt x="57" y="43"/>
                </a:cubicBezTo>
                <a:cubicBezTo>
                  <a:pt x="56" y="38"/>
                  <a:pt x="56" y="38"/>
                  <a:pt x="56" y="38"/>
                </a:cubicBezTo>
                <a:cubicBezTo>
                  <a:pt x="55" y="5"/>
                  <a:pt x="13" y="0"/>
                  <a:pt x="6" y="34"/>
                </a:cubicBezTo>
                <a:cubicBezTo>
                  <a:pt x="0" y="61"/>
                  <a:pt x="30" y="8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64" y="93"/>
                  <a:pt x="101" y="82"/>
                  <a:pt x="107" y="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86" name="原创设计师QQ598969553      _31"/>
          <p:cNvSpPr>
            <a:spLocks noEditPoints="1"/>
          </p:cNvSpPr>
          <p:nvPr/>
        </p:nvSpPr>
        <p:spPr bwMode="auto">
          <a:xfrm>
            <a:off x="1017588" y="3930650"/>
            <a:ext cx="238125" cy="203200"/>
          </a:xfrm>
          <a:custGeom>
            <a:avLst/>
            <a:gdLst>
              <a:gd name="T0" fmla="*/ 2 w 136"/>
              <a:gd name="T1" fmla="*/ 32 h 115"/>
              <a:gd name="T2" fmla="*/ 0 w 136"/>
              <a:gd name="T3" fmla="*/ 35 h 115"/>
              <a:gd name="T4" fmla="*/ 2 w 136"/>
              <a:gd name="T5" fmla="*/ 39 h 115"/>
              <a:gd name="T6" fmla="*/ 14 w 136"/>
              <a:gd name="T7" fmla="*/ 51 h 115"/>
              <a:gd name="T8" fmla="*/ 78 w 136"/>
              <a:gd name="T9" fmla="*/ 115 h 115"/>
              <a:gd name="T10" fmla="*/ 136 w 136"/>
              <a:gd name="T11" fmla="*/ 56 h 115"/>
              <a:gd name="T12" fmla="*/ 123 w 136"/>
              <a:gd name="T13" fmla="*/ 63 h 115"/>
              <a:gd name="T14" fmla="*/ 90 w 136"/>
              <a:gd name="T15" fmla="*/ 46 h 115"/>
              <a:gd name="T16" fmla="*/ 90 w 136"/>
              <a:gd name="T17" fmla="*/ 40 h 115"/>
              <a:gd name="T18" fmla="*/ 56 w 136"/>
              <a:gd name="T19" fmla="*/ 0 h 115"/>
              <a:gd name="T20" fmla="*/ 19 w 136"/>
              <a:gd name="T21" fmla="*/ 24 h 115"/>
              <a:gd name="T22" fmla="*/ 2 w 136"/>
              <a:gd name="T23" fmla="*/ 32 h 115"/>
              <a:gd name="T24" fmla="*/ 35 w 136"/>
              <a:gd name="T25" fmla="*/ 39 h 115"/>
              <a:gd name="T26" fmla="*/ 29 w 136"/>
              <a:gd name="T27" fmla="*/ 33 h 115"/>
              <a:gd name="T28" fmla="*/ 35 w 136"/>
              <a:gd name="T29" fmla="*/ 27 h 115"/>
              <a:gd name="T30" fmla="*/ 41 w 136"/>
              <a:gd name="T31" fmla="*/ 33 h 115"/>
              <a:gd name="T32" fmla="*/ 35 w 136"/>
              <a:gd name="T33" fmla="*/ 3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" h="115">
                <a:moveTo>
                  <a:pt x="2" y="32"/>
                </a:moveTo>
                <a:cubicBezTo>
                  <a:pt x="1" y="33"/>
                  <a:pt x="0" y="34"/>
                  <a:pt x="0" y="35"/>
                </a:cubicBezTo>
                <a:cubicBezTo>
                  <a:pt x="0" y="37"/>
                  <a:pt x="1" y="38"/>
                  <a:pt x="2" y="39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0"/>
                  <a:pt x="40" y="115"/>
                  <a:pt x="78" y="115"/>
                </a:cubicBezTo>
                <a:cubicBezTo>
                  <a:pt x="110" y="115"/>
                  <a:pt x="136" y="80"/>
                  <a:pt x="136" y="56"/>
                </a:cubicBezTo>
                <a:cubicBezTo>
                  <a:pt x="136" y="45"/>
                  <a:pt x="132" y="58"/>
                  <a:pt x="123" y="63"/>
                </a:cubicBezTo>
                <a:cubicBezTo>
                  <a:pt x="114" y="68"/>
                  <a:pt x="89" y="72"/>
                  <a:pt x="90" y="46"/>
                </a:cubicBezTo>
                <a:cubicBezTo>
                  <a:pt x="90" y="44"/>
                  <a:pt x="90" y="42"/>
                  <a:pt x="90" y="40"/>
                </a:cubicBezTo>
                <a:cubicBezTo>
                  <a:pt x="90" y="19"/>
                  <a:pt x="77" y="0"/>
                  <a:pt x="56" y="0"/>
                </a:cubicBezTo>
                <a:cubicBezTo>
                  <a:pt x="36" y="0"/>
                  <a:pt x="22" y="11"/>
                  <a:pt x="19" y="24"/>
                </a:cubicBezTo>
                <a:cubicBezTo>
                  <a:pt x="2" y="32"/>
                  <a:pt x="2" y="32"/>
                  <a:pt x="2" y="32"/>
                </a:cubicBezTo>
                <a:moveTo>
                  <a:pt x="35" y="39"/>
                </a:moveTo>
                <a:cubicBezTo>
                  <a:pt x="32" y="39"/>
                  <a:pt x="29" y="36"/>
                  <a:pt x="29" y="33"/>
                </a:cubicBezTo>
                <a:cubicBezTo>
                  <a:pt x="29" y="30"/>
                  <a:pt x="32" y="27"/>
                  <a:pt x="35" y="27"/>
                </a:cubicBezTo>
                <a:cubicBezTo>
                  <a:pt x="38" y="27"/>
                  <a:pt x="41" y="30"/>
                  <a:pt x="41" y="33"/>
                </a:cubicBezTo>
                <a:cubicBezTo>
                  <a:pt x="41" y="36"/>
                  <a:pt x="38" y="39"/>
                  <a:pt x="35" y="3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87" name="原创设计师QQ598969553      _32"/>
          <p:cNvSpPr>
            <a:spLocks noEditPoints="1"/>
          </p:cNvSpPr>
          <p:nvPr/>
        </p:nvSpPr>
        <p:spPr bwMode="auto">
          <a:xfrm>
            <a:off x="1733550" y="3462338"/>
            <a:ext cx="166688" cy="234950"/>
          </a:xfrm>
          <a:custGeom>
            <a:avLst/>
            <a:gdLst>
              <a:gd name="T0" fmla="*/ 47 w 95"/>
              <a:gd name="T1" fmla="*/ 0 h 134"/>
              <a:gd name="T2" fmla="*/ 0 w 95"/>
              <a:gd name="T3" fmla="*/ 47 h 134"/>
              <a:gd name="T4" fmla="*/ 47 w 95"/>
              <a:gd name="T5" fmla="*/ 134 h 134"/>
              <a:gd name="T6" fmla="*/ 95 w 95"/>
              <a:gd name="T7" fmla="*/ 47 h 134"/>
              <a:gd name="T8" fmla="*/ 47 w 95"/>
              <a:gd name="T9" fmla="*/ 0 h 134"/>
              <a:gd name="T10" fmla="*/ 47 w 95"/>
              <a:gd name="T11" fmla="*/ 55 h 134"/>
              <a:gd name="T12" fmla="*/ 32 w 95"/>
              <a:gd name="T13" fmla="*/ 40 h 134"/>
              <a:gd name="T14" fmla="*/ 47 w 95"/>
              <a:gd name="T15" fmla="*/ 25 h 134"/>
              <a:gd name="T16" fmla="*/ 62 w 95"/>
              <a:gd name="T17" fmla="*/ 40 h 134"/>
              <a:gd name="T18" fmla="*/ 47 w 95"/>
              <a:gd name="T19" fmla="*/ 55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134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47" y="134"/>
                  <a:pt x="47" y="134"/>
                </a:cubicBezTo>
                <a:cubicBezTo>
                  <a:pt x="47" y="134"/>
                  <a:pt x="95" y="73"/>
                  <a:pt x="95" y="47"/>
                </a:cubicBezTo>
                <a:cubicBezTo>
                  <a:pt x="95" y="21"/>
                  <a:pt x="73" y="0"/>
                  <a:pt x="47" y="0"/>
                </a:cubicBezTo>
                <a:close/>
                <a:moveTo>
                  <a:pt x="47" y="55"/>
                </a:moveTo>
                <a:cubicBezTo>
                  <a:pt x="39" y="55"/>
                  <a:pt x="32" y="48"/>
                  <a:pt x="32" y="40"/>
                </a:cubicBezTo>
                <a:cubicBezTo>
                  <a:pt x="32" y="32"/>
                  <a:pt x="39" y="25"/>
                  <a:pt x="47" y="25"/>
                </a:cubicBezTo>
                <a:cubicBezTo>
                  <a:pt x="55" y="25"/>
                  <a:pt x="62" y="32"/>
                  <a:pt x="62" y="40"/>
                </a:cubicBezTo>
                <a:cubicBezTo>
                  <a:pt x="62" y="48"/>
                  <a:pt x="55" y="55"/>
                  <a:pt x="47" y="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88" name="原创设计师QQ598969553      _33"/>
          <p:cNvSpPr>
            <a:spLocks noEditPoints="1"/>
          </p:cNvSpPr>
          <p:nvPr/>
        </p:nvSpPr>
        <p:spPr bwMode="auto">
          <a:xfrm>
            <a:off x="2371725" y="2570163"/>
            <a:ext cx="123825" cy="176212"/>
          </a:xfrm>
          <a:custGeom>
            <a:avLst/>
            <a:gdLst>
              <a:gd name="T0" fmla="*/ 36 w 71"/>
              <a:gd name="T1" fmla="*/ 0 h 101"/>
              <a:gd name="T2" fmla="*/ 0 w 71"/>
              <a:gd name="T3" fmla="*/ 36 h 101"/>
              <a:gd name="T4" fmla="*/ 36 w 71"/>
              <a:gd name="T5" fmla="*/ 101 h 101"/>
              <a:gd name="T6" fmla="*/ 71 w 71"/>
              <a:gd name="T7" fmla="*/ 36 h 101"/>
              <a:gd name="T8" fmla="*/ 36 w 71"/>
              <a:gd name="T9" fmla="*/ 0 h 101"/>
              <a:gd name="T10" fmla="*/ 36 w 71"/>
              <a:gd name="T11" fmla="*/ 41 h 101"/>
              <a:gd name="T12" fmla="*/ 25 w 71"/>
              <a:gd name="T13" fmla="*/ 30 h 101"/>
              <a:gd name="T14" fmla="*/ 36 w 71"/>
              <a:gd name="T15" fmla="*/ 19 h 101"/>
              <a:gd name="T16" fmla="*/ 47 w 71"/>
              <a:gd name="T17" fmla="*/ 30 h 101"/>
              <a:gd name="T18" fmla="*/ 36 w 71"/>
              <a:gd name="T19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101">
                <a:moveTo>
                  <a:pt x="36" y="0"/>
                </a:moveTo>
                <a:cubicBezTo>
                  <a:pt x="16" y="0"/>
                  <a:pt x="0" y="16"/>
                  <a:pt x="0" y="36"/>
                </a:cubicBezTo>
                <a:cubicBezTo>
                  <a:pt x="0" y="55"/>
                  <a:pt x="36" y="101"/>
                  <a:pt x="36" y="101"/>
                </a:cubicBezTo>
                <a:cubicBezTo>
                  <a:pt x="36" y="101"/>
                  <a:pt x="71" y="55"/>
                  <a:pt x="71" y="36"/>
                </a:cubicBezTo>
                <a:cubicBezTo>
                  <a:pt x="71" y="16"/>
                  <a:pt x="55" y="0"/>
                  <a:pt x="36" y="0"/>
                </a:cubicBezTo>
                <a:close/>
                <a:moveTo>
                  <a:pt x="36" y="41"/>
                </a:moveTo>
                <a:cubicBezTo>
                  <a:pt x="30" y="41"/>
                  <a:pt x="25" y="37"/>
                  <a:pt x="25" y="30"/>
                </a:cubicBezTo>
                <a:cubicBezTo>
                  <a:pt x="25" y="24"/>
                  <a:pt x="30" y="19"/>
                  <a:pt x="36" y="19"/>
                </a:cubicBezTo>
                <a:cubicBezTo>
                  <a:pt x="42" y="19"/>
                  <a:pt x="47" y="24"/>
                  <a:pt x="47" y="30"/>
                </a:cubicBezTo>
                <a:cubicBezTo>
                  <a:pt x="47" y="37"/>
                  <a:pt x="42" y="41"/>
                  <a:pt x="36" y="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89" name="原创设计师QQ598969553      _34"/>
          <p:cNvGrpSpPr/>
          <p:nvPr/>
        </p:nvGrpSpPr>
        <p:grpSpPr>
          <a:xfrm>
            <a:off x="1957680" y="1814790"/>
            <a:ext cx="281868" cy="74721"/>
            <a:chOff x="6073776" y="566738"/>
            <a:chExt cx="604838" cy="160337"/>
          </a:xfrm>
          <a:solidFill>
            <a:schemeClr val="accent1"/>
          </a:solidFill>
        </p:grpSpPr>
        <p:sp>
          <p:nvSpPr>
            <p:cNvPr id="90" name="Freeform 166"/>
            <p:cNvSpPr>
              <a:spLocks/>
            </p:cNvSpPr>
            <p:nvPr/>
          </p:nvSpPr>
          <p:spPr bwMode="auto">
            <a:xfrm>
              <a:off x="6073776" y="566738"/>
              <a:ext cx="195263" cy="160337"/>
            </a:xfrm>
            <a:custGeom>
              <a:avLst/>
              <a:gdLst>
                <a:gd name="T0" fmla="*/ 11 w 52"/>
                <a:gd name="T1" fmla="*/ 43 h 43"/>
                <a:gd name="T2" fmla="*/ 0 w 52"/>
                <a:gd name="T3" fmla="*/ 0 h 43"/>
                <a:gd name="T4" fmla="*/ 6 w 52"/>
                <a:gd name="T5" fmla="*/ 0 h 43"/>
                <a:gd name="T6" fmla="*/ 11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8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1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9 w 52"/>
                <a:gd name="T35" fmla="*/ 21 h 43"/>
                <a:gd name="T36" fmla="*/ 26 w 52"/>
                <a:gd name="T37" fmla="*/ 7 h 43"/>
                <a:gd name="T38" fmla="*/ 26 w 52"/>
                <a:gd name="T39" fmla="*/ 7 h 43"/>
                <a:gd name="T40" fmla="*/ 23 w 52"/>
                <a:gd name="T41" fmla="*/ 21 h 43"/>
                <a:gd name="T42" fmla="*/ 17 w 52"/>
                <a:gd name="T43" fmla="*/ 43 h 43"/>
                <a:gd name="T44" fmla="*/ 11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1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2"/>
                    <a:pt x="16" y="27"/>
                    <a:pt x="18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7"/>
                    <a:pt x="37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39" y="27"/>
                    <a:pt x="41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15"/>
                    <a:pt x="27" y="11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11"/>
                    <a:pt x="24" y="15"/>
                    <a:pt x="23" y="21"/>
                  </a:cubicBezTo>
                  <a:cubicBezTo>
                    <a:pt x="17" y="43"/>
                    <a:pt x="17" y="43"/>
                    <a:pt x="17" y="43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1" name="Freeform 167"/>
            <p:cNvSpPr>
              <a:spLocks/>
            </p:cNvSpPr>
            <p:nvPr/>
          </p:nvSpPr>
          <p:spPr bwMode="auto">
            <a:xfrm>
              <a:off x="6281738" y="566738"/>
              <a:ext cx="195263" cy="160337"/>
            </a:xfrm>
            <a:custGeom>
              <a:avLst/>
              <a:gdLst>
                <a:gd name="T0" fmla="*/ 10 w 52"/>
                <a:gd name="T1" fmla="*/ 43 h 43"/>
                <a:gd name="T2" fmla="*/ 0 w 52"/>
                <a:gd name="T3" fmla="*/ 0 h 43"/>
                <a:gd name="T4" fmla="*/ 5 w 52"/>
                <a:gd name="T5" fmla="*/ 0 h 43"/>
                <a:gd name="T6" fmla="*/ 10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7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0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8 w 52"/>
                <a:gd name="T35" fmla="*/ 21 h 43"/>
                <a:gd name="T36" fmla="*/ 26 w 52"/>
                <a:gd name="T37" fmla="*/ 7 h 43"/>
                <a:gd name="T38" fmla="*/ 25 w 52"/>
                <a:gd name="T39" fmla="*/ 7 h 43"/>
                <a:gd name="T40" fmla="*/ 22 w 52"/>
                <a:gd name="T41" fmla="*/ 21 h 43"/>
                <a:gd name="T42" fmla="*/ 16 w 52"/>
                <a:gd name="T43" fmla="*/ 43 h 43"/>
                <a:gd name="T44" fmla="*/ 10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0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2"/>
                    <a:pt x="16" y="27"/>
                    <a:pt x="17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7"/>
                    <a:pt x="36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39" y="27"/>
                    <a:pt x="40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15"/>
                    <a:pt x="26" y="11"/>
                    <a:pt x="26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11"/>
                    <a:pt x="24" y="15"/>
                    <a:pt x="22" y="21"/>
                  </a:cubicBezTo>
                  <a:cubicBezTo>
                    <a:pt x="16" y="43"/>
                    <a:pt x="16" y="43"/>
                    <a:pt x="16" y="43"/>
                  </a:cubicBezTo>
                  <a:lnTo>
                    <a:pt x="1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2" name="Freeform 168"/>
            <p:cNvSpPr>
              <a:spLocks/>
            </p:cNvSpPr>
            <p:nvPr/>
          </p:nvSpPr>
          <p:spPr bwMode="auto">
            <a:xfrm>
              <a:off x="6483351" y="566738"/>
              <a:ext cx="195263" cy="160337"/>
            </a:xfrm>
            <a:custGeom>
              <a:avLst/>
              <a:gdLst>
                <a:gd name="T0" fmla="*/ 11 w 52"/>
                <a:gd name="T1" fmla="*/ 43 h 43"/>
                <a:gd name="T2" fmla="*/ 0 w 52"/>
                <a:gd name="T3" fmla="*/ 0 h 43"/>
                <a:gd name="T4" fmla="*/ 6 w 52"/>
                <a:gd name="T5" fmla="*/ 0 h 43"/>
                <a:gd name="T6" fmla="*/ 11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8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1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9 w 52"/>
                <a:gd name="T35" fmla="*/ 21 h 43"/>
                <a:gd name="T36" fmla="*/ 26 w 52"/>
                <a:gd name="T37" fmla="*/ 7 h 43"/>
                <a:gd name="T38" fmla="*/ 26 w 52"/>
                <a:gd name="T39" fmla="*/ 7 h 43"/>
                <a:gd name="T40" fmla="*/ 23 w 52"/>
                <a:gd name="T41" fmla="*/ 21 h 43"/>
                <a:gd name="T42" fmla="*/ 17 w 52"/>
                <a:gd name="T43" fmla="*/ 43 h 43"/>
                <a:gd name="T44" fmla="*/ 11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1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2"/>
                    <a:pt x="16" y="27"/>
                    <a:pt x="18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7"/>
                    <a:pt x="37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40" y="27"/>
                    <a:pt x="41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15"/>
                    <a:pt x="27" y="11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11"/>
                    <a:pt x="24" y="15"/>
                    <a:pt x="23" y="21"/>
                  </a:cubicBezTo>
                  <a:cubicBezTo>
                    <a:pt x="17" y="43"/>
                    <a:pt x="17" y="43"/>
                    <a:pt x="17" y="43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93" name="原创设计师QQ598969553      _35"/>
          <p:cNvGrpSpPr/>
          <p:nvPr/>
        </p:nvGrpSpPr>
        <p:grpSpPr>
          <a:xfrm>
            <a:off x="1493819" y="4089704"/>
            <a:ext cx="280388" cy="318118"/>
            <a:chOff x="5078413" y="5448300"/>
            <a:chExt cx="601663" cy="682625"/>
          </a:xfrm>
          <a:solidFill>
            <a:schemeClr val="accent1"/>
          </a:solidFill>
        </p:grpSpPr>
        <p:sp>
          <p:nvSpPr>
            <p:cNvPr id="94" name="Freeform 169"/>
            <p:cNvSpPr>
              <a:spLocks/>
            </p:cNvSpPr>
            <p:nvPr/>
          </p:nvSpPr>
          <p:spPr bwMode="auto">
            <a:xfrm>
              <a:off x="5364163" y="5635625"/>
              <a:ext cx="44450" cy="85725"/>
            </a:xfrm>
            <a:custGeom>
              <a:avLst/>
              <a:gdLst>
                <a:gd name="T0" fmla="*/ 6 w 12"/>
                <a:gd name="T1" fmla="*/ 18 h 23"/>
                <a:gd name="T2" fmla="*/ 1 w 12"/>
                <a:gd name="T3" fmla="*/ 10 h 23"/>
                <a:gd name="T4" fmla="*/ 1 w 12"/>
                <a:gd name="T5" fmla="*/ 16 h 23"/>
                <a:gd name="T6" fmla="*/ 2 w 12"/>
                <a:gd name="T7" fmla="*/ 23 h 23"/>
                <a:gd name="T8" fmla="*/ 6 w 12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6" y="18"/>
                  </a:moveTo>
                  <a:cubicBezTo>
                    <a:pt x="12" y="5"/>
                    <a:pt x="1" y="0"/>
                    <a:pt x="1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1" y="18"/>
                    <a:pt x="1" y="21"/>
                    <a:pt x="2" y="23"/>
                  </a:cubicBezTo>
                  <a:cubicBezTo>
                    <a:pt x="4" y="22"/>
                    <a:pt x="5" y="20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5" name="Freeform 170"/>
            <p:cNvSpPr>
              <a:spLocks/>
            </p:cNvSpPr>
            <p:nvPr/>
          </p:nvSpPr>
          <p:spPr bwMode="auto">
            <a:xfrm>
              <a:off x="5262563" y="5691188"/>
              <a:ext cx="30163" cy="38100"/>
            </a:xfrm>
            <a:custGeom>
              <a:avLst/>
              <a:gdLst>
                <a:gd name="T0" fmla="*/ 4 w 8"/>
                <a:gd name="T1" fmla="*/ 8 h 10"/>
                <a:gd name="T2" fmla="*/ 8 w 8"/>
                <a:gd name="T3" fmla="*/ 10 h 10"/>
                <a:gd name="T4" fmla="*/ 1 w 8"/>
                <a:gd name="T5" fmla="*/ 0 h 10"/>
                <a:gd name="T6" fmla="*/ 4 w 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4" y="8"/>
                  </a:moveTo>
                  <a:cubicBezTo>
                    <a:pt x="5" y="9"/>
                    <a:pt x="6" y="9"/>
                    <a:pt x="8" y="10"/>
                  </a:cubicBezTo>
                  <a:cubicBezTo>
                    <a:pt x="6" y="6"/>
                    <a:pt x="4" y="2"/>
                    <a:pt x="1" y="0"/>
                  </a:cubicBezTo>
                  <a:cubicBezTo>
                    <a:pt x="0" y="4"/>
                    <a:pt x="1" y="6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6" name="Freeform 171"/>
            <p:cNvSpPr>
              <a:spLocks/>
            </p:cNvSpPr>
            <p:nvPr/>
          </p:nvSpPr>
          <p:spPr bwMode="auto">
            <a:xfrm>
              <a:off x="5432426" y="5740400"/>
              <a:ext cx="71438" cy="52387"/>
            </a:xfrm>
            <a:custGeom>
              <a:avLst/>
              <a:gdLst>
                <a:gd name="T0" fmla="*/ 6 w 19"/>
                <a:gd name="T1" fmla="*/ 14 h 14"/>
                <a:gd name="T2" fmla="*/ 12 w 19"/>
                <a:gd name="T3" fmla="*/ 12 h 14"/>
                <a:gd name="T4" fmla="*/ 13 w 19"/>
                <a:gd name="T5" fmla="*/ 1 h 14"/>
                <a:gd name="T6" fmla="*/ 0 w 19"/>
                <a:gd name="T7" fmla="*/ 13 h 14"/>
                <a:gd name="T8" fmla="*/ 6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6" y="14"/>
                  </a:moveTo>
                  <a:cubicBezTo>
                    <a:pt x="8" y="14"/>
                    <a:pt x="10" y="13"/>
                    <a:pt x="12" y="12"/>
                  </a:cubicBezTo>
                  <a:cubicBezTo>
                    <a:pt x="19" y="8"/>
                    <a:pt x="19" y="4"/>
                    <a:pt x="13" y="1"/>
                  </a:cubicBezTo>
                  <a:cubicBezTo>
                    <a:pt x="8" y="0"/>
                    <a:pt x="3" y="6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7" name="Freeform 172"/>
            <p:cNvSpPr>
              <a:spLocks/>
            </p:cNvSpPr>
            <p:nvPr/>
          </p:nvSpPr>
          <p:spPr bwMode="auto">
            <a:xfrm>
              <a:off x="5326063" y="5751513"/>
              <a:ext cx="87313" cy="214312"/>
            </a:xfrm>
            <a:custGeom>
              <a:avLst/>
              <a:gdLst>
                <a:gd name="T0" fmla="*/ 23 w 23"/>
                <a:gd name="T1" fmla="*/ 13 h 57"/>
                <a:gd name="T2" fmla="*/ 13 w 23"/>
                <a:gd name="T3" fmla="*/ 7 h 57"/>
                <a:gd name="T4" fmla="*/ 9 w 23"/>
                <a:gd name="T5" fmla="*/ 0 h 57"/>
                <a:gd name="T6" fmla="*/ 0 w 23"/>
                <a:gd name="T7" fmla="*/ 2 h 57"/>
                <a:gd name="T8" fmla="*/ 8 w 23"/>
                <a:gd name="T9" fmla="*/ 55 h 57"/>
                <a:gd name="T10" fmla="*/ 7 w 23"/>
                <a:gd name="T11" fmla="*/ 57 h 57"/>
                <a:gd name="T12" fmla="*/ 14 w 23"/>
                <a:gd name="T13" fmla="*/ 57 h 57"/>
                <a:gd name="T14" fmla="*/ 23 w 23"/>
                <a:gd name="T15" fmla="*/ 57 h 57"/>
                <a:gd name="T16" fmla="*/ 23 w 23"/>
                <a:gd name="T17" fmla="*/ 1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7">
                  <a:moveTo>
                    <a:pt x="23" y="13"/>
                  </a:moveTo>
                  <a:cubicBezTo>
                    <a:pt x="19" y="12"/>
                    <a:pt x="15" y="9"/>
                    <a:pt x="13" y="7"/>
                  </a:cubicBezTo>
                  <a:cubicBezTo>
                    <a:pt x="12" y="5"/>
                    <a:pt x="10" y="3"/>
                    <a:pt x="9" y="0"/>
                  </a:cubicBezTo>
                  <a:cubicBezTo>
                    <a:pt x="6" y="1"/>
                    <a:pt x="3" y="2"/>
                    <a:pt x="0" y="2"/>
                  </a:cubicBezTo>
                  <a:cubicBezTo>
                    <a:pt x="5" y="19"/>
                    <a:pt x="6" y="37"/>
                    <a:pt x="8" y="55"/>
                  </a:cubicBezTo>
                  <a:cubicBezTo>
                    <a:pt x="8" y="55"/>
                    <a:pt x="7" y="56"/>
                    <a:pt x="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8" y="42"/>
                    <a:pt x="18" y="27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8" name="Freeform 173"/>
            <p:cNvSpPr>
              <a:spLocks/>
            </p:cNvSpPr>
            <p:nvPr/>
          </p:nvSpPr>
          <p:spPr bwMode="auto">
            <a:xfrm>
              <a:off x="5078413" y="5448300"/>
              <a:ext cx="601663" cy="522287"/>
            </a:xfrm>
            <a:custGeom>
              <a:avLst/>
              <a:gdLst>
                <a:gd name="T0" fmla="*/ 121 w 160"/>
                <a:gd name="T1" fmla="*/ 15 h 139"/>
                <a:gd name="T2" fmla="*/ 80 w 160"/>
                <a:gd name="T3" fmla="*/ 0 h 139"/>
                <a:gd name="T4" fmla="*/ 39 w 160"/>
                <a:gd name="T5" fmla="*/ 15 h 139"/>
                <a:gd name="T6" fmla="*/ 32 w 160"/>
                <a:gd name="T7" fmla="*/ 99 h 139"/>
                <a:gd name="T8" fmla="*/ 43 w 160"/>
                <a:gd name="T9" fmla="*/ 128 h 139"/>
                <a:gd name="T10" fmla="*/ 48 w 160"/>
                <a:gd name="T11" fmla="*/ 138 h 139"/>
                <a:gd name="T12" fmla="*/ 68 w 160"/>
                <a:gd name="T13" fmla="*/ 138 h 139"/>
                <a:gd name="T14" fmla="*/ 60 w 160"/>
                <a:gd name="T15" fmla="*/ 84 h 139"/>
                <a:gd name="T16" fmla="*/ 59 w 160"/>
                <a:gd name="T17" fmla="*/ 83 h 139"/>
                <a:gd name="T18" fmla="*/ 51 w 160"/>
                <a:gd name="T19" fmla="*/ 80 h 139"/>
                <a:gd name="T20" fmla="*/ 42 w 160"/>
                <a:gd name="T21" fmla="*/ 66 h 139"/>
                <a:gd name="T22" fmla="*/ 63 w 160"/>
                <a:gd name="T23" fmla="*/ 74 h 139"/>
                <a:gd name="T24" fmla="*/ 64 w 160"/>
                <a:gd name="T25" fmla="*/ 77 h 139"/>
                <a:gd name="T26" fmla="*/ 73 w 160"/>
                <a:gd name="T27" fmla="*/ 76 h 139"/>
                <a:gd name="T28" fmla="*/ 78 w 160"/>
                <a:gd name="T29" fmla="*/ 48 h 139"/>
                <a:gd name="T30" fmla="*/ 89 w 160"/>
                <a:gd name="T31" fmla="*/ 59 h 139"/>
                <a:gd name="T32" fmla="*/ 80 w 160"/>
                <a:gd name="T33" fmla="*/ 77 h 139"/>
                <a:gd name="T34" fmla="*/ 82 w 160"/>
                <a:gd name="T35" fmla="*/ 80 h 139"/>
                <a:gd name="T36" fmla="*/ 91 w 160"/>
                <a:gd name="T37" fmla="*/ 89 h 139"/>
                <a:gd name="T38" fmla="*/ 94 w 160"/>
                <a:gd name="T39" fmla="*/ 83 h 139"/>
                <a:gd name="T40" fmla="*/ 109 w 160"/>
                <a:gd name="T41" fmla="*/ 73 h 139"/>
                <a:gd name="T42" fmla="*/ 117 w 160"/>
                <a:gd name="T43" fmla="*/ 85 h 139"/>
                <a:gd name="T44" fmla="*/ 93 w 160"/>
                <a:gd name="T45" fmla="*/ 96 h 139"/>
                <a:gd name="T46" fmla="*/ 91 w 160"/>
                <a:gd name="T47" fmla="*/ 101 h 139"/>
                <a:gd name="T48" fmla="*/ 95 w 160"/>
                <a:gd name="T49" fmla="*/ 136 h 139"/>
                <a:gd name="T50" fmla="*/ 95 w 160"/>
                <a:gd name="T51" fmla="*/ 138 h 139"/>
                <a:gd name="T52" fmla="*/ 112 w 160"/>
                <a:gd name="T53" fmla="*/ 138 h 139"/>
                <a:gd name="T54" fmla="*/ 117 w 160"/>
                <a:gd name="T55" fmla="*/ 128 h 139"/>
                <a:gd name="T56" fmla="*/ 128 w 160"/>
                <a:gd name="T57" fmla="*/ 99 h 139"/>
                <a:gd name="T58" fmla="*/ 121 w 160"/>
                <a:gd name="T59" fmla="*/ 1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139">
                  <a:moveTo>
                    <a:pt x="121" y="15"/>
                  </a:moveTo>
                  <a:cubicBezTo>
                    <a:pt x="113" y="8"/>
                    <a:pt x="103" y="0"/>
                    <a:pt x="80" y="0"/>
                  </a:cubicBezTo>
                  <a:cubicBezTo>
                    <a:pt x="57" y="0"/>
                    <a:pt x="47" y="8"/>
                    <a:pt x="39" y="15"/>
                  </a:cubicBezTo>
                  <a:cubicBezTo>
                    <a:pt x="0" y="54"/>
                    <a:pt x="30" y="94"/>
                    <a:pt x="32" y="99"/>
                  </a:cubicBezTo>
                  <a:cubicBezTo>
                    <a:pt x="35" y="103"/>
                    <a:pt x="42" y="118"/>
                    <a:pt x="43" y="128"/>
                  </a:cubicBezTo>
                  <a:cubicBezTo>
                    <a:pt x="44" y="139"/>
                    <a:pt x="48" y="138"/>
                    <a:pt x="48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7" y="120"/>
                    <a:pt x="66" y="101"/>
                    <a:pt x="60" y="84"/>
                  </a:cubicBezTo>
                  <a:cubicBezTo>
                    <a:pt x="60" y="84"/>
                    <a:pt x="60" y="83"/>
                    <a:pt x="59" y="83"/>
                  </a:cubicBezTo>
                  <a:cubicBezTo>
                    <a:pt x="57" y="82"/>
                    <a:pt x="54" y="81"/>
                    <a:pt x="51" y="80"/>
                  </a:cubicBezTo>
                  <a:cubicBezTo>
                    <a:pt x="47" y="77"/>
                    <a:pt x="40" y="72"/>
                    <a:pt x="42" y="66"/>
                  </a:cubicBezTo>
                  <a:cubicBezTo>
                    <a:pt x="48" y="48"/>
                    <a:pt x="59" y="65"/>
                    <a:pt x="63" y="74"/>
                  </a:cubicBezTo>
                  <a:cubicBezTo>
                    <a:pt x="63" y="75"/>
                    <a:pt x="63" y="76"/>
                    <a:pt x="64" y="77"/>
                  </a:cubicBezTo>
                  <a:cubicBezTo>
                    <a:pt x="67" y="78"/>
                    <a:pt x="70" y="77"/>
                    <a:pt x="73" y="76"/>
                  </a:cubicBezTo>
                  <a:cubicBezTo>
                    <a:pt x="70" y="66"/>
                    <a:pt x="68" y="52"/>
                    <a:pt x="78" y="48"/>
                  </a:cubicBezTo>
                  <a:cubicBezTo>
                    <a:pt x="84" y="46"/>
                    <a:pt x="89" y="54"/>
                    <a:pt x="89" y="59"/>
                  </a:cubicBezTo>
                  <a:cubicBezTo>
                    <a:pt x="89" y="66"/>
                    <a:pt x="85" y="73"/>
                    <a:pt x="80" y="77"/>
                  </a:cubicBezTo>
                  <a:cubicBezTo>
                    <a:pt x="80" y="78"/>
                    <a:pt x="81" y="79"/>
                    <a:pt x="82" y="80"/>
                  </a:cubicBezTo>
                  <a:cubicBezTo>
                    <a:pt x="84" y="84"/>
                    <a:pt x="87" y="87"/>
                    <a:pt x="91" y="89"/>
                  </a:cubicBezTo>
                  <a:cubicBezTo>
                    <a:pt x="92" y="87"/>
                    <a:pt x="93" y="85"/>
                    <a:pt x="94" y="83"/>
                  </a:cubicBezTo>
                  <a:cubicBezTo>
                    <a:pt x="97" y="79"/>
                    <a:pt x="103" y="72"/>
                    <a:pt x="109" y="73"/>
                  </a:cubicBezTo>
                  <a:cubicBezTo>
                    <a:pt x="114" y="74"/>
                    <a:pt x="119" y="80"/>
                    <a:pt x="117" y="85"/>
                  </a:cubicBezTo>
                  <a:cubicBezTo>
                    <a:pt x="114" y="97"/>
                    <a:pt x="103" y="99"/>
                    <a:pt x="93" y="96"/>
                  </a:cubicBezTo>
                  <a:cubicBezTo>
                    <a:pt x="92" y="98"/>
                    <a:pt x="91" y="100"/>
                    <a:pt x="91" y="101"/>
                  </a:cubicBezTo>
                  <a:cubicBezTo>
                    <a:pt x="90" y="113"/>
                    <a:pt x="91" y="125"/>
                    <a:pt x="95" y="136"/>
                  </a:cubicBezTo>
                  <a:cubicBezTo>
                    <a:pt x="95" y="136"/>
                    <a:pt x="95" y="137"/>
                    <a:pt x="9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38"/>
                    <a:pt x="116" y="139"/>
                    <a:pt x="117" y="128"/>
                  </a:cubicBezTo>
                  <a:cubicBezTo>
                    <a:pt x="118" y="118"/>
                    <a:pt x="125" y="103"/>
                    <a:pt x="128" y="99"/>
                  </a:cubicBezTo>
                  <a:cubicBezTo>
                    <a:pt x="130" y="94"/>
                    <a:pt x="160" y="54"/>
                    <a:pt x="1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9" name="Freeform 174"/>
            <p:cNvSpPr>
              <a:spLocks/>
            </p:cNvSpPr>
            <p:nvPr/>
          </p:nvSpPr>
          <p:spPr bwMode="auto">
            <a:xfrm>
              <a:off x="5251451" y="5988050"/>
              <a:ext cx="263525" cy="46037"/>
            </a:xfrm>
            <a:custGeom>
              <a:avLst/>
              <a:gdLst>
                <a:gd name="T0" fmla="*/ 64 w 70"/>
                <a:gd name="T1" fmla="*/ 0 h 12"/>
                <a:gd name="T2" fmla="*/ 6 w 70"/>
                <a:gd name="T3" fmla="*/ 0 h 12"/>
                <a:gd name="T4" fmla="*/ 0 w 70"/>
                <a:gd name="T5" fmla="*/ 6 h 12"/>
                <a:gd name="T6" fmla="*/ 6 w 70"/>
                <a:gd name="T7" fmla="*/ 12 h 12"/>
                <a:gd name="T8" fmla="*/ 64 w 70"/>
                <a:gd name="T9" fmla="*/ 12 h 12"/>
                <a:gd name="T10" fmla="*/ 70 w 70"/>
                <a:gd name="T11" fmla="*/ 6 h 12"/>
                <a:gd name="T12" fmla="*/ 64 w 7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2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7" y="12"/>
                    <a:pt x="70" y="10"/>
                    <a:pt x="70" y="6"/>
                  </a:cubicBezTo>
                  <a:cubicBezTo>
                    <a:pt x="70" y="3"/>
                    <a:pt x="67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00" name="Freeform 175"/>
            <p:cNvSpPr>
              <a:spLocks/>
            </p:cNvSpPr>
            <p:nvPr/>
          </p:nvSpPr>
          <p:spPr bwMode="auto">
            <a:xfrm>
              <a:off x="5259388" y="6045200"/>
              <a:ext cx="247650" cy="41275"/>
            </a:xfrm>
            <a:custGeom>
              <a:avLst/>
              <a:gdLst>
                <a:gd name="T0" fmla="*/ 61 w 66"/>
                <a:gd name="T1" fmla="*/ 0 h 11"/>
                <a:gd name="T2" fmla="*/ 6 w 66"/>
                <a:gd name="T3" fmla="*/ 0 h 11"/>
                <a:gd name="T4" fmla="*/ 0 w 66"/>
                <a:gd name="T5" fmla="*/ 6 h 11"/>
                <a:gd name="T6" fmla="*/ 6 w 66"/>
                <a:gd name="T7" fmla="*/ 11 h 11"/>
                <a:gd name="T8" fmla="*/ 61 w 66"/>
                <a:gd name="T9" fmla="*/ 11 h 11"/>
                <a:gd name="T10" fmla="*/ 66 w 66"/>
                <a:gd name="T11" fmla="*/ 6 h 11"/>
                <a:gd name="T12" fmla="*/ 61 w 6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1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6" y="9"/>
                    <a:pt x="66" y="6"/>
                  </a:cubicBezTo>
                  <a:cubicBezTo>
                    <a:pt x="66" y="3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01" name="Freeform 176"/>
            <p:cNvSpPr>
              <a:spLocks/>
            </p:cNvSpPr>
            <p:nvPr/>
          </p:nvSpPr>
          <p:spPr bwMode="auto">
            <a:xfrm>
              <a:off x="5314951" y="6097588"/>
              <a:ext cx="136525" cy="33337"/>
            </a:xfrm>
            <a:custGeom>
              <a:avLst/>
              <a:gdLst>
                <a:gd name="T0" fmla="*/ 32 w 36"/>
                <a:gd name="T1" fmla="*/ 0 h 9"/>
                <a:gd name="T2" fmla="*/ 4 w 36"/>
                <a:gd name="T3" fmla="*/ 0 h 9"/>
                <a:gd name="T4" fmla="*/ 0 w 36"/>
                <a:gd name="T5" fmla="*/ 4 h 9"/>
                <a:gd name="T6" fmla="*/ 4 w 36"/>
                <a:gd name="T7" fmla="*/ 9 h 9"/>
                <a:gd name="T8" fmla="*/ 32 w 36"/>
                <a:gd name="T9" fmla="*/ 9 h 9"/>
                <a:gd name="T10" fmla="*/ 36 w 36"/>
                <a:gd name="T11" fmla="*/ 4 h 9"/>
                <a:gd name="T12" fmla="*/ 32 w 3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9">
                  <a:moveTo>
                    <a:pt x="3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4" y="9"/>
                    <a:pt x="36" y="7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102" name="原创设计师QQ598969553      _36"/>
          <p:cNvSpPr>
            <a:spLocks noEditPoints="1"/>
          </p:cNvSpPr>
          <p:nvPr/>
        </p:nvSpPr>
        <p:spPr bwMode="auto">
          <a:xfrm>
            <a:off x="1579563" y="2108200"/>
            <a:ext cx="190500" cy="249238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103" name="原创设计师QQ598969553      _37"/>
          <p:cNvGrpSpPr/>
          <p:nvPr/>
        </p:nvGrpSpPr>
        <p:grpSpPr>
          <a:xfrm>
            <a:off x="2587998" y="1942037"/>
            <a:ext cx="254495" cy="259673"/>
            <a:chOff x="7426326" y="839788"/>
            <a:chExt cx="546100" cy="557212"/>
          </a:xfrm>
          <a:solidFill>
            <a:srgbClr val="4E9F8E"/>
          </a:solidFill>
        </p:grpSpPr>
        <p:sp>
          <p:nvSpPr>
            <p:cNvPr id="104" name="Freeform 178"/>
            <p:cNvSpPr>
              <a:spLocks noEditPoints="1"/>
            </p:cNvSpPr>
            <p:nvPr/>
          </p:nvSpPr>
          <p:spPr bwMode="auto">
            <a:xfrm>
              <a:off x="7426326" y="1017588"/>
              <a:ext cx="381000" cy="379412"/>
            </a:xfrm>
            <a:custGeom>
              <a:avLst/>
              <a:gdLst>
                <a:gd name="T0" fmla="*/ 15 w 101"/>
                <a:gd name="T1" fmla="*/ 76 h 101"/>
                <a:gd name="T2" fmla="*/ 9 w 101"/>
                <a:gd name="T3" fmla="*/ 81 h 101"/>
                <a:gd name="T4" fmla="*/ 21 w 101"/>
                <a:gd name="T5" fmla="*/ 92 h 101"/>
                <a:gd name="T6" fmla="*/ 26 w 101"/>
                <a:gd name="T7" fmla="*/ 87 h 101"/>
                <a:gd name="T8" fmla="*/ 43 w 101"/>
                <a:gd name="T9" fmla="*/ 93 h 101"/>
                <a:gd name="T10" fmla="*/ 43 w 101"/>
                <a:gd name="T11" fmla="*/ 101 h 101"/>
                <a:gd name="T12" fmla="*/ 59 w 101"/>
                <a:gd name="T13" fmla="*/ 101 h 101"/>
                <a:gd name="T14" fmla="*/ 59 w 101"/>
                <a:gd name="T15" fmla="*/ 93 h 101"/>
                <a:gd name="T16" fmla="*/ 75 w 101"/>
                <a:gd name="T17" fmla="*/ 86 h 101"/>
                <a:gd name="T18" fmla="*/ 81 w 101"/>
                <a:gd name="T19" fmla="*/ 91 h 101"/>
                <a:gd name="T20" fmla="*/ 92 w 101"/>
                <a:gd name="T21" fmla="*/ 80 h 101"/>
                <a:gd name="T22" fmla="*/ 87 w 101"/>
                <a:gd name="T23" fmla="*/ 75 h 101"/>
                <a:gd name="T24" fmla="*/ 93 w 101"/>
                <a:gd name="T25" fmla="*/ 58 h 101"/>
                <a:gd name="T26" fmla="*/ 101 w 101"/>
                <a:gd name="T27" fmla="*/ 58 h 101"/>
                <a:gd name="T28" fmla="*/ 101 w 101"/>
                <a:gd name="T29" fmla="*/ 42 h 101"/>
                <a:gd name="T30" fmla="*/ 93 w 101"/>
                <a:gd name="T31" fmla="*/ 42 h 101"/>
                <a:gd name="T32" fmla="*/ 86 w 101"/>
                <a:gd name="T33" fmla="*/ 25 h 101"/>
                <a:gd name="T34" fmla="*/ 91 w 101"/>
                <a:gd name="T35" fmla="*/ 20 h 101"/>
                <a:gd name="T36" fmla="*/ 80 w 101"/>
                <a:gd name="T37" fmla="*/ 9 h 101"/>
                <a:gd name="T38" fmla="*/ 74 w 101"/>
                <a:gd name="T39" fmla="*/ 14 h 101"/>
                <a:gd name="T40" fmla="*/ 58 w 101"/>
                <a:gd name="T41" fmla="*/ 7 h 101"/>
                <a:gd name="T42" fmla="*/ 57 w 101"/>
                <a:gd name="T43" fmla="*/ 0 h 101"/>
                <a:gd name="T44" fmla="*/ 41 w 101"/>
                <a:gd name="T45" fmla="*/ 0 h 101"/>
                <a:gd name="T46" fmla="*/ 42 w 101"/>
                <a:gd name="T47" fmla="*/ 8 h 101"/>
                <a:gd name="T48" fmla="*/ 25 w 101"/>
                <a:gd name="T49" fmla="*/ 15 h 101"/>
                <a:gd name="T50" fmla="*/ 20 w 101"/>
                <a:gd name="T51" fmla="*/ 10 h 101"/>
                <a:gd name="T52" fmla="*/ 8 w 101"/>
                <a:gd name="T53" fmla="*/ 21 h 101"/>
                <a:gd name="T54" fmla="*/ 14 w 101"/>
                <a:gd name="T55" fmla="*/ 26 h 101"/>
                <a:gd name="T56" fmla="*/ 7 w 101"/>
                <a:gd name="T57" fmla="*/ 43 h 101"/>
                <a:gd name="T58" fmla="*/ 0 w 101"/>
                <a:gd name="T59" fmla="*/ 43 h 101"/>
                <a:gd name="T60" fmla="*/ 0 w 101"/>
                <a:gd name="T61" fmla="*/ 59 h 101"/>
                <a:gd name="T62" fmla="*/ 7 w 101"/>
                <a:gd name="T63" fmla="*/ 59 h 101"/>
                <a:gd name="T64" fmla="*/ 15 w 101"/>
                <a:gd name="T65" fmla="*/ 76 h 101"/>
                <a:gd name="T66" fmla="*/ 50 w 101"/>
                <a:gd name="T67" fmla="*/ 18 h 101"/>
                <a:gd name="T68" fmla="*/ 82 w 101"/>
                <a:gd name="T69" fmla="*/ 50 h 101"/>
                <a:gd name="T70" fmla="*/ 51 w 101"/>
                <a:gd name="T71" fmla="*/ 83 h 101"/>
                <a:gd name="T72" fmla="*/ 18 w 101"/>
                <a:gd name="T73" fmla="*/ 51 h 101"/>
                <a:gd name="T74" fmla="*/ 50 w 101"/>
                <a:gd name="T75" fmla="*/ 1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1">
                  <a:moveTo>
                    <a:pt x="15" y="76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1" y="90"/>
                    <a:pt x="37" y="92"/>
                    <a:pt x="43" y="93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5" y="92"/>
                    <a:pt x="71" y="90"/>
                    <a:pt x="75" y="86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90" y="70"/>
                    <a:pt x="92" y="64"/>
                    <a:pt x="9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2" y="36"/>
                    <a:pt x="89" y="30"/>
                    <a:pt x="86" y="25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69" y="11"/>
                    <a:pt x="64" y="8"/>
                    <a:pt x="58" y="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5" y="9"/>
                    <a:pt x="30" y="11"/>
                    <a:pt x="25" y="1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31"/>
                    <a:pt x="8" y="37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65"/>
                    <a:pt x="11" y="71"/>
                    <a:pt x="15" y="76"/>
                  </a:cubicBezTo>
                  <a:moveTo>
                    <a:pt x="50" y="18"/>
                  </a:moveTo>
                  <a:cubicBezTo>
                    <a:pt x="68" y="18"/>
                    <a:pt x="82" y="32"/>
                    <a:pt x="82" y="50"/>
                  </a:cubicBezTo>
                  <a:cubicBezTo>
                    <a:pt x="83" y="68"/>
                    <a:pt x="68" y="82"/>
                    <a:pt x="51" y="83"/>
                  </a:cubicBezTo>
                  <a:cubicBezTo>
                    <a:pt x="33" y="83"/>
                    <a:pt x="18" y="69"/>
                    <a:pt x="18" y="51"/>
                  </a:cubicBezTo>
                  <a:cubicBezTo>
                    <a:pt x="18" y="33"/>
                    <a:pt x="32" y="18"/>
                    <a:pt x="5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05" name="Freeform 179"/>
            <p:cNvSpPr>
              <a:spLocks noEditPoints="1"/>
            </p:cNvSpPr>
            <p:nvPr/>
          </p:nvSpPr>
          <p:spPr bwMode="auto">
            <a:xfrm>
              <a:off x="7712076" y="839788"/>
              <a:ext cx="260350" cy="260350"/>
            </a:xfrm>
            <a:custGeom>
              <a:avLst/>
              <a:gdLst>
                <a:gd name="T0" fmla="*/ 64 w 69"/>
                <a:gd name="T1" fmla="*/ 29 h 69"/>
                <a:gd name="T2" fmla="*/ 69 w 69"/>
                <a:gd name="T3" fmla="*/ 26 h 69"/>
                <a:gd name="T4" fmla="*/ 63 w 69"/>
                <a:gd name="T5" fmla="*/ 15 h 69"/>
                <a:gd name="T6" fmla="*/ 59 w 69"/>
                <a:gd name="T7" fmla="*/ 17 h 69"/>
                <a:gd name="T8" fmla="*/ 51 w 69"/>
                <a:gd name="T9" fmla="*/ 10 h 69"/>
                <a:gd name="T10" fmla="*/ 53 w 69"/>
                <a:gd name="T11" fmla="*/ 5 h 69"/>
                <a:gd name="T12" fmla="*/ 41 w 69"/>
                <a:gd name="T13" fmla="*/ 0 h 69"/>
                <a:gd name="T14" fmla="*/ 39 w 69"/>
                <a:gd name="T15" fmla="*/ 5 h 69"/>
                <a:gd name="T16" fmla="*/ 29 w 69"/>
                <a:gd name="T17" fmla="*/ 5 h 69"/>
                <a:gd name="T18" fmla="*/ 27 w 69"/>
                <a:gd name="T19" fmla="*/ 1 h 69"/>
                <a:gd name="T20" fmla="*/ 15 w 69"/>
                <a:gd name="T21" fmla="*/ 6 h 69"/>
                <a:gd name="T22" fmla="*/ 17 w 69"/>
                <a:gd name="T23" fmla="*/ 10 h 69"/>
                <a:gd name="T24" fmla="*/ 10 w 69"/>
                <a:gd name="T25" fmla="*/ 18 h 69"/>
                <a:gd name="T26" fmla="*/ 5 w 69"/>
                <a:gd name="T27" fmla="*/ 16 h 69"/>
                <a:gd name="T28" fmla="*/ 0 w 69"/>
                <a:gd name="T29" fmla="*/ 28 h 69"/>
                <a:gd name="T30" fmla="*/ 5 w 69"/>
                <a:gd name="T31" fmla="*/ 30 h 69"/>
                <a:gd name="T32" fmla="*/ 5 w 69"/>
                <a:gd name="T33" fmla="*/ 40 h 69"/>
                <a:gd name="T34" fmla="*/ 1 w 69"/>
                <a:gd name="T35" fmla="*/ 43 h 69"/>
                <a:gd name="T36" fmla="*/ 6 w 69"/>
                <a:gd name="T37" fmla="*/ 54 h 69"/>
                <a:gd name="T38" fmla="*/ 11 w 69"/>
                <a:gd name="T39" fmla="*/ 52 h 69"/>
                <a:gd name="T40" fmla="*/ 18 w 69"/>
                <a:gd name="T41" fmla="*/ 59 h 69"/>
                <a:gd name="T42" fmla="*/ 16 w 69"/>
                <a:gd name="T43" fmla="*/ 64 h 69"/>
                <a:gd name="T44" fmla="*/ 28 w 69"/>
                <a:gd name="T45" fmla="*/ 69 h 69"/>
                <a:gd name="T46" fmla="*/ 30 w 69"/>
                <a:gd name="T47" fmla="*/ 64 h 69"/>
                <a:gd name="T48" fmla="*/ 41 w 69"/>
                <a:gd name="T49" fmla="*/ 64 h 69"/>
                <a:gd name="T50" fmla="*/ 43 w 69"/>
                <a:gd name="T51" fmla="*/ 68 h 69"/>
                <a:gd name="T52" fmla="*/ 54 w 69"/>
                <a:gd name="T53" fmla="*/ 63 h 69"/>
                <a:gd name="T54" fmla="*/ 52 w 69"/>
                <a:gd name="T55" fmla="*/ 58 h 69"/>
                <a:gd name="T56" fmla="*/ 59 w 69"/>
                <a:gd name="T57" fmla="*/ 51 h 69"/>
                <a:gd name="T58" fmla="*/ 64 w 69"/>
                <a:gd name="T59" fmla="*/ 53 h 69"/>
                <a:gd name="T60" fmla="*/ 69 w 69"/>
                <a:gd name="T61" fmla="*/ 41 h 69"/>
                <a:gd name="T62" fmla="*/ 64 w 69"/>
                <a:gd name="T63" fmla="*/ 39 h 69"/>
                <a:gd name="T64" fmla="*/ 64 w 69"/>
                <a:gd name="T65" fmla="*/ 29 h 69"/>
                <a:gd name="T66" fmla="*/ 43 w 69"/>
                <a:gd name="T67" fmla="*/ 53 h 69"/>
                <a:gd name="T68" fmla="*/ 35 w 69"/>
                <a:gd name="T69" fmla="*/ 54 h 69"/>
                <a:gd name="T70" fmla="*/ 16 w 69"/>
                <a:gd name="T71" fmla="*/ 43 h 69"/>
                <a:gd name="T72" fmla="*/ 26 w 69"/>
                <a:gd name="T73" fmla="*/ 16 h 69"/>
                <a:gd name="T74" fmla="*/ 34 w 69"/>
                <a:gd name="T75" fmla="*/ 14 h 69"/>
                <a:gd name="T76" fmla="*/ 53 w 69"/>
                <a:gd name="T77" fmla="*/ 26 h 69"/>
                <a:gd name="T78" fmla="*/ 43 w 69"/>
                <a:gd name="T79" fmla="*/ 5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69">
                  <a:moveTo>
                    <a:pt x="64" y="29"/>
                  </a:moveTo>
                  <a:cubicBezTo>
                    <a:pt x="69" y="26"/>
                    <a:pt x="69" y="26"/>
                    <a:pt x="69" y="26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7" y="14"/>
                    <a:pt x="54" y="12"/>
                    <a:pt x="51" y="1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6" y="4"/>
                    <a:pt x="32" y="5"/>
                    <a:pt x="29" y="5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3"/>
                    <a:pt x="12" y="15"/>
                    <a:pt x="10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3"/>
                    <a:pt x="5" y="37"/>
                    <a:pt x="5" y="4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5" y="57"/>
                    <a:pt x="18" y="5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4" y="64"/>
                    <a:pt x="37" y="64"/>
                    <a:pt x="41" y="64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5" y="56"/>
                    <a:pt x="58" y="54"/>
                    <a:pt x="59" y="51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5" y="35"/>
                    <a:pt x="64" y="32"/>
                    <a:pt x="64" y="29"/>
                  </a:cubicBezTo>
                  <a:moveTo>
                    <a:pt x="43" y="53"/>
                  </a:moveTo>
                  <a:cubicBezTo>
                    <a:pt x="40" y="54"/>
                    <a:pt x="38" y="54"/>
                    <a:pt x="35" y="54"/>
                  </a:cubicBezTo>
                  <a:cubicBezTo>
                    <a:pt x="27" y="55"/>
                    <a:pt x="20" y="50"/>
                    <a:pt x="16" y="43"/>
                  </a:cubicBezTo>
                  <a:cubicBezTo>
                    <a:pt x="12" y="33"/>
                    <a:pt x="16" y="21"/>
                    <a:pt x="26" y="16"/>
                  </a:cubicBezTo>
                  <a:cubicBezTo>
                    <a:pt x="29" y="15"/>
                    <a:pt x="32" y="15"/>
                    <a:pt x="34" y="14"/>
                  </a:cubicBezTo>
                  <a:cubicBezTo>
                    <a:pt x="42" y="14"/>
                    <a:pt x="50" y="19"/>
                    <a:pt x="53" y="26"/>
                  </a:cubicBezTo>
                  <a:cubicBezTo>
                    <a:pt x="57" y="36"/>
                    <a:pt x="53" y="48"/>
                    <a:pt x="43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106" name="原创设计师QQ598969553      _38"/>
          <p:cNvSpPr>
            <a:spLocks/>
          </p:cNvSpPr>
          <p:nvPr/>
        </p:nvSpPr>
        <p:spPr bwMode="auto">
          <a:xfrm>
            <a:off x="2490788" y="4100513"/>
            <a:ext cx="192087" cy="227012"/>
          </a:xfrm>
          <a:custGeom>
            <a:avLst/>
            <a:gdLst>
              <a:gd name="T0" fmla="*/ 71 w 110"/>
              <a:gd name="T1" fmla="*/ 112 h 130"/>
              <a:gd name="T2" fmla="*/ 102 w 110"/>
              <a:gd name="T3" fmla="*/ 55 h 130"/>
              <a:gd name="T4" fmla="*/ 91 w 110"/>
              <a:gd name="T5" fmla="*/ 13 h 130"/>
              <a:gd name="T6" fmla="*/ 80 w 110"/>
              <a:gd name="T7" fmla="*/ 7 h 130"/>
              <a:gd name="T8" fmla="*/ 41 w 110"/>
              <a:gd name="T9" fmla="*/ 22 h 130"/>
              <a:gd name="T10" fmla="*/ 7 w 110"/>
              <a:gd name="T11" fmla="*/ 87 h 130"/>
              <a:gd name="T12" fmla="*/ 17 w 110"/>
              <a:gd name="T13" fmla="*/ 123 h 130"/>
              <a:gd name="T14" fmla="*/ 18 w 110"/>
              <a:gd name="T15" fmla="*/ 123 h 130"/>
              <a:gd name="T16" fmla="*/ 54 w 110"/>
              <a:gd name="T17" fmla="*/ 113 h 130"/>
              <a:gd name="T18" fmla="*/ 78 w 110"/>
              <a:gd name="T19" fmla="*/ 68 h 130"/>
              <a:gd name="T20" fmla="*/ 70 w 110"/>
              <a:gd name="T21" fmla="*/ 42 h 130"/>
              <a:gd name="T22" fmla="*/ 69 w 110"/>
              <a:gd name="T23" fmla="*/ 41 h 130"/>
              <a:gd name="T24" fmla="*/ 44 w 110"/>
              <a:gd name="T25" fmla="*/ 50 h 130"/>
              <a:gd name="T26" fmla="*/ 24 w 110"/>
              <a:gd name="T27" fmla="*/ 87 h 130"/>
              <a:gd name="T28" fmla="*/ 33 w 110"/>
              <a:gd name="T29" fmla="*/ 92 h 130"/>
              <a:gd name="T30" fmla="*/ 53 w 110"/>
              <a:gd name="T31" fmla="*/ 54 h 130"/>
              <a:gd name="T32" fmla="*/ 64 w 110"/>
              <a:gd name="T33" fmla="*/ 50 h 130"/>
              <a:gd name="T34" fmla="*/ 66 w 110"/>
              <a:gd name="T35" fmla="*/ 51 h 130"/>
              <a:gd name="T36" fmla="*/ 69 w 110"/>
              <a:gd name="T37" fmla="*/ 63 h 130"/>
              <a:gd name="T38" fmla="*/ 45 w 110"/>
              <a:gd name="T39" fmla="*/ 107 h 130"/>
              <a:gd name="T40" fmla="*/ 23 w 110"/>
              <a:gd name="T41" fmla="*/ 114 h 130"/>
              <a:gd name="T42" fmla="*/ 14 w 110"/>
              <a:gd name="T43" fmla="*/ 103 h 130"/>
              <a:gd name="T44" fmla="*/ 18 w 110"/>
              <a:gd name="T45" fmla="*/ 87 h 130"/>
              <a:gd name="T46" fmla="*/ 50 w 110"/>
              <a:gd name="T47" fmla="*/ 27 h 130"/>
              <a:gd name="T48" fmla="*/ 75 w 110"/>
              <a:gd name="T49" fmla="*/ 16 h 130"/>
              <a:gd name="T50" fmla="*/ 87 w 110"/>
              <a:gd name="T51" fmla="*/ 22 h 130"/>
              <a:gd name="T52" fmla="*/ 93 w 110"/>
              <a:gd name="T53" fmla="*/ 50 h 130"/>
              <a:gd name="T54" fmla="*/ 62 w 110"/>
              <a:gd name="T55" fmla="*/ 108 h 130"/>
              <a:gd name="T56" fmla="*/ 71 w 110"/>
              <a:gd name="T57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130">
                <a:moveTo>
                  <a:pt x="71" y="112"/>
                </a:moveTo>
                <a:cubicBezTo>
                  <a:pt x="102" y="55"/>
                  <a:pt x="102" y="55"/>
                  <a:pt x="102" y="55"/>
                </a:cubicBezTo>
                <a:cubicBezTo>
                  <a:pt x="110" y="38"/>
                  <a:pt x="106" y="21"/>
                  <a:pt x="91" y="13"/>
                </a:cubicBezTo>
                <a:cubicBezTo>
                  <a:pt x="80" y="7"/>
                  <a:pt x="80" y="7"/>
                  <a:pt x="80" y="7"/>
                </a:cubicBezTo>
                <a:cubicBezTo>
                  <a:pt x="66" y="0"/>
                  <a:pt x="50" y="6"/>
                  <a:pt x="41" y="22"/>
                </a:cubicBezTo>
                <a:cubicBezTo>
                  <a:pt x="7" y="87"/>
                  <a:pt x="7" y="87"/>
                  <a:pt x="7" y="87"/>
                </a:cubicBezTo>
                <a:cubicBezTo>
                  <a:pt x="0" y="100"/>
                  <a:pt x="5" y="116"/>
                  <a:pt x="17" y="123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31" y="130"/>
                  <a:pt x="47" y="125"/>
                  <a:pt x="54" y="113"/>
                </a:cubicBezTo>
                <a:cubicBezTo>
                  <a:pt x="78" y="68"/>
                  <a:pt x="78" y="68"/>
                  <a:pt x="78" y="68"/>
                </a:cubicBezTo>
                <a:cubicBezTo>
                  <a:pt x="83" y="58"/>
                  <a:pt x="79" y="47"/>
                  <a:pt x="70" y="42"/>
                </a:cubicBezTo>
                <a:cubicBezTo>
                  <a:pt x="69" y="41"/>
                  <a:pt x="69" y="41"/>
                  <a:pt x="69" y="41"/>
                </a:cubicBezTo>
                <a:cubicBezTo>
                  <a:pt x="60" y="36"/>
                  <a:pt x="49" y="40"/>
                  <a:pt x="44" y="50"/>
                </a:cubicBezTo>
                <a:cubicBezTo>
                  <a:pt x="24" y="87"/>
                  <a:pt x="24" y="87"/>
                  <a:pt x="24" y="87"/>
                </a:cubicBezTo>
                <a:cubicBezTo>
                  <a:pt x="33" y="92"/>
                  <a:pt x="33" y="92"/>
                  <a:pt x="33" y="92"/>
                </a:cubicBezTo>
                <a:cubicBezTo>
                  <a:pt x="53" y="54"/>
                  <a:pt x="53" y="54"/>
                  <a:pt x="53" y="54"/>
                </a:cubicBezTo>
                <a:cubicBezTo>
                  <a:pt x="55" y="50"/>
                  <a:pt x="59" y="47"/>
                  <a:pt x="64" y="50"/>
                </a:cubicBezTo>
                <a:cubicBezTo>
                  <a:pt x="66" y="51"/>
                  <a:pt x="66" y="51"/>
                  <a:pt x="66" y="51"/>
                </a:cubicBezTo>
                <a:cubicBezTo>
                  <a:pt x="70" y="53"/>
                  <a:pt x="71" y="58"/>
                  <a:pt x="69" y="63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1" y="115"/>
                  <a:pt x="31" y="119"/>
                  <a:pt x="23" y="114"/>
                </a:cubicBezTo>
                <a:cubicBezTo>
                  <a:pt x="18" y="112"/>
                  <a:pt x="15" y="108"/>
                  <a:pt x="14" y="103"/>
                </a:cubicBezTo>
                <a:cubicBezTo>
                  <a:pt x="13" y="99"/>
                  <a:pt x="14" y="94"/>
                  <a:pt x="18" y="87"/>
                </a:cubicBezTo>
                <a:cubicBezTo>
                  <a:pt x="50" y="27"/>
                  <a:pt x="50" y="27"/>
                  <a:pt x="50" y="27"/>
                </a:cubicBezTo>
                <a:cubicBezTo>
                  <a:pt x="57" y="13"/>
                  <a:pt x="68" y="12"/>
                  <a:pt x="75" y="16"/>
                </a:cubicBezTo>
                <a:cubicBezTo>
                  <a:pt x="87" y="22"/>
                  <a:pt x="87" y="22"/>
                  <a:pt x="87" y="22"/>
                </a:cubicBezTo>
                <a:cubicBezTo>
                  <a:pt x="98" y="28"/>
                  <a:pt x="98" y="40"/>
                  <a:pt x="93" y="50"/>
                </a:cubicBezTo>
                <a:cubicBezTo>
                  <a:pt x="62" y="108"/>
                  <a:pt x="62" y="108"/>
                  <a:pt x="62" y="108"/>
                </a:cubicBezTo>
                <a:lnTo>
                  <a:pt x="71" y="1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107" name="原创设计师QQ598969553      _39"/>
          <p:cNvGrpSpPr/>
          <p:nvPr/>
        </p:nvGrpSpPr>
        <p:grpSpPr>
          <a:xfrm>
            <a:off x="930085" y="2635979"/>
            <a:ext cx="175335" cy="241179"/>
            <a:chOff x="3868738" y="2328863"/>
            <a:chExt cx="376238" cy="517525"/>
          </a:xfrm>
          <a:solidFill>
            <a:schemeClr val="accent1"/>
          </a:solidFill>
        </p:grpSpPr>
        <p:sp>
          <p:nvSpPr>
            <p:cNvPr id="108" name="Freeform 181"/>
            <p:cNvSpPr>
              <a:spLocks/>
            </p:cNvSpPr>
            <p:nvPr/>
          </p:nvSpPr>
          <p:spPr bwMode="auto">
            <a:xfrm>
              <a:off x="3868738" y="2328863"/>
              <a:ext cx="180975" cy="517525"/>
            </a:xfrm>
            <a:custGeom>
              <a:avLst/>
              <a:gdLst>
                <a:gd name="T0" fmla="*/ 6 w 48"/>
                <a:gd name="T1" fmla="*/ 16 h 138"/>
                <a:gd name="T2" fmla="*/ 1 w 48"/>
                <a:gd name="T3" fmla="*/ 34 h 138"/>
                <a:gd name="T4" fmla="*/ 4 w 48"/>
                <a:gd name="T5" fmla="*/ 48 h 138"/>
                <a:gd name="T6" fmla="*/ 17 w 48"/>
                <a:gd name="T7" fmla="*/ 63 h 138"/>
                <a:gd name="T8" fmla="*/ 17 w 48"/>
                <a:gd name="T9" fmla="*/ 138 h 138"/>
                <a:gd name="T10" fmla="*/ 30 w 48"/>
                <a:gd name="T11" fmla="*/ 138 h 138"/>
                <a:gd name="T12" fmla="*/ 30 w 48"/>
                <a:gd name="T13" fmla="*/ 63 h 138"/>
                <a:gd name="T14" fmla="*/ 44 w 48"/>
                <a:gd name="T15" fmla="*/ 48 h 138"/>
                <a:gd name="T16" fmla="*/ 47 w 48"/>
                <a:gd name="T17" fmla="*/ 34 h 138"/>
                <a:gd name="T18" fmla="*/ 42 w 48"/>
                <a:gd name="T19" fmla="*/ 16 h 138"/>
                <a:gd name="T20" fmla="*/ 32 w 48"/>
                <a:gd name="T21" fmla="*/ 0 h 138"/>
                <a:gd name="T22" fmla="*/ 35 w 48"/>
                <a:gd name="T23" fmla="*/ 33 h 138"/>
                <a:gd name="T24" fmla="*/ 31 w 48"/>
                <a:gd name="T25" fmla="*/ 33 h 138"/>
                <a:gd name="T26" fmla="*/ 27 w 48"/>
                <a:gd name="T27" fmla="*/ 0 h 138"/>
                <a:gd name="T28" fmla="*/ 24 w 48"/>
                <a:gd name="T29" fmla="*/ 0 h 138"/>
                <a:gd name="T30" fmla="*/ 20 w 48"/>
                <a:gd name="T31" fmla="*/ 0 h 138"/>
                <a:gd name="T32" fmla="*/ 17 w 48"/>
                <a:gd name="T33" fmla="*/ 33 h 138"/>
                <a:gd name="T34" fmla="*/ 13 w 48"/>
                <a:gd name="T35" fmla="*/ 33 h 138"/>
                <a:gd name="T36" fmla="*/ 16 w 48"/>
                <a:gd name="T37" fmla="*/ 0 h 138"/>
                <a:gd name="T38" fmla="*/ 6 w 48"/>
                <a:gd name="T39" fmla="*/ 1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138">
                  <a:moveTo>
                    <a:pt x="6" y="16"/>
                  </a:moveTo>
                  <a:cubicBezTo>
                    <a:pt x="4" y="22"/>
                    <a:pt x="1" y="28"/>
                    <a:pt x="1" y="34"/>
                  </a:cubicBezTo>
                  <a:cubicBezTo>
                    <a:pt x="0" y="39"/>
                    <a:pt x="1" y="43"/>
                    <a:pt x="4" y="48"/>
                  </a:cubicBezTo>
                  <a:cubicBezTo>
                    <a:pt x="7" y="53"/>
                    <a:pt x="12" y="60"/>
                    <a:pt x="17" y="63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6" y="60"/>
                    <a:pt x="41" y="53"/>
                    <a:pt x="44" y="48"/>
                  </a:cubicBezTo>
                  <a:cubicBezTo>
                    <a:pt x="46" y="43"/>
                    <a:pt x="48" y="39"/>
                    <a:pt x="47" y="34"/>
                  </a:cubicBezTo>
                  <a:cubicBezTo>
                    <a:pt x="46" y="28"/>
                    <a:pt x="44" y="22"/>
                    <a:pt x="42" y="16"/>
                  </a:cubicBezTo>
                  <a:cubicBezTo>
                    <a:pt x="41" y="12"/>
                    <a:pt x="37" y="1"/>
                    <a:pt x="32" y="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"/>
                    <a:pt x="7" y="12"/>
                    <a:pt x="6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09" name="Freeform 182"/>
            <p:cNvSpPr>
              <a:spLocks/>
            </p:cNvSpPr>
            <p:nvPr/>
          </p:nvSpPr>
          <p:spPr bwMode="auto">
            <a:xfrm>
              <a:off x="4127501" y="2328863"/>
              <a:ext cx="117475" cy="517525"/>
            </a:xfrm>
            <a:custGeom>
              <a:avLst/>
              <a:gdLst>
                <a:gd name="T0" fmla="*/ 0 w 31"/>
                <a:gd name="T1" fmla="*/ 39 h 138"/>
                <a:gd name="T2" fmla="*/ 18 w 31"/>
                <a:gd name="T3" fmla="*/ 77 h 138"/>
                <a:gd name="T4" fmla="*/ 18 w 31"/>
                <a:gd name="T5" fmla="*/ 138 h 138"/>
                <a:gd name="T6" fmla="*/ 31 w 31"/>
                <a:gd name="T7" fmla="*/ 138 h 138"/>
                <a:gd name="T8" fmla="*/ 31 w 31"/>
                <a:gd name="T9" fmla="*/ 0 h 138"/>
                <a:gd name="T10" fmla="*/ 18 w 31"/>
                <a:gd name="T11" fmla="*/ 0 h 138"/>
                <a:gd name="T12" fmla="*/ 0 w 31"/>
                <a:gd name="T13" fmla="*/ 3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8">
                  <a:moveTo>
                    <a:pt x="0" y="39"/>
                  </a:moveTo>
                  <a:cubicBezTo>
                    <a:pt x="0" y="73"/>
                    <a:pt x="14" y="77"/>
                    <a:pt x="18" y="77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0"/>
                    <a:pt x="0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110" name="原创设计师QQ598969553      _40"/>
          <p:cNvGrpSpPr/>
          <p:nvPr/>
        </p:nvGrpSpPr>
        <p:grpSpPr>
          <a:xfrm>
            <a:off x="2364576" y="2212068"/>
            <a:ext cx="227122" cy="220463"/>
            <a:chOff x="6946901" y="1419225"/>
            <a:chExt cx="487363" cy="473075"/>
          </a:xfrm>
          <a:solidFill>
            <a:schemeClr val="accent2"/>
          </a:solidFill>
        </p:grpSpPr>
        <p:sp>
          <p:nvSpPr>
            <p:cNvPr id="111" name="Freeform 183"/>
            <p:cNvSpPr>
              <a:spLocks/>
            </p:cNvSpPr>
            <p:nvPr/>
          </p:nvSpPr>
          <p:spPr bwMode="auto">
            <a:xfrm>
              <a:off x="6946901" y="1419225"/>
              <a:ext cx="487363" cy="300037"/>
            </a:xfrm>
            <a:custGeom>
              <a:avLst/>
              <a:gdLst>
                <a:gd name="T0" fmla="*/ 130 w 130"/>
                <a:gd name="T1" fmla="*/ 66 h 80"/>
                <a:gd name="T2" fmla="*/ 116 w 130"/>
                <a:gd name="T3" fmla="*/ 52 h 80"/>
                <a:gd name="T4" fmla="*/ 118 w 130"/>
                <a:gd name="T5" fmla="*/ 40 h 80"/>
                <a:gd name="T6" fmla="*/ 78 w 130"/>
                <a:gd name="T7" fmla="*/ 0 h 80"/>
                <a:gd name="T8" fmla="*/ 38 w 130"/>
                <a:gd name="T9" fmla="*/ 39 h 80"/>
                <a:gd name="T10" fmla="*/ 23 w 130"/>
                <a:gd name="T11" fmla="*/ 34 h 80"/>
                <a:gd name="T12" fmla="*/ 0 w 130"/>
                <a:gd name="T13" fmla="*/ 57 h 80"/>
                <a:gd name="T14" fmla="*/ 23 w 130"/>
                <a:gd name="T15" fmla="*/ 80 h 80"/>
                <a:gd name="T16" fmla="*/ 76 w 130"/>
                <a:gd name="T17" fmla="*/ 80 h 80"/>
                <a:gd name="T18" fmla="*/ 78 w 130"/>
                <a:gd name="T19" fmla="*/ 80 h 80"/>
                <a:gd name="T20" fmla="*/ 116 w 130"/>
                <a:gd name="T21" fmla="*/ 80 h 80"/>
                <a:gd name="T22" fmla="*/ 130 w 130"/>
                <a:gd name="T23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80">
                  <a:moveTo>
                    <a:pt x="130" y="66"/>
                  </a:moveTo>
                  <a:cubicBezTo>
                    <a:pt x="130" y="58"/>
                    <a:pt x="124" y="52"/>
                    <a:pt x="116" y="52"/>
                  </a:cubicBezTo>
                  <a:cubicBezTo>
                    <a:pt x="118" y="48"/>
                    <a:pt x="118" y="44"/>
                    <a:pt x="118" y="40"/>
                  </a:cubicBezTo>
                  <a:cubicBezTo>
                    <a:pt x="118" y="18"/>
                    <a:pt x="100" y="0"/>
                    <a:pt x="78" y="0"/>
                  </a:cubicBezTo>
                  <a:cubicBezTo>
                    <a:pt x="56" y="0"/>
                    <a:pt x="38" y="18"/>
                    <a:pt x="38" y="39"/>
                  </a:cubicBezTo>
                  <a:cubicBezTo>
                    <a:pt x="34" y="36"/>
                    <a:pt x="29" y="34"/>
                    <a:pt x="23" y="34"/>
                  </a:cubicBezTo>
                  <a:cubicBezTo>
                    <a:pt x="10" y="34"/>
                    <a:pt x="0" y="44"/>
                    <a:pt x="0" y="57"/>
                  </a:cubicBezTo>
                  <a:cubicBezTo>
                    <a:pt x="0" y="70"/>
                    <a:pt x="10" y="80"/>
                    <a:pt x="23" y="80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24" y="80"/>
                    <a:pt x="130" y="74"/>
                    <a:pt x="130" y="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12" name="Rectangle 184"/>
            <p:cNvSpPr>
              <a:spLocks noChangeArrowheads="1"/>
            </p:cNvSpPr>
            <p:nvPr/>
          </p:nvSpPr>
          <p:spPr bwMode="auto">
            <a:xfrm>
              <a:off x="7016751" y="1749425"/>
              <a:ext cx="42863" cy="904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13" name="Rectangle 185"/>
            <p:cNvSpPr>
              <a:spLocks noChangeArrowheads="1"/>
            </p:cNvSpPr>
            <p:nvPr/>
          </p:nvSpPr>
          <p:spPr bwMode="auto">
            <a:xfrm>
              <a:off x="7118351" y="1798638"/>
              <a:ext cx="41275" cy="93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14" name="Rectangle 186"/>
            <p:cNvSpPr>
              <a:spLocks noChangeArrowheads="1"/>
            </p:cNvSpPr>
            <p:nvPr/>
          </p:nvSpPr>
          <p:spPr bwMode="auto">
            <a:xfrm>
              <a:off x="7219951" y="1749425"/>
              <a:ext cx="41275" cy="904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15" name="Rectangle 187"/>
            <p:cNvSpPr>
              <a:spLocks noChangeArrowheads="1"/>
            </p:cNvSpPr>
            <p:nvPr/>
          </p:nvSpPr>
          <p:spPr bwMode="auto">
            <a:xfrm>
              <a:off x="7321551" y="1798638"/>
              <a:ext cx="46038" cy="93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116" name="原创设计师QQ598969553      _41"/>
          <p:cNvSpPr>
            <a:spLocks/>
          </p:cNvSpPr>
          <p:nvPr/>
        </p:nvSpPr>
        <p:spPr bwMode="auto">
          <a:xfrm>
            <a:off x="3122613" y="2354263"/>
            <a:ext cx="179387" cy="149225"/>
          </a:xfrm>
          <a:custGeom>
            <a:avLst/>
            <a:gdLst>
              <a:gd name="T0" fmla="*/ 202 w 244"/>
              <a:gd name="T1" fmla="*/ 0 h 201"/>
              <a:gd name="T2" fmla="*/ 88 w 244"/>
              <a:gd name="T3" fmla="*/ 113 h 201"/>
              <a:gd name="T4" fmla="*/ 45 w 244"/>
              <a:gd name="T5" fmla="*/ 71 h 201"/>
              <a:gd name="T6" fmla="*/ 0 w 244"/>
              <a:gd name="T7" fmla="*/ 116 h 201"/>
              <a:gd name="T8" fmla="*/ 43 w 244"/>
              <a:gd name="T9" fmla="*/ 158 h 201"/>
              <a:gd name="T10" fmla="*/ 88 w 244"/>
              <a:gd name="T11" fmla="*/ 201 h 201"/>
              <a:gd name="T12" fmla="*/ 133 w 244"/>
              <a:gd name="T13" fmla="*/ 158 h 201"/>
              <a:gd name="T14" fmla="*/ 244 w 244"/>
              <a:gd name="T15" fmla="*/ 45 h 201"/>
              <a:gd name="T16" fmla="*/ 202 w 2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01">
                <a:moveTo>
                  <a:pt x="202" y="0"/>
                </a:moveTo>
                <a:lnTo>
                  <a:pt x="88" y="113"/>
                </a:lnTo>
                <a:lnTo>
                  <a:pt x="45" y="71"/>
                </a:lnTo>
                <a:lnTo>
                  <a:pt x="0" y="116"/>
                </a:lnTo>
                <a:lnTo>
                  <a:pt x="43" y="158"/>
                </a:lnTo>
                <a:lnTo>
                  <a:pt x="88" y="201"/>
                </a:lnTo>
                <a:lnTo>
                  <a:pt x="133" y="158"/>
                </a:lnTo>
                <a:lnTo>
                  <a:pt x="244" y="45"/>
                </a:lnTo>
                <a:lnTo>
                  <a:pt x="2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117" name="原创设计师QQ598969553      _42"/>
          <p:cNvGrpSpPr/>
          <p:nvPr/>
        </p:nvGrpSpPr>
        <p:grpSpPr>
          <a:xfrm>
            <a:off x="3234592" y="3352115"/>
            <a:ext cx="161279" cy="190870"/>
            <a:chOff x="8813801" y="3865563"/>
            <a:chExt cx="346075" cy="409574"/>
          </a:xfrm>
          <a:solidFill>
            <a:schemeClr val="bg1">
              <a:lumMod val="50000"/>
            </a:schemeClr>
          </a:solidFill>
        </p:grpSpPr>
        <p:sp>
          <p:nvSpPr>
            <p:cNvPr id="118" name="Freeform 189"/>
            <p:cNvSpPr>
              <a:spLocks/>
            </p:cNvSpPr>
            <p:nvPr/>
          </p:nvSpPr>
          <p:spPr bwMode="auto">
            <a:xfrm>
              <a:off x="8813801" y="3940175"/>
              <a:ext cx="346075" cy="334962"/>
            </a:xfrm>
            <a:custGeom>
              <a:avLst/>
              <a:gdLst>
                <a:gd name="T0" fmla="*/ 46 w 92"/>
                <a:gd name="T1" fmla="*/ 89 h 89"/>
                <a:gd name="T2" fmla="*/ 92 w 92"/>
                <a:gd name="T3" fmla="*/ 43 h 89"/>
                <a:gd name="T4" fmla="*/ 63 w 92"/>
                <a:gd name="T5" fmla="*/ 0 h 89"/>
                <a:gd name="T6" fmla="*/ 57 w 92"/>
                <a:gd name="T7" fmla="*/ 9 h 89"/>
                <a:gd name="T8" fmla="*/ 82 w 92"/>
                <a:gd name="T9" fmla="*/ 43 h 89"/>
                <a:gd name="T10" fmla="*/ 46 w 92"/>
                <a:gd name="T11" fmla="*/ 79 h 89"/>
                <a:gd name="T12" fmla="*/ 10 w 92"/>
                <a:gd name="T13" fmla="*/ 43 h 89"/>
                <a:gd name="T14" fmla="*/ 35 w 92"/>
                <a:gd name="T15" fmla="*/ 9 h 89"/>
                <a:gd name="T16" fmla="*/ 28 w 92"/>
                <a:gd name="T17" fmla="*/ 0 h 89"/>
                <a:gd name="T18" fmla="*/ 0 w 92"/>
                <a:gd name="T19" fmla="*/ 43 h 89"/>
                <a:gd name="T20" fmla="*/ 46 w 92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89">
                  <a:moveTo>
                    <a:pt x="46" y="89"/>
                  </a:moveTo>
                  <a:cubicBezTo>
                    <a:pt x="71" y="89"/>
                    <a:pt x="92" y="68"/>
                    <a:pt x="92" y="43"/>
                  </a:cubicBezTo>
                  <a:cubicBezTo>
                    <a:pt x="92" y="24"/>
                    <a:pt x="80" y="7"/>
                    <a:pt x="63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1" y="13"/>
                    <a:pt x="82" y="27"/>
                    <a:pt x="82" y="43"/>
                  </a:cubicBezTo>
                  <a:cubicBezTo>
                    <a:pt x="82" y="63"/>
                    <a:pt x="66" y="79"/>
                    <a:pt x="46" y="79"/>
                  </a:cubicBezTo>
                  <a:cubicBezTo>
                    <a:pt x="26" y="79"/>
                    <a:pt x="10" y="63"/>
                    <a:pt x="10" y="43"/>
                  </a:cubicBezTo>
                  <a:cubicBezTo>
                    <a:pt x="10" y="27"/>
                    <a:pt x="20" y="13"/>
                    <a:pt x="35" y="9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7"/>
                    <a:pt x="0" y="24"/>
                    <a:pt x="0" y="43"/>
                  </a:cubicBezTo>
                  <a:cubicBezTo>
                    <a:pt x="0" y="68"/>
                    <a:pt x="20" y="89"/>
                    <a:pt x="46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19" name="Freeform 190"/>
            <p:cNvSpPr>
              <a:spLocks/>
            </p:cNvSpPr>
            <p:nvPr/>
          </p:nvSpPr>
          <p:spPr bwMode="auto">
            <a:xfrm>
              <a:off x="8904288" y="3865563"/>
              <a:ext cx="160338" cy="120650"/>
            </a:xfrm>
            <a:custGeom>
              <a:avLst/>
              <a:gdLst>
                <a:gd name="T0" fmla="*/ 33 w 101"/>
                <a:gd name="T1" fmla="*/ 66 h 76"/>
                <a:gd name="T2" fmla="*/ 40 w 101"/>
                <a:gd name="T3" fmla="*/ 76 h 76"/>
                <a:gd name="T4" fmla="*/ 52 w 101"/>
                <a:gd name="T5" fmla="*/ 76 h 76"/>
                <a:gd name="T6" fmla="*/ 61 w 101"/>
                <a:gd name="T7" fmla="*/ 76 h 76"/>
                <a:gd name="T8" fmla="*/ 71 w 101"/>
                <a:gd name="T9" fmla="*/ 66 h 76"/>
                <a:gd name="T10" fmla="*/ 85 w 101"/>
                <a:gd name="T11" fmla="*/ 45 h 76"/>
                <a:gd name="T12" fmla="*/ 101 w 101"/>
                <a:gd name="T13" fmla="*/ 21 h 76"/>
                <a:gd name="T14" fmla="*/ 85 w 101"/>
                <a:gd name="T15" fmla="*/ 0 h 76"/>
                <a:gd name="T16" fmla="*/ 52 w 101"/>
                <a:gd name="T17" fmla="*/ 0 h 76"/>
                <a:gd name="T18" fmla="*/ 16 w 101"/>
                <a:gd name="T19" fmla="*/ 0 h 76"/>
                <a:gd name="T20" fmla="*/ 0 w 101"/>
                <a:gd name="T21" fmla="*/ 21 h 76"/>
                <a:gd name="T22" fmla="*/ 19 w 101"/>
                <a:gd name="T23" fmla="*/ 45 h 76"/>
                <a:gd name="T24" fmla="*/ 33 w 101"/>
                <a:gd name="T25" fmla="*/ 6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76">
                  <a:moveTo>
                    <a:pt x="33" y="66"/>
                  </a:moveTo>
                  <a:lnTo>
                    <a:pt x="40" y="76"/>
                  </a:lnTo>
                  <a:lnTo>
                    <a:pt x="52" y="76"/>
                  </a:lnTo>
                  <a:lnTo>
                    <a:pt x="61" y="76"/>
                  </a:lnTo>
                  <a:lnTo>
                    <a:pt x="71" y="66"/>
                  </a:lnTo>
                  <a:lnTo>
                    <a:pt x="85" y="45"/>
                  </a:lnTo>
                  <a:lnTo>
                    <a:pt x="101" y="21"/>
                  </a:lnTo>
                  <a:lnTo>
                    <a:pt x="85" y="0"/>
                  </a:lnTo>
                  <a:lnTo>
                    <a:pt x="52" y="0"/>
                  </a:lnTo>
                  <a:lnTo>
                    <a:pt x="16" y="0"/>
                  </a:lnTo>
                  <a:lnTo>
                    <a:pt x="0" y="21"/>
                  </a:lnTo>
                  <a:lnTo>
                    <a:pt x="19" y="45"/>
                  </a:lnTo>
                  <a:lnTo>
                    <a:pt x="3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120" name="原创设计师QQ598969553      _43"/>
          <p:cNvGrpSpPr/>
          <p:nvPr/>
        </p:nvGrpSpPr>
        <p:grpSpPr>
          <a:xfrm>
            <a:off x="1000367" y="2311943"/>
            <a:ext cx="138345" cy="229341"/>
            <a:chOff x="4019551" y="1633538"/>
            <a:chExt cx="296862" cy="492124"/>
          </a:xfrm>
          <a:solidFill>
            <a:schemeClr val="accent2"/>
          </a:solidFill>
        </p:grpSpPr>
        <p:sp>
          <p:nvSpPr>
            <p:cNvPr id="121" name="Freeform 191"/>
            <p:cNvSpPr>
              <a:spLocks/>
            </p:cNvSpPr>
            <p:nvPr/>
          </p:nvSpPr>
          <p:spPr bwMode="auto">
            <a:xfrm>
              <a:off x="4019551" y="1708150"/>
              <a:ext cx="255588" cy="417512"/>
            </a:xfrm>
            <a:custGeom>
              <a:avLst/>
              <a:gdLst>
                <a:gd name="T0" fmla="*/ 2 w 161"/>
                <a:gd name="T1" fmla="*/ 263 h 263"/>
                <a:gd name="T2" fmla="*/ 45 w 161"/>
                <a:gd name="T3" fmla="*/ 235 h 263"/>
                <a:gd name="T4" fmla="*/ 132 w 161"/>
                <a:gd name="T5" fmla="*/ 71 h 263"/>
                <a:gd name="T6" fmla="*/ 161 w 161"/>
                <a:gd name="T7" fmla="*/ 19 h 263"/>
                <a:gd name="T8" fmla="*/ 151 w 161"/>
                <a:gd name="T9" fmla="*/ 14 h 263"/>
                <a:gd name="T10" fmla="*/ 144 w 161"/>
                <a:gd name="T11" fmla="*/ 12 h 263"/>
                <a:gd name="T12" fmla="*/ 135 w 161"/>
                <a:gd name="T13" fmla="*/ 7 h 263"/>
                <a:gd name="T14" fmla="*/ 116 w 161"/>
                <a:gd name="T15" fmla="*/ 0 h 263"/>
                <a:gd name="T16" fmla="*/ 106 w 161"/>
                <a:gd name="T17" fmla="*/ 17 h 263"/>
                <a:gd name="T18" fmla="*/ 102 w 161"/>
                <a:gd name="T19" fmla="*/ 26 h 263"/>
                <a:gd name="T20" fmla="*/ 97 w 161"/>
                <a:gd name="T21" fmla="*/ 36 h 263"/>
                <a:gd name="T22" fmla="*/ 64 w 161"/>
                <a:gd name="T23" fmla="*/ 95 h 263"/>
                <a:gd name="T24" fmla="*/ 0 w 161"/>
                <a:gd name="T25" fmla="*/ 216 h 263"/>
                <a:gd name="T26" fmla="*/ 2 w 161"/>
                <a:gd name="T2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263">
                  <a:moveTo>
                    <a:pt x="2" y="263"/>
                  </a:moveTo>
                  <a:lnTo>
                    <a:pt x="45" y="235"/>
                  </a:lnTo>
                  <a:lnTo>
                    <a:pt x="132" y="71"/>
                  </a:lnTo>
                  <a:lnTo>
                    <a:pt x="161" y="19"/>
                  </a:lnTo>
                  <a:lnTo>
                    <a:pt x="151" y="14"/>
                  </a:lnTo>
                  <a:lnTo>
                    <a:pt x="144" y="12"/>
                  </a:lnTo>
                  <a:lnTo>
                    <a:pt x="135" y="7"/>
                  </a:lnTo>
                  <a:lnTo>
                    <a:pt x="116" y="0"/>
                  </a:lnTo>
                  <a:lnTo>
                    <a:pt x="106" y="17"/>
                  </a:lnTo>
                  <a:lnTo>
                    <a:pt x="102" y="26"/>
                  </a:lnTo>
                  <a:lnTo>
                    <a:pt x="97" y="36"/>
                  </a:lnTo>
                  <a:lnTo>
                    <a:pt x="64" y="95"/>
                  </a:lnTo>
                  <a:lnTo>
                    <a:pt x="0" y="216"/>
                  </a:lnTo>
                  <a:lnTo>
                    <a:pt x="2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22" name="Freeform 192"/>
            <p:cNvSpPr>
              <a:spLocks/>
            </p:cNvSpPr>
            <p:nvPr/>
          </p:nvSpPr>
          <p:spPr bwMode="auto">
            <a:xfrm>
              <a:off x="4214813" y="1633538"/>
              <a:ext cx="101600" cy="82550"/>
            </a:xfrm>
            <a:custGeom>
              <a:avLst/>
              <a:gdLst>
                <a:gd name="T0" fmla="*/ 19 w 64"/>
                <a:gd name="T1" fmla="*/ 0 h 52"/>
                <a:gd name="T2" fmla="*/ 0 w 64"/>
                <a:gd name="T3" fmla="*/ 33 h 52"/>
                <a:gd name="T4" fmla="*/ 33 w 64"/>
                <a:gd name="T5" fmla="*/ 47 h 52"/>
                <a:gd name="T6" fmla="*/ 42 w 64"/>
                <a:gd name="T7" fmla="*/ 52 h 52"/>
                <a:gd name="T8" fmla="*/ 45 w 64"/>
                <a:gd name="T9" fmla="*/ 52 h 52"/>
                <a:gd name="T10" fmla="*/ 47 w 64"/>
                <a:gd name="T11" fmla="*/ 50 h 52"/>
                <a:gd name="T12" fmla="*/ 52 w 64"/>
                <a:gd name="T13" fmla="*/ 40 h 52"/>
                <a:gd name="T14" fmla="*/ 64 w 64"/>
                <a:gd name="T15" fmla="*/ 19 h 52"/>
                <a:gd name="T16" fmla="*/ 19 w 64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2">
                  <a:moveTo>
                    <a:pt x="19" y="0"/>
                  </a:moveTo>
                  <a:lnTo>
                    <a:pt x="0" y="33"/>
                  </a:lnTo>
                  <a:lnTo>
                    <a:pt x="33" y="47"/>
                  </a:lnTo>
                  <a:lnTo>
                    <a:pt x="42" y="52"/>
                  </a:lnTo>
                  <a:lnTo>
                    <a:pt x="45" y="52"/>
                  </a:lnTo>
                  <a:lnTo>
                    <a:pt x="47" y="50"/>
                  </a:lnTo>
                  <a:lnTo>
                    <a:pt x="52" y="40"/>
                  </a:lnTo>
                  <a:lnTo>
                    <a:pt x="64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123" name="原创设计师QQ598969553      _44"/>
          <p:cNvSpPr>
            <a:spLocks noEditPoints="1"/>
          </p:cNvSpPr>
          <p:nvPr/>
        </p:nvSpPr>
        <p:spPr bwMode="auto">
          <a:xfrm>
            <a:off x="2925763" y="3905250"/>
            <a:ext cx="195262" cy="192088"/>
          </a:xfrm>
          <a:custGeom>
            <a:avLst/>
            <a:gdLst>
              <a:gd name="T0" fmla="*/ 75 w 111"/>
              <a:gd name="T1" fmla="*/ 0 h 110"/>
              <a:gd name="T2" fmla="*/ 80 w 111"/>
              <a:gd name="T3" fmla="*/ 0 h 110"/>
              <a:gd name="T4" fmla="*/ 97 w 111"/>
              <a:gd name="T5" fmla="*/ 43 h 110"/>
              <a:gd name="T6" fmla="*/ 66 w 111"/>
              <a:gd name="T7" fmla="*/ 49 h 110"/>
              <a:gd name="T8" fmla="*/ 59 w 111"/>
              <a:gd name="T9" fmla="*/ 55 h 110"/>
              <a:gd name="T10" fmla="*/ 39 w 111"/>
              <a:gd name="T11" fmla="*/ 75 h 110"/>
              <a:gd name="T12" fmla="*/ 48 w 111"/>
              <a:gd name="T13" fmla="*/ 85 h 110"/>
              <a:gd name="T14" fmla="*/ 44 w 111"/>
              <a:gd name="T15" fmla="*/ 91 h 110"/>
              <a:gd name="T16" fmla="*/ 39 w 111"/>
              <a:gd name="T17" fmla="*/ 94 h 110"/>
              <a:gd name="T18" fmla="*/ 29 w 111"/>
              <a:gd name="T19" fmla="*/ 85 h 110"/>
              <a:gd name="T20" fmla="*/ 23 w 111"/>
              <a:gd name="T21" fmla="*/ 90 h 110"/>
              <a:gd name="T22" fmla="*/ 32 w 111"/>
              <a:gd name="T23" fmla="*/ 101 h 110"/>
              <a:gd name="T24" fmla="*/ 29 w 111"/>
              <a:gd name="T25" fmla="*/ 106 h 110"/>
              <a:gd name="T26" fmla="*/ 23 w 111"/>
              <a:gd name="T27" fmla="*/ 110 h 110"/>
              <a:gd name="T28" fmla="*/ 15 w 111"/>
              <a:gd name="T29" fmla="*/ 103 h 110"/>
              <a:gd name="T30" fmla="*/ 13 w 111"/>
              <a:gd name="T31" fmla="*/ 101 h 110"/>
              <a:gd name="T32" fmla="*/ 9 w 111"/>
              <a:gd name="T33" fmla="*/ 103 h 110"/>
              <a:gd name="T34" fmla="*/ 0 w 111"/>
              <a:gd name="T35" fmla="*/ 97 h 110"/>
              <a:gd name="T36" fmla="*/ 0 w 111"/>
              <a:gd name="T37" fmla="*/ 95 h 110"/>
              <a:gd name="T38" fmla="*/ 8 w 111"/>
              <a:gd name="T39" fmla="*/ 85 h 110"/>
              <a:gd name="T40" fmla="*/ 55 w 111"/>
              <a:gd name="T41" fmla="*/ 38 h 110"/>
              <a:gd name="T42" fmla="*/ 52 w 111"/>
              <a:gd name="T43" fmla="*/ 28 h 110"/>
              <a:gd name="T44" fmla="*/ 75 w 111"/>
              <a:gd name="T45" fmla="*/ 0 h 110"/>
              <a:gd name="T46" fmla="*/ 67 w 111"/>
              <a:gd name="T47" fmla="*/ 26 h 110"/>
              <a:gd name="T48" fmla="*/ 88 w 111"/>
              <a:gd name="T49" fmla="*/ 31 h 110"/>
              <a:gd name="T50" fmla="*/ 76 w 111"/>
              <a:gd name="T51" fmla="*/ 15 h 110"/>
              <a:gd name="T52" fmla="*/ 67 w 111"/>
              <a:gd name="T53" fmla="*/ 2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1" h="110">
                <a:moveTo>
                  <a:pt x="75" y="0"/>
                </a:moveTo>
                <a:cubicBezTo>
                  <a:pt x="77" y="0"/>
                  <a:pt x="79" y="0"/>
                  <a:pt x="80" y="0"/>
                </a:cubicBezTo>
                <a:cubicBezTo>
                  <a:pt x="100" y="1"/>
                  <a:pt x="111" y="28"/>
                  <a:pt x="97" y="43"/>
                </a:cubicBezTo>
                <a:cubicBezTo>
                  <a:pt x="91" y="50"/>
                  <a:pt x="77" y="55"/>
                  <a:pt x="66" y="49"/>
                </a:cubicBezTo>
                <a:cubicBezTo>
                  <a:pt x="63" y="50"/>
                  <a:pt x="61" y="52"/>
                  <a:pt x="59" y="55"/>
                </a:cubicBezTo>
                <a:cubicBezTo>
                  <a:pt x="53" y="61"/>
                  <a:pt x="46" y="68"/>
                  <a:pt x="39" y="75"/>
                </a:cubicBezTo>
                <a:cubicBezTo>
                  <a:pt x="40" y="78"/>
                  <a:pt x="48" y="81"/>
                  <a:pt x="48" y="85"/>
                </a:cubicBezTo>
                <a:cubicBezTo>
                  <a:pt x="48" y="88"/>
                  <a:pt x="44" y="91"/>
                  <a:pt x="44" y="91"/>
                </a:cubicBezTo>
                <a:cubicBezTo>
                  <a:pt x="44" y="91"/>
                  <a:pt x="41" y="94"/>
                  <a:pt x="39" y="94"/>
                </a:cubicBezTo>
                <a:cubicBezTo>
                  <a:pt x="35" y="94"/>
                  <a:pt x="32" y="87"/>
                  <a:pt x="29" y="85"/>
                </a:cubicBezTo>
                <a:cubicBezTo>
                  <a:pt x="27" y="87"/>
                  <a:pt x="25" y="89"/>
                  <a:pt x="23" y="90"/>
                </a:cubicBezTo>
                <a:cubicBezTo>
                  <a:pt x="25" y="94"/>
                  <a:pt x="32" y="96"/>
                  <a:pt x="32" y="101"/>
                </a:cubicBezTo>
                <a:cubicBezTo>
                  <a:pt x="32" y="103"/>
                  <a:pt x="29" y="106"/>
                  <a:pt x="29" y="106"/>
                </a:cubicBezTo>
                <a:cubicBezTo>
                  <a:pt x="29" y="106"/>
                  <a:pt x="26" y="110"/>
                  <a:pt x="23" y="110"/>
                </a:cubicBezTo>
                <a:cubicBezTo>
                  <a:pt x="20" y="110"/>
                  <a:pt x="15" y="103"/>
                  <a:pt x="15" y="103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13" y="101"/>
                  <a:pt x="10" y="103"/>
                  <a:pt x="9" y="103"/>
                </a:cubicBezTo>
                <a:cubicBezTo>
                  <a:pt x="4" y="104"/>
                  <a:pt x="1" y="100"/>
                  <a:pt x="0" y="97"/>
                </a:cubicBezTo>
                <a:cubicBezTo>
                  <a:pt x="0" y="96"/>
                  <a:pt x="0" y="95"/>
                  <a:pt x="0" y="95"/>
                </a:cubicBezTo>
                <a:cubicBezTo>
                  <a:pt x="2" y="91"/>
                  <a:pt x="5" y="88"/>
                  <a:pt x="8" y="85"/>
                </a:cubicBezTo>
                <a:cubicBezTo>
                  <a:pt x="24" y="69"/>
                  <a:pt x="40" y="53"/>
                  <a:pt x="55" y="38"/>
                </a:cubicBezTo>
                <a:cubicBezTo>
                  <a:pt x="54" y="35"/>
                  <a:pt x="53" y="32"/>
                  <a:pt x="52" y="28"/>
                </a:cubicBezTo>
                <a:cubicBezTo>
                  <a:pt x="51" y="12"/>
                  <a:pt x="62" y="3"/>
                  <a:pt x="75" y="0"/>
                </a:cubicBezTo>
                <a:close/>
                <a:moveTo>
                  <a:pt x="67" y="26"/>
                </a:moveTo>
                <a:cubicBezTo>
                  <a:pt x="67" y="38"/>
                  <a:pt x="83" y="40"/>
                  <a:pt x="88" y="31"/>
                </a:cubicBezTo>
                <a:cubicBezTo>
                  <a:pt x="92" y="22"/>
                  <a:pt x="84" y="14"/>
                  <a:pt x="76" y="15"/>
                </a:cubicBezTo>
                <a:cubicBezTo>
                  <a:pt x="71" y="16"/>
                  <a:pt x="67" y="20"/>
                  <a:pt x="67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124" name="原创设计师QQ598969553      _45"/>
          <p:cNvSpPr>
            <a:spLocks noEditPoints="1"/>
          </p:cNvSpPr>
          <p:nvPr/>
        </p:nvSpPr>
        <p:spPr bwMode="auto">
          <a:xfrm>
            <a:off x="720725" y="2922588"/>
            <a:ext cx="223838" cy="177800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125" name="原创设计师QQ598969553      _46"/>
          <p:cNvGrpSpPr/>
          <p:nvPr/>
        </p:nvGrpSpPr>
        <p:grpSpPr>
          <a:xfrm>
            <a:off x="1341419" y="1959793"/>
            <a:ext cx="224163" cy="225642"/>
            <a:chOff x="4751388" y="877888"/>
            <a:chExt cx="481013" cy="484187"/>
          </a:xfrm>
          <a:solidFill>
            <a:schemeClr val="accent2"/>
          </a:solidFill>
        </p:grpSpPr>
        <p:sp>
          <p:nvSpPr>
            <p:cNvPr id="126" name="Oval 195"/>
            <p:cNvSpPr>
              <a:spLocks noChangeArrowheads="1"/>
            </p:cNvSpPr>
            <p:nvPr/>
          </p:nvSpPr>
          <p:spPr bwMode="auto">
            <a:xfrm>
              <a:off x="4830763" y="960438"/>
              <a:ext cx="323850" cy="3190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27" name="Rectangle 196"/>
            <p:cNvSpPr>
              <a:spLocks noChangeArrowheads="1"/>
            </p:cNvSpPr>
            <p:nvPr/>
          </p:nvSpPr>
          <p:spPr bwMode="auto">
            <a:xfrm>
              <a:off x="4973638" y="877888"/>
              <a:ext cx="4127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28" name="Rectangle 197"/>
            <p:cNvSpPr>
              <a:spLocks noChangeArrowheads="1"/>
            </p:cNvSpPr>
            <p:nvPr/>
          </p:nvSpPr>
          <p:spPr bwMode="auto">
            <a:xfrm>
              <a:off x="5176838" y="1100138"/>
              <a:ext cx="55563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29" name="Rectangle 198"/>
            <p:cNvSpPr>
              <a:spLocks noChangeArrowheads="1"/>
            </p:cNvSpPr>
            <p:nvPr/>
          </p:nvSpPr>
          <p:spPr bwMode="auto">
            <a:xfrm>
              <a:off x="4973638" y="1303338"/>
              <a:ext cx="41275" cy="58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0" name="Rectangle 199"/>
            <p:cNvSpPr>
              <a:spLocks noChangeArrowheads="1"/>
            </p:cNvSpPr>
            <p:nvPr/>
          </p:nvSpPr>
          <p:spPr bwMode="auto">
            <a:xfrm>
              <a:off x="4751388" y="1100138"/>
              <a:ext cx="57150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1" name="Freeform 200"/>
            <p:cNvSpPr>
              <a:spLocks/>
            </p:cNvSpPr>
            <p:nvPr/>
          </p:nvSpPr>
          <p:spPr bwMode="auto">
            <a:xfrm>
              <a:off x="5108576" y="935038"/>
              <a:ext cx="68263" cy="71437"/>
            </a:xfrm>
            <a:custGeom>
              <a:avLst/>
              <a:gdLst>
                <a:gd name="T0" fmla="*/ 43 w 43"/>
                <a:gd name="T1" fmla="*/ 18 h 45"/>
                <a:gd name="T2" fmla="*/ 19 w 43"/>
                <a:gd name="T3" fmla="*/ 45 h 45"/>
                <a:gd name="T4" fmla="*/ 0 w 43"/>
                <a:gd name="T5" fmla="*/ 26 h 45"/>
                <a:gd name="T6" fmla="*/ 26 w 43"/>
                <a:gd name="T7" fmla="*/ 0 h 45"/>
                <a:gd name="T8" fmla="*/ 43 w 43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43" y="18"/>
                  </a:moveTo>
                  <a:lnTo>
                    <a:pt x="19" y="45"/>
                  </a:lnTo>
                  <a:lnTo>
                    <a:pt x="0" y="26"/>
                  </a:lnTo>
                  <a:lnTo>
                    <a:pt x="26" y="0"/>
                  </a:lnTo>
                  <a:lnTo>
                    <a:pt x="4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2" name="Freeform 201"/>
            <p:cNvSpPr>
              <a:spLocks/>
            </p:cNvSpPr>
            <p:nvPr/>
          </p:nvSpPr>
          <p:spPr bwMode="auto">
            <a:xfrm>
              <a:off x="5108576" y="1235075"/>
              <a:ext cx="68263" cy="71437"/>
            </a:xfrm>
            <a:custGeom>
              <a:avLst/>
              <a:gdLst>
                <a:gd name="T0" fmla="*/ 19 w 43"/>
                <a:gd name="T1" fmla="*/ 0 h 45"/>
                <a:gd name="T2" fmla="*/ 43 w 43"/>
                <a:gd name="T3" fmla="*/ 26 h 45"/>
                <a:gd name="T4" fmla="*/ 26 w 43"/>
                <a:gd name="T5" fmla="*/ 45 h 45"/>
                <a:gd name="T6" fmla="*/ 0 w 43"/>
                <a:gd name="T7" fmla="*/ 19 h 45"/>
                <a:gd name="T8" fmla="*/ 19 w 4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19" y="0"/>
                  </a:moveTo>
                  <a:lnTo>
                    <a:pt x="43" y="26"/>
                  </a:lnTo>
                  <a:lnTo>
                    <a:pt x="26" y="45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3" name="Freeform 202"/>
            <p:cNvSpPr>
              <a:spLocks/>
            </p:cNvSpPr>
            <p:nvPr/>
          </p:nvSpPr>
          <p:spPr bwMode="auto">
            <a:xfrm>
              <a:off x="4808538" y="1235075"/>
              <a:ext cx="66675" cy="71437"/>
            </a:xfrm>
            <a:custGeom>
              <a:avLst/>
              <a:gdLst>
                <a:gd name="T0" fmla="*/ 26 w 42"/>
                <a:gd name="T1" fmla="*/ 0 h 45"/>
                <a:gd name="T2" fmla="*/ 42 w 42"/>
                <a:gd name="T3" fmla="*/ 19 h 45"/>
                <a:gd name="T4" fmla="*/ 19 w 42"/>
                <a:gd name="T5" fmla="*/ 45 h 45"/>
                <a:gd name="T6" fmla="*/ 0 w 42"/>
                <a:gd name="T7" fmla="*/ 26 h 45"/>
                <a:gd name="T8" fmla="*/ 26 w 4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26" y="0"/>
                  </a:moveTo>
                  <a:lnTo>
                    <a:pt x="42" y="19"/>
                  </a:lnTo>
                  <a:lnTo>
                    <a:pt x="19" y="45"/>
                  </a:lnTo>
                  <a:lnTo>
                    <a:pt x="0" y="26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4" name="Freeform 203"/>
            <p:cNvSpPr>
              <a:spLocks/>
            </p:cNvSpPr>
            <p:nvPr/>
          </p:nvSpPr>
          <p:spPr bwMode="auto">
            <a:xfrm>
              <a:off x="4808538" y="935038"/>
              <a:ext cx="66675" cy="71437"/>
            </a:xfrm>
            <a:custGeom>
              <a:avLst/>
              <a:gdLst>
                <a:gd name="T0" fmla="*/ 42 w 42"/>
                <a:gd name="T1" fmla="*/ 26 h 45"/>
                <a:gd name="T2" fmla="*/ 26 w 42"/>
                <a:gd name="T3" fmla="*/ 45 h 45"/>
                <a:gd name="T4" fmla="*/ 0 w 42"/>
                <a:gd name="T5" fmla="*/ 18 h 45"/>
                <a:gd name="T6" fmla="*/ 19 w 42"/>
                <a:gd name="T7" fmla="*/ 0 h 45"/>
                <a:gd name="T8" fmla="*/ 42 w 42"/>
                <a:gd name="T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42" y="26"/>
                  </a:moveTo>
                  <a:lnTo>
                    <a:pt x="26" y="45"/>
                  </a:lnTo>
                  <a:lnTo>
                    <a:pt x="0" y="18"/>
                  </a:lnTo>
                  <a:lnTo>
                    <a:pt x="19" y="0"/>
                  </a:ln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5" name="Freeform 204"/>
            <p:cNvSpPr>
              <a:spLocks/>
            </p:cNvSpPr>
            <p:nvPr/>
          </p:nvSpPr>
          <p:spPr bwMode="auto">
            <a:xfrm>
              <a:off x="5045076" y="889000"/>
              <a:ext cx="60325" cy="68262"/>
            </a:xfrm>
            <a:custGeom>
              <a:avLst/>
              <a:gdLst>
                <a:gd name="T0" fmla="*/ 38 w 38"/>
                <a:gd name="T1" fmla="*/ 10 h 43"/>
                <a:gd name="T2" fmla="*/ 24 w 38"/>
                <a:gd name="T3" fmla="*/ 43 h 43"/>
                <a:gd name="T4" fmla="*/ 0 w 38"/>
                <a:gd name="T5" fmla="*/ 33 h 43"/>
                <a:gd name="T6" fmla="*/ 12 w 38"/>
                <a:gd name="T7" fmla="*/ 0 h 43"/>
                <a:gd name="T8" fmla="*/ 38 w 38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10"/>
                  </a:moveTo>
                  <a:lnTo>
                    <a:pt x="24" y="43"/>
                  </a:lnTo>
                  <a:lnTo>
                    <a:pt x="0" y="33"/>
                  </a:lnTo>
                  <a:lnTo>
                    <a:pt x="12" y="0"/>
                  </a:lnTo>
                  <a:lnTo>
                    <a:pt x="3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6" name="Freeform 205"/>
            <p:cNvSpPr>
              <a:spLocks/>
            </p:cNvSpPr>
            <p:nvPr/>
          </p:nvSpPr>
          <p:spPr bwMode="auto">
            <a:xfrm>
              <a:off x="5154613" y="1171575"/>
              <a:ext cx="71438" cy="60325"/>
            </a:xfrm>
            <a:custGeom>
              <a:avLst/>
              <a:gdLst>
                <a:gd name="T0" fmla="*/ 9 w 45"/>
                <a:gd name="T1" fmla="*/ 0 h 38"/>
                <a:gd name="T2" fmla="*/ 45 w 45"/>
                <a:gd name="T3" fmla="*/ 14 h 38"/>
                <a:gd name="T4" fmla="*/ 33 w 45"/>
                <a:gd name="T5" fmla="*/ 38 h 38"/>
                <a:gd name="T6" fmla="*/ 0 w 45"/>
                <a:gd name="T7" fmla="*/ 23 h 38"/>
                <a:gd name="T8" fmla="*/ 9 w 45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8">
                  <a:moveTo>
                    <a:pt x="9" y="0"/>
                  </a:moveTo>
                  <a:lnTo>
                    <a:pt x="45" y="14"/>
                  </a:lnTo>
                  <a:lnTo>
                    <a:pt x="33" y="38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7" name="Freeform 206"/>
            <p:cNvSpPr>
              <a:spLocks/>
            </p:cNvSpPr>
            <p:nvPr/>
          </p:nvSpPr>
          <p:spPr bwMode="auto">
            <a:xfrm>
              <a:off x="4883151" y="1284288"/>
              <a:ext cx="60325" cy="66675"/>
            </a:xfrm>
            <a:custGeom>
              <a:avLst/>
              <a:gdLst>
                <a:gd name="T0" fmla="*/ 38 w 38"/>
                <a:gd name="T1" fmla="*/ 9 h 42"/>
                <a:gd name="T2" fmla="*/ 24 w 38"/>
                <a:gd name="T3" fmla="*/ 42 h 42"/>
                <a:gd name="T4" fmla="*/ 0 w 38"/>
                <a:gd name="T5" fmla="*/ 33 h 42"/>
                <a:gd name="T6" fmla="*/ 14 w 38"/>
                <a:gd name="T7" fmla="*/ 0 h 42"/>
                <a:gd name="T8" fmla="*/ 38 w 38"/>
                <a:gd name="T9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9"/>
                  </a:moveTo>
                  <a:lnTo>
                    <a:pt x="24" y="42"/>
                  </a:lnTo>
                  <a:lnTo>
                    <a:pt x="0" y="33"/>
                  </a:lnTo>
                  <a:lnTo>
                    <a:pt x="14" y="0"/>
                  </a:lnTo>
                  <a:lnTo>
                    <a:pt x="3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8" name="Freeform 207"/>
            <p:cNvSpPr>
              <a:spLocks/>
            </p:cNvSpPr>
            <p:nvPr/>
          </p:nvSpPr>
          <p:spPr bwMode="auto">
            <a:xfrm>
              <a:off x="4762501" y="1009650"/>
              <a:ext cx="68263" cy="60325"/>
            </a:xfrm>
            <a:custGeom>
              <a:avLst/>
              <a:gdLst>
                <a:gd name="T0" fmla="*/ 34 w 43"/>
                <a:gd name="T1" fmla="*/ 38 h 38"/>
                <a:gd name="T2" fmla="*/ 0 w 43"/>
                <a:gd name="T3" fmla="*/ 24 h 38"/>
                <a:gd name="T4" fmla="*/ 10 w 43"/>
                <a:gd name="T5" fmla="*/ 0 h 38"/>
                <a:gd name="T6" fmla="*/ 43 w 43"/>
                <a:gd name="T7" fmla="*/ 14 h 38"/>
                <a:gd name="T8" fmla="*/ 34 w 43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34" y="38"/>
                  </a:moveTo>
                  <a:lnTo>
                    <a:pt x="0" y="24"/>
                  </a:lnTo>
                  <a:lnTo>
                    <a:pt x="10" y="0"/>
                  </a:lnTo>
                  <a:lnTo>
                    <a:pt x="43" y="14"/>
                  </a:lnTo>
                  <a:lnTo>
                    <a:pt x="3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9" name="Freeform 208"/>
            <p:cNvSpPr>
              <a:spLocks/>
            </p:cNvSpPr>
            <p:nvPr/>
          </p:nvSpPr>
          <p:spPr bwMode="auto">
            <a:xfrm>
              <a:off x="5154613" y="1009650"/>
              <a:ext cx="66675" cy="60325"/>
            </a:xfrm>
            <a:custGeom>
              <a:avLst/>
              <a:gdLst>
                <a:gd name="T0" fmla="*/ 0 w 42"/>
                <a:gd name="T1" fmla="*/ 14 h 38"/>
                <a:gd name="T2" fmla="*/ 33 w 42"/>
                <a:gd name="T3" fmla="*/ 0 h 38"/>
                <a:gd name="T4" fmla="*/ 42 w 42"/>
                <a:gd name="T5" fmla="*/ 24 h 38"/>
                <a:gd name="T6" fmla="*/ 9 w 42"/>
                <a:gd name="T7" fmla="*/ 38 h 38"/>
                <a:gd name="T8" fmla="*/ 0 w 42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0" y="14"/>
                  </a:moveTo>
                  <a:lnTo>
                    <a:pt x="33" y="0"/>
                  </a:lnTo>
                  <a:lnTo>
                    <a:pt x="42" y="24"/>
                  </a:lnTo>
                  <a:lnTo>
                    <a:pt x="9" y="38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0" name="Freeform 209"/>
            <p:cNvSpPr>
              <a:spLocks/>
            </p:cNvSpPr>
            <p:nvPr/>
          </p:nvSpPr>
          <p:spPr bwMode="auto">
            <a:xfrm>
              <a:off x="5045076" y="1279525"/>
              <a:ext cx="60325" cy="71437"/>
            </a:xfrm>
            <a:custGeom>
              <a:avLst/>
              <a:gdLst>
                <a:gd name="T0" fmla="*/ 38 w 38"/>
                <a:gd name="T1" fmla="*/ 33 h 45"/>
                <a:gd name="T2" fmla="*/ 14 w 38"/>
                <a:gd name="T3" fmla="*/ 45 h 45"/>
                <a:gd name="T4" fmla="*/ 0 w 38"/>
                <a:gd name="T5" fmla="*/ 12 h 45"/>
                <a:gd name="T6" fmla="*/ 24 w 38"/>
                <a:gd name="T7" fmla="*/ 0 h 45"/>
                <a:gd name="T8" fmla="*/ 38 w 38"/>
                <a:gd name="T9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38" y="33"/>
                  </a:moveTo>
                  <a:lnTo>
                    <a:pt x="14" y="45"/>
                  </a:lnTo>
                  <a:lnTo>
                    <a:pt x="0" y="12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1" name="Freeform 210"/>
            <p:cNvSpPr>
              <a:spLocks/>
            </p:cNvSpPr>
            <p:nvPr/>
          </p:nvSpPr>
          <p:spPr bwMode="auto">
            <a:xfrm>
              <a:off x="4762501" y="1171575"/>
              <a:ext cx="68263" cy="60325"/>
            </a:xfrm>
            <a:custGeom>
              <a:avLst/>
              <a:gdLst>
                <a:gd name="T0" fmla="*/ 43 w 43"/>
                <a:gd name="T1" fmla="*/ 23 h 38"/>
                <a:gd name="T2" fmla="*/ 10 w 43"/>
                <a:gd name="T3" fmla="*/ 38 h 38"/>
                <a:gd name="T4" fmla="*/ 0 w 43"/>
                <a:gd name="T5" fmla="*/ 14 h 38"/>
                <a:gd name="T6" fmla="*/ 34 w 43"/>
                <a:gd name="T7" fmla="*/ 0 h 38"/>
                <a:gd name="T8" fmla="*/ 43 w 43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43" y="23"/>
                  </a:moveTo>
                  <a:lnTo>
                    <a:pt x="10" y="38"/>
                  </a:lnTo>
                  <a:lnTo>
                    <a:pt x="0" y="14"/>
                  </a:lnTo>
                  <a:lnTo>
                    <a:pt x="34" y="0"/>
                  </a:lnTo>
                  <a:lnTo>
                    <a:pt x="43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2" name="Freeform 211"/>
            <p:cNvSpPr>
              <a:spLocks/>
            </p:cNvSpPr>
            <p:nvPr/>
          </p:nvSpPr>
          <p:spPr bwMode="auto">
            <a:xfrm>
              <a:off x="4879976" y="889000"/>
              <a:ext cx="60325" cy="68262"/>
            </a:xfrm>
            <a:custGeom>
              <a:avLst/>
              <a:gdLst>
                <a:gd name="T0" fmla="*/ 38 w 38"/>
                <a:gd name="T1" fmla="*/ 33 h 43"/>
                <a:gd name="T2" fmla="*/ 14 w 38"/>
                <a:gd name="T3" fmla="*/ 43 h 43"/>
                <a:gd name="T4" fmla="*/ 0 w 38"/>
                <a:gd name="T5" fmla="*/ 10 h 43"/>
                <a:gd name="T6" fmla="*/ 23 w 38"/>
                <a:gd name="T7" fmla="*/ 0 h 43"/>
                <a:gd name="T8" fmla="*/ 38 w 38"/>
                <a:gd name="T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33"/>
                  </a:moveTo>
                  <a:lnTo>
                    <a:pt x="14" y="43"/>
                  </a:lnTo>
                  <a:lnTo>
                    <a:pt x="0" y="10"/>
                  </a:lnTo>
                  <a:lnTo>
                    <a:pt x="23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143" name="原创设计师QQ598969553      _47"/>
          <p:cNvSpPr>
            <a:spLocks/>
          </p:cNvSpPr>
          <p:nvPr/>
        </p:nvSpPr>
        <p:spPr bwMode="auto">
          <a:xfrm>
            <a:off x="3362325" y="2854325"/>
            <a:ext cx="52388" cy="53975"/>
          </a:xfrm>
          <a:custGeom>
            <a:avLst/>
            <a:gdLst>
              <a:gd name="T0" fmla="*/ 27 w 30"/>
              <a:gd name="T1" fmla="*/ 25 h 31"/>
              <a:gd name="T2" fmla="*/ 7 w 30"/>
              <a:gd name="T3" fmla="*/ 1 h 31"/>
              <a:gd name="T4" fmla="*/ 7 w 30"/>
              <a:gd name="T5" fmla="*/ 12 h 31"/>
              <a:gd name="T6" fmla="*/ 17 w 30"/>
              <a:gd name="T7" fmla="*/ 22 h 31"/>
              <a:gd name="T8" fmla="*/ 27 w 30"/>
              <a:gd name="T9" fmla="*/ 2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1">
                <a:moveTo>
                  <a:pt x="27" y="25"/>
                </a:moveTo>
                <a:cubicBezTo>
                  <a:pt x="30" y="12"/>
                  <a:pt x="20" y="0"/>
                  <a:pt x="7" y="1"/>
                </a:cubicBezTo>
                <a:cubicBezTo>
                  <a:pt x="0" y="2"/>
                  <a:pt x="0" y="12"/>
                  <a:pt x="7" y="12"/>
                </a:cubicBezTo>
                <a:cubicBezTo>
                  <a:pt x="13" y="11"/>
                  <a:pt x="18" y="15"/>
                  <a:pt x="17" y="22"/>
                </a:cubicBezTo>
                <a:cubicBezTo>
                  <a:pt x="16" y="29"/>
                  <a:pt x="26" y="31"/>
                  <a:pt x="27" y="2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144" name="原创设计师QQ598969553      _48"/>
          <p:cNvSpPr>
            <a:spLocks/>
          </p:cNvSpPr>
          <p:nvPr/>
        </p:nvSpPr>
        <p:spPr bwMode="auto">
          <a:xfrm>
            <a:off x="3314700" y="2905125"/>
            <a:ext cx="188913" cy="152400"/>
          </a:xfrm>
          <a:custGeom>
            <a:avLst/>
            <a:gdLst>
              <a:gd name="T0" fmla="*/ 3 w 108"/>
              <a:gd name="T1" fmla="*/ 15 h 87"/>
              <a:gd name="T2" fmla="*/ 2 w 108"/>
              <a:gd name="T3" fmla="*/ 41 h 87"/>
              <a:gd name="T4" fmla="*/ 31 w 108"/>
              <a:gd name="T5" fmla="*/ 87 h 87"/>
              <a:gd name="T6" fmla="*/ 35 w 108"/>
              <a:gd name="T7" fmla="*/ 87 h 87"/>
              <a:gd name="T8" fmla="*/ 50 w 108"/>
              <a:gd name="T9" fmla="*/ 82 h 87"/>
              <a:gd name="T10" fmla="*/ 64 w 108"/>
              <a:gd name="T11" fmla="*/ 87 h 87"/>
              <a:gd name="T12" fmla="*/ 94 w 108"/>
              <a:gd name="T13" fmla="*/ 10 h 87"/>
              <a:gd name="T14" fmla="*/ 91 w 108"/>
              <a:gd name="T15" fmla="*/ 7 h 87"/>
              <a:gd name="T16" fmla="*/ 70 w 108"/>
              <a:gd name="T17" fmla="*/ 0 h 87"/>
              <a:gd name="T18" fmla="*/ 50 w 108"/>
              <a:gd name="T19" fmla="*/ 4 h 87"/>
              <a:gd name="T20" fmla="*/ 50 w 108"/>
              <a:gd name="T21" fmla="*/ 4 h 87"/>
              <a:gd name="T22" fmla="*/ 45 w 108"/>
              <a:gd name="T23" fmla="*/ 2 h 87"/>
              <a:gd name="T24" fmla="*/ 31 w 108"/>
              <a:gd name="T25" fmla="*/ 0 h 87"/>
              <a:gd name="T26" fmla="*/ 30 w 108"/>
              <a:gd name="T27" fmla="*/ 0 h 87"/>
              <a:gd name="T28" fmla="*/ 3 w 108"/>
              <a:gd name="T29" fmla="*/ 1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" h="87">
                <a:moveTo>
                  <a:pt x="3" y="15"/>
                </a:moveTo>
                <a:cubicBezTo>
                  <a:pt x="0" y="23"/>
                  <a:pt x="1" y="33"/>
                  <a:pt x="2" y="41"/>
                </a:cubicBezTo>
                <a:cubicBezTo>
                  <a:pt x="5" y="57"/>
                  <a:pt x="13" y="82"/>
                  <a:pt x="31" y="87"/>
                </a:cubicBezTo>
                <a:cubicBezTo>
                  <a:pt x="32" y="87"/>
                  <a:pt x="34" y="87"/>
                  <a:pt x="35" y="87"/>
                </a:cubicBezTo>
                <a:cubicBezTo>
                  <a:pt x="40" y="87"/>
                  <a:pt x="45" y="85"/>
                  <a:pt x="50" y="82"/>
                </a:cubicBezTo>
                <a:cubicBezTo>
                  <a:pt x="54" y="86"/>
                  <a:pt x="59" y="87"/>
                  <a:pt x="64" y="87"/>
                </a:cubicBezTo>
                <a:cubicBezTo>
                  <a:pt x="90" y="87"/>
                  <a:pt x="108" y="29"/>
                  <a:pt x="94" y="10"/>
                </a:cubicBezTo>
                <a:cubicBezTo>
                  <a:pt x="93" y="9"/>
                  <a:pt x="92" y="8"/>
                  <a:pt x="91" y="7"/>
                </a:cubicBezTo>
                <a:cubicBezTo>
                  <a:pt x="86" y="2"/>
                  <a:pt x="78" y="0"/>
                  <a:pt x="70" y="0"/>
                </a:cubicBezTo>
                <a:cubicBezTo>
                  <a:pt x="63" y="0"/>
                  <a:pt x="55" y="2"/>
                  <a:pt x="50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5" y="3"/>
                  <a:pt x="45" y="2"/>
                </a:cubicBezTo>
                <a:cubicBezTo>
                  <a:pt x="40" y="1"/>
                  <a:pt x="36" y="0"/>
                  <a:pt x="31" y="0"/>
                </a:cubicBezTo>
                <a:cubicBezTo>
                  <a:pt x="31" y="0"/>
                  <a:pt x="30" y="0"/>
                  <a:pt x="30" y="0"/>
                </a:cubicBezTo>
                <a:cubicBezTo>
                  <a:pt x="19" y="0"/>
                  <a:pt x="7" y="4"/>
                  <a:pt x="3" y="1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145" name="原创设计师QQ598969553      _49"/>
          <p:cNvSpPr>
            <a:spLocks noEditPoints="1"/>
          </p:cNvSpPr>
          <p:nvPr/>
        </p:nvSpPr>
        <p:spPr bwMode="auto">
          <a:xfrm>
            <a:off x="1511300" y="3836988"/>
            <a:ext cx="1227138" cy="1306512"/>
          </a:xfrm>
          <a:custGeom>
            <a:avLst/>
            <a:gdLst>
              <a:gd name="T0" fmla="*/ 2147483646 w 957"/>
              <a:gd name="T1" fmla="*/ 2147483646 h 1020"/>
              <a:gd name="T2" fmla="*/ 2147483646 w 957"/>
              <a:gd name="T3" fmla="*/ 2147483646 h 1020"/>
              <a:gd name="T4" fmla="*/ 2147483646 w 957"/>
              <a:gd name="T5" fmla="*/ 2147483646 h 1020"/>
              <a:gd name="T6" fmla="*/ 2147483646 w 957"/>
              <a:gd name="T7" fmla="*/ 2147483646 h 1020"/>
              <a:gd name="T8" fmla="*/ 2147483646 w 957"/>
              <a:gd name="T9" fmla="*/ 2147483646 h 1020"/>
              <a:gd name="T10" fmla="*/ 2147483646 w 957"/>
              <a:gd name="T11" fmla="*/ 2147483646 h 1020"/>
              <a:gd name="T12" fmla="*/ 2147483646 w 957"/>
              <a:gd name="T13" fmla="*/ 2147483646 h 1020"/>
              <a:gd name="T14" fmla="*/ 2147483646 w 957"/>
              <a:gd name="T15" fmla="*/ 2147483646 h 1020"/>
              <a:gd name="T16" fmla="*/ 2147483646 w 957"/>
              <a:gd name="T17" fmla="*/ 2147483646 h 1020"/>
              <a:gd name="T18" fmla="*/ 2147483646 w 957"/>
              <a:gd name="T19" fmla="*/ 2147483646 h 1020"/>
              <a:gd name="T20" fmla="*/ 2147483646 w 957"/>
              <a:gd name="T21" fmla="*/ 2147483646 h 1020"/>
              <a:gd name="T22" fmla="*/ 2147483646 w 957"/>
              <a:gd name="T23" fmla="*/ 2147483646 h 1020"/>
              <a:gd name="T24" fmla="*/ 2147483646 w 957"/>
              <a:gd name="T25" fmla="*/ 2147483646 h 1020"/>
              <a:gd name="T26" fmla="*/ 2147483646 w 957"/>
              <a:gd name="T27" fmla="*/ 2147483646 h 1020"/>
              <a:gd name="T28" fmla="*/ 2147483646 w 957"/>
              <a:gd name="T29" fmla="*/ 2147483646 h 1020"/>
              <a:gd name="T30" fmla="*/ 2147483646 w 957"/>
              <a:gd name="T31" fmla="*/ 2147483646 h 1020"/>
              <a:gd name="T32" fmla="*/ 2147483646 w 957"/>
              <a:gd name="T33" fmla="*/ 2147483646 h 1020"/>
              <a:gd name="T34" fmla="*/ 2147483646 w 957"/>
              <a:gd name="T35" fmla="*/ 2147483646 h 1020"/>
              <a:gd name="T36" fmla="*/ 2147483646 w 957"/>
              <a:gd name="T37" fmla="*/ 2147483646 h 1020"/>
              <a:gd name="T38" fmla="*/ 2147483646 w 957"/>
              <a:gd name="T39" fmla="*/ 2147483646 h 1020"/>
              <a:gd name="T40" fmla="*/ 2147483646 w 957"/>
              <a:gd name="T41" fmla="*/ 2147483646 h 1020"/>
              <a:gd name="T42" fmla="*/ 2147483646 w 957"/>
              <a:gd name="T43" fmla="*/ 2147483646 h 1020"/>
              <a:gd name="T44" fmla="*/ 2147483646 w 957"/>
              <a:gd name="T45" fmla="*/ 2147483646 h 1020"/>
              <a:gd name="T46" fmla="*/ 2147483646 w 957"/>
              <a:gd name="T47" fmla="*/ 2147483646 h 1020"/>
              <a:gd name="T48" fmla="*/ 2147483646 w 957"/>
              <a:gd name="T49" fmla="*/ 2147483646 h 1020"/>
              <a:gd name="T50" fmla="*/ 2147483646 w 957"/>
              <a:gd name="T51" fmla="*/ 2147483646 h 1020"/>
              <a:gd name="T52" fmla="*/ 2147483646 w 957"/>
              <a:gd name="T53" fmla="*/ 2147483646 h 1020"/>
              <a:gd name="T54" fmla="*/ 2147483646 w 957"/>
              <a:gd name="T55" fmla="*/ 2147483646 h 1020"/>
              <a:gd name="T56" fmla="*/ 2147483646 w 957"/>
              <a:gd name="T57" fmla="*/ 2147483646 h 1020"/>
              <a:gd name="T58" fmla="*/ 2147483646 w 957"/>
              <a:gd name="T59" fmla="*/ 2147483646 h 1020"/>
              <a:gd name="T60" fmla="*/ 2147483646 w 957"/>
              <a:gd name="T61" fmla="*/ 2147483646 h 1020"/>
              <a:gd name="T62" fmla="*/ 2147483646 w 957"/>
              <a:gd name="T63" fmla="*/ 2147483646 h 1020"/>
              <a:gd name="T64" fmla="*/ 2147483646 w 957"/>
              <a:gd name="T65" fmla="*/ 2147483646 h 1020"/>
              <a:gd name="T66" fmla="*/ 2147483646 w 957"/>
              <a:gd name="T67" fmla="*/ 2147483646 h 1020"/>
              <a:gd name="T68" fmla="*/ 2147483646 w 957"/>
              <a:gd name="T69" fmla="*/ 2147483646 h 1020"/>
              <a:gd name="T70" fmla="*/ 2147483646 w 957"/>
              <a:gd name="T71" fmla="*/ 2147483646 h 1020"/>
              <a:gd name="T72" fmla="*/ 2147483646 w 957"/>
              <a:gd name="T73" fmla="*/ 2147483646 h 1020"/>
              <a:gd name="T74" fmla="*/ 2147483646 w 957"/>
              <a:gd name="T75" fmla="*/ 2147483646 h 1020"/>
              <a:gd name="T76" fmla="*/ 2147483646 w 957"/>
              <a:gd name="T77" fmla="*/ 2147483646 h 1020"/>
              <a:gd name="T78" fmla="*/ 2147483646 w 957"/>
              <a:gd name="T79" fmla="*/ 2147483646 h 1020"/>
              <a:gd name="T80" fmla="*/ 2147483646 w 957"/>
              <a:gd name="T81" fmla="*/ 2147483646 h 1020"/>
              <a:gd name="T82" fmla="*/ 2147483646 w 957"/>
              <a:gd name="T83" fmla="*/ 2147483646 h 1020"/>
              <a:gd name="T84" fmla="*/ 2147483646 w 957"/>
              <a:gd name="T85" fmla="*/ 2147483646 h 1020"/>
              <a:gd name="T86" fmla="*/ 2147483646 w 957"/>
              <a:gd name="T87" fmla="*/ 2147483646 h 1020"/>
              <a:gd name="T88" fmla="*/ 2147483646 w 957"/>
              <a:gd name="T89" fmla="*/ 2147483646 h 1020"/>
              <a:gd name="T90" fmla="*/ 2147483646 w 957"/>
              <a:gd name="T91" fmla="*/ 2147483646 h 1020"/>
              <a:gd name="T92" fmla="*/ 2147483646 w 957"/>
              <a:gd name="T93" fmla="*/ 2147483646 h 1020"/>
              <a:gd name="T94" fmla="*/ 2147483646 w 957"/>
              <a:gd name="T95" fmla="*/ 2147483646 h 1020"/>
              <a:gd name="T96" fmla="*/ 2147483646 w 957"/>
              <a:gd name="T97" fmla="*/ 2147483646 h 1020"/>
              <a:gd name="T98" fmla="*/ 2147483646 w 957"/>
              <a:gd name="T99" fmla="*/ 2147483646 h 1020"/>
              <a:gd name="T100" fmla="*/ 2147483646 w 957"/>
              <a:gd name="T101" fmla="*/ 2147483646 h 1020"/>
              <a:gd name="T102" fmla="*/ 2147483646 w 957"/>
              <a:gd name="T103" fmla="*/ 2147483646 h 1020"/>
              <a:gd name="T104" fmla="*/ 2147483646 w 957"/>
              <a:gd name="T105" fmla="*/ 2147483646 h 1020"/>
              <a:gd name="T106" fmla="*/ 2147483646 w 957"/>
              <a:gd name="T107" fmla="*/ 2147483646 h 1020"/>
              <a:gd name="T108" fmla="*/ 2147483646 w 957"/>
              <a:gd name="T109" fmla="*/ 2147483646 h 1020"/>
              <a:gd name="T110" fmla="*/ 2147483646 w 957"/>
              <a:gd name="T111" fmla="*/ 2147483646 h 1020"/>
              <a:gd name="T112" fmla="*/ 2147483646 w 957"/>
              <a:gd name="T113" fmla="*/ 2147483646 h 102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3911600" y="2080015"/>
            <a:ext cx="54681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MATLAB</a:t>
            </a:r>
            <a:r>
              <a:rPr lang="zh-CN" altLang="en-US" sz="2400" dirty="0" smtClean="0"/>
              <a:t>代码可以从我的</a:t>
            </a:r>
            <a:r>
              <a:rPr lang="en-US" altLang="zh-CN" sz="2400" dirty="0" smtClean="0"/>
              <a:t>GitHub</a:t>
            </a:r>
            <a:r>
              <a:rPr lang="zh-CN" altLang="en-US" sz="2400" dirty="0" smtClean="0"/>
              <a:t>下载：</a:t>
            </a:r>
            <a:endParaRPr lang="en-US" altLang="zh-CN" sz="2400" dirty="0" smtClean="0"/>
          </a:p>
          <a:p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github.com/Yuni-Lai/Tradaboost</a:t>
            </a:r>
            <a:endParaRPr lang="en-US" altLang="zh-CN" sz="20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0384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5689" y="2826327"/>
            <a:ext cx="4964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https://morvanzhou.github.io/tutorials/machine-learning/ML-intro/2-9-transfer-learning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11209" y="1407959"/>
            <a:ext cx="406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进一步</a:t>
            </a:r>
            <a:r>
              <a:rPr lang="zh-CN" altLang="en-US" sz="2400" dirty="0" smtClean="0"/>
              <a:t>看看高级的迁移学习</a:t>
            </a:r>
            <a:r>
              <a:rPr lang="en-US" altLang="zh-CN" sz="2400" dirty="0" smtClean="0"/>
              <a:t>~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00026" y="21969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看个小短片：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4660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-7938"/>
            <a:ext cx="2555875" cy="5159376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133600"/>
            <a:ext cx="438150" cy="8763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965325" y="1562100"/>
            <a:ext cx="581025" cy="1158875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222500" y="2090738"/>
            <a:ext cx="471488" cy="94456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原创设计师QQ598969553      _5"/>
          <p:cNvSpPr>
            <a:spLocks noChangeArrowheads="1"/>
          </p:cNvSpPr>
          <p:nvPr/>
        </p:nvSpPr>
        <p:spPr bwMode="auto">
          <a:xfrm>
            <a:off x="3492500" y="2054225"/>
            <a:ext cx="276998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欢迎提问交流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2" name="原创设计师QQ598969553      _7"/>
          <p:cNvSpPr>
            <a:spLocks noChangeShapeType="1"/>
          </p:cNvSpPr>
          <p:nvPr/>
        </p:nvSpPr>
        <p:spPr bwMode="auto">
          <a:xfrm>
            <a:off x="3490913" y="3081338"/>
            <a:ext cx="295275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" name="原创设计师QQ598969553      _8"/>
          <p:cNvSpPr>
            <a:spLocks noChangeArrowheads="1"/>
          </p:cNvSpPr>
          <p:nvPr/>
        </p:nvSpPr>
        <p:spPr bwMode="auto">
          <a:xfrm>
            <a:off x="3490913" y="3165475"/>
            <a:ext cx="33492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赖裕妮 ●常东辉●庞欣宇●余言</a:t>
            </a:r>
            <a:endParaRPr lang="zh-CN" altLang="en-US" sz="1800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035050" y="3165475"/>
            <a:ext cx="2035175" cy="2035175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7463" y="4227513"/>
            <a:ext cx="2033588" cy="2033587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090738" y="4227513"/>
            <a:ext cx="2033587" cy="203358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原创设计师QQ598969553      _12"/>
          <p:cNvSpPr>
            <a:spLocks noChangeArrowheads="1"/>
          </p:cNvSpPr>
          <p:nvPr/>
        </p:nvSpPr>
        <p:spPr bwMode="auto">
          <a:xfrm>
            <a:off x="3492500" y="1490663"/>
            <a:ext cx="236443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Thank you ~!</a:t>
            </a:r>
            <a:endParaRPr lang="en-US" altLang="zh-CN" sz="36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4404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6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7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29" grpId="1" animBg="1"/>
      <p:bldP spid="30" grpId="0"/>
      <p:bldP spid="33" grpId="0"/>
      <p:bldP spid="34" grpId="0" animBg="1"/>
      <p:bldP spid="35" grpId="0" animBg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原创设计师QQ598969553      _1"/>
          <p:cNvSpPr/>
          <p:nvPr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原创设计师QQ598969553      _2"/>
          <p:cNvSpPr>
            <a:spLocks/>
          </p:cNvSpPr>
          <p:nvPr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原创设计师QQ598969553      _3"/>
          <p:cNvSpPr>
            <a:spLocks noChangeArrowheads="1"/>
          </p:cNvSpPr>
          <p:nvPr/>
        </p:nvSpPr>
        <p:spPr bwMode="auto">
          <a:xfrm>
            <a:off x="463550" y="195263"/>
            <a:ext cx="5129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重点</a:t>
            </a:r>
            <a:endParaRPr lang="en-US" altLang="zh-CN" sz="20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3" name="原创设计师QQ598969553      _4"/>
          <p:cNvSpPr>
            <a:spLocks noChangeArrowheads="1"/>
          </p:cNvSpPr>
          <p:nvPr/>
        </p:nvSpPr>
        <p:spPr bwMode="auto">
          <a:xfrm>
            <a:off x="468313" y="539750"/>
            <a:ext cx="18002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subtitle for your presentation</a:t>
            </a:r>
            <a:endParaRPr lang="zh-CN" altLang="en-US" sz="800">
              <a:solidFill>
                <a:srgbClr val="5358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原创设计师QQ598969553      _5"/>
          <p:cNvSpPr>
            <a:spLocks noChangeArrowheads="1"/>
          </p:cNvSpPr>
          <p:nvPr/>
        </p:nvSpPr>
        <p:spPr bwMode="auto">
          <a:xfrm>
            <a:off x="1054100" y="195263"/>
            <a:ext cx="17636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Important~</a:t>
            </a:r>
            <a:r>
              <a:rPr lang="zh-CN" altLang="en-US" sz="2000" dirty="0" smtClean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！！</a:t>
            </a:r>
            <a:endParaRPr lang="en-US" altLang="zh-CN" sz="20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5" name="原创设计师QQ598969553      _6"/>
          <p:cNvSpPr>
            <a:spLocks noChangeArrowheads="1"/>
          </p:cNvSpPr>
          <p:nvPr/>
        </p:nvSpPr>
        <p:spPr bwMode="auto">
          <a:xfrm>
            <a:off x="942975" y="1319213"/>
            <a:ext cx="3224213" cy="3222625"/>
          </a:xfrm>
          <a:prstGeom prst="diamond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原创设计师QQ598969553      _7"/>
          <p:cNvSpPr>
            <a:spLocks/>
          </p:cNvSpPr>
          <p:nvPr/>
        </p:nvSpPr>
        <p:spPr bwMode="auto">
          <a:xfrm>
            <a:off x="3779838" y="2374900"/>
            <a:ext cx="268287" cy="538163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原创设计师QQ598969553      _8"/>
          <p:cNvSpPr>
            <a:spLocks/>
          </p:cNvSpPr>
          <p:nvPr/>
        </p:nvSpPr>
        <p:spPr bwMode="auto">
          <a:xfrm>
            <a:off x="2097088" y="3938588"/>
            <a:ext cx="269875" cy="5397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原创设计师QQ598969553      _22"/>
          <p:cNvSpPr/>
          <p:nvPr/>
        </p:nvSpPr>
        <p:spPr bwMode="auto">
          <a:xfrm>
            <a:off x="1306513" y="2573338"/>
            <a:ext cx="358775" cy="71437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924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82988" y="1502445"/>
            <a:ext cx="490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大家要知道的</a:t>
            </a:r>
            <a:r>
              <a:rPr lang="zh-CN" altLang="en-US" sz="2400" dirty="0">
                <a:solidFill>
                  <a:srgbClr val="FF0000"/>
                </a:solidFill>
              </a:rPr>
              <a:t>只有一件事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2316" y="2643981"/>
            <a:ext cx="3899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Tradaboost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/>
              <a:t>计算过程</a:t>
            </a:r>
            <a:endParaRPr lang="en-US" altLang="zh-CN" sz="2400" b="1" dirty="0" smtClean="0"/>
          </a:p>
          <a:p>
            <a:r>
              <a:rPr lang="zh-CN" altLang="en-US" sz="2400" dirty="0" smtClean="0"/>
              <a:t>（和</a:t>
            </a:r>
            <a:r>
              <a:rPr lang="en-US" altLang="zh-CN" sz="2400" dirty="0" err="1" smtClean="0"/>
              <a:t>adaboost</a:t>
            </a:r>
            <a:r>
              <a:rPr lang="zh-CN" altLang="en-US" sz="2400" dirty="0"/>
              <a:t>很像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3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3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3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/>
      <p:bldP spid="33" grpId="0"/>
      <p:bldP spid="34" grpId="0"/>
      <p:bldP spid="35" grpId="0" animBg="1"/>
      <p:bldP spid="36" grpId="0" animBg="1"/>
      <p:bldP spid="36" grpId="1" animBg="1"/>
      <p:bldP spid="37" grpId="0" animBg="1"/>
      <p:bldP spid="37" grpId="1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_1"/>
          <p:cNvSpPr/>
          <p:nvPr/>
        </p:nvSpPr>
        <p:spPr>
          <a:xfrm>
            <a:off x="3164459" y="0"/>
            <a:ext cx="6003925" cy="5141913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5" name="原创设计师QQ598969553      _2"/>
          <p:cNvSpPr/>
          <p:nvPr/>
        </p:nvSpPr>
        <p:spPr>
          <a:xfrm>
            <a:off x="4839169" y="918547"/>
            <a:ext cx="4269523" cy="330481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cap="sq">
            <a:solidFill>
              <a:srgbClr val="EEEFF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631880" y="842963"/>
            <a:ext cx="34272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什</a:t>
            </a:r>
            <a:r>
              <a:rPr lang="zh-CN" altLang="en-US" sz="32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么是  迁移学习？</a:t>
            </a:r>
            <a:endParaRPr lang="en-US" altLang="zh-CN" sz="3200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1" name="原创设计师QQ598969553      _6"/>
          <p:cNvSpPr>
            <a:spLocks/>
          </p:cNvSpPr>
          <p:nvPr/>
        </p:nvSpPr>
        <p:spPr bwMode="auto">
          <a:xfrm>
            <a:off x="7089775" y="407988"/>
            <a:ext cx="434975" cy="869950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原创设计师QQ598969553      _7"/>
          <p:cNvSpPr>
            <a:spLocks noChangeArrowheads="1"/>
          </p:cNvSpPr>
          <p:nvPr/>
        </p:nvSpPr>
        <p:spPr bwMode="auto">
          <a:xfrm>
            <a:off x="631879" y="1882230"/>
            <a:ext cx="3940121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buClr>
                <a:srgbClr val="558ED5"/>
              </a:buClr>
            </a:pPr>
            <a:r>
              <a:rPr lang="zh-CN" altLang="en-US" sz="2000" dirty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说来话长</a:t>
            </a:r>
            <a:r>
              <a:rPr lang="en-US" altLang="zh-CN" sz="2000" dirty="0" smtClean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buClr>
                <a:srgbClr val="558ED5"/>
              </a:buClr>
            </a:pPr>
            <a:endParaRPr lang="en-US" altLang="zh-CN" sz="2000" dirty="0" smtClean="0">
              <a:solidFill>
                <a:srgbClr val="5358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Clr>
                <a:srgbClr val="558ED5"/>
              </a:buClr>
            </a:pPr>
            <a:r>
              <a:rPr lang="zh-CN" altLang="en-US" sz="2000" dirty="0" smtClean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今天只说样本的迁移</a:t>
            </a:r>
            <a:r>
              <a:rPr lang="en-US" altLang="zh-CN" sz="2000" dirty="0" smtClean="0">
                <a:solidFill>
                  <a:srgbClr val="535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endParaRPr lang="en-US" altLang="zh-CN" sz="2000" dirty="0">
              <a:solidFill>
                <a:srgbClr val="5358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Clr>
                <a:srgbClr val="558ED5"/>
              </a:buClr>
            </a:pPr>
            <a:endParaRPr lang="en-US" altLang="zh-CN" sz="2000" dirty="0">
              <a:solidFill>
                <a:srgbClr val="5358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原创设计师QQ598969553      _8"/>
          <p:cNvSpPr>
            <a:spLocks/>
          </p:cNvSpPr>
          <p:nvPr/>
        </p:nvSpPr>
        <p:spPr bwMode="auto">
          <a:xfrm>
            <a:off x="7910513" y="2314575"/>
            <a:ext cx="257175" cy="512763"/>
          </a:xfrm>
          <a:custGeom>
            <a:avLst/>
            <a:gdLst>
              <a:gd name="T0" fmla="*/ 0 w 286"/>
              <a:gd name="T1" fmla="*/ 0 h 571"/>
              <a:gd name="T2" fmla="*/ 2147483646 w 286"/>
              <a:gd name="T3" fmla="*/ 2147483646 h 571"/>
              <a:gd name="T4" fmla="*/ 0 w 286"/>
              <a:gd name="T5" fmla="*/ 2147483646 h 571"/>
              <a:gd name="T6" fmla="*/ 0 w 286"/>
              <a:gd name="T7" fmla="*/ 0 h 5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80" name="Picture 64"/>
          <p:cNvPicPr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3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68" grpId="0"/>
      <p:bldP spid="71" grpId="0" animBg="1"/>
      <p:bldP spid="71" grpId="1" animBg="1"/>
      <p:bldP spid="72" grpId="0"/>
      <p:bldP spid="73" grpId="0" animBg="1"/>
      <p:bldP spid="7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>
            <a:spLocks noEditPoints="1"/>
          </p:cNvSpPr>
          <p:nvPr/>
        </p:nvSpPr>
        <p:spPr bwMode="auto">
          <a:xfrm>
            <a:off x="315913" y="2289175"/>
            <a:ext cx="609600" cy="609600"/>
          </a:xfrm>
          <a:custGeom>
            <a:avLst/>
            <a:gdLst>
              <a:gd name="T0" fmla="*/ 175 w 349"/>
              <a:gd name="T1" fmla="*/ 0 h 349"/>
              <a:gd name="T2" fmla="*/ 0 w 349"/>
              <a:gd name="T3" fmla="*/ 174 h 349"/>
              <a:gd name="T4" fmla="*/ 175 w 349"/>
              <a:gd name="T5" fmla="*/ 349 h 349"/>
              <a:gd name="T6" fmla="*/ 349 w 349"/>
              <a:gd name="T7" fmla="*/ 174 h 349"/>
              <a:gd name="T8" fmla="*/ 175 w 349"/>
              <a:gd name="T9" fmla="*/ 0 h 349"/>
              <a:gd name="T10" fmla="*/ 178 w 349"/>
              <a:gd name="T11" fmla="*/ 289 h 349"/>
              <a:gd name="T12" fmla="*/ 178 w 349"/>
              <a:gd name="T13" fmla="*/ 289 h 349"/>
              <a:gd name="T14" fmla="*/ 178 w 349"/>
              <a:gd name="T15" fmla="*/ 289 h 349"/>
              <a:gd name="T16" fmla="*/ 178 w 349"/>
              <a:gd name="T17" fmla="*/ 289 h 349"/>
              <a:gd name="T18" fmla="*/ 178 w 349"/>
              <a:gd name="T19" fmla="*/ 289 h 349"/>
              <a:gd name="T20" fmla="*/ 72 w 349"/>
              <a:gd name="T21" fmla="*/ 165 h 349"/>
              <a:gd name="T22" fmla="*/ 173 w 349"/>
              <a:gd name="T23" fmla="*/ 151 h 349"/>
              <a:gd name="T24" fmla="*/ 176 w 349"/>
              <a:gd name="T25" fmla="*/ 161 h 349"/>
              <a:gd name="T26" fmla="*/ 178 w 349"/>
              <a:gd name="T27" fmla="*/ 151 h 349"/>
              <a:gd name="T28" fmla="*/ 280 w 349"/>
              <a:gd name="T29" fmla="*/ 162 h 349"/>
              <a:gd name="T30" fmla="*/ 178 w 349"/>
              <a:gd name="T31" fmla="*/ 28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9" h="349">
                <a:moveTo>
                  <a:pt x="175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271"/>
                  <a:pt x="78" y="349"/>
                  <a:pt x="175" y="349"/>
                </a:cubicBezTo>
                <a:cubicBezTo>
                  <a:pt x="271" y="349"/>
                  <a:pt x="349" y="271"/>
                  <a:pt x="349" y="174"/>
                </a:cubicBezTo>
                <a:cubicBezTo>
                  <a:pt x="349" y="78"/>
                  <a:pt x="271" y="0"/>
                  <a:pt x="175" y="0"/>
                </a:cubicBezTo>
                <a:close/>
                <a:moveTo>
                  <a:pt x="178" y="289"/>
                </a:move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42" y="257"/>
                  <a:pt x="73" y="220"/>
                  <a:pt x="72" y="165"/>
                </a:cubicBezTo>
                <a:cubicBezTo>
                  <a:pt x="72" y="96"/>
                  <a:pt x="157" y="86"/>
                  <a:pt x="173" y="151"/>
                </a:cubicBezTo>
                <a:cubicBezTo>
                  <a:pt x="176" y="161"/>
                  <a:pt x="176" y="161"/>
                  <a:pt x="176" y="161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93" y="86"/>
                  <a:pt x="279" y="93"/>
                  <a:pt x="280" y="162"/>
                </a:cubicBezTo>
                <a:cubicBezTo>
                  <a:pt x="280" y="218"/>
                  <a:pt x="212" y="256"/>
                  <a:pt x="178" y="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3" name="原创设计师QQ598969553      _2"/>
          <p:cNvSpPr>
            <a:spLocks noEditPoints="1"/>
          </p:cNvSpPr>
          <p:nvPr/>
        </p:nvSpPr>
        <p:spPr bwMode="auto">
          <a:xfrm>
            <a:off x="674688" y="1668463"/>
            <a:ext cx="614362" cy="614362"/>
          </a:xfrm>
          <a:custGeom>
            <a:avLst/>
            <a:gdLst>
              <a:gd name="T0" fmla="*/ 176 w 352"/>
              <a:gd name="T1" fmla="*/ 0 h 352"/>
              <a:gd name="T2" fmla="*/ 0 w 352"/>
              <a:gd name="T3" fmla="*/ 176 h 352"/>
              <a:gd name="T4" fmla="*/ 176 w 352"/>
              <a:gd name="T5" fmla="*/ 352 h 352"/>
              <a:gd name="T6" fmla="*/ 352 w 352"/>
              <a:gd name="T7" fmla="*/ 176 h 352"/>
              <a:gd name="T8" fmla="*/ 176 w 352"/>
              <a:gd name="T9" fmla="*/ 0 h 352"/>
              <a:gd name="T10" fmla="*/ 89 w 352"/>
              <a:gd name="T11" fmla="*/ 90 h 352"/>
              <a:gd name="T12" fmla="*/ 263 w 352"/>
              <a:gd name="T13" fmla="*/ 90 h 352"/>
              <a:gd name="T14" fmla="*/ 276 w 352"/>
              <a:gd name="T15" fmla="*/ 93 h 352"/>
              <a:gd name="T16" fmla="*/ 176 w 352"/>
              <a:gd name="T17" fmla="*/ 182 h 352"/>
              <a:gd name="T18" fmla="*/ 75 w 352"/>
              <a:gd name="T19" fmla="*/ 93 h 352"/>
              <a:gd name="T20" fmla="*/ 89 w 352"/>
              <a:gd name="T21" fmla="*/ 90 h 352"/>
              <a:gd name="T22" fmla="*/ 60 w 352"/>
              <a:gd name="T23" fmla="*/ 235 h 352"/>
              <a:gd name="T24" fmla="*/ 60 w 352"/>
              <a:gd name="T25" fmla="*/ 119 h 352"/>
              <a:gd name="T26" fmla="*/ 65 w 352"/>
              <a:gd name="T27" fmla="*/ 103 h 352"/>
              <a:gd name="T28" fmla="*/ 137 w 352"/>
              <a:gd name="T29" fmla="*/ 167 h 352"/>
              <a:gd name="T30" fmla="*/ 64 w 352"/>
              <a:gd name="T31" fmla="*/ 248 h 352"/>
              <a:gd name="T32" fmla="*/ 60 w 352"/>
              <a:gd name="T33" fmla="*/ 235 h 352"/>
              <a:gd name="T34" fmla="*/ 263 w 352"/>
              <a:gd name="T35" fmla="*/ 263 h 352"/>
              <a:gd name="T36" fmla="*/ 89 w 352"/>
              <a:gd name="T37" fmla="*/ 263 h 352"/>
              <a:gd name="T38" fmla="*/ 74 w 352"/>
              <a:gd name="T39" fmla="*/ 259 h 352"/>
              <a:gd name="T40" fmla="*/ 148 w 352"/>
              <a:gd name="T41" fmla="*/ 176 h 352"/>
              <a:gd name="T42" fmla="*/ 171 w 352"/>
              <a:gd name="T43" fmla="*/ 197 h 352"/>
              <a:gd name="T44" fmla="*/ 176 w 352"/>
              <a:gd name="T45" fmla="*/ 198 h 352"/>
              <a:gd name="T46" fmla="*/ 181 w 352"/>
              <a:gd name="T47" fmla="*/ 197 h 352"/>
              <a:gd name="T48" fmla="*/ 204 w 352"/>
              <a:gd name="T49" fmla="*/ 176 h 352"/>
              <a:gd name="T50" fmla="*/ 278 w 352"/>
              <a:gd name="T51" fmla="*/ 259 h 352"/>
              <a:gd name="T52" fmla="*/ 263 w 352"/>
              <a:gd name="T53" fmla="*/ 263 h 352"/>
              <a:gd name="T54" fmla="*/ 286 w 352"/>
              <a:gd name="T55" fmla="*/ 233 h 352"/>
              <a:gd name="T56" fmla="*/ 283 w 352"/>
              <a:gd name="T57" fmla="*/ 247 h 352"/>
              <a:gd name="T58" fmla="*/ 211 w 352"/>
              <a:gd name="T59" fmla="*/ 167 h 352"/>
              <a:gd name="T60" fmla="*/ 282 w 352"/>
              <a:gd name="T61" fmla="*/ 105 h 352"/>
              <a:gd name="T62" fmla="*/ 286 w 352"/>
              <a:gd name="T63" fmla="*/ 120 h 352"/>
              <a:gd name="T64" fmla="*/ 286 w 352"/>
              <a:gd name="T65" fmla="*/ 233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2" h="352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3"/>
                  <a:pt x="79" y="352"/>
                  <a:pt x="176" y="352"/>
                </a:cubicBezTo>
                <a:cubicBezTo>
                  <a:pt x="273" y="352"/>
                  <a:pt x="352" y="273"/>
                  <a:pt x="352" y="176"/>
                </a:cubicBezTo>
                <a:cubicBezTo>
                  <a:pt x="352" y="79"/>
                  <a:pt x="273" y="0"/>
                  <a:pt x="176" y="0"/>
                </a:cubicBezTo>
                <a:close/>
                <a:moveTo>
                  <a:pt x="89" y="90"/>
                </a:moveTo>
                <a:cubicBezTo>
                  <a:pt x="263" y="90"/>
                  <a:pt x="263" y="90"/>
                  <a:pt x="263" y="90"/>
                </a:cubicBezTo>
                <a:cubicBezTo>
                  <a:pt x="268" y="90"/>
                  <a:pt x="272" y="91"/>
                  <a:pt x="276" y="93"/>
                </a:cubicBezTo>
                <a:cubicBezTo>
                  <a:pt x="176" y="182"/>
                  <a:pt x="176" y="182"/>
                  <a:pt x="176" y="182"/>
                </a:cubicBezTo>
                <a:cubicBezTo>
                  <a:pt x="75" y="93"/>
                  <a:pt x="75" y="93"/>
                  <a:pt x="75" y="93"/>
                </a:cubicBezTo>
                <a:cubicBezTo>
                  <a:pt x="79" y="91"/>
                  <a:pt x="84" y="90"/>
                  <a:pt x="89" y="90"/>
                </a:cubicBezTo>
                <a:close/>
                <a:moveTo>
                  <a:pt x="60" y="235"/>
                </a:moveTo>
                <a:cubicBezTo>
                  <a:pt x="60" y="119"/>
                  <a:pt x="60" y="119"/>
                  <a:pt x="60" y="119"/>
                </a:cubicBezTo>
                <a:cubicBezTo>
                  <a:pt x="60" y="113"/>
                  <a:pt x="62" y="108"/>
                  <a:pt x="65" y="103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64" y="248"/>
                  <a:pt x="64" y="248"/>
                  <a:pt x="64" y="248"/>
                </a:cubicBezTo>
                <a:cubicBezTo>
                  <a:pt x="62" y="244"/>
                  <a:pt x="60" y="240"/>
                  <a:pt x="60" y="235"/>
                </a:cubicBezTo>
                <a:close/>
                <a:moveTo>
                  <a:pt x="263" y="263"/>
                </a:moveTo>
                <a:cubicBezTo>
                  <a:pt x="89" y="263"/>
                  <a:pt x="89" y="263"/>
                  <a:pt x="89" y="263"/>
                </a:cubicBezTo>
                <a:cubicBezTo>
                  <a:pt x="83" y="263"/>
                  <a:pt x="78" y="262"/>
                  <a:pt x="74" y="259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71" y="197"/>
                  <a:pt x="171" y="197"/>
                  <a:pt x="171" y="197"/>
                </a:cubicBezTo>
                <a:cubicBezTo>
                  <a:pt x="172" y="198"/>
                  <a:pt x="174" y="198"/>
                  <a:pt x="176" y="198"/>
                </a:cubicBezTo>
                <a:cubicBezTo>
                  <a:pt x="178" y="198"/>
                  <a:pt x="179" y="198"/>
                  <a:pt x="181" y="197"/>
                </a:cubicBezTo>
                <a:cubicBezTo>
                  <a:pt x="204" y="176"/>
                  <a:pt x="204" y="176"/>
                  <a:pt x="204" y="176"/>
                </a:cubicBezTo>
                <a:cubicBezTo>
                  <a:pt x="278" y="259"/>
                  <a:pt x="278" y="259"/>
                  <a:pt x="278" y="259"/>
                </a:cubicBezTo>
                <a:cubicBezTo>
                  <a:pt x="274" y="262"/>
                  <a:pt x="268" y="263"/>
                  <a:pt x="263" y="263"/>
                </a:cubicBezTo>
                <a:close/>
                <a:moveTo>
                  <a:pt x="286" y="233"/>
                </a:moveTo>
                <a:cubicBezTo>
                  <a:pt x="286" y="238"/>
                  <a:pt x="285" y="243"/>
                  <a:pt x="283" y="247"/>
                </a:cubicBezTo>
                <a:cubicBezTo>
                  <a:pt x="211" y="167"/>
                  <a:pt x="211" y="167"/>
                  <a:pt x="211" y="167"/>
                </a:cubicBezTo>
                <a:cubicBezTo>
                  <a:pt x="282" y="105"/>
                  <a:pt x="282" y="105"/>
                  <a:pt x="282" y="105"/>
                </a:cubicBezTo>
                <a:cubicBezTo>
                  <a:pt x="285" y="109"/>
                  <a:pt x="286" y="115"/>
                  <a:pt x="286" y="120"/>
                </a:cubicBezTo>
                <a:lnTo>
                  <a:pt x="286" y="2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4" name="原创设计师QQ598969553      _3"/>
          <p:cNvGrpSpPr/>
          <p:nvPr/>
        </p:nvGrpSpPr>
        <p:grpSpPr>
          <a:xfrm>
            <a:off x="928836" y="2905503"/>
            <a:ext cx="500151" cy="501114"/>
            <a:chOff x="4427538" y="3192463"/>
            <a:chExt cx="823913" cy="825500"/>
          </a:xfrm>
          <a:solidFill>
            <a:schemeClr val="accent1"/>
          </a:solidFill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4813301" y="3825875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4784726" y="3352800"/>
              <a:ext cx="1158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" name="Freeform 25"/>
            <p:cNvSpPr>
              <a:spLocks noEditPoints="1"/>
            </p:cNvSpPr>
            <p:nvPr/>
          </p:nvSpPr>
          <p:spPr bwMode="auto">
            <a:xfrm>
              <a:off x="4427538" y="3192463"/>
              <a:ext cx="823913" cy="825500"/>
            </a:xfrm>
            <a:custGeom>
              <a:avLst/>
              <a:gdLst>
                <a:gd name="T0" fmla="*/ 143 w 286"/>
                <a:gd name="T1" fmla="*/ 0 h 287"/>
                <a:gd name="T2" fmla="*/ 0 w 286"/>
                <a:gd name="T3" fmla="*/ 143 h 287"/>
                <a:gd name="T4" fmla="*/ 143 w 286"/>
                <a:gd name="T5" fmla="*/ 287 h 287"/>
                <a:gd name="T6" fmla="*/ 286 w 286"/>
                <a:gd name="T7" fmla="*/ 143 h 287"/>
                <a:gd name="T8" fmla="*/ 143 w 286"/>
                <a:gd name="T9" fmla="*/ 0 h 287"/>
                <a:gd name="T10" fmla="*/ 201 w 286"/>
                <a:gd name="T11" fmla="*/ 234 h 287"/>
                <a:gd name="T12" fmla="*/ 187 w 286"/>
                <a:gd name="T13" fmla="*/ 248 h 287"/>
                <a:gd name="T14" fmla="*/ 101 w 286"/>
                <a:gd name="T15" fmla="*/ 248 h 287"/>
                <a:gd name="T16" fmla="*/ 87 w 286"/>
                <a:gd name="T17" fmla="*/ 234 h 287"/>
                <a:gd name="T18" fmla="*/ 87 w 286"/>
                <a:gd name="T19" fmla="*/ 60 h 287"/>
                <a:gd name="T20" fmla="*/ 101 w 286"/>
                <a:gd name="T21" fmla="*/ 46 h 287"/>
                <a:gd name="T22" fmla="*/ 187 w 286"/>
                <a:gd name="T23" fmla="*/ 46 h 287"/>
                <a:gd name="T24" fmla="*/ 201 w 286"/>
                <a:gd name="T25" fmla="*/ 60 h 287"/>
                <a:gd name="T26" fmla="*/ 201 w 286"/>
                <a:gd name="T27" fmla="*/ 23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287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7"/>
                    <a:pt x="143" y="287"/>
                  </a:cubicBezTo>
                  <a:cubicBezTo>
                    <a:pt x="222" y="287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  <a:moveTo>
                    <a:pt x="201" y="234"/>
                  </a:moveTo>
                  <a:cubicBezTo>
                    <a:pt x="201" y="242"/>
                    <a:pt x="195" y="248"/>
                    <a:pt x="187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93" y="248"/>
                    <a:pt x="87" y="242"/>
                    <a:pt x="87" y="234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2"/>
                    <a:pt x="93" y="46"/>
                    <a:pt x="101" y="46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95" y="46"/>
                    <a:pt x="201" y="52"/>
                    <a:pt x="201" y="60"/>
                  </a:cubicBezTo>
                  <a:lnTo>
                    <a:pt x="20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8" name="Oval 26"/>
            <p:cNvSpPr>
              <a:spLocks noChangeArrowheads="1"/>
            </p:cNvSpPr>
            <p:nvPr/>
          </p:nvSpPr>
          <p:spPr bwMode="auto">
            <a:xfrm>
              <a:off x="4926013" y="3351213"/>
              <a:ext cx="2222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4710113" y="3397250"/>
              <a:ext cx="265113" cy="400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10" name="原创设计师QQ598969553      _4"/>
          <p:cNvSpPr>
            <a:spLocks noEditPoints="1"/>
          </p:cNvSpPr>
          <p:nvPr/>
        </p:nvSpPr>
        <p:spPr bwMode="auto">
          <a:xfrm>
            <a:off x="184150" y="2982913"/>
            <a:ext cx="622300" cy="619125"/>
          </a:xfrm>
          <a:custGeom>
            <a:avLst/>
            <a:gdLst>
              <a:gd name="T0" fmla="*/ 178 w 356"/>
              <a:gd name="T1" fmla="*/ 0 h 355"/>
              <a:gd name="T2" fmla="*/ 0 w 356"/>
              <a:gd name="T3" fmla="*/ 177 h 355"/>
              <a:gd name="T4" fmla="*/ 178 w 356"/>
              <a:gd name="T5" fmla="*/ 355 h 355"/>
              <a:gd name="T6" fmla="*/ 356 w 356"/>
              <a:gd name="T7" fmla="*/ 177 h 355"/>
              <a:gd name="T8" fmla="*/ 178 w 356"/>
              <a:gd name="T9" fmla="*/ 0 h 355"/>
              <a:gd name="T10" fmla="*/ 186 w 356"/>
              <a:gd name="T11" fmla="*/ 124 h 355"/>
              <a:gd name="T12" fmla="*/ 186 w 356"/>
              <a:gd name="T13" fmla="*/ 246 h 355"/>
              <a:gd name="T14" fmla="*/ 140 w 356"/>
              <a:gd name="T15" fmla="*/ 276 h 355"/>
              <a:gd name="T16" fmla="*/ 94 w 356"/>
              <a:gd name="T17" fmla="*/ 246 h 355"/>
              <a:gd name="T18" fmla="*/ 140 w 356"/>
              <a:gd name="T19" fmla="*/ 215 h 355"/>
              <a:gd name="T20" fmla="*/ 170 w 356"/>
              <a:gd name="T21" fmla="*/ 223 h 355"/>
              <a:gd name="T22" fmla="*/ 170 w 356"/>
              <a:gd name="T23" fmla="*/ 78 h 355"/>
              <a:gd name="T24" fmla="*/ 186 w 356"/>
              <a:gd name="T25" fmla="*/ 78 h 355"/>
              <a:gd name="T26" fmla="*/ 262 w 356"/>
              <a:gd name="T27" fmla="*/ 185 h 355"/>
              <a:gd name="T28" fmla="*/ 186 w 356"/>
              <a:gd name="T29" fmla="*/ 12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6" h="355">
                <a:moveTo>
                  <a:pt x="178" y="0"/>
                </a:moveTo>
                <a:cubicBezTo>
                  <a:pt x="80" y="0"/>
                  <a:pt x="0" y="79"/>
                  <a:pt x="0" y="177"/>
                </a:cubicBezTo>
                <a:cubicBezTo>
                  <a:pt x="0" y="275"/>
                  <a:pt x="80" y="355"/>
                  <a:pt x="178" y="355"/>
                </a:cubicBezTo>
                <a:cubicBezTo>
                  <a:pt x="276" y="355"/>
                  <a:pt x="356" y="275"/>
                  <a:pt x="356" y="177"/>
                </a:cubicBezTo>
                <a:cubicBezTo>
                  <a:pt x="356" y="79"/>
                  <a:pt x="276" y="0"/>
                  <a:pt x="178" y="0"/>
                </a:cubicBezTo>
                <a:close/>
                <a:moveTo>
                  <a:pt x="186" y="124"/>
                </a:moveTo>
                <a:cubicBezTo>
                  <a:pt x="186" y="246"/>
                  <a:pt x="186" y="246"/>
                  <a:pt x="186" y="246"/>
                </a:cubicBezTo>
                <a:cubicBezTo>
                  <a:pt x="186" y="262"/>
                  <a:pt x="165" y="276"/>
                  <a:pt x="140" y="276"/>
                </a:cubicBezTo>
                <a:cubicBezTo>
                  <a:pt x="115" y="276"/>
                  <a:pt x="94" y="262"/>
                  <a:pt x="94" y="246"/>
                </a:cubicBezTo>
                <a:cubicBezTo>
                  <a:pt x="94" y="229"/>
                  <a:pt x="115" y="215"/>
                  <a:pt x="140" y="215"/>
                </a:cubicBezTo>
                <a:cubicBezTo>
                  <a:pt x="152" y="215"/>
                  <a:pt x="162" y="218"/>
                  <a:pt x="170" y="223"/>
                </a:cubicBezTo>
                <a:cubicBezTo>
                  <a:pt x="170" y="78"/>
                  <a:pt x="170" y="78"/>
                  <a:pt x="170" y="78"/>
                </a:cubicBezTo>
                <a:cubicBezTo>
                  <a:pt x="186" y="78"/>
                  <a:pt x="186" y="78"/>
                  <a:pt x="186" y="78"/>
                </a:cubicBezTo>
                <a:cubicBezTo>
                  <a:pt x="186" y="78"/>
                  <a:pt x="252" y="78"/>
                  <a:pt x="262" y="185"/>
                </a:cubicBezTo>
                <a:cubicBezTo>
                  <a:pt x="246" y="162"/>
                  <a:pt x="224" y="118"/>
                  <a:pt x="186" y="1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11" name="原创设计师QQ598969553      _5"/>
          <p:cNvGrpSpPr/>
          <p:nvPr/>
        </p:nvGrpSpPr>
        <p:grpSpPr>
          <a:xfrm>
            <a:off x="889326" y="4190088"/>
            <a:ext cx="621574" cy="623502"/>
            <a:chOff x="4362451" y="5308600"/>
            <a:chExt cx="1023938" cy="1027113"/>
          </a:xfrm>
          <a:solidFill>
            <a:schemeClr val="accent1"/>
          </a:solidFill>
        </p:grpSpPr>
        <p:sp>
          <p:nvSpPr>
            <p:cNvPr id="12" name="Freeform 29"/>
            <p:cNvSpPr>
              <a:spLocks noEditPoints="1"/>
            </p:cNvSpPr>
            <p:nvPr/>
          </p:nvSpPr>
          <p:spPr bwMode="auto">
            <a:xfrm>
              <a:off x="4362451" y="5308600"/>
              <a:ext cx="1023938" cy="1027113"/>
            </a:xfrm>
            <a:custGeom>
              <a:avLst/>
              <a:gdLst>
                <a:gd name="T0" fmla="*/ 178 w 356"/>
                <a:gd name="T1" fmla="*/ 0 h 357"/>
                <a:gd name="T2" fmla="*/ 0 w 356"/>
                <a:gd name="T3" fmla="*/ 179 h 357"/>
                <a:gd name="T4" fmla="*/ 178 w 356"/>
                <a:gd name="T5" fmla="*/ 357 h 357"/>
                <a:gd name="T6" fmla="*/ 356 w 356"/>
                <a:gd name="T7" fmla="*/ 179 h 357"/>
                <a:gd name="T8" fmla="*/ 178 w 356"/>
                <a:gd name="T9" fmla="*/ 0 h 357"/>
                <a:gd name="T10" fmla="*/ 276 w 356"/>
                <a:gd name="T11" fmla="*/ 268 h 357"/>
                <a:gd name="T12" fmla="*/ 80 w 356"/>
                <a:gd name="T13" fmla="*/ 268 h 357"/>
                <a:gd name="T14" fmla="*/ 80 w 356"/>
                <a:gd name="T15" fmla="*/ 190 h 357"/>
                <a:gd name="T16" fmla="*/ 148 w 356"/>
                <a:gd name="T17" fmla="*/ 190 h 357"/>
                <a:gd name="T18" fmla="*/ 148 w 356"/>
                <a:gd name="T19" fmla="*/ 210 h 357"/>
                <a:gd name="T20" fmla="*/ 148 w 356"/>
                <a:gd name="T21" fmla="*/ 224 h 357"/>
                <a:gd name="T22" fmla="*/ 208 w 356"/>
                <a:gd name="T23" fmla="*/ 224 h 357"/>
                <a:gd name="T24" fmla="*/ 208 w 356"/>
                <a:gd name="T25" fmla="*/ 224 h 357"/>
                <a:gd name="T26" fmla="*/ 208 w 356"/>
                <a:gd name="T27" fmla="*/ 210 h 357"/>
                <a:gd name="T28" fmla="*/ 208 w 356"/>
                <a:gd name="T29" fmla="*/ 190 h 357"/>
                <a:gd name="T30" fmla="*/ 276 w 356"/>
                <a:gd name="T31" fmla="*/ 190 h 357"/>
                <a:gd name="T32" fmla="*/ 276 w 356"/>
                <a:gd name="T33" fmla="*/ 268 h 357"/>
                <a:gd name="T34" fmla="*/ 276 w 356"/>
                <a:gd name="T35" fmla="*/ 176 h 357"/>
                <a:gd name="T36" fmla="*/ 194 w 356"/>
                <a:gd name="T37" fmla="*/ 176 h 357"/>
                <a:gd name="T38" fmla="*/ 194 w 356"/>
                <a:gd name="T39" fmla="*/ 176 h 357"/>
                <a:gd name="T40" fmla="*/ 194 w 356"/>
                <a:gd name="T41" fmla="*/ 176 h 357"/>
                <a:gd name="T42" fmla="*/ 194 w 356"/>
                <a:gd name="T43" fmla="*/ 210 h 357"/>
                <a:gd name="T44" fmla="*/ 162 w 356"/>
                <a:gd name="T45" fmla="*/ 210 h 357"/>
                <a:gd name="T46" fmla="*/ 162 w 356"/>
                <a:gd name="T47" fmla="*/ 176 h 357"/>
                <a:gd name="T48" fmla="*/ 162 w 356"/>
                <a:gd name="T49" fmla="*/ 176 h 357"/>
                <a:gd name="T50" fmla="*/ 80 w 356"/>
                <a:gd name="T51" fmla="*/ 176 h 357"/>
                <a:gd name="T52" fmla="*/ 80 w 356"/>
                <a:gd name="T53" fmla="*/ 121 h 357"/>
                <a:gd name="T54" fmla="*/ 139 w 356"/>
                <a:gd name="T55" fmla="*/ 121 h 357"/>
                <a:gd name="T56" fmla="*/ 139 w 356"/>
                <a:gd name="T57" fmla="*/ 121 h 357"/>
                <a:gd name="T58" fmla="*/ 139 w 356"/>
                <a:gd name="T59" fmla="*/ 83 h 357"/>
                <a:gd name="T60" fmla="*/ 217 w 356"/>
                <a:gd name="T61" fmla="*/ 83 h 357"/>
                <a:gd name="T62" fmla="*/ 217 w 356"/>
                <a:gd name="T63" fmla="*/ 121 h 357"/>
                <a:gd name="T64" fmla="*/ 217 w 356"/>
                <a:gd name="T65" fmla="*/ 121 h 357"/>
                <a:gd name="T66" fmla="*/ 276 w 356"/>
                <a:gd name="T67" fmla="*/ 121 h 357"/>
                <a:gd name="T68" fmla="*/ 276 w 356"/>
                <a:gd name="T69" fmla="*/ 17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6" h="357">
                  <a:moveTo>
                    <a:pt x="178" y="0"/>
                  </a:moveTo>
                  <a:cubicBezTo>
                    <a:pt x="79" y="0"/>
                    <a:pt x="0" y="80"/>
                    <a:pt x="0" y="179"/>
                  </a:cubicBezTo>
                  <a:cubicBezTo>
                    <a:pt x="0" y="277"/>
                    <a:pt x="79" y="357"/>
                    <a:pt x="178" y="357"/>
                  </a:cubicBezTo>
                  <a:cubicBezTo>
                    <a:pt x="277" y="357"/>
                    <a:pt x="356" y="277"/>
                    <a:pt x="356" y="179"/>
                  </a:cubicBezTo>
                  <a:cubicBezTo>
                    <a:pt x="356" y="80"/>
                    <a:pt x="277" y="0"/>
                    <a:pt x="178" y="0"/>
                  </a:cubicBezTo>
                  <a:close/>
                  <a:moveTo>
                    <a:pt x="276" y="268"/>
                  </a:moveTo>
                  <a:cubicBezTo>
                    <a:pt x="80" y="268"/>
                    <a:pt x="80" y="268"/>
                    <a:pt x="80" y="268"/>
                  </a:cubicBezTo>
                  <a:cubicBezTo>
                    <a:pt x="80" y="190"/>
                    <a:pt x="80" y="190"/>
                    <a:pt x="80" y="190"/>
                  </a:cubicBezTo>
                  <a:cubicBezTo>
                    <a:pt x="148" y="190"/>
                    <a:pt x="148" y="190"/>
                    <a:pt x="148" y="190"/>
                  </a:cubicBezTo>
                  <a:cubicBezTo>
                    <a:pt x="148" y="210"/>
                    <a:pt x="148" y="210"/>
                    <a:pt x="148" y="210"/>
                  </a:cubicBezTo>
                  <a:cubicBezTo>
                    <a:pt x="148" y="224"/>
                    <a:pt x="148" y="224"/>
                    <a:pt x="148" y="22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208" y="210"/>
                    <a:pt x="208" y="210"/>
                    <a:pt x="208" y="210"/>
                  </a:cubicBezTo>
                  <a:cubicBezTo>
                    <a:pt x="208" y="190"/>
                    <a:pt x="208" y="190"/>
                    <a:pt x="208" y="190"/>
                  </a:cubicBezTo>
                  <a:cubicBezTo>
                    <a:pt x="276" y="190"/>
                    <a:pt x="276" y="190"/>
                    <a:pt x="276" y="190"/>
                  </a:cubicBezTo>
                  <a:lnTo>
                    <a:pt x="276" y="268"/>
                  </a:lnTo>
                  <a:close/>
                  <a:moveTo>
                    <a:pt x="276" y="176"/>
                  </a:moveTo>
                  <a:cubicBezTo>
                    <a:pt x="194" y="176"/>
                    <a:pt x="194" y="176"/>
                    <a:pt x="194" y="176"/>
                  </a:cubicBezTo>
                  <a:cubicBezTo>
                    <a:pt x="194" y="176"/>
                    <a:pt x="194" y="176"/>
                    <a:pt x="194" y="176"/>
                  </a:cubicBezTo>
                  <a:cubicBezTo>
                    <a:pt x="194" y="176"/>
                    <a:pt x="194" y="176"/>
                    <a:pt x="194" y="176"/>
                  </a:cubicBezTo>
                  <a:cubicBezTo>
                    <a:pt x="194" y="210"/>
                    <a:pt x="194" y="210"/>
                    <a:pt x="194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217" y="83"/>
                    <a:pt x="217" y="83"/>
                    <a:pt x="217" y="83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76" y="121"/>
                    <a:pt x="276" y="121"/>
                    <a:pt x="276" y="121"/>
                  </a:cubicBezTo>
                  <a:lnTo>
                    <a:pt x="276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" name="Freeform 30"/>
            <p:cNvSpPr>
              <a:spLocks/>
            </p:cNvSpPr>
            <p:nvPr/>
          </p:nvSpPr>
          <p:spPr bwMode="auto">
            <a:xfrm>
              <a:off x="4822826" y="5618163"/>
              <a:ext cx="103188" cy="38100"/>
            </a:xfrm>
            <a:custGeom>
              <a:avLst/>
              <a:gdLst>
                <a:gd name="T0" fmla="*/ 0 w 65"/>
                <a:gd name="T1" fmla="*/ 0 h 24"/>
                <a:gd name="T2" fmla="*/ 0 w 65"/>
                <a:gd name="T3" fmla="*/ 24 h 24"/>
                <a:gd name="T4" fmla="*/ 0 w 65"/>
                <a:gd name="T5" fmla="*/ 24 h 24"/>
                <a:gd name="T6" fmla="*/ 65 w 65"/>
                <a:gd name="T7" fmla="*/ 24 h 24"/>
                <a:gd name="T8" fmla="*/ 65 w 65"/>
                <a:gd name="T9" fmla="*/ 24 h 24"/>
                <a:gd name="T10" fmla="*/ 65 w 65"/>
                <a:gd name="T11" fmla="*/ 0 h 24"/>
                <a:gd name="T12" fmla="*/ 0 w 6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24">
                  <a:moveTo>
                    <a:pt x="0" y="0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65" y="24"/>
                  </a:lnTo>
                  <a:lnTo>
                    <a:pt x="65" y="24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14" name="原创设计师QQ598969553      _6"/>
          <p:cNvSpPr>
            <a:spLocks noEditPoints="1"/>
          </p:cNvSpPr>
          <p:nvPr/>
        </p:nvSpPr>
        <p:spPr bwMode="auto">
          <a:xfrm>
            <a:off x="1843088" y="2570163"/>
            <a:ext cx="488950" cy="488950"/>
          </a:xfrm>
          <a:custGeom>
            <a:avLst/>
            <a:gdLst>
              <a:gd name="T0" fmla="*/ 140 w 280"/>
              <a:gd name="T1" fmla="*/ 0 h 280"/>
              <a:gd name="T2" fmla="*/ 0 w 280"/>
              <a:gd name="T3" fmla="*/ 140 h 280"/>
              <a:gd name="T4" fmla="*/ 140 w 280"/>
              <a:gd name="T5" fmla="*/ 280 h 280"/>
              <a:gd name="T6" fmla="*/ 280 w 280"/>
              <a:gd name="T7" fmla="*/ 140 h 280"/>
              <a:gd name="T8" fmla="*/ 140 w 280"/>
              <a:gd name="T9" fmla="*/ 0 h 280"/>
              <a:gd name="T10" fmla="*/ 185 w 280"/>
              <a:gd name="T11" fmla="*/ 69 h 280"/>
              <a:gd name="T12" fmla="*/ 211 w 280"/>
              <a:gd name="T13" fmla="*/ 95 h 280"/>
              <a:gd name="T14" fmla="*/ 185 w 280"/>
              <a:gd name="T15" fmla="*/ 122 h 280"/>
              <a:gd name="T16" fmla="*/ 174 w 280"/>
              <a:gd name="T17" fmla="*/ 119 h 280"/>
              <a:gd name="T18" fmla="*/ 158 w 280"/>
              <a:gd name="T19" fmla="*/ 95 h 280"/>
              <a:gd name="T20" fmla="*/ 185 w 280"/>
              <a:gd name="T21" fmla="*/ 69 h 280"/>
              <a:gd name="T22" fmla="*/ 141 w 280"/>
              <a:gd name="T23" fmla="*/ 96 h 280"/>
              <a:gd name="T24" fmla="*/ 167 w 280"/>
              <a:gd name="T25" fmla="*/ 123 h 280"/>
              <a:gd name="T26" fmla="*/ 141 w 280"/>
              <a:gd name="T27" fmla="*/ 149 h 280"/>
              <a:gd name="T28" fmla="*/ 115 w 280"/>
              <a:gd name="T29" fmla="*/ 123 h 280"/>
              <a:gd name="T30" fmla="*/ 141 w 280"/>
              <a:gd name="T31" fmla="*/ 96 h 280"/>
              <a:gd name="T32" fmla="*/ 95 w 280"/>
              <a:gd name="T33" fmla="*/ 69 h 280"/>
              <a:gd name="T34" fmla="*/ 121 w 280"/>
              <a:gd name="T35" fmla="*/ 95 h 280"/>
              <a:gd name="T36" fmla="*/ 121 w 280"/>
              <a:gd name="T37" fmla="*/ 97 h 280"/>
              <a:gd name="T38" fmla="*/ 109 w 280"/>
              <a:gd name="T39" fmla="*/ 118 h 280"/>
              <a:gd name="T40" fmla="*/ 95 w 280"/>
              <a:gd name="T41" fmla="*/ 122 h 280"/>
              <a:gd name="T42" fmla="*/ 68 w 280"/>
              <a:gd name="T43" fmla="*/ 95 h 280"/>
              <a:gd name="T44" fmla="*/ 95 w 280"/>
              <a:gd name="T45" fmla="*/ 69 h 280"/>
              <a:gd name="T46" fmla="*/ 90 w 280"/>
              <a:gd name="T47" fmla="*/ 193 h 280"/>
              <a:gd name="T48" fmla="*/ 52 w 280"/>
              <a:gd name="T49" fmla="*/ 186 h 280"/>
              <a:gd name="T50" fmla="*/ 50 w 280"/>
              <a:gd name="T51" fmla="*/ 185 h 280"/>
              <a:gd name="T52" fmla="*/ 50 w 280"/>
              <a:gd name="T53" fmla="*/ 185 h 280"/>
              <a:gd name="T54" fmla="*/ 50 w 280"/>
              <a:gd name="T55" fmla="*/ 157 h 280"/>
              <a:gd name="T56" fmla="*/ 84 w 280"/>
              <a:gd name="T57" fmla="*/ 124 h 280"/>
              <a:gd name="T58" fmla="*/ 106 w 280"/>
              <a:gd name="T59" fmla="*/ 124 h 280"/>
              <a:gd name="T60" fmla="*/ 108 w 280"/>
              <a:gd name="T61" fmla="*/ 124 h 280"/>
              <a:gd name="T62" fmla="*/ 118 w 280"/>
              <a:gd name="T63" fmla="*/ 146 h 280"/>
              <a:gd name="T64" fmla="*/ 90 w 280"/>
              <a:gd name="T65" fmla="*/ 185 h 280"/>
              <a:gd name="T66" fmla="*/ 90 w 280"/>
              <a:gd name="T67" fmla="*/ 193 h 280"/>
              <a:gd name="T68" fmla="*/ 186 w 280"/>
              <a:gd name="T69" fmla="*/ 212 h 280"/>
              <a:gd name="T70" fmla="*/ 186 w 280"/>
              <a:gd name="T71" fmla="*/ 212 h 280"/>
              <a:gd name="T72" fmla="*/ 184 w 280"/>
              <a:gd name="T73" fmla="*/ 213 h 280"/>
              <a:gd name="T74" fmla="*/ 144 w 280"/>
              <a:gd name="T75" fmla="*/ 220 h 280"/>
              <a:gd name="T76" fmla="*/ 98 w 280"/>
              <a:gd name="T77" fmla="*/ 213 h 280"/>
              <a:gd name="T78" fmla="*/ 96 w 280"/>
              <a:gd name="T79" fmla="*/ 212 h 280"/>
              <a:gd name="T80" fmla="*/ 96 w 280"/>
              <a:gd name="T81" fmla="*/ 212 h 280"/>
              <a:gd name="T82" fmla="*/ 96 w 280"/>
              <a:gd name="T83" fmla="*/ 185 h 280"/>
              <a:gd name="T84" fmla="*/ 130 w 280"/>
              <a:gd name="T85" fmla="*/ 151 h 280"/>
              <a:gd name="T86" fmla="*/ 152 w 280"/>
              <a:gd name="T87" fmla="*/ 151 h 280"/>
              <a:gd name="T88" fmla="*/ 186 w 280"/>
              <a:gd name="T89" fmla="*/ 185 h 280"/>
              <a:gd name="T90" fmla="*/ 186 w 280"/>
              <a:gd name="T91" fmla="*/ 212 h 280"/>
              <a:gd name="T92" fmla="*/ 230 w 280"/>
              <a:gd name="T93" fmla="*/ 185 h 280"/>
              <a:gd name="T94" fmla="*/ 230 w 280"/>
              <a:gd name="T95" fmla="*/ 185 h 280"/>
              <a:gd name="T96" fmla="*/ 228 w 280"/>
              <a:gd name="T97" fmla="*/ 186 h 280"/>
              <a:gd name="T98" fmla="*/ 192 w 280"/>
              <a:gd name="T99" fmla="*/ 193 h 280"/>
              <a:gd name="T100" fmla="*/ 192 w 280"/>
              <a:gd name="T101" fmla="*/ 185 h 280"/>
              <a:gd name="T102" fmla="*/ 164 w 280"/>
              <a:gd name="T103" fmla="*/ 146 h 280"/>
              <a:gd name="T104" fmla="*/ 174 w 280"/>
              <a:gd name="T105" fmla="*/ 124 h 280"/>
              <a:gd name="T106" fmla="*/ 196 w 280"/>
              <a:gd name="T107" fmla="*/ 124 h 280"/>
              <a:gd name="T108" fmla="*/ 230 w 280"/>
              <a:gd name="T109" fmla="*/ 157 h 280"/>
              <a:gd name="T110" fmla="*/ 230 w 280"/>
              <a:gd name="T111" fmla="*/ 18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0" h="280">
                <a:moveTo>
                  <a:pt x="140" y="0"/>
                </a:moveTo>
                <a:cubicBezTo>
                  <a:pt x="62" y="0"/>
                  <a:pt x="0" y="62"/>
                  <a:pt x="0" y="140"/>
                </a:cubicBezTo>
                <a:cubicBezTo>
                  <a:pt x="0" y="217"/>
                  <a:pt x="62" y="280"/>
                  <a:pt x="140" y="280"/>
                </a:cubicBezTo>
                <a:cubicBezTo>
                  <a:pt x="217" y="280"/>
                  <a:pt x="280" y="217"/>
                  <a:pt x="280" y="140"/>
                </a:cubicBezTo>
                <a:cubicBezTo>
                  <a:pt x="280" y="62"/>
                  <a:pt x="217" y="0"/>
                  <a:pt x="140" y="0"/>
                </a:cubicBezTo>
                <a:close/>
                <a:moveTo>
                  <a:pt x="185" y="69"/>
                </a:moveTo>
                <a:cubicBezTo>
                  <a:pt x="199" y="69"/>
                  <a:pt x="211" y="81"/>
                  <a:pt x="211" y="95"/>
                </a:cubicBezTo>
                <a:cubicBezTo>
                  <a:pt x="211" y="110"/>
                  <a:pt x="199" y="122"/>
                  <a:pt x="185" y="122"/>
                </a:cubicBezTo>
                <a:cubicBezTo>
                  <a:pt x="181" y="122"/>
                  <a:pt x="177" y="121"/>
                  <a:pt x="174" y="119"/>
                </a:cubicBezTo>
                <a:cubicBezTo>
                  <a:pt x="173" y="109"/>
                  <a:pt x="167" y="100"/>
                  <a:pt x="158" y="95"/>
                </a:cubicBezTo>
                <a:cubicBezTo>
                  <a:pt x="159" y="81"/>
                  <a:pt x="170" y="69"/>
                  <a:pt x="185" y="69"/>
                </a:cubicBezTo>
                <a:close/>
                <a:moveTo>
                  <a:pt x="141" y="96"/>
                </a:moveTo>
                <a:cubicBezTo>
                  <a:pt x="156" y="96"/>
                  <a:pt x="167" y="108"/>
                  <a:pt x="167" y="123"/>
                </a:cubicBezTo>
                <a:cubicBezTo>
                  <a:pt x="167" y="137"/>
                  <a:pt x="156" y="149"/>
                  <a:pt x="141" y="149"/>
                </a:cubicBezTo>
                <a:cubicBezTo>
                  <a:pt x="127" y="149"/>
                  <a:pt x="115" y="137"/>
                  <a:pt x="115" y="123"/>
                </a:cubicBezTo>
                <a:cubicBezTo>
                  <a:pt x="115" y="108"/>
                  <a:pt x="127" y="96"/>
                  <a:pt x="141" y="96"/>
                </a:cubicBezTo>
                <a:close/>
                <a:moveTo>
                  <a:pt x="95" y="69"/>
                </a:moveTo>
                <a:cubicBezTo>
                  <a:pt x="109" y="69"/>
                  <a:pt x="121" y="81"/>
                  <a:pt x="121" y="95"/>
                </a:cubicBezTo>
                <a:cubicBezTo>
                  <a:pt x="121" y="96"/>
                  <a:pt x="121" y="96"/>
                  <a:pt x="121" y="97"/>
                </a:cubicBezTo>
                <a:cubicBezTo>
                  <a:pt x="115" y="102"/>
                  <a:pt x="110" y="109"/>
                  <a:pt x="109" y="118"/>
                </a:cubicBezTo>
                <a:cubicBezTo>
                  <a:pt x="105" y="120"/>
                  <a:pt x="100" y="122"/>
                  <a:pt x="95" y="122"/>
                </a:cubicBezTo>
                <a:cubicBezTo>
                  <a:pt x="80" y="122"/>
                  <a:pt x="68" y="110"/>
                  <a:pt x="68" y="95"/>
                </a:cubicBezTo>
                <a:cubicBezTo>
                  <a:pt x="68" y="81"/>
                  <a:pt x="80" y="69"/>
                  <a:pt x="95" y="69"/>
                </a:cubicBezTo>
                <a:close/>
                <a:moveTo>
                  <a:pt x="90" y="193"/>
                </a:moveTo>
                <a:cubicBezTo>
                  <a:pt x="79" y="192"/>
                  <a:pt x="66" y="190"/>
                  <a:pt x="52" y="186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0" y="157"/>
                  <a:pt x="50" y="157"/>
                  <a:pt x="50" y="157"/>
                </a:cubicBezTo>
                <a:cubicBezTo>
                  <a:pt x="50" y="139"/>
                  <a:pt x="65" y="124"/>
                  <a:pt x="84" y="124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7" y="124"/>
                  <a:pt x="108" y="124"/>
                  <a:pt x="108" y="124"/>
                </a:cubicBezTo>
                <a:cubicBezTo>
                  <a:pt x="109" y="132"/>
                  <a:pt x="113" y="140"/>
                  <a:pt x="118" y="146"/>
                </a:cubicBezTo>
                <a:cubicBezTo>
                  <a:pt x="102" y="151"/>
                  <a:pt x="90" y="166"/>
                  <a:pt x="90" y="185"/>
                </a:cubicBezTo>
                <a:lnTo>
                  <a:pt x="90" y="193"/>
                </a:lnTo>
                <a:close/>
                <a:moveTo>
                  <a:pt x="186" y="212"/>
                </a:moveTo>
                <a:cubicBezTo>
                  <a:pt x="186" y="212"/>
                  <a:pt x="186" y="212"/>
                  <a:pt x="186" y="212"/>
                </a:cubicBezTo>
                <a:cubicBezTo>
                  <a:pt x="184" y="213"/>
                  <a:pt x="184" y="213"/>
                  <a:pt x="184" y="213"/>
                </a:cubicBezTo>
                <a:cubicBezTo>
                  <a:pt x="183" y="213"/>
                  <a:pt x="169" y="220"/>
                  <a:pt x="144" y="220"/>
                </a:cubicBezTo>
                <a:cubicBezTo>
                  <a:pt x="131" y="220"/>
                  <a:pt x="116" y="218"/>
                  <a:pt x="98" y="213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185"/>
                  <a:pt x="96" y="185"/>
                  <a:pt x="96" y="185"/>
                </a:cubicBezTo>
                <a:cubicBezTo>
                  <a:pt x="96" y="166"/>
                  <a:pt x="111" y="151"/>
                  <a:pt x="130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71" y="151"/>
                  <a:pt x="186" y="166"/>
                  <a:pt x="186" y="185"/>
                </a:cubicBezTo>
                <a:lnTo>
                  <a:pt x="186" y="212"/>
                </a:lnTo>
                <a:close/>
                <a:moveTo>
                  <a:pt x="230" y="185"/>
                </a:moveTo>
                <a:cubicBezTo>
                  <a:pt x="230" y="185"/>
                  <a:pt x="230" y="185"/>
                  <a:pt x="230" y="185"/>
                </a:cubicBezTo>
                <a:cubicBezTo>
                  <a:pt x="228" y="186"/>
                  <a:pt x="228" y="186"/>
                  <a:pt x="228" y="186"/>
                </a:cubicBezTo>
                <a:cubicBezTo>
                  <a:pt x="227" y="186"/>
                  <a:pt x="214" y="192"/>
                  <a:pt x="192" y="193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192" y="166"/>
                  <a:pt x="180" y="151"/>
                  <a:pt x="164" y="146"/>
                </a:cubicBezTo>
                <a:cubicBezTo>
                  <a:pt x="170" y="140"/>
                  <a:pt x="173" y="132"/>
                  <a:pt x="174" y="124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215" y="124"/>
                  <a:pt x="230" y="139"/>
                  <a:pt x="230" y="157"/>
                </a:cubicBezTo>
                <a:lnTo>
                  <a:pt x="230" y="1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15" name="原创设计师QQ598969553      _7"/>
          <p:cNvGrpSpPr/>
          <p:nvPr/>
        </p:nvGrpSpPr>
        <p:grpSpPr>
          <a:xfrm>
            <a:off x="2215350" y="1345305"/>
            <a:ext cx="606155" cy="606155"/>
            <a:chOff x="6546851" y="622300"/>
            <a:chExt cx="998538" cy="998538"/>
          </a:xfrm>
          <a:solidFill>
            <a:schemeClr val="accent2"/>
          </a:solidFill>
        </p:grpSpPr>
        <p:sp>
          <p:nvSpPr>
            <p:cNvPr id="16" name="Freeform 32"/>
            <p:cNvSpPr>
              <a:spLocks noEditPoints="1"/>
            </p:cNvSpPr>
            <p:nvPr/>
          </p:nvSpPr>
          <p:spPr bwMode="auto">
            <a:xfrm>
              <a:off x="6773863" y="849313"/>
              <a:ext cx="541338" cy="541338"/>
            </a:xfrm>
            <a:custGeom>
              <a:avLst/>
              <a:gdLst>
                <a:gd name="T0" fmla="*/ 94 w 188"/>
                <a:gd name="T1" fmla="*/ 0 h 188"/>
                <a:gd name="T2" fmla="*/ 0 w 188"/>
                <a:gd name="T3" fmla="*/ 94 h 188"/>
                <a:gd name="T4" fmla="*/ 94 w 188"/>
                <a:gd name="T5" fmla="*/ 188 h 188"/>
                <a:gd name="T6" fmla="*/ 188 w 188"/>
                <a:gd name="T7" fmla="*/ 94 h 188"/>
                <a:gd name="T8" fmla="*/ 94 w 188"/>
                <a:gd name="T9" fmla="*/ 0 h 188"/>
                <a:gd name="T10" fmla="*/ 138 w 188"/>
                <a:gd name="T11" fmla="*/ 36 h 188"/>
                <a:gd name="T12" fmla="*/ 152 w 188"/>
                <a:gd name="T13" fmla="*/ 58 h 188"/>
                <a:gd name="T14" fmla="*/ 138 w 188"/>
                <a:gd name="T15" fmla="*/ 80 h 188"/>
                <a:gd name="T16" fmla="*/ 123 w 188"/>
                <a:gd name="T17" fmla="*/ 58 h 188"/>
                <a:gd name="T18" fmla="*/ 138 w 188"/>
                <a:gd name="T19" fmla="*/ 36 h 188"/>
                <a:gd name="T20" fmla="*/ 51 w 188"/>
                <a:gd name="T21" fmla="*/ 36 h 188"/>
                <a:gd name="T22" fmla="*/ 65 w 188"/>
                <a:gd name="T23" fmla="*/ 58 h 188"/>
                <a:gd name="T24" fmla="*/ 51 w 188"/>
                <a:gd name="T25" fmla="*/ 80 h 188"/>
                <a:gd name="T26" fmla="*/ 36 w 188"/>
                <a:gd name="T27" fmla="*/ 58 h 188"/>
                <a:gd name="T28" fmla="*/ 51 w 188"/>
                <a:gd name="T29" fmla="*/ 36 h 188"/>
                <a:gd name="T30" fmla="*/ 94 w 188"/>
                <a:gd name="T31" fmla="*/ 167 h 188"/>
                <a:gd name="T32" fmla="*/ 22 w 188"/>
                <a:gd name="T33" fmla="*/ 95 h 188"/>
                <a:gd name="T34" fmla="*/ 94 w 188"/>
                <a:gd name="T35" fmla="*/ 114 h 188"/>
                <a:gd name="T36" fmla="*/ 167 w 188"/>
                <a:gd name="T37" fmla="*/ 95 h 188"/>
                <a:gd name="T38" fmla="*/ 94 w 188"/>
                <a:gd name="T39" fmla="*/ 16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88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8" y="146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lose/>
                  <a:moveTo>
                    <a:pt x="138" y="36"/>
                  </a:moveTo>
                  <a:cubicBezTo>
                    <a:pt x="146" y="36"/>
                    <a:pt x="152" y="46"/>
                    <a:pt x="152" y="58"/>
                  </a:cubicBezTo>
                  <a:cubicBezTo>
                    <a:pt x="152" y="70"/>
                    <a:pt x="146" y="80"/>
                    <a:pt x="138" y="80"/>
                  </a:cubicBezTo>
                  <a:cubicBezTo>
                    <a:pt x="130" y="80"/>
                    <a:pt x="123" y="70"/>
                    <a:pt x="123" y="58"/>
                  </a:cubicBezTo>
                  <a:cubicBezTo>
                    <a:pt x="123" y="46"/>
                    <a:pt x="130" y="36"/>
                    <a:pt x="138" y="36"/>
                  </a:cubicBezTo>
                  <a:close/>
                  <a:moveTo>
                    <a:pt x="51" y="36"/>
                  </a:moveTo>
                  <a:cubicBezTo>
                    <a:pt x="59" y="36"/>
                    <a:pt x="65" y="46"/>
                    <a:pt x="65" y="58"/>
                  </a:cubicBezTo>
                  <a:cubicBezTo>
                    <a:pt x="65" y="70"/>
                    <a:pt x="59" y="80"/>
                    <a:pt x="51" y="80"/>
                  </a:cubicBezTo>
                  <a:cubicBezTo>
                    <a:pt x="43" y="80"/>
                    <a:pt x="36" y="70"/>
                    <a:pt x="36" y="58"/>
                  </a:cubicBezTo>
                  <a:cubicBezTo>
                    <a:pt x="36" y="46"/>
                    <a:pt x="43" y="36"/>
                    <a:pt x="51" y="36"/>
                  </a:cubicBezTo>
                  <a:close/>
                  <a:moveTo>
                    <a:pt x="94" y="167"/>
                  </a:moveTo>
                  <a:cubicBezTo>
                    <a:pt x="56" y="167"/>
                    <a:pt x="25" y="135"/>
                    <a:pt x="22" y="95"/>
                  </a:cubicBezTo>
                  <a:cubicBezTo>
                    <a:pt x="43" y="107"/>
                    <a:pt x="68" y="114"/>
                    <a:pt x="94" y="114"/>
                  </a:cubicBezTo>
                  <a:cubicBezTo>
                    <a:pt x="120" y="114"/>
                    <a:pt x="145" y="107"/>
                    <a:pt x="167" y="95"/>
                  </a:cubicBezTo>
                  <a:cubicBezTo>
                    <a:pt x="163" y="135"/>
                    <a:pt x="132" y="167"/>
                    <a:pt x="94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7" name="Freeform 33"/>
            <p:cNvSpPr>
              <a:spLocks noEditPoints="1"/>
            </p:cNvSpPr>
            <p:nvPr/>
          </p:nvSpPr>
          <p:spPr bwMode="auto">
            <a:xfrm>
              <a:off x="6546851" y="622300"/>
              <a:ext cx="998538" cy="998538"/>
            </a:xfrm>
            <a:custGeom>
              <a:avLst/>
              <a:gdLst>
                <a:gd name="T0" fmla="*/ 173 w 347"/>
                <a:gd name="T1" fmla="*/ 0 h 347"/>
                <a:gd name="T2" fmla="*/ 0 w 347"/>
                <a:gd name="T3" fmla="*/ 173 h 347"/>
                <a:gd name="T4" fmla="*/ 173 w 347"/>
                <a:gd name="T5" fmla="*/ 347 h 347"/>
                <a:gd name="T6" fmla="*/ 347 w 347"/>
                <a:gd name="T7" fmla="*/ 173 h 347"/>
                <a:gd name="T8" fmla="*/ 173 w 347"/>
                <a:gd name="T9" fmla="*/ 0 h 347"/>
                <a:gd name="T10" fmla="*/ 173 w 347"/>
                <a:gd name="T11" fmla="*/ 289 h 347"/>
                <a:gd name="T12" fmla="*/ 57 w 347"/>
                <a:gd name="T13" fmla="*/ 173 h 347"/>
                <a:gd name="T14" fmla="*/ 173 w 347"/>
                <a:gd name="T15" fmla="*/ 57 h 347"/>
                <a:gd name="T16" fmla="*/ 289 w 347"/>
                <a:gd name="T17" fmla="*/ 173 h 347"/>
                <a:gd name="T18" fmla="*/ 173 w 347"/>
                <a:gd name="T19" fmla="*/ 28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3" y="0"/>
                  </a:moveTo>
                  <a:cubicBezTo>
                    <a:pt x="77" y="0"/>
                    <a:pt x="0" y="77"/>
                    <a:pt x="0" y="173"/>
                  </a:cubicBezTo>
                  <a:cubicBezTo>
                    <a:pt x="0" y="269"/>
                    <a:pt x="77" y="347"/>
                    <a:pt x="173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7"/>
                    <a:pt x="269" y="0"/>
                    <a:pt x="173" y="0"/>
                  </a:cubicBezTo>
                  <a:close/>
                  <a:moveTo>
                    <a:pt x="173" y="289"/>
                  </a:moveTo>
                  <a:cubicBezTo>
                    <a:pt x="109" y="289"/>
                    <a:pt x="57" y="237"/>
                    <a:pt x="57" y="173"/>
                  </a:cubicBezTo>
                  <a:cubicBezTo>
                    <a:pt x="57" y="109"/>
                    <a:pt x="109" y="57"/>
                    <a:pt x="173" y="57"/>
                  </a:cubicBezTo>
                  <a:cubicBezTo>
                    <a:pt x="237" y="57"/>
                    <a:pt x="289" y="109"/>
                    <a:pt x="289" y="173"/>
                  </a:cubicBezTo>
                  <a:cubicBezTo>
                    <a:pt x="289" y="237"/>
                    <a:pt x="237" y="289"/>
                    <a:pt x="173" y="2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18" name="原创设计师QQ598969553      _8"/>
          <p:cNvGrpSpPr/>
          <p:nvPr/>
        </p:nvGrpSpPr>
        <p:grpSpPr>
          <a:xfrm>
            <a:off x="2657679" y="4186233"/>
            <a:ext cx="614828" cy="614828"/>
            <a:chOff x="7275513" y="5302250"/>
            <a:chExt cx="1012825" cy="1012825"/>
          </a:xfrm>
          <a:solidFill>
            <a:schemeClr val="accent1"/>
          </a:solidFill>
        </p:grpSpPr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7467601" y="5521325"/>
              <a:ext cx="608013" cy="606425"/>
            </a:xfrm>
            <a:custGeom>
              <a:avLst/>
              <a:gdLst>
                <a:gd name="T0" fmla="*/ 189 w 211"/>
                <a:gd name="T1" fmla="*/ 85 h 211"/>
                <a:gd name="T2" fmla="*/ 187 w 211"/>
                <a:gd name="T3" fmla="*/ 64 h 211"/>
                <a:gd name="T4" fmla="*/ 192 w 211"/>
                <a:gd name="T5" fmla="*/ 41 h 211"/>
                <a:gd name="T6" fmla="*/ 179 w 211"/>
                <a:gd name="T7" fmla="*/ 31 h 211"/>
                <a:gd name="T8" fmla="*/ 170 w 211"/>
                <a:gd name="T9" fmla="*/ 36 h 211"/>
                <a:gd name="T10" fmla="*/ 164 w 211"/>
                <a:gd name="T11" fmla="*/ 34 h 211"/>
                <a:gd name="T12" fmla="*/ 155 w 211"/>
                <a:gd name="T13" fmla="*/ 26 h 211"/>
                <a:gd name="T14" fmla="*/ 148 w 211"/>
                <a:gd name="T15" fmla="*/ 20 h 211"/>
                <a:gd name="T16" fmla="*/ 149 w 211"/>
                <a:gd name="T17" fmla="*/ 11 h 211"/>
                <a:gd name="T18" fmla="*/ 125 w 211"/>
                <a:gd name="T19" fmla="*/ 5 h 211"/>
                <a:gd name="T20" fmla="*/ 106 w 211"/>
                <a:gd name="T21" fmla="*/ 1 h 211"/>
                <a:gd name="T22" fmla="*/ 89 w 211"/>
                <a:gd name="T23" fmla="*/ 2 h 211"/>
                <a:gd name="T24" fmla="*/ 88 w 211"/>
                <a:gd name="T25" fmla="*/ 7 h 211"/>
                <a:gd name="T26" fmla="*/ 99 w 211"/>
                <a:gd name="T27" fmla="*/ 3 h 211"/>
                <a:gd name="T28" fmla="*/ 101 w 211"/>
                <a:gd name="T29" fmla="*/ 13 h 211"/>
                <a:gd name="T30" fmla="*/ 83 w 211"/>
                <a:gd name="T31" fmla="*/ 23 h 211"/>
                <a:gd name="T32" fmla="*/ 87 w 211"/>
                <a:gd name="T33" fmla="*/ 31 h 211"/>
                <a:gd name="T34" fmla="*/ 96 w 211"/>
                <a:gd name="T35" fmla="*/ 25 h 211"/>
                <a:gd name="T36" fmla="*/ 108 w 211"/>
                <a:gd name="T37" fmla="*/ 30 h 211"/>
                <a:gd name="T38" fmla="*/ 118 w 211"/>
                <a:gd name="T39" fmla="*/ 29 h 211"/>
                <a:gd name="T40" fmla="*/ 130 w 211"/>
                <a:gd name="T41" fmla="*/ 32 h 211"/>
                <a:gd name="T42" fmla="*/ 128 w 211"/>
                <a:gd name="T43" fmla="*/ 37 h 211"/>
                <a:gd name="T44" fmla="*/ 116 w 211"/>
                <a:gd name="T45" fmla="*/ 43 h 211"/>
                <a:gd name="T46" fmla="*/ 117 w 211"/>
                <a:gd name="T47" fmla="*/ 50 h 211"/>
                <a:gd name="T48" fmla="*/ 113 w 211"/>
                <a:gd name="T49" fmla="*/ 58 h 211"/>
                <a:gd name="T50" fmla="*/ 110 w 211"/>
                <a:gd name="T51" fmla="*/ 91 h 211"/>
                <a:gd name="T52" fmla="*/ 104 w 211"/>
                <a:gd name="T53" fmla="*/ 97 h 211"/>
                <a:gd name="T54" fmla="*/ 88 w 211"/>
                <a:gd name="T55" fmla="*/ 77 h 211"/>
                <a:gd name="T56" fmla="*/ 57 w 211"/>
                <a:gd name="T57" fmla="*/ 83 h 211"/>
                <a:gd name="T58" fmla="*/ 73 w 211"/>
                <a:gd name="T59" fmla="*/ 89 h 211"/>
                <a:gd name="T60" fmla="*/ 75 w 211"/>
                <a:gd name="T61" fmla="*/ 94 h 211"/>
                <a:gd name="T62" fmla="*/ 63 w 211"/>
                <a:gd name="T63" fmla="*/ 97 h 211"/>
                <a:gd name="T64" fmla="*/ 62 w 211"/>
                <a:gd name="T65" fmla="*/ 105 h 211"/>
                <a:gd name="T66" fmla="*/ 70 w 211"/>
                <a:gd name="T67" fmla="*/ 110 h 211"/>
                <a:gd name="T68" fmla="*/ 84 w 211"/>
                <a:gd name="T69" fmla="*/ 107 h 211"/>
                <a:gd name="T70" fmla="*/ 99 w 211"/>
                <a:gd name="T71" fmla="*/ 114 h 211"/>
                <a:gd name="T72" fmla="*/ 116 w 211"/>
                <a:gd name="T73" fmla="*/ 109 h 211"/>
                <a:gd name="T74" fmla="*/ 118 w 211"/>
                <a:gd name="T75" fmla="*/ 131 h 211"/>
                <a:gd name="T76" fmla="*/ 109 w 211"/>
                <a:gd name="T77" fmla="*/ 159 h 211"/>
                <a:gd name="T78" fmla="*/ 90 w 211"/>
                <a:gd name="T79" fmla="*/ 189 h 211"/>
                <a:gd name="T80" fmla="*/ 82 w 211"/>
                <a:gd name="T81" fmla="*/ 197 h 211"/>
                <a:gd name="T82" fmla="*/ 79 w 211"/>
                <a:gd name="T83" fmla="*/ 181 h 211"/>
                <a:gd name="T84" fmla="*/ 78 w 211"/>
                <a:gd name="T85" fmla="*/ 159 h 211"/>
                <a:gd name="T86" fmla="*/ 63 w 211"/>
                <a:gd name="T87" fmla="*/ 132 h 211"/>
                <a:gd name="T88" fmla="*/ 72 w 211"/>
                <a:gd name="T89" fmla="*/ 125 h 211"/>
                <a:gd name="T90" fmla="*/ 60 w 211"/>
                <a:gd name="T91" fmla="*/ 115 h 211"/>
                <a:gd name="T92" fmla="*/ 55 w 211"/>
                <a:gd name="T93" fmla="*/ 102 h 211"/>
                <a:gd name="T94" fmla="*/ 50 w 211"/>
                <a:gd name="T95" fmla="*/ 89 h 211"/>
                <a:gd name="T96" fmla="*/ 38 w 211"/>
                <a:gd name="T97" fmla="*/ 78 h 211"/>
                <a:gd name="T98" fmla="*/ 37 w 211"/>
                <a:gd name="T99" fmla="*/ 91 h 211"/>
                <a:gd name="T100" fmla="*/ 30 w 211"/>
                <a:gd name="T101" fmla="*/ 91 h 211"/>
                <a:gd name="T102" fmla="*/ 32 w 211"/>
                <a:gd name="T103" fmla="*/ 52 h 211"/>
                <a:gd name="T104" fmla="*/ 20 w 211"/>
                <a:gd name="T105" fmla="*/ 148 h 211"/>
                <a:gd name="T106" fmla="*/ 167 w 211"/>
                <a:gd name="T107" fmla="*/ 185 h 211"/>
                <a:gd name="T108" fmla="*/ 160 w 211"/>
                <a:gd name="T109" fmla="*/ 127 h 211"/>
                <a:gd name="T110" fmla="*/ 184 w 211"/>
                <a:gd name="T111" fmla="*/ 133 h 211"/>
                <a:gd name="T112" fmla="*/ 201 w 211"/>
                <a:gd name="T113" fmla="*/ 146 h 211"/>
                <a:gd name="T114" fmla="*/ 206 w 211"/>
                <a:gd name="T115" fmla="*/ 10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1" h="211">
                  <a:moveTo>
                    <a:pt x="196" y="93"/>
                  </a:moveTo>
                  <a:cubicBezTo>
                    <a:pt x="195" y="88"/>
                    <a:pt x="194" y="87"/>
                    <a:pt x="189" y="85"/>
                  </a:cubicBezTo>
                  <a:cubicBezTo>
                    <a:pt x="183" y="84"/>
                    <a:pt x="181" y="81"/>
                    <a:pt x="183" y="76"/>
                  </a:cubicBezTo>
                  <a:cubicBezTo>
                    <a:pt x="184" y="72"/>
                    <a:pt x="186" y="68"/>
                    <a:pt x="187" y="64"/>
                  </a:cubicBezTo>
                  <a:cubicBezTo>
                    <a:pt x="189" y="61"/>
                    <a:pt x="190" y="57"/>
                    <a:pt x="189" y="52"/>
                  </a:cubicBezTo>
                  <a:cubicBezTo>
                    <a:pt x="188" y="48"/>
                    <a:pt x="189" y="44"/>
                    <a:pt x="192" y="41"/>
                  </a:cubicBezTo>
                  <a:cubicBezTo>
                    <a:pt x="189" y="37"/>
                    <a:pt x="186" y="34"/>
                    <a:pt x="182" y="30"/>
                  </a:cubicBezTo>
                  <a:cubicBezTo>
                    <a:pt x="181" y="28"/>
                    <a:pt x="180" y="29"/>
                    <a:pt x="179" y="31"/>
                  </a:cubicBezTo>
                  <a:cubicBezTo>
                    <a:pt x="179" y="32"/>
                    <a:pt x="179" y="33"/>
                    <a:pt x="179" y="33"/>
                  </a:cubicBezTo>
                  <a:cubicBezTo>
                    <a:pt x="178" y="38"/>
                    <a:pt x="174" y="39"/>
                    <a:pt x="170" y="36"/>
                  </a:cubicBezTo>
                  <a:cubicBezTo>
                    <a:pt x="170" y="36"/>
                    <a:pt x="169" y="35"/>
                    <a:pt x="168" y="35"/>
                  </a:cubicBezTo>
                  <a:cubicBezTo>
                    <a:pt x="167" y="34"/>
                    <a:pt x="165" y="34"/>
                    <a:pt x="164" y="34"/>
                  </a:cubicBezTo>
                  <a:cubicBezTo>
                    <a:pt x="160" y="35"/>
                    <a:pt x="159" y="34"/>
                    <a:pt x="159" y="30"/>
                  </a:cubicBezTo>
                  <a:cubicBezTo>
                    <a:pt x="160" y="27"/>
                    <a:pt x="159" y="25"/>
                    <a:pt x="155" y="26"/>
                  </a:cubicBezTo>
                  <a:cubicBezTo>
                    <a:pt x="154" y="26"/>
                    <a:pt x="153" y="26"/>
                    <a:pt x="152" y="26"/>
                  </a:cubicBezTo>
                  <a:cubicBezTo>
                    <a:pt x="149" y="26"/>
                    <a:pt x="147" y="23"/>
                    <a:pt x="148" y="20"/>
                  </a:cubicBezTo>
                  <a:cubicBezTo>
                    <a:pt x="148" y="18"/>
                    <a:pt x="149" y="17"/>
                    <a:pt x="149" y="15"/>
                  </a:cubicBezTo>
                  <a:cubicBezTo>
                    <a:pt x="150" y="14"/>
                    <a:pt x="150" y="12"/>
                    <a:pt x="149" y="11"/>
                  </a:cubicBezTo>
                  <a:cubicBezTo>
                    <a:pt x="147" y="9"/>
                    <a:pt x="144" y="7"/>
                    <a:pt x="141" y="5"/>
                  </a:cubicBezTo>
                  <a:cubicBezTo>
                    <a:pt x="136" y="1"/>
                    <a:pt x="130" y="4"/>
                    <a:pt x="125" y="5"/>
                  </a:cubicBezTo>
                  <a:cubicBezTo>
                    <a:pt x="124" y="9"/>
                    <a:pt x="124" y="10"/>
                    <a:pt x="119" y="9"/>
                  </a:cubicBezTo>
                  <a:cubicBezTo>
                    <a:pt x="114" y="7"/>
                    <a:pt x="110" y="5"/>
                    <a:pt x="106" y="1"/>
                  </a:cubicBezTo>
                  <a:cubicBezTo>
                    <a:pt x="106" y="0"/>
                    <a:pt x="105" y="0"/>
                    <a:pt x="104" y="0"/>
                  </a:cubicBezTo>
                  <a:cubicBezTo>
                    <a:pt x="99" y="1"/>
                    <a:pt x="94" y="1"/>
                    <a:pt x="89" y="2"/>
                  </a:cubicBezTo>
                  <a:cubicBezTo>
                    <a:pt x="88" y="2"/>
                    <a:pt x="87" y="3"/>
                    <a:pt x="87" y="4"/>
                  </a:cubicBezTo>
                  <a:cubicBezTo>
                    <a:pt x="87" y="5"/>
                    <a:pt x="87" y="6"/>
                    <a:pt x="88" y="7"/>
                  </a:cubicBezTo>
                  <a:cubicBezTo>
                    <a:pt x="90" y="7"/>
                    <a:pt x="92" y="7"/>
                    <a:pt x="93" y="6"/>
                  </a:cubicBezTo>
                  <a:cubicBezTo>
                    <a:pt x="95" y="5"/>
                    <a:pt x="97" y="4"/>
                    <a:pt x="99" y="3"/>
                  </a:cubicBezTo>
                  <a:cubicBezTo>
                    <a:pt x="102" y="2"/>
                    <a:pt x="103" y="2"/>
                    <a:pt x="104" y="5"/>
                  </a:cubicBezTo>
                  <a:cubicBezTo>
                    <a:pt x="105" y="8"/>
                    <a:pt x="104" y="11"/>
                    <a:pt x="101" y="13"/>
                  </a:cubicBezTo>
                  <a:cubicBezTo>
                    <a:pt x="98" y="15"/>
                    <a:pt x="94" y="17"/>
                    <a:pt x="90" y="19"/>
                  </a:cubicBezTo>
                  <a:cubicBezTo>
                    <a:pt x="88" y="20"/>
                    <a:pt x="85" y="22"/>
                    <a:pt x="83" y="23"/>
                  </a:cubicBezTo>
                  <a:cubicBezTo>
                    <a:pt x="81" y="25"/>
                    <a:pt x="79" y="27"/>
                    <a:pt x="81" y="30"/>
                  </a:cubicBezTo>
                  <a:cubicBezTo>
                    <a:pt x="82" y="32"/>
                    <a:pt x="85" y="31"/>
                    <a:pt x="87" y="31"/>
                  </a:cubicBezTo>
                  <a:cubicBezTo>
                    <a:pt x="89" y="30"/>
                    <a:pt x="91" y="29"/>
                    <a:pt x="93" y="28"/>
                  </a:cubicBezTo>
                  <a:cubicBezTo>
                    <a:pt x="94" y="27"/>
                    <a:pt x="95" y="26"/>
                    <a:pt x="96" y="25"/>
                  </a:cubicBezTo>
                  <a:cubicBezTo>
                    <a:pt x="98" y="24"/>
                    <a:pt x="99" y="24"/>
                    <a:pt x="100" y="27"/>
                  </a:cubicBezTo>
                  <a:cubicBezTo>
                    <a:pt x="102" y="31"/>
                    <a:pt x="105" y="32"/>
                    <a:pt x="108" y="30"/>
                  </a:cubicBezTo>
                  <a:cubicBezTo>
                    <a:pt x="110" y="29"/>
                    <a:pt x="111" y="27"/>
                    <a:pt x="113" y="26"/>
                  </a:cubicBezTo>
                  <a:cubicBezTo>
                    <a:pt x="116" y="25"/>
                    <a:pt x="118" y="26"/>
                    <a:pt x="118" y="29"/>
                  </a:cubicBezTo>
                  <a:cubicBezTo>
                    <a:pt x="119" y="33"/>
                    <a:pt x="120" y="34"/>
                    <a:pt x="124" y="33"/>
                  </a:cubicBezTo>
                  <a:cubicBezTo>
                    <a:pt x="126" y="33"/>
                    <a:pt x="128" y="33"/>
                    <a:pt x="130" y="32"/>
                  </a:cubicBezTo>
                  <a:cubicBezTo>
                    <a:pt x="130" y="33"/>
                    <a:pt x="131" y="33"/>
                    <a:pt x="131" y="33"/>
                  </a:cubicBezTo>
                  <a:cubicBezTo>
                    <a:pt x="130" y="34"/>
                    <a:pt x="130" y="36"/>
                    <a:pt x="128" y="37"/>
                  </a:cubicBezTo>
                  <a:cubicBezTo>
                    <a:pt x="127" y="39"/>
                    <a:pt x="124" y="40"/>
                    <a:pt x="122" y="41"/>
                  </a:cubicBezTo>
                  <a:cubicBezTo>
                    <a:pt x="119" y="42"/>
                    <a:pt x="116" y="43"/>
                    <a:pt x="116" y="43"/>
                  </a:cubicBezTo>
                  <a:cubicBezTo>
                    <a:pt x="116" y="43"/>
                    <a:pt x="120" y="45"/>
                    <a:pt x="118" y="46"/>
                  </a:cubicBezTo>
                  <a:cubicBezTo>
                    <a:pt x="114" y="47"/>
                    <a:pt x="108" y="53"/>
                    <a:pt x="117" y="50"/>
                  </a:cubicBezTo>
                  <a:cubicBezTo>
                    <a:pt x="118" y="50"/>
                    <a:pt x="120" y="50"/>
                    <a:pt x="122" y="49"/>
                  </a:cubicBezTo>
                  <a:cubicBezTo>
                    <a:pt x="120" y="54"/>
                    <a:pt x="116" y="56"/>
                    <a:pt x="113" y="58"/>
                  </a:cubicBezTo>
                  <a:cubicBezTo>
                    <a:pt x="102" y="64"/>
                    <a:pt x="101" y="79"/>
                    <a:pt x="107" y="86"/>
                  </a:cubicBezTo>
                  <a:cubicBezTo>
                    <a:pt x="108" y="88"/>
                    <a:pt x="109" y="89"/>
                    <a:pt x="110" y="91"/>
                  </a:cubicBezTo>
                  <a:cubicBezTo>
                    <a:pt x="111" y="93"/>
                    <a:pt x="111" y="96"/>
                    <a:pt x="109" y="97"/>
                  </a:cubicBezTo>
                  <a:cubicBezTo>
                    <a:pt x="108" y="98"/>
                    <a:pt x="105" y="97"/>
                    <a:pt x="104" y="97"/>
                  </a:cubicBezTo>
                  <a:cubicBezTo>
                    <a:pt x="101" y="94"/>
                    <a:pt x="98" y="92"/>
                    <a:pt x="96" y="89"/>
                  </a:cubicBezTo>
                  <a:cubicBezTo>
                    <a:pt x="93" y="85"/>
                    <a:pt x="91" y="81"/>
                    <a:pt x="88" y="77"/>
                  </a:cubicBezTo>
                  <a:cubicBezTo>
                    <a:pt x="78" y="66"/>
                    <a:pt x="66" y="68"/>
                    <a:pt x="57" y="77"/>
                  </a:cubicBezTo>
                  <a:cubicBezTo>
                    <a:pt x="54" y="79"/>
                    <a:pt x="55" y="81"/>
                    <a:pt x="57" y="83"/>
                  </a:cubicBezTo>
                  <a:cubicBezTo>
                    <a:pt x="58" y="83"/>
                    <a:pt x="59" y="84"/>
                    <a:pt x="60" y="84"/>
                  </a:cubicBezTo>
                  <a:cubicBezTo>
                    <a:pt x="65" y="86"/>
                    <a:pt x="69" y="88"/>
                    <a:pt x="73" y="89"/>
                  </a:cubicBezTo>
                  <a:cubicBezTo>
                    <a:pt x="74" y="90"/>
                    <a:pt x="75" y="90"/>
                    <a:pt x="76" y="91"/>
                  </a:cubicBezTo>
                  <a:cubicBezTo>
                    <a:pt x="77" y="92"/>
                    <a:pt x="77" y="93"/>
                    <a:pt x="75" y="94"/>
                  </a:cubicBezTo>
                  <a:cubicBezTo>
                    <a:pt x="74" y="95"/>
                    <a:pt x="72" y="95"/>
                    <a:pt x="71" y="95"/>
                  </a:cubicBezTo>
                  <a:cubicBezTo>
                    <a:pt x="68" y="96"/>
                    <a:pt x="65" y="96"/>
                    <a:pt x="63" y="97"/>
                  </a:cubicBezTo>
                  <a:cubicBezTo>
                    <a:pt x="61" y="98"/>
                    <a:pt x="59" y="100"/>
                    <a:pt x="59" y="101"/>
                  </a:cubicBezTo>
                  <a:cubicBezTo>
                    <a:pt x="59" y="102"/>
                    <a:pt x="61" y="104"/>
                    <a:pt x="62" y="105"/>
                  </a:cubicBezTo>
                  <a:cubicBezTo>
                    <a:pt x="63" y="106"/>
                    <a:pt x="64" y="106"/>
                    <a:pt x="65" y="107"/>
                  </a:cubicBezTo>
                  <a:cubicBezTo>
                    <a:pt x="67" y="108"/>
                    <a:pt x="69" y="109"/>
                    <a:pt x="70" y="110"/>
                  </a:cubicBezTo>
                  <a:cubicBezTo>
                    <a:pt x="72" y="113"/>
                    <a:pt x="74" y="113"/>
                    <a:pt x="76" y="112"/>
                  </a:cubicBezTo>
                  <a:cubicBezTo>
                    <a:pt x="79" y="110"/>
                    <a:pt x="81" y="109"/>
                    <a:pt x="84" y="107"/>
                  </a:cubicBezTo>
                  <a:cubicBezTo>
                    <a:pt x="87" y="105"/>
                    <a:pt x="87" y="105"/>
                    <a:pt x="89" y="108"/>
                  </a:cubicBezTo>
                  <a:cubicBezTo>
                    <a:pt x="91" y="112"/>
                    <a:pt x="94" y="115"/>
                    <a:pt x="99" y="114"/>
                  </a:cubicBezTo>
                  <a:cubicBezTo>
                    <a:pt x="102" y="114"/>
                    <a:pt x="106" y="112"/>
                    <a:pt x="109" y="111"/>
                  </a:cubicBezTo>
                  <a:cubicBezTo>
                    <a:pt x="111" y="110"/>
                    <a:pt x="113" y="109"/>
                    <a:pt x="116" y="109"/>
                  </a:cubicBezTo>
                  <a:cubicBezTo>
                    <a:pt x="121" y="108"/>
                    <a:pt x="124" y="112"/>
                    <a:pt x="124" y="118"/>
                  </a:cubicBezTo>
                  <a:cubicBezTo>
                    <a:pt x="125" y="124"/>
                    <a:pt x="122" y="128"/>
                    <a:pt x="118" y="131"/>
                  </a:cubicBezTo>
                  <a:cubicBezTo>
                    <a:pt x="114" y="135"/>
                    <a:pt x="112" y="139"/>
                    <a:pt x="114" y="145"/>
                  </a:cubicBezTo>
                  <a:cubicBezTo>
                    <a:pt x="116" y="150"/>
                    <a:pt x="114" y="155"/>
                    <a:pt x="109" y="159"/>
                  </a:cubicBezTo>
                  <a:cubicBezTo>
                    <a:pt x="106" y="162"/>
                    <a:pt x="103" y="164"/>
                    <a:pt x="99" y="167"/>
                  </a:cubicBezTo>
                  <a:cubicBezTo>
                    <a:pt x="95" y="169"/>
                    <a:pt x="89" y="184"/>
                    <a:pt x="90" y="189"/>
                  </a:cubicBezTo>
                  <a:cubicBezTo>
                    <a:pt x="90" y="190"/>
                    <a:pt x="91" y="191"/>
                    <a:pt x="90" y="192"/>
                  </a:cubicBezTo>
                  <a:cubicBezTo>
                    <a:pt x="90" y="197"/>
                    <a:pt x="87" y="196"/>
                    <a:pt x="82" y="197"/>
                  </a:cubicBezTo>
                  <a:cubicBezTo>
                    <a:pt x="79" y="198"/>
                    <a:pt x="80" y="192"/>
                    <a:pt x="79" y="189"/>
                  </a:cubicBezTo>
                  <a:cubicBezTo>
                    <a:pt x="78" y="186"/>
                    <a:pt x="78" y="183"/>
                    <a:pt x="79" y="181"/>
                  </a:cubicBezTo>
                  <a:cubicBezTo>
                    <a:pt x="79" y="178"/>
                    <a:pt x="81" y="176"/>
                    <a:pt x="81" y="173"/>
                  </a:cubicBezTo>
                  <a:cubicBezTo>
                    <a:pt x="83" y="168"/>
                    <a:pt x="82" y="163"/>
                    <a:pt x="78" y="159"/>
                  </a:cubicBezTo>
                  <a:cubicBezTo>
                    <a:pt x="76" y="158"/>
                    <a:pt x="74" y="156"/>
                    <a:pt x="73" y="154"/>
                  </a:cubicBezTo>
                  <a:cubicBezTo>
                    <a:pt x="66" y="148"/>
                    <a:pt x="63" y="141"/>
                    <a:pt x="63" y="132"/>
                  </a:cubicBezTo>
                  <a:cubicBezTo>
                    <a:pt x="63" y="128"/>
                    <a:pt x="65" y="126"/>
                    <a:pt x="69" y="126"/>
                  </a:cubicBezTo>
                  <a:cubicBezTo>
                    <a:pt x="70" y="126"/>
                    <a:pt x="71" y="125"/>
                    <a:pt x="72" y="125"/>
                  </a:cubicBezTo>
                  <a:cubicBezTo>
                    <a:pt x="71" y="122"/>
                    <a:pt x="70" y="120"/>
                    <a:pt x="66" y="120"/>
                  </a:cubicBezTo>
                  <a:cubicBezTo>
                    <a:pt x="63" y="120"/>
                    <a:pt x="61" y="118"/>
                    <a:pt x="60" y="115"/>
                  </a:cubicBezTo>
                  <a:cubicBezTo>
                    <a:pt x="59" y="114"/>
                    <a:pt x="59" y="112"/>
                    <a:pt x="59" y="111"/>
                  </a:cubicBezTo>
                  <a:cubicBezTo>
                    <a:pt x="57" y="108"/>
                    <a:pt x="57" y="104"/>
                    <a:pt x="55" y="102"/>
                  </a:cubicBezTo>
                  <a:cubicBezTo>
                    <a:pt x="53" y="99"/>
                    <a:pt x="52" y="97"/>
                    <a:pt x="52" y="94"/>
                  </a:cubicBezTo>
                  <a:cubicBezTo>
                    <a:pt x="52" y="92"/>
                    <a:pt x="51" y="91"/>
                    <a:pt x="50" y="89"/>
                  </a:cubicBezTo>
                  <a:cubicBezTo>
                    <a:pt x="47" y="87"/>
                    <a:pt x="45" y="84"/>
                    <a:pt x="42" y="82"/>
                  </a:cubicBezTo>
                  <a:cubicBezTo>
                    <a:pt x="41" y="81"/>
                    <a:pt x="40" y="80"/>
                    <a:pt x="38" y="78"/>
                  </a:cubicBezTo>
                  <a:cubicBezTo>
                    <a:pt x="38" y="81"/>
                    <a:pt x="38" y="83"/>
                    <a:pt x="38" y="84"/>
                  </a:cubicBezTo>
                  <a:cubicBezTo>
                    <a:pt x="38" y="86"/>
                    <a:pt x="38" y="89"/>
                    <a:pt x="37" y="91"/>
                  </a:cubicBezTo>
                  <a:cubicBezTo>
                    <a:pt x="37" y="92"/>
                    <a:pt x="35" y="94"/>
                    <a:pt x="34" y="94"/>
                  </a:cubicBezTo>
                  <a:cubicBezTo>
                    <a:pt x="33" y="94"/>
                    <a:pt x="31" y="92"/>
                    <a:pt x="30" y="91"/>
                  </a:cubicBezTo>
                  <a:cubicBezTo>
                    <a:pt x="30" y="89"/>
                    <a:pt x="30" y="86"/>
                    <a:pt x="30" y="84"/>
                  </a:cubicBezTo>
                  <a:cubicBezTo>
                    <a:pt x="32" y="73"/>
                    <a:pt x="33" y="62"/>
                    <a:pt x="32" y="52"/>
                  </a:cubicBezTo>
                  <a:cubicBezTo>
                    <a:pt x="32" y="48"/>
                    <a:pt x="31" y="44"/>
                    <a:pt x="30" y="39"/>
                  </a:cubicBezTo>
                  <a:cubicBezTo>
                    <a:pt x="10" y="64"/>
                    <a:pt x="0" y="108"/>
                    <a:pt x="20" y="148"/>
                  </a:cubicBezTo>
                  <a:cubicBezTo>
                    <a:pt x="42" y="190"/>
                    <a:pt x="89" y="211"/>
                    <a:pt x="135" y="199"/>
                  </a:cubicBezTo>
                  <a:cubicBezTo>
                    <a:pt x="147" y="196"/>
                    <a:pt x="158" y="191"/>
                    <a:pt x="167" y="185"/>
                  </a:cubicBezTo>
                  <a:cubicBezTo>
                    <a:pt x="162" y="183"/>
                    <a:pt x="155" y="180"/>
                    <a:pt x="154" y="161"/>
                  </a:cubicBezTo>
                  <a:cubicBezTo>
                    <a:pt x="153" y="133"/>
                    <a:pt x="157" y="127"/>
                    <a:pt x="160" y="127"/>
                  </a:cubicBezTo>
                  <a:cubicBezTo>
                    <a:pt x="162" y="127"/>
                    <a:pt x="164" y="126"/>
                    <a:pt x="172" y="134"/>
                  </a:cubicBezTo>
                  <a:cubicBezTo>
                    <a:pt x="179" y="143"/>
                    <a:pt x="183" y="139"/>
                    <a:pt x="184" y="133"/>
                  </a:cubicBezTo>
                  <a:cubicBezTo>
                    <a:pt x="184" y="127"/>
                    <a:pt x="190" y="118"/>
                    <a:pt x="193" y="127"/>
                  </a:cubicBezTo>
                  <a:cubicBezTo>
                    <a:pt x="194" y="133"/>
                    <a:pt x="198" y="141"/>
                    <a:pt x="201" y="146"/>
                  </a:cubicBezTo>
                  <a:cubicBezTo>
                    <a:pt x="207" y="135"/>
                    <a:pt x="210" y="123"/>
                    <a:pt x="211" y="111"/>
                  </a:cubicBezTo>
                  <a:cubicBezTo>
                    <a:pt x="209" y="110"/>
                    <a:pt x="208" y="110"/>
                    <a:pt x="206" y="109"/>
                  </a:cubicBezTo>
                  <a:cubicBezTo>
                    <a:pt x="200" y="106"/>
                    <a:pt x="196" y="101"/>
                    <a:pt x="19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20" name="Freeform 35"/>
            <p:cNvSpPr>
              <a:spLocks noEditPoints="1"/>
            </p:cNvSpPr>
            <p:nvPr/>
          </p:nvSpPr>
          <p:spPr bwMode="auto">
            <a:xfrm>
              <a:off x="7275513" y="5302250"/>
              <a:ext cx="1012825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58 w 352"/>
                <a:gd name="T11" fmla="*/ 261 h 352"/>
                <a:gd name="T12" fmla="*/ 188 w 352"/>
                <a:gd name="T13" fmla="*/ 294 h 352"/>
                <a:gd name="T14" fmla="*/ 96 w 352"/>
                <a:gd name="T15" fmla="*/ 263 h 352"/>
                <a:gd name="T16" fmla="*/ 59 w 352"/>
                <a:gd name="T17" fmla="*/ 189 h 352"/>
                <a:gd name="T18" fmla="*/ 157 w 352"/>
                <a:gd name="T19" fmla="*/ 60 h 352"/>
                <a:gd name="T20" fmla="*/ 175 w 352"/>
                <a:gd name="T21" fmla="*/ 58 h 352"/>
                <a:gd name="T22" fmla="*/ 176 w 352"/>
                <a:gd name="T23" fmla="*/ 58 h 352"/>
                <a:gd name="T24" fmla="*/ 196 w 352"/>
                <a:gd name="T25" fmla="*/ 60 h 352"/>
                <a:gd name="T26" fmla="*/ 272 w 352"/>
                <a:gd name="T27" fmla="*/ 108 h 352"/>
                <a:gd name="T28" fmla="*/ 293 w 352"/>
                <a:gd name="T29" fmla="*/ 162 h 352"/>
                <a:gd name="T30" fmla="*/ 258 w 352"/>
                <a:gd name="T31" fmla="*/ 26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58" y="261"/>
                  </a:moveTo>
                  <a:cubicBezTo>
                    <a:pt x="238" y="280"/>
                    <a:pt x="215" y="291"/>
                    <a:pt x="188" y="294"/>
                  </a:cubicBezTo>
                  <a:cubicBezTo>
                    <a:pt x="153" y="297"/>
                    <a:pt x="122" y="287"/>
                    <a:pt x="96" y="263"/>
                  </a:cubicBezTo>
                  <a:cubicBezTo>
                    <a:pt x="75" y="243"/>
                    <a:pt x="62" y="218"/>
                    <a:pt x="59" y="189"/>
                  </a:cubicBezTo>
                  <a:cubicBezTo>
                    <a:pt x="52" y="127"/>
                    <a:pt x="96" y="69"/>
                    <a:pt x="157" y="60"/>
                  </a:cubicBezTo>
                  <a:cubicBezTo>
                    <a:pt x="163" y="59"/>
                    <a:pt x="169" y="59"/>
                    <a:pt x="175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83" y="59"/>
                    <a:pt x="189" y="59"/>
                    <a:pt x="196" y="60"/>
                  </a:cubicBezTo>
                  <a:cubicBezTo>
                    <a:pt x="227" y="66"/>
                    <a:pt x="253" y="82"/>
                    <a:pt x="272" y="108"/>
                  </a:cubicBezTo>
                  <a:cubicBezTo>
                    <a:pt x="283" y="124"/>
                    <a:pt x="291" y="142"/>
                    <a:pt x="293" y="162"/>
                  </a:cubicBezTo>
                  <a:cubicBezTo>
                    <a:pt x="297" y="200"/>
                    <a:pt x="286" y="234"/>
                    <a:pt x="258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21" name="原创设计师QQ598969553      _9"/>
          <p:cNvSpPr>
            <a:spLocks noEditPoints="1"/>
          </p:cNvSpPr>
          <p:nvPr/>
        </p:nvSpPr>
        <p:spPr bwMode="auto">
          <a:xfrm>
            <a:off x="3287713" y="2252663"/>
            <a:ext cx="623887" cy="620712"/>
          </a:xfrm>
          <a:custGeom>
            <a:avLst/>
            <a:gdLst>
              <a:gd name="T0" fmla="*/ 178 w 357"/>
              <a:gd name="T1" fmla="*/ 0 h 356"/>
              <a:gd name="T2" fmla="*/ 0 w 357"/>
              <a:gd name="T3" fmla="*/ 178 h 356"/>
              <a:gd name="T4" fmla="*/ 178 w 357"/>
              <a:gd name="T5" fmla="*/ 356 h 356"/>
              <a:gd name="T6" fmla="*/ 357 w 357"/>
              <a:gd name="T7" fmla="*/ 178 h 356"/>
              <a:gd name="T8" fmla="*/ 178 w 357"/>
              <a:gd name="T9" fmla="*/ 0 h 356"/>
              <a:gd name="T10" fmla="*/ 220 w 357"/>
              <a:gd name="T11" fmla="*/ 77 h 356"/>
              <a:gd name="T12" fmla="*/ 258 w 357"/>
              <a:gd name="T13" fmla="*/ 77 h 356"/>
              <a:gd name="T14" fmla="*/ 258 w 357"/>
              <a:gd name="T15" fmla="*/ 125 h 356"/>
              <a:gd name="T16" fmla="*/ 220 w 357"/>
              <a:gd name="T17" fmla="*/ 94 h 356"/>
              <a:gd name="T18" fmla="*/ 220 w 357"/>
              <a:gd name="T19" fmla="*/ 77 h 356"/>
              <a:gd name="T20" fmla="*/ 258 w 357"/>
              <a:gd name="T21" fmla="*/ 200 h 356"/>
              <a:gd name="T22" fmla="*/ 258 w 357"/>
              <a:gd name="T23" fmla="*/ 272 h 356"/>
              <a:gd name="T24" fmla="*/ 208 w 357"/>
              <a:gd name="T25" fmla="*/ 272 h 356"/>
              <a:gd name="T26" fmla="*/ 208 w 357"/>
              <a:gd name="T27" fmla="*/ 185 h 356"/>
              <a:gd name="T28" fmla="*/ 149 w 357"/>
              <a:gd name="T29" fmla="*/ 185 h 356"/>
              <a:gd name="T30" fmla="*/ 149 w 357"/>
              <a:gd name="T31" fmla="*/ 272 h 356"/>
              <a:gd name="T32" fmla="*/ 98 w 357"/>
              <a:gd name="T33" fmla="*/ 272 h 356"/>
              <a:gd name="T34" fmla="*/ 98 w 357"/>
              <a:gd name="T35" fmla="*/ 184 h 356"/>
              <a:gd name="T36" fmla="*/ 178 w 357"/>
              <a:gd name="T37" fmla="*/ 118 h 356"/>
              <a:gd name="T38" fmla="*/ 220 w 357"/>
              <a:gd name="T39" fmla="*/ 152 h 356"/>
              <a:gd name="T40" fmla="*/ 258 w 357"/>
              <a:gd name="T41" fmla="*/ 184 h 356"/>
              <a:gd name="T42" fmla="*/ 258 w 357"/>
              <a:gd name="T43" fmla="*/ 200 h 356"/>
              <a:gd name="T44" fmla="*/ 276 w 357"/>
              <a:gd name="T45" fmla="*/ 190 h 356"/>
              <a:gd name="T46" fmla="*/ 258 w 357"/>
              <a:gd name="T47" fmla="*/ 175 h 356"/>
              <a:gd name="T48" fmla="*/ 220 w 357"/>
              <a:gd name="T49" fmla="*/ 144 h 356"/>
              <a:gd name="T50" fmla="*/ 178 w 357"/>
              <a:gd name="T51" fmla="*/ 110 h 356"/>
              <a:gd name="T52" fmla="*/ 98 w 357"/>
              <a:gd name="T53" fmla="*/ 175 h 356"/>
              <a:gd name="T54" fmla="*/ 81 w 357"/>
              <a:gd name="T55" fmla="*/ 190 h 356"/>
              <a:gd name="T56" fmla="*/ 60 w 357"/>
              <a:gd name="T57" fmla="*/ 165 h 356"/>
              <a:gd name="T58" fmla="*/ 178 w 357"/>
              <a:gd name="T59" fmla="*/ 69 h 356"/>
              <a:gd name="T60" fmla="*/ 220 w 357"/>
              <a:gd name="T61" fmla="*/ 102 h 356"/>
              <a:gd name="T62" fmla="*/ 258 w 357"/>
              <a:gd name="T63" fmla="*/ 134 h 356"/>
              <a:gd name="T64" fmla="*/ 296 w 357"/>
              <a:gd name="T65" fmla="*/ 165 h 356"/>
              <a:gd name="T66" fmla="*/ 276 w 357"/>
              <a:gd name="T67" fmla="*/ 19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7" h="356">
                <a:moveTo>
                  <a:pt x="178" y="0"/>
                </a:moveTo>
                <a:cubicBezTo>
                  <a:pt x="80" y="0"/>
                  <a:pt x="0" y="80"/>
                  <a:pt x="0" y="178"/>
                </a:cubicBezTo>
                <a:cubicBezTo>
                  <a:pt x="0" y="277"/>
                  <a:pt x="80" y="356"/>
                  <a:pt x="178" y="356"/>
                </a:cubicBezTo>
                <a:cubicBezTo>
                  <a:pt x="277" y="356"/>
                  <a:pt x="357" y="277"/>
                  <a:pt x="357" y="178"/>
                </a:cubicBezTo>
                <a:cubicBezTo>
                  <a:pt x="357" y="80"/>
                  <a:pt x="277" y="0"/>
                  <a:pt x="178" y="0"/>
                </a:cubicBezTo>
                <a:close/>
                <a:moveTo>
                  <a:pt x="220" y="77"/>
                </a:moveTo>
                <a:cubicBezTo>
                  <a:pt x="258" y="77"/>
                  <a:pt x="258" y="77"/>
                  <a:pt x="258" y="77"/>
                </a:cubicBezTo>
                <a:cubicBezTo>
                  <a:pt x="258" y="125"/>
                  <a:pt x="258" y="125"/>
                  <a:pt x="258" y="125"/>
                </a:cubicBezTo>
                <a:cubicBezTo>
                  <a:pt x="220" y="94"/>
                  <a:pt x="220" y="94"/>
                  <a:pt x="220" y="94"/>
                </a:cubicBezTo>
                <a:lnTo>
                  <a:pt x="220" y="77"/>
                </a:lnTo>
                <a:close/>
                <a:moveTo>
                  <a:pt x="258" y="200"/>
                </a:moveTo>
                <a:cubicBezTo>
                  <a:pt x="258" y="272"/>
                  <a:pt x="258" y="272"/>
                  <a:pt x="258" y="272"/>
                </a:cubicBezTo>
                <a:cubicBezTo>
                  <a:pt x="208" y="272"/>
                  <a:pt x="208" y="272"/>
                  <a:pt x="208" y="272"/>
                </a:cubicBezTo>
                <a:cubicBezTo>
                  <a:pt x="208" y="185"/>
                  <a:pt x="208" y="185"/>
                  <a:pt x="208" y="185"/>
                </a:cubicBezTo>
                <a:cubicBezTo>
                  <a:pt x="149" y="185"/>
                  <a:pt x="149" y="185"/>
                  <a:pt x="149" y="185"/>
                </a:cubicBezTo>
                <a:cubicBezTo>
                  <a:pt x="149" y="272"/>
                  <a:pt x="149" y="272"/>
                  <a:pt x="149" y="272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98" y="184"/>
                  <a:pt x="98" y="184"/>
                  <a:pt x="98" y="184"/>
                </a:cubicBezTo>
                <a:cubicBezTo>
                  <a:pt x="178" y="118"/>
                  <a:pt x="178" y="118"/>
                  <a:pt x="178" y="118"/>
                </a:cubicBezTo>
                <a:cubicBezTo>
                  <a:pt x="220" y="152"/>
                  <a:pt x="220" y="152"/>
                  <a:pt x="220" y="152"/>
                </a:cubicBezTo>
                <a:cubicBezTo>
                  <a:pt x="258" y="184"/>
                  <a:pt x="258" y="184"/>
                  <a:pt x="258" y="184"/>
                </a:cubicBezTo>
                <a:lnTo>
                  <a:pt x="258" y="200"/>
                </a:lnTo>
                <a:close/>
                <a:moveTo>
                  <a:pt x="276" y="190"/>
                </a:moveTo>
                <a:cubicBezTo>
                  <a:pt x="258" y="175"/>
                  <a:pt x="258" y="175"/>
                  <a:pt x="258" y="175"/>
                </a:cubicBezTo>
                <a:cubicBezTo>
                  <a:pt x="220" y="144"/>
                  <a:pt x="220" y="144"/>
                  <a:pt x="220" y="144"/>
                </a:cubicBezTo>
                <a:cubicBezTo>
                  <a:pt x="178" y="110"/>
                  <a:pt x="178" y="110"/>
                  <a:pt x="178" y="110"/>
                </a:cubicBezTo>
                <a:cubicBezTo>
                  <a:pt x="98" y="175"/>
                  <a:pt x="98" y="175"/>
                  <a:pt x="98" y="175"/>
                </a:cubicBezTo>
                <a:cubicBezTo>
                  <a:pt x="81" y="190"/>
                  <a:pt x="81" y="190"/>
                  <a:pt x="81" y="190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178" y="69"/>
                  <a:pt x="178" y="69"/>
                  <a:pt x="178" y="69"/>
                </a:cubicBezTo>
                <a:cubicBezTo>
                  <a:pt x="220" y="102"/>
                  <a:pt x="220" y="102"/>
                  <a:pt x="220" y="102"/>
                </a:cubicBezTo>
                <a:cubicBezTo>
                  <a:pt x="258" y="134"/>
                  <a:pt x="258" y="134"/>
                  <a:pt x="258" y="134"/>
                </a:cubicBezTo>
                <a:cubicBezTo>
                  <a:pt x="296" y="165"/>
                  <a:pt x="296" y="165"/>
                  <a:pt x="296" y="165"/>
                </a:cubicBezTo>
                <a:lnTo>
                  <a:pt x="276" y="1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22" name="原创设计师QQ598969553      _10"/>
          <p:cNvGrpSpPr/>
          <p:nvPr/>
        </p:nvGrpSpPr>
        <p:grpSpPr>
          <a:xfrm>
            <a:off x="366048" y="3679338"/>
            <a:ext cx="615792" cy="614828"/>
            <a:chOff x="3500438" y="4467225"/>
            <a:chExt cx="1014413" cy="1012825"/>
          </a:xfrm>
          <a:solidFill>
            <a:schemeClr val="accent2"/>
          </a:solidFill>
        </p:grpSpPr>
        <p:sp>
          <p:nvSpPr>
            <p:cNvPr id="23" name="Oval 37"/>
            <p:cNvSpPr>
              <a:spLocks noChangeArrowheads="1"/>
            </p:cNvSpPr>
            <p:nvPr/>
          </p:nvSpPr>
          <p:spPr bwMode="auto">
            <a:xfrm>
              <a:off x="4008438" y="4845050"/>
              <a:ext cx="79375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24" name="Freeform 38"/>
            <p:cNvSpPr>
              <a:spLocks/>
            </p:cNvSpPr>
            <p:nvPr/>
          </p:nvSpPr>
          <p:spPr bwMode="auto">
            <a:xfrm>
              <a:off x="4119563" y="4845050"/>
              <a:ext cx="84138" cy="82550"/>
            </a:xfrm>
            <a:custGeom>
              <a:avLst/>
              <a:gdLst>
                <a:gd name="T0" fmla="*/ 14 w 29"/>
                <a:gd name="T1" fmla="*/ 29 h 29"/>
                <a:gd name="T2" fmla="*/ 15 w 29"/>
                <a:gd name="T3" fmla="*/ 29 h 29"/>
                <a:gd name="T4" fmla="*/ 29 w 29"/>
                <a:gd name="T5" fmla="*/ 14 h 29"/>
                <a:gd name="T6" fmla="*/ 15 w 29"/>
                <a:gd name="T7" fmla="*/ 0 h 29"/>
                <a:gd name="T8" fmla="*/ 14 w 29"/>
                <a:gd name="T9" fmla="*/ 0 h 29"/>
                <a:gd name="T10" fmla="*/ 0 w 29"/>
                <a:gd name="T11" fmla="*/ 14 h 29"/>
                <a:gd name="T12" fmla="*/ 14 w 2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14" y="29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23" y="28"/>
                    <a:pt x="29" y="22"/>
                    <a:pt x="29" y="14"/>
                  </a:cubicBezTo>
                  <a:cubicBezTo>
                    <a:pt x="29" y="7"/>
                    <a:pt x="23" y="1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25" name="Oval 39"/>
            <p:cNvSpPr>
              <a:spLocks noChangeArrowheads="1"/>
            </p:cNvSpPr>
            <p:nvPr/>
          </p:nvSpPr>
          <p:spPr bwMode="auto">
            <a:xfrm>
              <a:off x="4235451" y="4845050"/>
              <a:ext cx="80963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26" name="Oval 40"/>
            <p:cNvSpPr>
              <a:spLocks noChangeArrowheads="1"/>
            </p:cNvSpPr>
            <p:nvPr/>
          </p:nvSpPr>
          <p:spPr bwMode="auto">
            <a:xfrm>
              <a:off x="3895726" y="4845050"/>
              <a:ext cx="80963" cy="82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27" name="Freeform 41"/>
            <p:cNvSpPr>
              <a:spLocks noEditPoints="1"/>
            </p:cNvSpPr>
            <p:nvPr/>
          </p:nvSpPr>
          <p:spPr bwMode="auto">
            <a:xfrm>
              <a:off x="3500438" y="4467225"/>
              <a:ext cx="1014413" cy="1012825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230 w 352"/>
                <a:gd name="T11" fmla="*/ 249 h 352"/>
                <a:gd name="T12" fmla="*/ 102 w 352"/>
                <a:gd name="T13" fmla="*/ 249 h 352"/>
                <a:gd name="T14" fmla="*/ 71 w 352"/>
                <a:gd name="T15" fmla="*/ 282 h 352"/>
                <a:gd name="T16" fmla="*/ 71 w 352"/>
                <a:gd name="T17" fmla="*/ 249 h 352"/>
                <a:gd name="T18" fmla="*/ 52 w 352"/>
                <a:gd name="T19" fmla="*/ 249 h 352"/>
                <a:gd name="T20" fmla="*/ 52 w 352"/>
                <a:gd name="T21" fmla="*/ 129 h 352"/>
                <a:gd name="T22" fmla="*/ 108 w 352"/>
                <a:gd name="T23" fmla="*/ 129 h 352"/>
                <a:gd name="T24" fmla="*/ 108 w 352"/>
                <a:gd name="T25" fmla="*/ 206 h 352"/>
                <a:gd name="T26" fmla="*/ 108 w 352"/>
                <a:gd name="T27" fmla="*/ 213 h 352"/>
                <a:gd name="T28" fmla="*/ 114 w 352"/>
                <a:gd name="T29" fmla="*/ 213 h 352"/>
                <a:gd name="T30" fmla="*/ 230 w 352"/>
                <a:gd name="T31" fmla="*/ 213 h 352"/>
                <a:gd name="T32" fmla="*/ 230 w 352"/>
                <a:gd name="T33" fmla="*/ 249 h 352"/>
                <a:gd name="T34" fmla="*/ 299 w 352"/>
                <a:gd name="T35" fmla="*/ 206 h 352"/>
                <a:gd name="T36" fmla="*/ 279 w 352"/>
                <a:gd name="T37" fmla="*/ 206 h 352"/>
                <a:gd name="T38" fmla="*/ 279 w 352"/>
                <a:gd name="T39" fmla="*/ 242 h 352"/>
                <a:gd name="T40" fmla="*/ 247 w 352"/>
                <a:gd name="T41" fmla="*/ 206 h 352"/>
                <a:gd name="T42" fmla="*/ 230 w 352"/>
                <a:gd name="T43" fmla="*/ 206 h 352"/>
                <a:gd name="T44" fmla="*/ 115 w 352"/>
                <a:gd name="T45" fmla="*/ 206 h 352"/>
                <a:gd name="T46" fmla="*/ 115 w 352"/>
                <a:gd name="T47" fmla="*/ 129 h 352"/>
                <a:gd name="T48" fmla="*/ 115 w 352"/>
                <a:gd name="T49" fmla="*/ 82 h 352"/>
                <a:gd name="T50" fmla="*/ 299 w 352"/>
                <a:gd name="T51" fmla="*/ 82 h 352"/>
                <a:gd name="T52" fmla="*/ 299 w 352"/>
                <a:gd name="T53" fmla="*/ 20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8" y="0"/>
                    <a:pt x="0" y="79"/>
                    <a:pt x="0" y="176"/>
                  </a:cubicBezTo>
                  <a:cubicBezTo>
                    <a:pt x="0" y="273"/>
                    <a:pt x="78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230" y="249"/>
                  </a:moveTo>
                  <a:cubicBezTo>
                    <a:pt x="102" y="249"/>
                    <a:pt x="102" y="249"/>
                    <a:pt x="102" y="249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52" y="249"/>
                    <a:pt x="52" y="249"/>
                    <a:pt x="52" y="249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206"/>
                    <a:pt x="108" y="206"/>
                    <a:pt x="108" y="206"/>
                  </a:cubicBezTo>
                  <a:cubicBezTo>
                    <a:pt x="108" y="213"/>
                    <a:pt x="108" y="213"/>
                    <a:pt x="108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230" y="213"/>
                    <a:pt x="230" y="213"/>
                    <a:pt x="230" y="213"/>
                  </a:cubicBezTo>
                  <a:lnTo>
                    <a:pt x="230" y="249"/>
                  </a:lnTo>
                  <a:close/>
                  <a:moveTo>
                    <a:pt x="299" y="206"/>
                  </a:moveTo>
                  <a:cubicBezTo>
                    <a:pt x="279" y="206"/>
                    <a:pt x="279" y="206"/>
                    <a:pt x="279" y="206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47" y="206"/>
                    <a:pt x="247" y="206"/>
                    <a:pt x="247" y="206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115" y="206"/>
                    <a:pt x="115" y="206"/>
                    <a:pt x="115" y="206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299" y="82"/>
                    <a:pt x="299" y="82"/>
                    <a:pt x="299" y="82"/>
                  </a:cubicBezTo>
                  <a:lnTo>
                    <a:pt x="299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28" name="原创设计师QQ598969553      _11"/>
          <p:cNvGrpSpPr/>
          <p:nvPr/>
        </p:nvGrpSpPr>
        <p:grpSpPr>
          <a:xfrm>
            <a:off x="1895408" y="3146423"/>
            <a:ext cx="415347" cy="418237"/>
            <a:chOff x="6019801" y="3589338"/>
            <a:chExt cx="684213" cy="688975"/>
          </a:xfrm>
          <a:solidFill>
            <a:schemeClr val="accent2"/>
          </a:solidFill>
        </p:grpSpPr>
        <p:sp>
          <p:nvSpPr>
            <p:cNvPr id="29" name="Freeform 42"/>
            <p:cNvSpPr>
              <a:spLocks noEditPoints="1"/>
            </p:cNvSpPr>
            <p:nvPr/>
          </p:nvSpPr>
          <p:spPr bwMode="auto">
            <a:xfrm>
              <a:off x="6169026" y="3857625"/>
              <a:ext cx="236538" cy="234950"/>
            </a:xfrm>
            <a:custGeom>
              <a:avLst/>
              <a:gdLst>
                <a:gd name="T0" fmla="*/ 5 w 82"/>
                <a:gd name="T1" fmla="*/ 60 h 82"/>
                <a:gd name="T2" fmla="*/ 7 w 82"/>
                <a:gd name="T3" fmla="*/ 64 h 82"/>
                <a:gd name="T4" fmla="*/ 9 w 82"/>
                <a:gd name="T5" fmla="*/ 66 h 82"/>
                <a:gd name="T6" fmla="*/ 10 w 82"/>
                <a:gd name="T7" fmla="*/ 68 h 82"/>
                <a:gd name="T8" fmla="*/ 12 w 82"/>
                <a:gd name="T9" fmla="*/ 70 h 82"/>
                <a:gd name="T10" fmla="*/ 15 w 82"/>
                <a:gd name="T11" fmla="*/ 72 h 82"/>
                <a:gd name="T12" fmla="*/ 17 w 82"/>
                <a:gd name="T13" fmla="*/ 74 h 82"/>
                <a:gd name="T14" fmla="*/ 20 w 82"/>
                <a:gd name="T15" fmla="*/ 76 h 82"/>
                <a:gd name="T16" fmla="*/ 29 w 82"/>
                <a:gd name="T17" fmla="*/ 80 h 82"/>
                <a:gd name="T18" fmla="*/ 41 w 82"/>
                <a:gd name="T19" fmla="*/ 82 h 82"/>
                <a:gd name="T20" fmla="*/ 71 w 82"/>
                <a:gd name="T21" fmla="*/ 68 h 82"/>
                <a:gd name="T22" fmla="*/ 75 w 82"/>
                <a:gd name="T23" fmla="*/ 64 h 82"/>
                <a:gd name="T24" fmla="*/ 79 w 82"/>
                <a:gd name="T25" fmla="*/ 55 h 82"/>
                <a:gd name="T26" fmla="*/ 82 w 82"/>
                <a:gd name="T27" fmla="*/ 41 h 82"/>
                <a:gd name="T28" fmla="*/ 82 w 82"/>
                <a:gd name="T29" fmla="*/ 37 h 82"/>
                <a:gd name="T30" fmla="*/ 81 w 82"/>
                <a:gd name="T31" fmla="*/ 33 h 82"/>
                <a:gd name="T32" fmla="*/ 79 w 82"/>
                <a:gd name="T33" fmla="*/ 25 h 82"/>
                <a:gd name="T34" fmla="*/ 77 w 82"/>
                <a:gd name="T35" fmla="*/ 22 h 82"/>
                <a:gd name="T36" fmla="*/ 75 w 82"/>
                <a:gd name="T37" fmla="*/ 18 h 82"/>
                <a:gd name="T38" fmla="*/ 71 w 82"/>
                <a:gd name="T39" fmla="*/ 14 h 82"/>
                <a:gd name="T40" fmla="*/ 41 w 82"/>
                <a:gd name="T41" fmla="*/ 0 h 82"/>
                <a:gd name="T42" fmla="*/ 12 w 82"/>
                <a:gd name="T43" fmla="*/ 13 h 82"/>
                <a:gd name="T44" fmla="*/ 10 w 82"/>
                <a:gd name="T45" fmla="*/ 15 h 82"/>
                <a:gd name="T46" fmla="*/ 7 w 82"/>
                <a:gd name="T47" fmla="*/ 18 h 82"/>
                <a:gd name="T48" fmla="*/ 5 w 82"/>
                <a:gd name="T49" fmla="*/ 22 h 82"/>
                <a:gd name="T50" fmla="*/ 4 w 82"/>
                <a:gd name="T51" fmla="*/ 25 h 82"/>
                <a:gd name="T52" fmla="*/ 1 w 82"/>
                <a:gd name="T53" fmla="*/ 33 h 82"/>
                <a:gd name="T54" fmla="*/ 1 w 82"/>
                <a:gd name="T55" fmla="*/ 37 h 82"/>
                <a:gd name="T56" fmla="*/ 0 w 82"/>
                <a:gd name="T57" fmla="*/ 41 h 82"/>
                <a:gd name="T58" fmla="*/ 3 w 82"/>
                <a:gd name="T59" fmla="*/ 55 h 82"/>
                <a:gd name="T60" fmla="*/ 5 w 82"/>
                <a:gd name="T61" fmla="*/ 60 h 82"/>
                <a:gd name="T62" fmla="*/ 41 w 82"/>
                <a:gd name="T63" fmla="*/ 12 h 82"/>
                <a:gd name="T64" fmla="*/ 70 w 82"/>
                <a:gd name="T65" fmla="*/ 41 h 82"/>
                <a:gd name="T66" fmla="*/ 41 w 82"/>
                <a:gd name="T67" fmla="*/ 70 h 82"/>
                <a:gd name="T68" fmla="*/ 12 w 82"/>
                <a:gd name="T69" fmla="*/ 41 h 82"/>
                <a:gd name="T70" fmla="*/ 41 w 82"/>
                <a:gd name="T71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" h="82">
                  <a:moveTo>
                    <a:pt x="5" y="60"/>
                  </a:moveTo>
                  <a:cubicBezTo>
                    <a:pt x="6" y="62"/>
                    <a:pt x="7" y="63"/>
                    <a:pt x="7" y="64"/>
                  </a:cubicBezTo>
                  <a:cubicBezTo>
                    <a:pt x="8" y="64"/>
                    <a:pt x="8" y="65"/>
                    <a:pt x="9" y="66"/>
                  </a:cubicBezTo>
                  <a:cubicBezTo>
                    <a:pt x="9" y="66"/>
                    <a:pt x="10" y="67"/>
                    <a:pt x="10" y="68"/>
                  </a:cubicBezTo>
                  <a:cubicBezTo>
                    <a:pt x="11" y="68"/>
                    <a:pt x="12" y="69"/>
                    <a:pt x="12" y="70"/>
                  </a:cubicBezTo>
                  <a:cubicBezTo>
                    <a:pt x="13" y="71"/>
                    <a:pt x="14" y="72"/>
                    <a:pt x="15" y="72"/>
                  </a:cubicBezTo>
                  <a:cubicBezTo>
                    <a:pt x="16" y="73"/>
                    <a:pt x="16" y="73"/>
                    <a:pt x="17" y="74"/>
                  </a:cubicBezTo>
                  <a:cubicBezTo>
                    <a:pt x="18" y="74"/>
                    <a:pt x="19" y="75"/>
                    <a:pt x="20" y="76"/>
                  </a:cubicBezTo>
                  <a:cubicBezTo>
                    <a:pt x="23" y="78"/>
                    <a:pt x="26" y="79"/>
                    <a:pt x="29" y="80"/>
                  </a:cubicBezTo>
                  <a:cubicBezTo>
                    <a:pt x="33" y="81"/>
                    <a:pt x="37" y="82"/>
                    <a:pt x="41" y="82"/>
                  </a:cubicBezTo>
                  <a:cubicBezTo>
                    <a:pt x="53" y="82"/>
                    <a:pt x="64" y="77"/>
                    <a:pt x="71" y="68"/>
                  </a:cubicBezTo>
                  <a:cubicBezTo>
                    <a:pt x="73" y="67"/>
                    <a:pt x="74" y="65"/>
                    <a:pt x="75" y="64"/>
                  </a:cubicBezTo>
                  <a:cubicBezTo>
                    <a:pt x="77" y="61"/>
                    <a:pt x="78" y="58"/>
                    <a:pt x="79" y="55"/>
                  </a:cubicBezTo>
                  <a:cubicBezTo>
                    <a:pt x="81" y="51"/>
                    <a:pt x="82" y="46"/>
                    <a:pt x="82" y="41"/>
                  </a:cubicBezTo>
                  <a:cubicBezTo>
                    <a:pt x="82" y="40"/>
                    <a:pt x="82" y="38"/>
                    <a:pt x="82" y="37"/>
                  </a:cubicBezTo>
                  <a:cubicBezTo>
                    <a:pt x="81" y="36"/>
                    <a:pt x="81" y="34"/>
                    <a:pt x="81" y="33"/>
                  </a:cubicBezTo>
                  <a:cubicBezTo>
                    <a:pt x="80" y="30"/>
                    <a:pt x="80" y="28"/>
                    <a:pt x="79" y="25"/>
                  </a:cubicBezTo>
                  <a:cubicBezTo>
                    <a:pt x="78" y="24"/>
                    <a:pt x="78" y="23"/>
                    <a:pt x="77" y="22"/>
                  </a:cubicBezTo>
                  <a:cubicBezTo>
                    <a:pt x="76" y="20"/>
                    <a:pt x="76" y="19"/>
                    <a:pt x="75" y="18"/>
                  </a:cubicBezTo>
                  <a:cubicBezTo>
                    <a:pt x="74" y="17"/>
                    <a:pt x="73" y="15"/>
                    <a:pt x="71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30" y="0"/>
                    <a:pt x="19" y="5"/>
                    <a:pt x="12" y="13"/>
                  </a:cubicBezTo>
                  <a:cubicBezTo>
                    <a:pt x="11" y="14"/>
                    <a:pt x="10" y="14"/>
                    <a:pt x="10" y="15"/>
                  </a:cubicBezTo>
                  <a:cubicBezTo>
                    <a:pt x="9" y="16"/>
                    <a:pt x="8" y="17"/>
                    <a:pt x="7" y="18"/>
                  </a:cubicBezTo>
                  <a:cubicBezTo>
                    <a:pt x="7" y="19"/>
                    <a:pt x="6" y="20"/>
                    <a:pt x="5" y="22"/>
                  </a:cubicBezTo>
                  <a:cubicBezTo>
                    <a:pt x="5" y="23"/>
                    <a:pt x="4" y="24"/>
                    <a:pt x="4" y="25"/>
                  </a:cubicBezTo>
                  <a:cubicBezTo>
                    <a:pt x="3" y="28"/>
                    <a:pt x="2" y="30"/>
                    <a:pt x="1" y="33"/>
                  </a:cubicBezTo>
                  <a:cubicBezTo>
                    <a:pt x="1" y="34"/>
                    <a:pt x="1" y="36"/>
                    <a:pt x="1" y="37"/>
                  </a:cubicBezTo>
                  <a:cubicBezTo>
                    <a:pt x="0" y="38"/>
                    <a:pt x="0" y="40"/>
                    <a:pt x="0" y="41"/>
                  </a:cubicBezTo>
                  <a:cubicBezTo>
                    <a:pt x="0" y="46"/>
                    <a:pt x="1" y="51"/>
                    <a:pt x="3" y="55"/>
                  </a:cubicBezTo>
                  <a:cubicBezTo>
                    <a:pt x="4" y="57"/>
                    <a:pt x="4" y="59"/>
                    <a:pt x="5" y="60"/>
                  </a:cubicBezTo>
                  <a:close/>
                  <a:moveTo>
                    <a:pt x="41" y="12"/>
                  </a:moveTo>
                  <a:cubicBezTo>
                    <a:pt x="57" y="12"/>
                    <a:pt x="70" y="25"/>
                    <a:pt x="70" y="41"/>
                  </a:cubicBezTo>
                  <a:cubicBezTo>
                    <a:pt x="70" y="57"/>
                    <a:pt x="57" y="70"/>
                    <a:pt x="41" y="70"/>
                  </a:cubicBezTo>
                  <a:cubicBezTo>
                    <a:pt x="25" y="70"/>
                    <a:pt x="12" y="57"/>
                    <a:pt x="12" y="41"/>
                  </a:cubicBezTo>
                  <a:cubicBezTo>
                    <a:pt x="12" y="25"/>
                    <a:pt x="2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30" name="Freeform 43"/>
            <p:cNvSpPr>
              <a:spLocks noEditPoints="1"/>
            </p:cNvSpPr>
            <p:nvPr/>
          </p:nvSpPr>
          <p:spPr bwMode="auto">
            <a:xfrm>
              <a:off x="6019801" y="3589338"/>
              <a:ext cx="684213" cy="688975"/>
            </a:xfrm>
            <a:custGeom>
              <a:avLst/>
              <a:gdLst>
                <a:gd name="T0" fmla="*/ 119 w 238"/>
                <a:gd name="T1" fmla="*/ 0 h 239"/>
                <a:gd name="T2" fmla="*/ 0 w 238"/>
                <a:gd name="T3" fmla="*/ 119 h 239"/>
                <a:gd name="T4" fmla="*/ 119 w 238"/>
                <a:gd name="T5" fmla="*/ 239 h 239"/>
                <a:gd name="T6" fmla="*/ 238 w 238"/>
                <a:gd name="T7" fmla="*/ 119 h 239"/>
                <a:gd name="T8" fmla="*/ 119 w 238"/>
                <a:gd name="T9" fmla="*/ 0 h 239"/>
                <a:gd name="T10" fmla="*/ 139 w 238"/>
                <a:gd name="T11" fmla="*/ 66 h 239"/>
                <a:gd name="T12" fmla="*/ 166 w 238"/>
                <a:gd name="T13" fmla="*/ 66 h 239"/>
                <a:gd name="T14" fmla="*/ 166 w 238"/>
                <a:gd name="T15" fmla="*/ 78 h 239"/>
                <a:gd name="T16" fmla="*/ 139 w 238"/>
                <a:gd name="T17" fmla="*/ 78 h 239"/>
                <a:gd name="T18" fmla="*/ 139 w 238"/>
                <a:gd name="T19" fmla="*/ 66 h 239"/>
                <a:gd name="T20" fmla="*/ 182 w 238"/>
                <a:gd name="T21" fmla="*/ 186 h 239"/>
                <a:gd name="T22" fmla="*/ 40 w 238"/>
                <a:gd name="T23" fmla="*/ 186 h 239"/>
                <a:gd name="T24" fmla="*/ 40 w 238"/>
                <a:gd name="T25" fmla="*/ 82 h 239"/>
                <a:gd name="T26" fmla="*/ 182 w 238"/>
                <a:gd name="T27" fmla="*/ 82 h 239"/>
                <a:gd name="T28" fmla="*/ 182 w 238"/>
                <a:gd name="T29" fmla="*/ 18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239">
                  <a:moveTo>
                    <a:pt x="119" y="0"/>
                  </a:moveTo>
                  <a:cubicBezTo>
                    <a:pt x="53" y="0"/>
                    <a:pt x="0" y="54"/>
                    <a:pt x="0" y="119"/>
                  </a:cubicBezTo>
                  <a:cubicBezTo>
                    <a:pt x="0" y="185"/>
                    <a:pt x="53" y="239"/>
                    <a:pt x="119" y="239"/>
                  </a:cubicBezTo>
                  <a:cubicBezTo>
                    <a:pt x="185" y="239"/>
                    <a:pt x="238" y="185"/>
                    <a:pt x="238" y="119"/>
                  </a:cubicBezTo>
                  <a:cubicBezTo>
                    <a:pt x="238" y="54"/>
                    <a:pt x="185" y="0"/>
                    <a:pt x="119" y="0"/>
                  </a:cubicBezTo>
                  <a:close/>
                  <a:moveTo>
                    <a:pt x="139" y="66"/>
                  </a:moveTo>
                  <a:cubicBezTo>
                    <a:pt x="166" y="66"/>
                    <a:pt x="166" y="66"/>
                    <a:pt x="166" y="66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39" y="78"/>
                    <a:pt x="139" y="78"/>
                    <a:pt x="139" y="78"/>
                  </a:cubicBezTo>
                  <a:lnTo>
                    <a:pt x="139" y="66"/>
                  </a:lnTo>
                  <a:close/>
                  <a:moveTo>
                    <a:pt x="182" y="186"/>
                  </a:moveTo>
                  <a:cubicBezTo>
                    <a:pt x="40" y="186"/>
                    <a:pt x="40" y="186"/>
                    <a:pt x="40" y="18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182" y="82"/>
                    <a:pt x="182" y="82"/>
                    <a:pt x="182" y="82"/>
                  </a:cubicBezTo>
                  <a:lnTo>
                    <a:pt x="18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31" name="Rectangle 44"/>
            <p:cNvSpPr>
              <a:spLocks noChangeArrowheads="1"/>
            </p:cNvSpPr>
            <p:nvPr/>
          </p:nvSpPr>
          <p:spPr bwMode="auto">
            <a:xfrm>
              <a:off x="6416676" y="3860800"/>
              <a:ext cx="841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32" name="原创设计师QQ598969553      _12"/>
          <p:cNvSpPr>
            <a:spLocks noEditPoints="1"/>
          </p:cNvSpPr>
          <p:nvPr/>
        </p:nvSpPr>
        <p:spPr bwMode="auto">
          <a:xfrm>
            <a:off x="1389063" y="1347788"/>
            <a:ext cx="596900" cy="598487"/>
          </a:xfrm>
          <a:custGeom>
            <a:avLst/>
            <a:gdLst>
              <a:gd name="T0" fmla="*/ 0 w 342"/>
              <a:gd name="T1" fmla="*/ 171 h 342"/>
              <a:gd name="T2" fmla="*/ 342 w 342"/>
              <a:gd name="T3" fmla="*/ 171 h 342"/>
              <a:gd name="T4" fmla="*/ 48 w 342"/>
              <a:gd name="T5" fmla="*/ 140 h 342"/>
              <a:gd name="T6" fmla="*/ 108 w 342"/>
              <a:gd name="T7" fmla="*/ 164 h 342"/>
              <a:gd name="T8" fmla="*/ 48 w 342"/>
              <a:gd name="T9" fmla="*/ 140 h 342"/>
              <a:gd name="T10" fmla="*/ 109 w 342"/>
              <a:gd name="T11" fmla="*/ 171 h 342"/>
              <a:gd name="T12" fmla="*/ 66 w 342"/>
              <a:gd name="T13" fmla="*/ 209 h 342"/>
              <a:gd name="T14" fmla="*/ 95 w 342"/>
              <a:gd name="T15" fmla="*/ 283 h 342"/>
              <a:gd name="T16" fmla="*/ 95 w 342"/>
              <a:gd name="T17" fmla="*/ 245 h 342"/>
              <a:gd name="T18" fmla="*/ 95 w 342"/>
              <a:gd name="T19" fmla="*/ 283 h 342"/>
              <a:gd name="T20" fmla="*/ 67 w 342"/>
              <a:gd name="T21" fmla="*/ 216 h 342"/>
              <a:gd name="T22" fmla="*/ 114 w 342"/>
              <a:gd name="T23" fmla="*/ 239 h 342"/>
              <a:gd name="T24" fmla="*/ 169 w 342"/>
              <a:gd name="T25" fmla="*/ 239 h 342"/>
              <a:gd name="T26" fmla="*/ 120 w 342"/>
              <a:gd name="T27" fmla="*/ 216 h 342"/>
              <a:gd name="T28" fmla="*/ 169 w 342"/>
              <a:gd name="T29" fmla="*/ 239 h 342"/>
              <a:gd name="T30" fmla="*/ 119 w 342"/>
              <a:gd name="T31" fmla="*/ 209 h 342"/>
              <a:gd name="T32" fmla="*/ 175 w 342"/>
              <a:gd name="T33" fmla="*/ 171 h 342"/>
              <a:gd name="T34" fmla="*/ 116 w 342"/>
              <a:gd name="T35" fmla="*/ 164 h 342"/>
              <a:gd name="T36" fmla="*/ 177 w 342"/>
              <a:gd name="T37" fmla="*/ 140 h 342"/>
              <a:gd name="T38" fmla="*/ 116 w 342"/>
              <a:gd name="T39" fmla="*/ 164 h 342"/>
              <a:gd name="T40" fmla="*/ 177 w 342"/>
              <a:gd name="T41" fmla="*/ 264 h 342"/>
              <a:gd name="T42" fmla="*/ 215 w 342"/>
              <a:gd name="T43" fmla="*/ 264 h 342"/>
              <a:gd name="T44" fmla="*/ 217 w 342"/>
              <a:gd name="T45" fmla="*/ 239 h 342"/>
              <a:gd name="T46" fmla="*/ 178 w 342"/>
              <a:gd name="T47" fmla="*/ 216 h 342"/>
              <a:gd name="T48" fmla="*/ 217 w 342"/>
              <a:gd name="T49" fmla="*/ 239 h 342"/>
              <a:gd name="T50" fmla="*/ 179 w 342"/>
              <a:gd name="T51" fmla="*/ 209 h 342"/>
              <a:gd name="T52" fmla="*/ 235 w 342"/>
              <a:gd name="T53" fmla="*/ 171 h 342"/>
              <a:gd name="T54" fmla="*/ 283 w 342"/>
              <a:gd name="T55" fmla="*/ 126 h 342"/>
              <a:gd name="T56" fmla="*/ 241 w 342"/>
              <a:gd name="T57" fmla="*/ 149 h 342"/>
              <a:gd name="T58" fmla="*/ 182 w 342"/>
              <a:gd name="T59" fmla="*/ 164 h 342"/>
              <a:gd name="T60" fmla="*/ 220 w 342"/>
              <a:gd name="T61" fmla="*/ 140 h 342"/>
              <a:gd name="T62" fmla="*/ 252 w 342"/>
              <a:gd name="T63" fmla="*/ 107 h 342"/>
              <a:gd name="T64" fmla="*/ 260 w 342"/>
              <a:gd name="T65" fmla="*/ 103 h 342"/>
              <a:gd name="T66" fmla="*/ 283 w 342"/>
              <a:gd name="T67" fmla="*/ 126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2" h="342">
                <a:moveTo>
                  <a:pt x="171" y="0"/>
                </a:moveTo>
                <a:cubicBezTo>
                  <a:pt x="76" y="0"/>
                  <a:pt x="0" y="77"/>
                  <a:pt x="0" y="171"/>
                </a:cubicBezTo>
                <a:cubicBezTo>
                  <a:pt x="0" y="266"/>
                  <a:pt x="76" y="342"/>
                  <a:pt x="171" y="342"/>
                </a:cubicBezTo>
                <a:cubicBezTo>
                  <a:pt x="265" y="342"/>
                  <a:pt x="342" y="266"/>
                  <a:pt x="342" y="171"/>
                </a:cubicBezTo>
                <a:cubicBezTo>
                  <a:pt x="342" y="77"/>
                  <a:pt x="265" y="0"/>
                  <a:pt x="171" y="0"/>
                </a:cubicBezTo>
                <a:close/>
                <a:moveTo>
                  <a:pt x="48" y="140"/>
                </a:moveTo>
                <a:cubicBezTo>
                  <a:pt x="106" y="140"/>
                  <a:pt x="106" y="140"/>
                  <a:pt x="106" y="140"/>
                </a:cubicBezTo>
                <a:cubicBezTo>
                  <a:pt x="108" y="164"/>
                  <a:pt x="108" y="164"/>
                  <a:pt x="108" y="164"/>
                </a:cubicBezTo>
                <a:cubicBezTo>
                  <a:pt x="54" y="164"/>
                  <a:pt x="54" y="164"/>
                  <a:pt x="54" y="164"/>
                </a:cubicBezTo>
                <a:lnTo>
                  <a:pt x="48" y="140"/>
                </a:lnTo>
                <a:close/>
                <a:moveTo>
                  <a:pt x="56" y="171"/>
                </a:moveTo>
                <a:cubicBezTo>
                  <a:pt x="109" y="171"/>
                  <a:pt x="109" y="171"/>
                  <a:pt x="109" y="171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66" y="209"/>
                  <a:pt x="66" y="209"/>
                  <a:pt x="66" y="209"/>
                </a:cubicBezTo>
                <a:lnTo>
                  <a:pt x="56" y="171"/>
                </a:lnTo>
                <a:close/>
                <a:moveTo>
                  <a:pt x="95" y="283"/>
                </a:moveTo>
                <a:cubicBezTo>
                  <a:pt x="85" y="283"/>
                  <a:pt x="76" y="275"/>
                  <a:pt x="76" y="264"/>
                </a:cubicBezTo>
                <a:cubicBezTo>
                  <a:pt x="76" y="254"/>
                  <a:pt x="85" y="245"/>
                  <a:pt x="95" y="245"/>
                </a:cubicBezTo>
                <a:cubicBezTo>
                  <a:pt x="106" y="245"/>
                  <a:pt x="114" y="254"/>
                  <a:pt x="114" y="264"/>
                </a:cubicBezTo>
                <a:cubicBezTo>
                  <a:pt x="114" y="275"/>
                  <a:pt x="106" y="283"/>
                  <a:pt x="95" y="283"/>
                </a:cubicBezTo>
                <a:close/>
                <a:moveTo>
                  <a:pt x="73" y="239"/>
                </a:moveTo>
                <a:cubicBezTo>
                  <a:pt x="67" y="216"/>
                  <a:pt x="67" y="216"/>
                  <a:pt x="67" y="216"/>
                </a:cubicBezTo>
                <a:cubicBezTo>
                  <a:pt x="113" y="216"/>
                  <a:pt x="113" y="216"/>
                  <a:pt x="113" y="216"/>
                </a:cubicBezTo>
                <a:cubicBezTo>
                  <a:pt x="114" y="239"/>
                  <a:pt x="114" y="239"/>
                  <a:pt x="114" y="239"/>
                </a:cubicBezTo>
                <a:lnTo>
                  <a:pt x="73" y="239"/>
                </a:lnTo>
                <a:close/>
                <a:moveTo>
                  <a:pt x="169" y="239"/>
                </a:moveTo>
                <a:cubicBezTo>
                  <a:pt x="122" y="239"/>
                  <a:pt x="122" y="239"/>
                  <a:pt x="122" y="239"/>
                </a:cubicBezTo>
                <a:cubicBezTo>
                  <a:pt x="120" y="216"/>
                  <a:pt x="120" y="216"/>
                  <a:pt x="120" y="216"/>
                </a:cubicBezTo>
                <a:cubicBezTo>
                  <a:pt x="171" y="216"/>
                  <a:pt x="171" y="216"/>
                  <a:pt x="171" y="216"/>
                </a:cubicBezTo>
                <a:lnTo>
                  <a:pt x="169" y="239"/>
                </a:lnTo>
                <a:close/>
                <a:moveTo>
                  <a:pt x="171" y="209"/>
                </a:moveTo>
                <a:cubicBezTo>
                  <a:pt x="119" y="209"/>
                  <a:pt x="119" y="209"/>
                  <a:pt x="119" y="209"/>
                </a:cubicBezTo>
                <a:cubicBezTo>
                  <a:pt x="116" y="171"/>
                  <a:pt x="116" y="171"/>
                  <a:pt x="116" y="171"/>
                </a:cubicBezTo>
                <a:cubicBezTo>
                  <a:pt x="175" y="171"/>
                  <a:pt x="175" y="171"/>
                  <a:pt x="175" y="171"/>
                </a:cubicBezTo>
                <a:lnTo>
                  <a:pt x="171" y="209"/>
                </a:lnTo>
                <a:close/>
                <a:moveTo>
                  <a:pt x="116" y="164"/>
                </a:moveTo>
                <a:cubicBezTo>
                  <a:pt x="114" y="140"/>
                  <a:pt x="114" y="140"/>
                  <a:pt x="114" y="140"/>
                </a:cubicBezTo>
                <a:cubicBezTo>
                  <a:pt x="177" y="140"/>
                  <a:pt x="177" y="140"/>
                  <a:pt x="177" y="140"/>
                </a:cubicBezTo>
                <a:cubicBezTo>
                  <a:pt x="175" y="164"/>
                  <a:pt x="175" y="164"/>
                  <a:pt x="175" y="164"/>
                </a:cubicBezTo>
                <a:lnTo>
                  <a:pt x="116" y="164"/>
                </a:lnTo>
                <a:close/>
                <a:moveTo>
                  <a:pt x="196" y="283"/>
                </a:moveTo>
                <a:cubicBezTo>
                  <a:pt x="185" y="283"/>
                  <a:pt x="177" y="275"/>
                  <a:pt x="177" y="264"/>
                </a:cubicBezTo>
                <a:cubicBezTo>
                  <a:pt x="177" y="254"/>
                  <a:pt x="185" y="245"/>
                  <a:pt x="196" y="245"/>
                </a:cubicBezTo>
                <a:cubicBezTo>
                  <a:pt x="206" y="245"/>
                  <a:pt x="215" y="254"/>
                  <a:pt x="215" y="264"/>
                </a:cubicBezTo>
                <a:cubicBezTo>
                  <a:pt x="215" y="275"/>
                  <a:pt x="206" y="283"/>
                  <a:pt x="196" y="283"/>
                </a:cubicBezTo>
                <a:close/>
                <a:moveTo>
                  <a:pt x="217" y="239"/>
                </a:moveTo>
                <a:cubicBezTo>
                  <a:pt x="176" y="239"/>
                  <a:pt x="176" y="239"/>
                  <a:pt x="176" y="239"/>
                </a:cubicBezTo>
                <a:cubicBezTo>
                  <a:pt x="178" y="216"/>
                  <a:pt x="178" y="216"/>
                  <a:pt x="178" y="216"/>
                </a:cubicBezTo>
                <a:cubicBezTo>
                  <a:pt x="223" y="216"/>
                  <a:pt x="223" y="216"/>
                  <a:pt x="223" y="216"/>
                </a:cubicBezTo>
                <a:lnTo>
                  <a:pt x="217" y="239"/>
                </a:lnTo>
                <a:close/>
                <a:moveTo>
                  <a:pt x="225" y="209"/>
                </a:moveTo>
                <a:cubicBezTo>
                  <a:pt x="179" y="209"/>
                  <a:pt x="179" y="209"/>
                  <a:pt x="179" y="209"/>
                </a:cubicBezTo>
                <a:cubicBezTo>
                  <a:pt x="182" y="171"/>
                  <a:pt x="182" y="171"/>
                  <a:pt x="182" y="171"/>
                </a:cubicBezTo>
                <a:cubicBezTo>
                  <a:pt x="235" y="171"/>
                  <a:pt x="235" y="171"/>
                  <a:pt x="235" y="171"/>
                </a:cubicBezTo>
                <a:lnTo>
                  <a:pt x="225" y="209"/>
                </a:lnTo>
                <a:close/>
                <a:moveTo>
                  <a:pt x="283" y="126"/>
                </a:moveTo>
                <a:cubicBezTo>
                  <a:pt x="264" y="126"/>
                  <a:pt x="264" y="126"/>
                  <a:pt x="264" y="126"/>
                </a:cubicBezTo>
                <a:cubicBezTo>
                  <a:pt x="256" y="133"/>
                  <a:pt x="249" y="141"/>
                  <a:pt x="241" y="149"/>
                </a:cubicBezTo>
                <a:cubicBezTo>
                  <a:pt x="237" y="164"/>
                  <a:pt x="237" y="164"/>
                  <a:pt x="237" y="164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4" y="140"/>
                  <a:pt x="184" y="140"/>
                  <a:pt x="184" y="14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221" y="139"/>
                  <a:pt x="221" y="138"/>
                  <a:pt x="222" y="137"/>
                </a:cubicBezTo>
                <a:cubicBezTo>
                  <a:pt x="232" y="127"/>
                  <a:pt x="242" y="117"/>
                  <a:pt x="252" y="107"/>
                </a:cubicBezTo>
                <a:cubicBezTo>
                  <a:pt x="252" y="107"/>
                  <a:pt x="253" y="106"/>
                  <a:pt x="254" y="105"/>
                </a:cubicBezTo>
                <a:cubicBezTo>
                  <a:pt x="256" y="104"/>
                  <a:pt x="258" y="103"/>
                  <a:pt x="260" y="103"/>
                </a:cubicBezTo>
                <a:cubicBezTo>
                  <a:pt x="283" y="103"/>
                  <a:pt x="283" y="103"/>
                  <a:pt x="283" y="103"/>
                </a:cubicBezTo>
                <a:cubicBezTo>
                  <a:pt x="297" y="103"/>
                  <a:pt x="297" y="126"/>
                  <a:pt x="283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33" name="原创设计师QQ598969553      _13"/>
          <p:cNvGrpSpPr/>
          <p:nvPr/>
        </p:nvGrpSpPr>
        <p:grpSpPr>
          <a:xfrm>
            <a:off x="3152047" y="3663918"/>
            <a:ext cx="616756" cy="616756"/>
            <a:chOff x="8089901" y="4441825"/>
            <a:chExt cx="1016000" cy="1016000"/>
          </a:xfrm>
          <a:solidFill>
            <a:schemeClr val="accent2"/>
          </a:solidFill>
        </p:grpSpPr>
        <p:sp>
          <p:nvSpPr>
            <p:cNvPr id="34" name="Rectangle 46"/>
            <p:cNvSpPr>
              <a:spLocks noChangeArrowheads="1"/>
            </p:cNvSpPr>
            <p:nvPr/>
          </p:nvSpPr>
          <p:spPr bwMode="auto">
            <a:xfrm>
              <a:off x="8507413" y="4703763"/>
              <a:ext cx="255588" cy="134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35" name="Freeform 47"/>
            <p:cNvSpPr>
              <a:spLocks noEditPoints="1"/>
            </p:cNvSpPr>
            <p:nvPr/>
          </p:nvSpPr>
          <p:spPr bwMode="auto">
            <a:xfrm>
              <a:off x="8089901" y="4441825"/>
              <a:ext cx="1016000" cy="1016000"/>
            </a:xfrm>
            <a:custGeom>
              <a:avLst/>
              <a:gdLst>
                <a:gd name="T0" fmla="*/ 176 w 353"/>
                <a:gd name="T1" fmla="*/ 0 h 353"/>
                <a:gd name="T2" fmla="*/ 0 w 353"/>
                <a:gd name="T3" fmla="*/ 176 h 353"/>
                <a:gd name="T4" fmla="*/ 176 w 353"/>
                <a:gd name="T5" fmla="*/ 353 h 353"/>
                <a:gd name="T6" fmla="*/ 353 w 353"/>
                <a:gd name="T7" fmla="*/ 176 h 353"/>
                <a:gd name="T8" fmla="*/ 176 w 353"/>
                <a:gd name="T9" fmla="*/ 0 h 353"/>
                <a:gd name="T10" fmla="*/ 271 w 353"/>
                <a:gd name="T11" fmla="*/ 280 h 353"/>
                <a:gd name="T12" fmla="*/ 107 w 353"/>
                <a:gd name="T13" fmla="*/ 280 h 353"/>
                <a:gd name="T14" fmla="*/ 107 w 353"/>
                <a:gd name="T15" fmla="*/ 257 h 353"/>
                <a:gd name="T16" fmla="*/ 98 w 353"/>
                <a:gd name="T17" fmla="*/ 259 h 353"/>
                <a:gd name="T18" fmla="*/ 93 w 353"/>
                <a:gd name="T19" fmla="*/ 278 h 353"/>
                <a:gd name="T20" fmla="*/ 82 w 353"/>
                <a:gd name="T21" fmla="*/ 278 h 353"/>
                <a:gd name="T22" fmla="*/ 89 w 353"/>
                <a:gd name="T23" fmla="*/ 251 h 353"/>
                <a:gd name="T24" fmla="*/ 107 w 353"/>
                <a:gd name="T25" fmla="*/ 245 h 353"/>
                <a:gd name="T26" fmla="*/ 107 w 353"/>
                <a:gd name="T27" fmla="*/ 213 h 353"/>
                <a:gd name="T28" fmla="*/ 98 w 353"/>
                <a:gd name="T29" fmla="*/ 215 h 353"/>
                <a:gd name="T30" fmla="*/ 93 w 353"/>
                <a:gd name="T31" fmla="*/ 234 h 353"/>
                <a:gd name="T32" fmla="*/ 82 w 353"/>
                <a:gd name="T33" fmla="*/ 234 h 353"/>
                <a:gd name="T34" fmla="*/ 89 w 353"/>
                <a:gd name="T35" fmla="*/ 207 h 353"/>
                <a:gd name="T36" fmla="*/ 107 w 353"/>
                <a:gd name="T37" fmla="*/ 201 h 353"/>
                <a:gd name="T38" fmla="*/ 107 w 353"/>
                <a:gd name="T39" fmla="*/ 169 h 353"/>
                <a:gd name="T40" fmla="*/ 98 w 353"/>
                <a:gd name="T41" fmla="*/ 171 h 353"/>
                <a:gd name="T42" fmla="*/ 93 w 353"/>
                <a:gd name="T43" fmla="*/ 190 h 353"/>
                <a:gd name="T44" fmla="*/ 82 w 353"/>
                <a:gd name="T45" fmla="*/ 190 h 353"/>
                <a:gd name="T46" fmla="*/ 89 w 353"/>
                <a:gd name="T47" fmla="*/ 163 h 353"/>
                <a:gd name="T48" fmla="*/ 107 w 353"/>
                <a:gd name="T49" fmla="*/ 157 h 353"/>
                <a:gd name="T50" fmla="*/ 107 w 353"/>
                <a:gd name="T51" fmla="*/ 125 h 353"/>
                <a:gd name="T52" fmla="*/ 98 w 353"/>
                <a:gd name="T53" fmla="*/ 127 h 353"/>
                <a:gd name="T54" fmla="*/ 93 w 353"/>
                <a:gd name="T55" fmla="*/ 146 h 353"/>
                <a:gd name="T56" fmla="*/ 82 w 353"/>
                <a:gd name="T57" fmla="*/ 146 h 353"/>
                <a:gd name="T58" fmla="*/ 89 w 353"/>
                <a:gd name="T59" fmla="*/ 119 h 353"/>
                <a:gd name="T60" fmla="*/ 107 w 353"/>
                <a:gd name="T61" fmla="*/ 113 h 353"/>
                <a:gd name="T62" fmla="*/ 107 w 353"/>
                <a:gd name="T63" fmla="*/ 81 h 353"/>
                <a:gd name="T64" fmla="*/ 98 w 353"/>
                <a:gd name="T65" fmla="*/ 83 h 353"/>
                <a:gd name="T66" fmla="*/ 93 w 353"/>
                <a:gd name="T67" fmla="*/ 102 h 353"/>
                <a:gd name="T68" fmla="*/ 82 w 353"/>
                <a:gd name="T69" fmla="*/ 102 h 353"/>
                <a:gd name="T70" fmla="*/ 89 w 353"/>
                <a:gd name="T71" fmla="*/ 75 h 353"/>
                <a:gd name="T72" fmla="*/ 107 w 353"/>
                <a:gd name="T73" fmla="*/ 69 h 353"/>
                <a:gd name="T74" fmla="*/ 107 w 353"/>
                <a:gd name="T75" fmla="*/ 69 h 353"/>
                <a:gd name="T76" fmla="*/ 271 w 353"/>
                <a:gd name="T77" fmla="*/ 69 h 353"/>
                <a:gd name="T78" fmla="*/ 271 w 353"/>
                <a:gd name="T79" fmla="*/ 28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3" h="353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3"/>
                    <a:pt x="176" y="353"/>
                  </a:cubicBezTo>
                  <a:cubicBezTo>
                    <a:pt x="274" y="353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271" y="280"/>
                  </a:moveTo>
                  <a:cubicBezTo>
                    <a:pt x="107" y="280"/>
                    <a:pt x="107" y="280"/>
                    <a:pt x="107" y="280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4" y="257"/>
                    <a:pt x="100" y="257"/>
                    <a:pt x="98" y="259"/>
                  </a:cubicBezTo>
                  <a:cubicBezTo>
                    <a:pt x="92" y="263"/>
                    <a:pt x="93" y="272"/>
                    <a:pt x="93" y="278"/>
                  </a:cubicBezTo>
                  <a:cubicBezTo>
                    <a:pt x="94" y="285"/>
                    <a:pt x="82" y="285"/>
                    <a:pt x="82" y="278"/>
                  </a:cubicBezTo>
                  <a:cubicBezTo>
                    <a:pt x="81" y="268"/>
                    <a:pt x="82" y="258"/>
                    <a:pt x="89" y="251"/>
                  </a:cubicBezTo>
                  <a:cubicBezTo>
                    <a:pt x="94" y="247"/>
                    <a:pt x="101" y="245"/>
                    <a:pt x="107" y="245"/>
                  </a:cubicBezTo>
                  <a:cubicBezTo>
                    <a:pt x="107" y="213"/>
                    <a:pt x="107" y="213"/>
                    <a:pt x="107" y="213"/>
                  </a:cubicBezTo>
                  <a:cubicBezTo>
                    <a:pt x="104" y="213"/>
                    <a:pt x="100" y="213"/>
                    <a:pt x="98" y="215"/>
                  </a:cubicBezTo>
                  <a:cubicBezTo>
                    <a:pt x="92" y="219"/>
                    <a:pt x="93" y="228"/>
                    <a:pt x="93" y="234"/>
                  </a:cubicBezTo>
                  <a:cubicBezTo>
                    <a:pt x="94" y="241"/>
                    <a:pt x="82" y="241"/>
                    <a:pt x="82" y="234"/>
                  </a:cubicBezTo>
                  <a:cubicBezTo>
                    <a:pt x="81" y="224"/>
                    <a:pt x="82" y="214"/>
                    <a:pt x="89" y="207"/>
                  </a:cubicBezTo>
                  <a:cubicBezTo>
                    <a:pt x="94" y="202"/>
                    <a:pt x="101" y="201"/>
                    <a:pt x="107" y="201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4" y="169"/>
                    <a:pt x="100" y="169"/>
                    <a:pt x="98" y="171"/>
                  </a:cubicBezTo>
                  <a:cubicBezTo>
                    <a:pt x="92" y="175"/>
                    <a:pt x="93" y="184"/>
                    <a:pt x="93" y="190"/>
                  </a:cubicBezTo>
                  <a:cubicBezTo>
                    <a:pt x="94" y="197"/>
                    <a:pt x="82" y="197"/>
                    <a:pt x="82" y="190"/>
                  </a:cubicBezTo>
                  <a:cubicBezTo>
                    <a:pt x="81" y="180"/>
                    <a:pt x="82" y="170"/>
                    <a:pt x="89" y="163"/>
                  </a:cubicBezTo>
                  <a:cubicBezTo>
                    <a:pt x="94" y="158"/>
                    <a:pt x="101" y="157"/>
                    <a:pt x="107" y="157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4" y="125"/>
                    <a:pt x="100" y="125"/>
                    <a:pt x="98" y="127"/>
                  </a:cubicBezTo>
                  <a:cubicBezTo>
                    <a:pt x="92" y="131"/>
                    <a:pt x="93" y="140"/>
                    <a:pt x="93" y="146"/>
                  </a:cubicBezTo>
                  <a:cubicBezTo>
                    <a:pt x="94" y="153"/>
                    <a:pt x="82" y="153"/>
                    <a:pt x="82" y="146"/>
                  </a:cubicBezTo>
                  <a:cubicBezTo>
                    <a:pt x="81" y="136"/>
                    <a:pt x="82" y="126"/>
                    <a:pt x="89" y="119"/>
                  </a:cubicBezTo>
                  <a:cubicBezTo>
                    <a:pt x="94" y="114"/>
                    <a:pt x="101" y="113"/>
                    <a:pt x="107" y="113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4" y="81"/>
                    <a:pt x="100" y="81"/>
                    <a:pt x="98" y="83"/>
                  </a:cubicBezTo>
                  <a:cubicBezTo>
                    <a:pt x="92" y="87"/>
                    <a:pt x="93" y="96"/>
                    <a:pt x="93" y="102"/>
                  </a:cubicBezTo>
                  <a:cubicBezTo>
                    <a:pt x="94" y="109"/>
                    <a:pt x="82" y="109"/>
                    <a:pt x="82" y="102"/>
                  </a:cubicBezTo>
                  <a:cubicBezTo>
                    <a:pt x="81" y="92"/>
                    <a:pt x="82" y="82"/>
                    <a:pt x="89" y="75"/>
                  </a:cubicBezTo>
                  <a:cubicBezTo>
                    <a:pt x="94" y="70"/>
                    <a:pt x="101" y="69"/>
                    <a:pt x="107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271" y="69"/>
                    <a:pt x="271" y="69"/>
                    <a:pt x="271" y="69"/>
                  </a:cubicBezTo>
                  <a:lnTo>
                    <a:pt x="271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36" name="原创设计师QQ598969553      _14"/>
          <p:cNvGrpSpPr/>
          <p:nvPr/>
        </p:nvGrpSpPr>
        <p:grpSpPr>
          <a:xfrm>
            <a:off x="2561310" y="2295493"/>
            <a:ext cx="501114" cy="500151"/>
            <a:chOff x="7116763" y="2187575"/>
            <a:chExt cx="825500" cy="823913"/>
          </a:xfrm>
          <a:solidFill>
            <a:schemeClr val="accent2"/>
          </a:solidFill>
        </p:grpSpPr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7473951" y="2566988"/>
              <a:ext cx="71438" cy="98425"/>
            </a:xfrm>
            <a:custGeom>
              <a:avLst/>
              <a:gdLst>
                <a:gd name="T0" fmla="*/ 0 w 25"/>
                <a:gd name="T1" fmla="*/ 32 h 34"/>
                <a:gd name="T2" fmla="*/ 3 w 25"/>
                <a:gd name="T3" fmla="*/ 34 h 34"/>
                <a:gd name="T4" fmla="*/ 25 w 25"/>
                <a:gd name="T5" fmla="*/ 0 h 34"/>
                <a:gd name="T6" fmla="*/ 13 w 25"/>
                <a:gd name="T7" fmla="*/ 4 h 34"/>
                <a:gd name="T8" fmla="*/ 0 w 25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0" y="32"/>
                  </a:moveTo>
                  <a:cubicBezTo>
                    <a:pt x="0" y="34"/>
                    <a:pt x="2" y="34"/>
                    <a:pt x="3" y="34"/>
                  </a:cubicBezTo>
                  <a:cubicBezTo>
                    <a:pt x="9" y="34"/>
                    <a:pt x="18" y="28"/>
                    <a:pt x="25" y="0"/>
                  </a:cubicBezTo>
                  <a:cubicBezTo>
                    <a:pt x="20" y="0"/>
                    <a:pt x="15" y="2"/>
                    <a:pt x="13" y="4"/>
                  </a:cubicBezTo>
                  <a:cubicBezTo>
                    <a:pt x="6" y="11"/>
                    <a:pt x="0" y="23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7116763" y="2187575"/>
              <a:ext cx="825500" cy="823913"/>
            </a:xfrm>
            <a:custGeom>
              <a:avLst/>
              <a:gdLst>
                <a:gd name="T0" fmla="*/ 143 w 287"/>
                <a:gd name="T1" fmla="*/ 0 h 286"/>
                <a:gd name="T2" fmla="*/ 0 w 287"/>
                <a:gd name="T3" fmla="*/ 143 h 286"/>
                <a:gd name="T4" fmla="*/ 143 w 287"/>
                <a:gd name="T5" fmla="*/ 286 h 286"/>
                <a:gd name="T6" fmla="*/ 287 w 287"/>
                <a:gd name="T7" fmla="*/ 143 h 286"/>
                <a:gd name="T8" fmla="*/ 143 w 287"/>
                <a:gd name="T9" fmla="*/ 0 h 286"/>
                <a:gd name="T10" fmla="*/ 222 w 287"/>
                <a:gd name="T11" fmla="*/ 171 h 286"/>
                <a:gd name="T12" fmla="*/ 180 w 287"/>
                <a:gd name="T13" fmla="*/ 194 h 286"/>
                <a:gd name="T14" fmla="*/ 154 w 287"/>
                <a:gd name="T15" fmla="*/ 184 h 286"/>
                <a:gd name="T16" fmla="*/ 125 w 287"/>
                <a:gd name="T17" fmla="*/ 194 h 286"/>
                <a:gd name="T18" fmla="*/ 91 w 287"/>
                <a:gd name="T19" fmla="*/ 165 h 286"/>
                <a:gd name="T20" fmla="*/ 110 w 287"/>
                <a:gd name="T21" fmla="*/ 120 h 286"/>
                <a:gd name="T22" fmla="*/ 170 w 287"/>
                <a:gd name="T23" fmla="*/ 103 h 286"/>
                <a:gd name="T24" fmla="*/ 180 w 287"/>
                <a:gd name="T25" fmla="*/ 103 h 286"/>
                <a:gd name="T26" fmla="*/ 187 w 287"/>
                <a:gd name="T27" fmla="*/ 104 h 286"/>
                <a:gd name="T28" fmla="*/ 185 w 287"/>
                <a:gd name="T29" fmla="*/ 110 h 286"/>
                <a:gd name="T30" fmla="*/ 178 w 287"/>
                <a:gd name="T31" fmla="*/ 149 h 286"/>
                <a:gd name="T32" fmla="*/ 177 w 287"/>
                <a:gd name="T33" fmla="*/ 151 h 286"/>
                <a:gd name="T34" fmla="*/ 175 w 287"/>
                <a:gd name="T35" fmla="*/ 162 h 286"/>
                <a:gd name="T36" fmla="*/ 181 w 287"/>
                <a:gd name="T37" fmla="*/ 166 h 286"/>
                <a:gd name="T38" fmla="*/ 196 w 287"/>
                <a:gd name="T39" fmla="*/ 154 h 286"/>
                <a:gd name="T40" fmla="*/ 201 w 287"/>
                <a:gd name="T41" fmla="*/ 131 h 286"/>
                <a:gd name="T42" fmla="*/ 186 w 287"/>
                <a:gd name="T43" fmla="*/ 94 h 286"/>
                <a:gd name="T44" fmla="*/ 146 w 287"/>
                <a:gd name="T45" fmla="*/ 80 h 286"/>
                <a:gd name="T46" fmla="*/ 79 w 287"/>
                <a:gd name="T47" fmla="*/ 161 h 286"/>
                <a:gd name="T48" fmla="*/ 94 w 287"/>
                <a:gd name="T49" fmla="*/ 199 h 286"/>
                <a:gd name="T50" fmla="*/ 135 w 287"/>
                <a:gd name="T51" fmla="*/ 213 h 286"/>
                <a:gd name="T52" fmla="*/ 201 w 287"/>
                <a:gd name="T53" fmla="*/ 193 h 286"/>
                <a:gd name="T54" fmla="*/ 206 w 287"/>
                <a:gd name="T55" fmla="*/ 191 h 286"/>
                <a:gd name="T56" fmla="*/ 208 w 287"/>
                <a:gd name="T57" fmla="*/ 196 h 286"/>
                <a:gd name="T58" fmla="*/ 216 w 287"/>
                <a:gd name="T59" fmla="*/ 212 h 286"/>
                <a:gd name="T60" fmla="*/ 218 w 287"/>
                <a:gd name="T61" fmla="*/ 217 h 286"/>
                <a:gd name="T62" fmla="*/ 214 w 287"/>
                <a:gd name="T63" fmla="*/ 219 h 286"/>
                <a:gd name="T64" fmla="*/ 133 w 287"/>
                <a:gd name="T65" fmla="*/ 240 h 286"/>
                <a:gd name="T66" fmla="*/ 74 w 287"/>
                <a:gd name="T67" fmla="*/ 221 h 286"/>
                <a:gd name="T68" fmla="*/ 46 w 287"/>
                <a:gd name="T69" fmla="*/ 160 h 286"/>
                <a:gd name="T70" fmla="*/ 71 w 287"/>
                <a:gd name="T71" fmla="*/ 88 h 286"/>
                <a:gd name="T72" fmla="*/ 148 w 287"/>
                <a:gd name="T73" fmla="*/ 52 h 286"/>
                <a:gd name="T74" fmla="*/ 204 w 287"/>
                <a:gd name="T75" fmla="*/ 70 h 286"/>
                <a:gd name="T76" fmla="*/ 234 w 287"/>
                <a:gd name="T77" fmla="*/ 129 h 286"/>
                <a:gd name="T78" fmla="*/ 222 w 287"/>
                <a:gd name="T79" fmla="*/ 17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6"/>
                    <a:pt x="143" y="286"/>
                  </a:cubicBezTo>
                  <a:cubicBezTo>
                    <a:pt x="223" y="286"/>
                    <a:pt x="287" y="222"/>
                    <a:pt x="287" y="143"/>
                  </a:cubicBezTo>
                  <a:cubicBezTo>
                    <a:pt x="287" y="64"/>
                    <a:pt x="223" y="0"/>
                    <a:pt x="143" y="0"/>
                  </a:cubicBezTo>
                  <a:close/>
                  <a:moveTo>
                    <a:pt x="222" y="171"/>
                  </a:moveTo>
                  <a:cubicBezTo>
                    <a:pt x="212" y="186"/>
                    <a:pt x="198" y="194"/>
                    <a:pt x="180" y="194"/>
                  </a:cubicBezTo>
                  <a:cubicBezTo>
                    <a:pt x="167" y="194"/>
                    <a:pt x="161" y="190"/>
                    <a:pt x="154" y="184"/>
                  </a:cubicBezTo>
                  <a:cubicBezTo>
                    <a:pt x="146" y="190"/>
                    <a:pt x="138" y="194"/>
                    <a:pt x="125" y="194"/>
                  </a:cubicBezTo>
                  <a:cubicBezTo>
                    <a:pt x="105" y="194"/>
                    <a:pt x="91" y="182"/>
                    <a:pt x="91" y="165"/>
                  </a:cubicBezTo>
                  <a:cubicBezTo>
                    <a:pt x="91" y="150"/>
                    <a:pt x="99" y="132"/>
                    <a:pt x="110" y="120"/>
                  </a:cubicBezTo>
                  <a:cubicBezTo>
                    <a:pt x="119" y="110"/>
                    <a:pt x="133" y="103"/>
                    <a:pt x="170" y="103"/>
                  </a:cubicBezTo>
                  <a:cubicBezTo>
                    <a:pt x="173" y="103"/>
                    <a:pt x="177" y="103"/>
                    <a:pt x="180" y="103"/>
                  </a:cubicBezTo>
                  <a:cubicBezTo>
                    <a:pt x="187" y="104"/>
                    <a:pt x="187" y="104"/>
                    <a:pt x="187" y="104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7" y="149"/>
                    <a:pt x="177" y="150"/>
                    <a:pt x="177" y="151"/>
                  </a:cubicBezTo>
                  <a:cubicBezTo>
                    <a:pt x="177" y="154"/>
                    <a:pt x="175" y="159"/>
                    <a:pt x="175" y="162"/>
                  </a:cubicBezTo>
                  <a:cubicBezTo>
                    <a:pt x="175" y="165"/>
                    <a:pt x="177" y="166"/>
                    <a:pt x="181" y="166"/>
                  </a:cubicBezTo>
                  <a:cubicBezTo>
                    <a:pt x="187" y="166"/>
                    <a:pt x="192" y="162"/>
                    <a:pt x="196" y="154"/>
                  </a:cubicBezTo>
                  <a:cubicBezTo>
                    <a:pt x="200" y="146"/>
                    <a:pt x="201" y="136"/>
                    <a:pt x="201" y="131"/>
                  </a:cubicBezTo>
                  <a:cubicBezTo>
                    <a:pt x="201" y="116"/>
                    <a:pt x="196" y="103"/>
                    <a:pt x="186" y="94"/>
                  </a:cubicBezTo>
                  <a:cubicBezTo>
                    <a:pt x="176" y="84"/>
                    <a:pt x="162" y="80"/>
                    <a:pt x="146" y="80"/>
                  </a:cubicBezTo>
                  <a:cubicBezTo>
                    <a:pt x="112" y="80"/>
                    <a:pt x="79" y="107"/>
                    <a:pt x="79" y="161"/>
                  </a:cubicBezTo>
                  <a:cubicBezTo>
                    <a:pt x="79" y="177"/>
                    <a:pt x="84" y="190"/>
                    <a:pt x="94" y="199"/>
                  </a:cubicBezTo>
                  <a:cubicBezTo>
                    <a:pt x="104" y="208"/>
                    <a:pt x="118" y="213"/>
                    <a:pt x="135" y="213"/>
                  </a:cubicBezTo>
                  <a:cubicBezTo>
                    <a:pt x="161" y="213"/>
                    <a:pt x="182" y="203"/>
                    <a:pt x="201" y="193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4" y="219"/>
                    <a:pt x="214" y="219"/>
                    <a:pt x="214" y="219"/>
                  </a:cubicBezTo>
                  <a:cubicBezTo>
                    <a:pt x="189" y="233"/>
                    <a:pt x="161" y="240"/>
                    <a:pt x="133" y="240"/>
                  </a:cubicBezTo>
                  <a:cubicBezTo>
                    <a:pt x="111" y="240"/>
                    <a:pt x="90" y="233"/>
                    <a:pt x="74" y="221"/>
                  </a:cubicBezTo>
                  <a:cubicBezTo>
                    <a:pt x="55" y="207"/>
                    <a:pt x="46" y="186"/>
                    <a:pt x="46" y="160"/>
                  </a:cubicBezTo>
                  <a:cubicBezTo>
                    <a:pt x="46" y="134"/>
                    <a:pt x="55" y="108"/>
                    <a:pt x="71" y="88"/>
                  </a:cubicBezTo>
                  <a:cubicBezTo>
                    <a:pt x="84" y="72"/>
                    <a:pt x="108" y="52"/>
                    <a:pt x="148" y="52"/>
                  </a:cubicBezTo>
                  <a:cubicBezTo>
                    <a:pt x="167" y="52"/>
                    <a:pt x="188" y="59"/>
                    <a:pt x="204" y="70"/>
                  </a:cubicBezTo>
                  <a:cubicBezTo>
                    <a:pt x="217" y="80"/>
                    <a:pt x="234" y="98"/>
                    <a:pt x="234" y="129"/>
                  </a:cubicBezTo>
                  <a:cubicBezTo>
                    <a:pt x="234" y="144"/>
                    <a:pt x="229" y="159"/>
                    <a:pt x="22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39" name="原创设计师QQ598969553      _15"/>
          <p:cNvSpPr>
            <a:spLocks noEditPoints="1"/>
          </p:cNvSpPr>
          <p:nvPr/>
        </p:nvSpPr>
        <p:spPr bwMode="auto">
          <a:xfrm>
            <a:off x="1833563" y="1947863"/>
            <a:ext cx="506412" cy="504825"/>
          </a:xfrm>
          <a:custGeom>
            <a:avLst/>
            <a:gdLst>
              <a:gd name="T0" fmla="*/ 145 w 290"/>
              <a:gd name="T1" fmla="*/ 0 h 289"/>
              <a:gd name="T2" fmla="*/ 0 w 290"/>
              <a:gd name="T3" fmla="*/ 144 h 289"/>
              <a:gd name="T4" fmla="*/ 145 w 290"/>
              <a:gd name="T5" fmla="*/ 289 h 289"/>
              <a:gd name="T6" fmla="*/ 290 w 290"/>
              <a:gd name="T7" fmla="*/ 144 h 289"/>
              <a:gd name="T8" fmla="*/ 145 w 290"/>
              <a:gd name="T9" fmla="*/ 0 h 289"/>
              <a:gd name="T10" fmla="*/ 173 w 290"/>
              <a:gd name="T11" fmla="*/ 144 h 289"/>
              <a:gd name="T12" fmla="*/ 173 w 290"/>
              <a:gd name="T13" fmla="*/ 236 h 289"/>
              <a:gd name="T14" fmla="*/ 79 w 290"/>
              <a:gd name="T15" fmla="*/ 197 h 289"/>
              <a:gd name="T16" fmla="*/ 79 w 290"/>
              <a:gd name="T17" fmla="*/ 183 h 289"/>
              <a:gd name="T18" fmla="*/ 46 w 290"/>
              <a:gd name="T19" fmla="*/ 183 h 289"/>
              <a:gd name="T20" fmla="*/ 46 w 290"/>
              <a:gd name="T21" fmla="*/ 106 h 289"/>
              <a:gd name="T22" fmla="*/ 79 w 290"/>
              <a:gd name="T23" fmla="*/ 106 h 289"/>
              <a:gd name="T24" fmla="*/ 79 w 290"/>
              <a:gd name="T25" fmla="*/ 91 h 289"/>
              <a:gd name="T26" fmla="*/ 173 w 290"/>
              <a:gd name="T27" fmla="*/ 53 h 289"/>
              <a:gd name="T28" fmla="*/ 173 w 290"/>
              <a:gd name="T29" fmla="*/ 144 h 289"/>
              <a:gd name="T30" fmla="*/ 182 w 290"/>
              <a:gd name="T31" fmla="*/ 196 h 289"/>
              <a:gd name="T32" fmla="*/ 194 w 290"/>
              <a:gd name="T33" fmla="*/ 144 h 289"/>
              <a:gd name="T34" fmla="*/ 182 w 290"/>
              <a:gd name="T35" fmla="*/ 93 h 289"/>
              <a:gd name="T36" fmla="*/ 197 w 290"/>
              <a:gd name="T37" fmla="*/ 84 h 289"/>
              <a:gd name="T38" fmla="*/ 211 w 290"/>
              <a:gd name="T39" fmla="*/ 144 h 289"/>
              <a:gd name="T40" fmla="*/ 197 w 290"/>
              <a:gd name="T41" fmla="*/ 204 h 289"/>
              <a:gd name="T42" fmla="*/ 182 w 290"/>
              <a:gd name="T43" fmla="*/ 196 h 289"/>
              <a:gd name="T44" fmla="*/ 225 w 290"/>
              <a:gd name="T45" fmla="*/ 225 h 289"/>
              <a:gd name="T46" fmla="*/ 210 w 290"/>
              <a:gd name="T47" fmla="*/ 216 h 289"/>
              <a:gd name="T48" fmla="*/ 227 w 290"/>
              <a:gd name="T49" fmla="*/ 144 h 289"/>
              <a:gd name="T50" fmla="*/ 210 w 290"/>
              <a:gd name="T51" fmla="*/ 72 h 289"/>
              <a:gd name="T52" fmla="*/ 225 w 290"/>
              <a:gd name="T53" fmla="*/ 64 h 289"/>
              <a:gd name="T54" fmla="*/ 244 w 290"/>
              <a:gd name="T55" fmla="*/ 144 h 289"/>
              <a:gd name="T56" fmla="*/ 225 w 290"/>
              <a:gd name="T57" fmla="*/ 22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0" h="289">
                <a:moveTo>
                  <a:pt x="145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24"/>
                  <a:pt x="65" y="289"/>
                  <a:pt x="145" y="289"/>
                </a:cubicBezTo>
                <a:cubicBezTo>
                  <a:pt x="225" y="289"/>
                  <a:pt x="290" y="224"/>
                  <a:pt x="290" y="144"/>
                </a:cubicBezTo>
                <a:cubicBezTo>
                  <a:pt x="290" y="64"/>
                  <a:pt x="225" y="0"/>
                  <a:pt x="145" y="0"/>
                </a:cubicBezTo>
                <a:close/>
                <a:moveTo>
                  <a:pt x="173" y="144"/>
                </a:moveTo>
                <a:cubicBezTo>
                  <a:pt x="173" y="236"/>
                  <a:pt x="173" y="236"/>
                  <a:pt x="173" y="236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79" y="183"/>
                  <a:pt x="79" y="183"/>
                  <a:pt x="79" y="183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46" y="106"/>
                  <a:pt x="46" y="106"/>
                  <a:pt x="46" y="106"/>
                </a:cubicBezTo>
                <a:cubicBezTo>
                  <a:pt x="79" y="106"/>
                  <a:pt x="79" y="106"/>
                  <a:pt x="79" y="106"/>
                </a:cubicBezTo>
                <a:cubicBezTo>
                  <a:pt x="79" y="91"/>
                  <a:pt x="79" y="91"/>
                  <a:pt x="79" y="91"/>
                </a:cubicBezTo>
                <a:cubicBezTo>
                  <a:pt x="173" y="53"/>
                  <a:pt x="173" y="53"/>
                  <a:pt x="173" y="53"/>
                </a:cubicBezTo>
                <a:lnTo>
                  <a:pt x="173" y="144"/>
                </a:lnTo>
                <a:close/>
                <a:moveTo>
                  <a:pt x="182" y="196"/>
                </a:moveTo>
                <a:cubicBezTo>
                  <a:pt x="190" y="182"/>
                  <a:pt x="194" y="163"/>
                  <a:pt x="194" y="144"/>
                </a:cubicBezTo>
                <a:cubicBezTo>
                  <a:pt x="194" y="125"/>
                  <a:pt x="190" y="107"/>
                  <a:pt x="182" y="93"/>
                </a:cubicBezTo>
                <a:cubicBezTo>
                  <a:pt x="197" y="84"/>
                  <a:pt x="197" y="84"/>
                  <a:pt x="197" y="84"/>
                </a:cubicBezTo>
                <a:cubicBezTo>
                  <a:pt x="206" y="101"/>
                  <a:pt x="211" y="123"/>
                  <a:pt x="211" y="144"/>
                </a:cubicBezTo>
                <a:cubicBezTo>
                  <a:pt x="211" y="166"/>
                  <a:pt x="206" y="187"/>
                  <a:pt x="197" y="204"/>
                </a:cubicBezTo>
                <a:lnTo>
                  <a:pt x="182" y="196"/>
                </a:lnTo>
                <a:close/>
                <a:moveTo>
                  <a:pt x="225" y="225"/>
                </a:moveTo>
                <a:cubicBezTo>
                  <a:pt x="210" y="216"/>
                  <a:pt x="210" y="216"/>
                  <a:pt x="210" y="216"/>
                </a:cubicBezTo>
                <a:cubicBezTo>
                  <a:pt x="221" y="196"/>
                  <a:pt x="227" y="171"/>
                  <a:pt x="227" y="144"/>
                </a:cubicBezTo>
                <a:cubicBezTo>
                  <a:pt x="227" y="118"/>
                  <a:pt x="221" y="93"/>
                  <a:pt x="210" y="72"/>
                </a:cubicBezTo>
                <a:cubicBezTo>
                  <a:pt x="225" y="64"/>
                  <a:pt x="225" y="64"/>
                  <a:pt x="225" y="64"/>
                </a:cubicBezTo>
                <a:cubicBezTo>
                  <a:pt x="237" y="87"/>
                  <a:pt x="244" y="115"/>
                  <a:pt x="244" y="144"/>
                </a:cubicBezTo>
                <a:cubicBezTo>
                  <a:pt x="244" y="174"/>
                  <a:pt x="237" y="202"/>
                  <a:pt x="225" y="2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40" name="原创设计师QQ598969553      _16"/>
          <p:cNvGrpSpPr/>
          <p:nvPr/>
        </p:nvGrpSpPr>
        <p:grpSpPr>
          <a:xfrm>
            <a:off x="3384293" y="2984524"/>
            <a:ext cx="616756" cy="614828"/>
            <a:chOff x="8472488" y="3322638"/>
            <a:chExt cx="1016000" cy="1012825"/>
          </a:xfrm>
          <a:solidFill>
            <a:schemeClr val="accent1"/>
          </a:solidFill>
        </p:grpSpPr>
        <p:sp>
          <p:nvSpPr>
            <p:cNvPr id="41" name="Oval 51"/>
            <p:cNvSpPr>
              <a:spLocks noChangeArrowheads="1"/>
            </p:cNvSpPr>
            <p:nvPr/>
          </p:nvSpPr>
          <p:spPr bwMode="auto">
            <a:xfrm>
              <a:off x="9110663" y="3733800"/>
              <a:ext cx="55563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42" name="Freeform 52"/>
            <p:cNvSpPr>
              <a:spLocks noEditPoints="1"/>
            </p:cNvSpPr>
            <p:nvPr/>
          </p:nvSpPr>
          <p:spPr bwMode="auto">
            <a:xfrm>
              <a:off x="8472488" y="3322638"/>
              <a:ext cx="1016000" cy="1012825"/>
            </a:xfrm>
            <a:custGeom>
              <a:avLst/>
              <a:gdLst>
                <a:gd name="T0" fmla="*/ 176 w 353"/>
                <a:gd name="T1" fmla="*/ 0 h 352"/>
                <a:gd name="T2" fmla="*/ 0 w 353"/>
                <a:gd name="T3" fmla="*/ 176 h 352"/>
                <a:gd name="T4" fmla="*/ 176 w 353"/>
                <a:gd name="T5" fmla="*/ 352 h 352"/>
                <a:gd name="T6" fmla="*/ 353 w 353"/>
                <a:gd name="T7" fmla="*/ 176 h 352"/>
                <a:gd name="T8" fmla="*/ 176 w 353"/>
                <a:gd name="T9" fmla="*/ 0 h 352"/>
                <a:gd name="T10" fmla="*/ 287 w 353"/>
                <a:gd name="T11" fmla="*/ 162 h 352"/>
                <a:gd name="T12" fmla="*/ 268 w 353"/>
                <a:gd name="T13" fmla="*/ 183 h 352"/>
                <a:gd name="T14" fmla="*/ 160 w 353"/>
                <a:gd name="T15" fmla="*/ 289 h 352"/>
                <a:gd name="T16" fmla="*/ 63 w 353"/>
                <a:gd name="T17" fmla="*/ 191 h 352"/>
                <a:gd name="T18" fmla="*/ 84 w 353"/>
                <a:gd name="T19" fmla="*/ 202 h 352"/>
                <a:gd name="T20" fmla="*/ 140 w 353"/>
                <a:gd name="T21" fmla="*/ 175 h 352"/>
                <a:gd name="T22" fmla="*/ 139 w 353"/>
                <a:gd name="T23" fmla="*/ 164 h 352"/>
                <a:gd name="T24" fmla="*/ 197 w 353"/>
                <a:gd name="T25" fmla="*/ 97 h 352"/>
                <a:gd name="T26" fmla="*/ 259 w 353"/>
                <a:gd name="T27" fmla="*/ 137 h 352"/>
                <a:gd name="T28" fmla="*/ 287 w 353"/>
                <a:gd name="T29" fmla="*/ 150 h 352"/>
                <a:gd name="T30" fmla="*/ 290 w 353"/>
                <a:gd name="T31" fmla="*/ 156 h 352"/>
                <a:gd name="T32" fmla="*/ 287 w 353"/>
                <a:gd name="T33" fmla="*/ 16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2"/>
                    <a:pt x="176" y="352"/>
                  </a:cubicBezTo>
                  <a:cubicBezTo>
                    <a:pt x="274" y="352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287" y="162"/>
                  </a:moveTo>
                  <a:cubicBezTo>
                    <a:pt x="268" y="183"/>
                    <a:pt x="268" y="183"/>
                    <a:pt x="268" y="183"/>
                  </a:cubicBezTo>
                  <a:cubicBezTo>
                    <a:pt x="268" y="249"/>
                    <a:pt x="224" y="289"/>
                    <a:pt x="160" y="289"/>
                  </a:cubicBezTo>
                  <a:cubicBezTo>
                    <a:pt x="106" y="289"/>
                    <a:pt x="63" y="231"/>
                    <a:pt x="63" y="191"/>
                  </a:cubicBezTo>
                  <a:cubicBezTo>
                    <a:pt x="63" y="173"/>
                    <a:pt x="70" y="193"/>
                    <a:pt x="84" y="202"/>
                  </a:cubicBezTo>
                  <a:cubicBezTo>
                    <a:pt x="99" y="212"/>
                    <a:pt x="141" y="218"/>
                    <a:pt x="140" y="175"/>
                  </a:cubicBezTo>
                  <a:cubicBezTo>
                    <a:pt x="139" y="171"/>
                    <a:pt x="139" y="167"/>
                    <a:pt x="139" y="164"/>
                  </a:cubicBezTo>
                  <a:cubicBezTo>
                    <a:pt x="139" y="128"/>
                    <a:pt x="161" y="97"/>
                    <a:pt x="197" y="97"/>
                  </a:cubicBezTo>
                  <a:cubicBezTo>
                    <a:pt x="229" y="97"/>
                    <a:pt x="253" y="116"/>
                    <a:pt x="259" y="137"/>
                  </a:cubicBezTo>
                  <a:cubicBezTo>
                    <a:pt x="287" y="150"/>
                    <a:pt x="287" y="150"/>
                    <a:pt x="287" y="150"/>
                  </a:cubicBezTo>
                  <a:cubicBezTo>
                    <a:pt x="289" y="152"/>
                    <a:pt x="290" y="154"/>
                    <a:pt x="290" y="156"/>
                  </a:cubicBezTo>
                  <a:cubicBezTo>
                    <a:pt x="290" y="158"/>
                    <a:pt x="289" y="160"/>
                    <a:pt x="287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43" name="原创设计师QQ598969553      _17"/>
          <p:cNvSpPr>
            <a:spLocks noEditPoints="1"/>
          </p:cNvSpPr>
          <p:nvPr/>
        </p:nvSpPr>
        <p:spPr bwMode="auto">
          <a:xfrm>
            <a:off x="2865438" y="1670050"/>
            <a:ext cx="611187" cy="611188"/>
          </a:xfrm>
          <a:custGeom>
            <a:avLst/>
            <a:gdLst>
              <a:gd name="T0" fmla="*/ 175 w 350"/>
              <a:gd name="T1" fmla="*/ 0 h 350"/>
              <a:gd name="T2" fmla="*/ 0 w 350"/>
              <a:gd name="T3" fmla="*/ 175 h 350"/>
              <a:gd name="T4" fmla="*/ 175 w 350"/>
              <a:gd name="T5" fmla="*/ 350 h 350"/>
              <a:gd name="T6" fmla="*/ 350 w 350"/>
              <a:gd name="T7" fmla="*/ 175 h 350"/>
              <a:gd name="T8" fmla="*/ 175 w 350"/>
              <a:gd name="T9" fmla="*/ 0 h 350"/>
              <a:gd name="T10" fmla="*/ 277 w 350"/>
              <a:gd name="T11" fmla="*/ 257 h 350"/>
              <a:gd name="T12" fmla="*/ 268 w 350"/>
              <a:gd name="T13" fmla="*/ 261 h 350"/>
              <a:gd name="T14" fmla="*/ 255 w 350"/>
              <a:gd name="T15" fmla="*/ 264 h 350"/>
              <a:gd name="T16" fmla="*/ 248 w 350"/>
              <a:gd name="T17" fmla="*/ 270 h 350"/>
              <a:gd name="T18" fmla="*/ 230 w 350"/>
              <a:gd name="T19" fmla="*/ 270 h 350"/>
              <a:gd name="T20" fmla="*/ 223 w 350"/>
              <a:gd name="T21" fmla="*/ 264 h 350"/>
              <a:gd name="T22" fmla="*/ 223 w 350"/>
              <a:gd name="T23" fmla="*/ 175 h 350"/>
              <a:gd name="T24" fmla="*/ 230 w 350"/>
              <a:gd name="T25" fmla="*/ 169 h 350"/>
              <a:gd name="T26" fmla="*/ 248 w 350"/>
              <a:gd name="T27" fmla="*/ 169 h 350"/>
              <a:gd name="T28" fmla="*/ 255 w 350"/>
              <a:gd name="T29" fmla="*/ 175 h 350"/>
              <a:gd name="T30" fmla="*/ 262 w 350"/>
              <a:gd name="T31" fmla="*/ 176 h 350"/>
              <a:gd name="T32" fmla="*/ 175 w 350"/>
              <a:gd name="T33" fmla="*/ 96 h 350"/>
              <a:gd name="T34" fmla="*/ 88 w 350"/>
              <a:gd name="T35" fmla="*/ 176 h 350"/>
              <a:gd name="T36" fmla="*/ 95 w 350"/>
              <a:gd name="T37" fmla="*/ 175 h 350"/>
              <a:gd name="T38" fmla="*/ 101 w 350"/>
              <a:gd name="T39" fmla="*/ 169 h 350"/>
              <a:gd name="T40" fmla="*/ 120 w 350"/>
              <a:gd name="T41" fmla="*/ 169 h 350"/>
              <a:gd name="T42" fmla="*/ 126 w 350"/>
              <a:gd name="T43" fmla="*/ 175 h 350"/>
              <a:gd name="T44" fmla="*/ 126 w 350"/>
              <a:gd name="T45" fmla="*/ 264 h 350"/>
              <a:gd name="T46" fmla="*/ 120 w 350"/>
              <a:gd name="T47" fmla="*/ 270 h 350"/>
              <a:gd name="T48" fmla="*/ 101 w 350"/>
              <a:gd name="T49" fmla="*/ 270 h 350"/>
              <a:gd name="T50" fmla="*/ 95 w 350"/>
              <a:gd name="T51" fmla="*/ 264 h 350"/>
              <a:gd name="T52" fmla="*/ 52 w 350"/>
              <a:gd name="T53" fmla="*/ 219 h 350"/>
              <a:gd name="T54" fmla="*/ 71 w 350"/>
              <a:gd name="T55" fmla="*/ 183 h 350"/>
              <a:gd name="T56" fmla="*/ 175 w 350"/>
              <a:gd name="T57" fmla="*/ 80 h 350"/>
              <a:gd name="T58" fmla="*/ 279 w 350"/>
              <a:gd name="T59" fmla="*/ 183 h 350"/>
              <a:gd name="T60" fmla="*/ 298 w 350"/>
              <a:gd name="T61" fmla="*/ 219 h 350"/>
              <a:gd name="T62" fmla="*/ 277 w 350"/>
              <a:gd name="T63" fmla="*/ 25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0" h="350">
                <a:moveTo>
                  <a:pt x="175" y="0"/>
                </a:moveTo>
                <a:cubicBezTo>
                  <a:pt x="78" y="0"/>
                  <a:pt x="0" y="78"/>
                  <a:pt x="0" y="175"/>
                </a:cubicBezTo>
                <a:cubicBezTo>
                  <a:pt x="0" y="272"/>
                  <a:pt x="78" y="350"/>
                  <a:pt x="175" y="350"/>
                </a:cubicBezTo>
                <a:cubicBezTo>
                  <a:pt x="271" y="350"/>
                  <a:pt x="350" y="272"/>
                  <a:pt x="350" y="175"/>
                </a:cubicBezTo>
                <a:cubicBezTo>
                  <a:pt x="350" y="78"/>
                  <a:pt x="271" y="0"/>
                  <a:pt x="175" y="0"/>
                </a:cubicBezTo>
                <a:close/>
                <a:moveTo>
                  <a:pt x="277" y="257"/>
                </a:moveTo>
                <a:cubicBezTo>
                  <a:pt x="268" y="261"/>
                  <a:pt x="268" y="261"/>
                  <a:pt x="268" y="261"/>
                </a:cubicBezTo>
                <a:cubicBezTo>
                  <a:pt x="264" y="263"/>
                  <a:pt x="260" y="264"/>
                  <a:pt x="255" y="264"/>
                </a:cubicBezTo>
                <a:cubicBezTo>
                  <a:pt x="255" y="267"/>
                  <a:pt x="252" y="270"/>
                  <a:pt x="248" y="270"/>
                </a:cubicBezTo>
                <a:cubicBezTo>
                  <a:pt x="230" y="270"/>
                  <a:pt x="230" y="270"/>
                  <a:pt x="230" y="270"/>
                </a:cubicBezTo>
                <a:cubicBezTo>
                  <a:pt x="226" y="270"/>
                  <a:pt x="223" y="267"/>
                  <a:pt x="223" y="264"/>
                </a:cubicBezTo>
                <a:cubicBezTo>
                  <a:pt x="223" y="175"/>
                  <a:pt x="223" y="175"/>
                  <a:pt x="223" y="175"/>
                </a:cubicBezTo>
                <a:cubicBezTo>
                  <a:pt x="223" y="171"/>
                  <a:pt x="226" y="169"/>
                  <a:pt x="230" y="169"/>
                </a:cubicBezTo>
                <a:cubicBezTo>
                  <a:pt x="248" y="169"/>
                  <a:pt x="248" y="169"/>
                  <a:pt x="248" y="169"/>
                </a:cubicBezTo>
                <a:cubicBezTo>
                  <a:pt x="252" y="169"/>
                  <a:pt x="255" y="171"/>
                  <a:pt x="255" y="175"/>
                </a:cubicBezTo>
                <a:cubicBezTo>
                  <a:pt x="257" y="175"/>
                  <a:pt x="259" y="175"/>
                  <a:pt x="262" y="176"/>
                </a:cubicBezTo>
                <a:cubicBezTo>
                  <a:pt x="258" y="131"/>
                  <a:pt x="220" y="96"/>
                  <a:pt x="175" y="96"/>
                </a:cubicBezTo>
                <a:cubicBezTo>
                  <a:pt x="129" y="96"/>
                  <a:pt x="92" y="131"/>
                  <a:pt x="88" y="176"/>
                </a:cubicBezTo>
                <a:cubicBezTo>
                  <a:pt x="90" y="175"/>
                  <a:pt x="92" y="175"/>
                  <a:pt x="95" y="175"/>
                </a:cubicBezTo>
                <a:cubicBezTo>
                  <a:pt x="95" y="171"/>
                  <a:pt x="98" y="169"/>
                  <a:pt x="101" y="169"/>
                </a:cubicBezTo>
                <a:cubicBezTo>
                  <a:pt x="120" y="169"/>
                  <a:pt x="120" y="169"/>
                  <a:pt x="120" y="169"/>
                </a:cubicBezTo>
                <a:cubicBezTo>
                  <a:pt x="123" y="169"/>
                  <a:pt x="126" y="171"/>
                  <a:pt x="126" y="175"/>
                </a:cubicBezTo>
                <a:cubicBezTo>
                  <a:pt x="126" y="264"/>
                  <a:pt x="126" y="264"/>
                  <a:pt x="126" y="264"/>
                </a:cubicBezTo>
                <a:cubicBezTo>
                  <a:pt x="126" y="267"/>
                  <a:pt x="123" y="270"/>
                  <a:pt x="120" y="270"/>
                </a:cubicBezTo>
                <a:cubicBezTo>
                  <a:pt x="101" y="270"/>
                  <a:pt x="101" y="270"/>
                  <a:pt x="101" y="270"/>
                </a:cubicBezTo>
                <a:cubicBezTo>
                  <a:pt x="98" y="270"/>
                  <a:pt x="95" y="267"/>
                  <a:pt x="95" y="264"/>
                </a:cubicBezTo>
                <a:cubicBezTo>
                  <a:pt x="71" y="263"/>
                  <a:pt x="52" y="243"/>
                  <a:pt x="52" y="219"/>
                </a:cubicBezTo>
                <a:cubicBezTo>
                  <a:pt x="52" y="204"/>
                  <a:pt x="59" y="191"/>
                  <a:pt x="71" y="183"/>
                </a:cubicBezTo>
                <a:cubicBezTo>
                  <a:pt x="71" y="126"/>
                  <a:pt x="118" y="80"/>
                  <a:pt x="175" y="80"/>
                </a:cubicBezTo>
                <a:cubicBezTo>
                  <a:pt x="232" y="80"/>
                  <a:pt x="278" y="126"/>
                  <a:pt x="279" y="183"/>
                </a:cubicBezTo>
                <a:cubicBezTo>
                  <a:pt x="290" y="191"/>
                  <a:pt x="298" y="204"/>
                  <a:pt x="298" y="219"/>
                </a:cubicBezTo>
                <a:cubicBezTo>
                  <a:pt x="298" y="235"/>
                  <a:pt x="290" y="249"/>
                  <a:pt x="277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44" name="原创设计师QQ598969553      _18"/>
          <p:cNvSpPr>
            <a:spLocks noEditPoints="1"/>
          </p:cNvSpPr>
          <p:nvPr/>
        </p:nvSpPr>
        <p:spPr bwMode="auto">
          <a:xfrm>
            <a:off x="1117600" y="2278063"/>
            <a:ext cx="504825" cy="504825"/>
          </a:xfrm>
          <a:custGeom>
            <a:avLst/>
            <a:gdLst>
              <a:gd name="T0" fmla="*/ 145 w 289"/>
              <a:gd name="T1" fmla="*/ 0 h 289"/>
              <a:gd name="T2" fmla="*/ 0 w 289"/>
              <a:gd name="T3" fmla="*/ 145 h 289"/>
              <a:gd name="T4" fmla="*/ 145 w 289"/>
              <a:gd name="T5" fmla="*/ 289 h 289"/>
              <a:gd name="T6" fmla="*/ 289 w 289"/>
              <a:gd name="T7" fmla="*/ 145 h 289"/>
              <a:gd name="T8" fmla="*/ 145 w 289"/>
              <a:gd name="T9" fmla="*/ 0 h 289"/>
              <a:gd name="T10" fmla="*/ 145 w 289"/>
              <a:gd name="T11" fmla="*/ 227 h 289"/>
              <a:gd name="T12" fmla="*/ 121 w 289"/>
              <a:gd name="T13" fmla="*/ 204 h 289"/>
              <a:gd name="T14" fmla="*/ 145 w 289"/>
              <a:gd name="T15" fmla="*/ 181 h 289"/>
              <a:gd name="T16" fmla="*/ 168 w 289"/>
              <a:gd name="T17" fmla="*/ 204 h 289"/>
              <a:gd name="T18" fmla="*/ 145 w 289"/>
              <a:gd name="T19" fmla="*/ 227 h 289"/>
              <a:gd name="T20" fmla="*/ 206 w 289"/>
              <a:gd name="T21" fmla="*/ 174 h 289"/>
              <a:gd name="T22" fmla="*/ 185 w 289"/>
              <a:gd name="T23" fmla="*/ 174 h 289"/>
              <a:gd name="T24" fmla="*/ 180 w 289"/>
              <a:gd name="T25" fmla="*/ 168 h 289"/>
              <a:gd name="T26" fmla="*/ 113 w 289"/>
              <a:gd name="T27" fmla="*/ 168 h 289"/>
              <a:gd name="T28" fmla="*/ 105 w 289"/>
              <a:gd name="T29" fmla="*/ 176 h 289"/>
              <a:gd name="T30" fmla="*/ 85 w 289"/>
              <a:gd name="T31" fmla="*/ 176 h 289"/>
              <a:gd name="T32" fmla="*/ 85 w 289"/>
              <a:gd name="T33" fmla="*/ 156 h 289"/>
              <a:gd name="T34" fmla="*/ 89 w 289"/>
              <a:gd name="T35" fmla="*/ 151 h 289"/>
              <a:gd name="T36" fmla="*/ 93 w 289"/>
              <a:gd name="T37" fmla="*/ 148 h 289"/>
              <a:gd name="T38" fmla="*/ 198 w 289"/>
              <a:gd name="T39" fmla="*/ 145 h 289"/>
              <a:gd name="T40" fmla="*/ 198 w 289"/>
              <a:gd name="T41" fmla="*/ 146 h 289"/>
              <a:gd name="T42" fmla="*/ 199 w 289"/>
              <a:gd name="T43" fmla="*/ 147 h 289"/>
              <a:gd name="T44" fmla="*/ 200 w 289"/>
              <a:gd name="T45" fmla="*/ 148 h 289"/>
              <a:gd name="T46" fmla="*/ 206 w 289"/>
              <a:gd name="T47" fmla="*/ 154 h 289"/>
              <a:gd name="T48" fmla="*/ 210 w 289"/>
              <a:gd name="T49" fmla="*/ 164 h 289"/>
              <a:gd name="T50" fmla="*/ 206 w 289"/>
              <a:gd name="T51" fmla="*/ 174 h 289"/>
              <a:gd name="T52" fmla="*/ 240 w 289"/>
              <a:gd name="T53" fmla="*/ 138 h 289"/>
              <a:gd name="T54" fmla="*/ 221 w 289"/>
              <a:gd name="T55" fmla="*/ 138 h 289"/>
              <a:gd name="T56" fmla="*/ 214 w 289"/>
              <a:gd name="T57" fmla="*/ 131 h 289"/>
              <a:gd name="T58" fmla="*/ 76 w 289"/>
              <a:gd name="T59" fmla="*/ 132 h 289"/>
              <a:gd name="T60" fmla="*/ 76 w 289"/>
              <a:gd name="T61" fmla="*/ 132 h 289"/>
              <a:gd name="T62" fmla="*/ 67 w 289"/>
              <a:gd name="T63" fmla="*/ 141 h 289"/>
              <a:gd name="T64" fmla="*/ 49 w 289"/>
              <a:gd name="T65" fmla="*/ 141 h 289"/>
              <a:gd name="T66" fmla="*/ 48 w 289"/>
              <a:gd name="T67" fmla="*/ 122 h 289"/>
              <a:gd name="T68" fmla="*/ 57 w 289"/>
              <a:gd name="T69" fmla="*/ 113 h 289"/>
              <a:gd name="T70" fmla="*/ 58 w 289"/>
              <a:gd name="T71" fmla="*/ 112 h 289"/>
              <a:gd name="T72" fmla="*/ 229 w 289"/>
              <a:gd name="T73" fmla="*/ 109 h 289"/>
              <a:gd name="T74" fmla="*/ 231 w 289"/>
              <a:gd name="T75" fmla="*/ 110 h 289"/>
              <a:gd name="T76" fmla="*/ 235 w 289"/>
              <a:gd name="T77" fmla="*/ 114 h 289"/>
              <a:gd name="T78" fmla="*/ 235 w 289"/>
              <a:gd name="T79" fmla="*/ 114 h 289"/>
              <a:gd name="T80" fmla="*/ 240 w 289"/>
              <a:gd name="T81" fmla="*/ 119 h 289"/>
              <a:gd name="T82" fmla="*/ 240 w 289"/>
              <a:gd name="T83" fmla="*/ 13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9" h="289">
                <a:moveTo>
                  <a:pt x="145" y="0"/>
                </a:moveTo>
                <a:cubicBezTo>
                  <a:pt x="65" y="0"/>
                  <a:pt x="0" y="65"/>
                  <a:pt x="0" y="145"/>
                </a:cubicBezTo>
                <a:cubicBezTo>
                  <a:pt x="0" y="224"/>
                  <a:pt x="65" y="289"/>
                  <a:pt x="145" y="289"/>
                </a:cubicBezTo>
                <a:cubicBezTo>
                  <a:pt x="225" y="289"/>
                  <a:pt x="289" y="224"/>
                  <a:pt x="289" y="145"/>
                </a:cubicBezTo>
                <a:cubicBezTo>
                  <a:pt x="289" y="65"/>
                  <a:pt x="225" y="0"/>
                  <a:pt x="145" y="0"/>
                </a:cubicBezTo>
                <a:close/>
                <a:moveTo>
                  <a:pt x="145" y="227"/>
                </a:moveTo>
                <a:cubicBezTo>
                  <a:pt x="132" y="227"/>
                  <a:pt x="121" y="217"/>
                  <a:pt x="121" y="204"/>
                </a:cubicBezTo>
                <a:cubicBezTo>
                  <a:pt x="121" y="191"/>
                  <a:pt x="132" y="181"/>
                  <a:pt x="145" y="181"/>
                </a:cubicBezTo>
                <a:cubicBezTo>
                  <a:pt x="158" y="181"/>
                  <a:pt x="168" y="191"/>
                  <a:pt x="168" y="204"/>
                </a:cubicBezTo>
                <a:cubicBezTo>
                  <a:pt x="168" y="217"/>
                  <a:pt x="158" y="227"/>
                  <a:pt x="145" y="227"/>
                </a:cubicBezTo>
                <a:close/>
                <a:moveTo>
                  <a:pt x="206" y="174"/>
                </a:moveTo>
                <a:cubicBezTo>
                  <a:pt x="200" y="180"/>
                  <a:pt x="191" y="180"/>
                  <a:pt x="185" y="174"/>
                </a:cubicBezTo>
                <a:cubicBezTo>
                  <a:pt x="180" y="168"/>
                  <a:pt x="180" y="168"/>
                  <a:pt x="180" y="168"/>
                </a:cubicBezTo>
                <a:cubicBezTo>
                  <a:pt x="161" y="150"/>
                  <a:pt x="132" y="150"/>
                  <a:pt x="113" y="168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0" y="182"/>
                  <a:pt x="90" y="182"/>
                  <a:pt x="85" y="176"/>
                </a:cubicBezTo>
                <a:cubicBezTo>
                  <a:pt x="79" y="171"/>
                  <a:pt x="79" y="161"/>
                  <a:pt x="85" y="156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121" y="119"/>
                  <a:pt x="167" y="118"/>
                  <a:pt x="198" y="145"/>
                </a:cubicBezTo>
                <a:cubicBezTo>
                  <a:pt x="198" y="145"/>
                  <a:pt x="198" y="146"/>
                  <a:pt x="198" y="146"/>
                </a:cubicBezTo>
                <a:cubicBezTo>
                  <a:pt x="199" y="147"/>
                  <a:pt x="199" y="147"/>
                  <a:pt x="199" y="147"/>
                </a:cubicBezTo>
                <a:cubicBezTo>
                  <a:pt x="200" y="147"/>
                  <a:pt x="200" y="147"/>
                  <a:pt x="200" y="148"/>
                </a:cubicBezTo>
                <a:cubicBezTo>
                  <a:pt x="206" y="154"/>
                  <a:pt x="206" y="154"/>
                  <a:pt x="206" y="154"/>
                </a:cubicBezTo>
                <a:cubicBezTo>
                  <a:pt x="209" y="156"/>
                  <a:pt x="210" y="160"/>
                  <a:pt x="210" y="164"/>
                </a:cubicBezTo>
                <a:cubicBezTo>
                  <a:pt x="210" y="168"/>
                  <a:pt x="209" y="171"/>
                  <a:pt x="206" y="174"/>
                </a:cubicBezTo>
                <a:close/>
                <a:moveTo>
                  <a:pt x="240" y="138"/>
                </a:moveTo>
                <a:cubicBezTo>
                  <a:pt x="235" y="143"/>
                  <a:pt x="226" y="143"/>
                  <a:pt x="221" y="138"/>
                </a:cubicBezTo>
                <a:cubicBezTo>
                  <a:pt x="214" y="131"/>
                  <a:pt x="214" y="131"/>
                  <a:pt x="214" y="131"/>
                </a:cubicBezTo>
                <a:cubicBezTo>
                  <a:pt x="176" y="94"/>
                  <a:pt x="115" y="95"/>
                  <a:pt x="76" y="132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67" y="141"/>
                  <a:pt x="67" y="141"/>
                  <a:pt x="67" y="141"/>
                </a:cubicBezTo>
                <a:cubicBezTo>
                  <a:pt x="62" y="146"/>
                  <a:pt x="54" y="146"/>
                  <a:pt x="49" y="141"/>
                </a:cubicBezTo>
                <a:cubicBezTo>
                  <a:pt x="43" y="135"/>
                  <a:pt x="43" y="127"/>
                  <a:pt x="48" y="122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57" y="113"/>
                  <a:pt x="58" y="113"/>
                  <a:pt x="58" y="112"/>
                </a:cubicBezTo>
                <a:cubicBezTo>
                  <a:pt x="105" y="67"/>
                  <a:pt x="180" y="65"/>
                  <a:pt x="229" y="109"/>
                </a:cubicBezTo>
                <a:cubicBezTo>
                  <a:pt x="230" y="109"/>
                  <a:pt x="231" y="110"/>
                  <a:pt x="231" y="110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40" y="119"/>
                  <a:pt x="240" y="119"/>
                  <a:pt x="240" y="119"/>
                </a:cubicBezTo>
                <a:cubicBezTo>
                  <a:pt x="245" y="124"/>
                  <a:pt x="245" y="133"/>
                  <a:pt x="240" y="1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45" name="原创设计师QQ598969553      _19"/>
          <p:cNvGrpSpPr/>
          <p:nvPr/>
        </p:nvGrpSpPr>
        <p:grpSpPr>
          <a:xfrm>
            <a:off x="2748265" y="2894902"/>
            <a:ext cx="539661" cy="539661"/>
            <a:chOff x="7424738" y="3175000"/>
            <a:chExt cx="889000" cy="889000"/>
          </a:xfrm>
          <a:solidFill>
            <a:schemeClr val="accent2"/>
          </a:solidFill>
        </p:grpSpPr>
        <p:sp>
          <p:nvSpPr>
            <p:cNvPr id="46" name="Rectangle 55"/>
            <p:cNvSpPr>
              <a:spLocks noChangeArrowheads="1"/>
            </p:cNvSpPr>
            <p:nvPr/>
          </p:nvSpPr>
          <p:spPr bwMode="auto">
            <a:xfrm>
              <a:off x="7612063" y="3603625"/>
              <a:ext cx="746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47" name="Freeform 56"/>
            <p:cNvSpPr>
              <a:spLocks/>
            </p:cNvSpPr>
            <p:nvPr/>
          </p:nvSpPr>
          <p:spPr bwMode="auto">
            <a:xfrm>
              <a:off x="7675563" y="3738563"/>
              <a:ext cx="76200" cy="76200"/>
            </a:xfrm>
            <a:custGeom>
              <a:avLst/>
              <a:gdLst>
                <a:gd name="T0" fmla="*/ 0 w 48"/>
                <a:gd name="T1" fmla="*/ 33 h 48"/>
                <a:gd name="T2" fmla="*/ 14 w 48"/>
                <a:gd name="T3" fmla="*/ 48 h 48"/>
                <a:gd name="T4" fmla="*/ 48 w 48"/>
                <a:gd name="T5" fmla="*/ 15 h 48"/>
                <a:gd name="T6" fmla="*/ 34 w 48"/>
                <a:gd name="T7" fmla="*/ 0 h 48"/>
                <a:gd name="T8" fmla="*/ 0 w 48"/>
                <a:gd name="T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33"/>
                  </a:moveTo>
                  <a:lnTo>
                    <a:pt x="14" y="48"/>
                  </a:lnTo>
                  <a:lnTo>
                    <a:pt x="48" y="15"/>
                  </a:lnTo>
                  <a:lnTo>
                    <a:pt x="34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48" name="Freeform 57"/>
            <p:cNvSpPr>
              <a:spLocks/>
            </p:cNvSpPr>
            <p:nvPr/>
          </p:nvSpPr>
          <p:spPr bwMode="auto">
            <a:xfrm>
              <a:off x="7675563" y="3425825"/>
              <a:ext cx="76200" cy="77788"/>
            </a:xfrm>
            <a:custGeom>
              <a:avLst/>
              <a:gdLst>
                <a:gd name="T0" fmla="*/ 0 w 48"/>
                <a:gd name="T1" fmla="*/ 14 h 49"/>
                <a:gd name="T2" fmla="*/ 34 w 48"/>
                <a:gd name="T3" fmla="*/ 49 h 49"/>
                <a:gd name="T4" fmla="*/ 48 w 48"/>
                <a:gd name="T5" fmla="*/ 34 h 49"/>
                <a:gd name="T6" fmla="*/ 14 w 48"/>
                <a:gd name="T7" fmla="*/ 0 h 49"/>
                <a:gd name="T8" fmla="*/ 0 w 48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9">
                  <a:moveTo>
                    <a:pt x="0" y="14"/>
                  </a:moveTo>
                  <a:lnTo>
                    <a:pt x="34" y="49"/>
                  </a:lnTo>
                  <a:lnTo>
                    <a:pt x="48" y="34"/>
                  </a:lnTo>
                  <a:lnTo>
                    <a:pt x="14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49" name="Rectangle 58"/>
            <p:cNvSpPr>
              <a:spLocks noChangeArrowheads="1"/>
            </p:cNvSpPr>
            <p:nvPr/>
          </p:nvSpPr>
          <p:spPr bwMode="auto">
            <a:xfrm>
              <a:off x="7853363" y="3362325"/>
              <a:ext cx="317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0" name="Freeform 59"/>
            <p:cNvSpPr>
              <a:spLocks/>
            </p:cNvSpPr>
            <p:nvPr/>
          </p:nvSpPr>
          <p:spPr bwMode="auto">
            <a:xfrm>
              <a:off x="7988301" y="3425825"/>
              <a:ext cx="74613" cy="77788"/>
            </a:xfrm>
            <a:custGeom>
              <a:avLst/>
              <a:gdLst>
                <a:gd name="T0" fmla="*/ 47 w 47"/>
                <a:gd name="T1" fmla="*/ 14 h 49"/>
                <a:gd name="T2" fmla="*/ 33 w 47"/>
                <a:gd name="T3" fmla="*/ 0 h 49"/>
                <a:gd name="T4" fmla="*/ 0 w 47"/>
                <a:gd name="T5" fmla="*/ 34 h 49"/>
                <a:gd name="T6" fmla="*/ 15 w 47"/>
                <a:gd name="T7" fmla="*/ 49 h 49"/>
                <a:gd name="T8" fmla="*/ 47 w 47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9">
                  <a:moveTo>
                    <a:pt x="47" y="14"/>
                  </a:moveTo>
                  <a:lnTo>
                    <a:pt x="33" y="0"/>
                  </a:lnTo>
                  <a:lnTo>
                    <a:pt x="0" y="34"/>
                  </a:lnTo>
                  <a:lnTo>
                    <a:pt x="15" y="49"/>
                  </a:lnTo>
                  <a:lnTo>
                    <a:pt x="47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1" name="Rectangle 60"/>
            <p:cNvSpPr>
              <a:spLocks noChangeArrowheads="1"/>
            </p:cNvSpPr>
            <p:nvPr/>
          </p:nvSpPr>
          <p:spPr bwMode="auto">
            <a:xfrm>
              <a:off x="8051801" y="3603625"/>
              <a:ext cx="746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2" name="Freeform 61"/>
            <p:cNvSpPr>
              <a:spLocks/>
            </p:cNvSpPr>
            <p:nvPr/>
          </p:nvSpPr>
          <p:spPr bwMode="auto">
            <a:xfrm>
              <a:off x="7988301" y="3738563"/>
              <a:ext cx="74613" cy="76200"/>
            </a:xfrm>
            <a:custGeom>
              <a:avLst/>
              <a:gdLst>
                <a:gd name="T0" fmla="*/ 0 w 47"/>
                <a:gd name="T1" fmla="*/ 15 h 48"/>
                <a:gd name="T2" fmla="*/ 33 w 47"/>
                <a:gd name="T3" fmla="*/ 48 h 48"/>
                <a:gd name="T4" fmla="*/ 47 w 47"/>
                <a:gd name="T5" fmla="*/ 33 h 48"/>
                <a:gd name="T6" fmla="*/ 15 w 47"/>
                <a:gd name="T7" fmla="*/ 0 h 48"/>
                <a:gd name="T8" fmla="*/ 0 w 47"/>
                <a:gd name="T9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0" y="15"/>
                  </a:moveTo>
                  <a:lnTo>
                    <a:pt x="33" y="48"/>
                  </a:lnTo>
                  <a:lnTo>
                    <a:pt x="47" y="33"/>
                  </a:lnTo>
                  <a:lnTo>
                    <a:pt x="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3" name="Freeform 62"/>
            <p:cNvSpPr>
              <a:spLocks noEditPoints="1"/>
            </p:cNvSpPr>
            <p:nvPr/>
          </p:nvSpPr>
          <p:spPr bwMode="auto">
            <a:xfrm>
              <a:off x="7424738" y="3175000"/>
              <a:ext cx="889000" cy="889000"/>
            </a:xfrm>
            <a:custGeom>
              <a:avLst/>
              <a:gdLst>
                <a:gd name="T0" fmla="*/ 155 w 309"/>
                <a:gd name="T1" fmla="*/ 0 h 309"/>
                <a:gd name="T2" fmla="*/ 0 w 309"/>
                <a:gd name="T3" fmla="*/ 155 h 309"/>
                <a:gd name="T4" fmla="*/ 155 w 309"/>
                <a:gd name="T5" fmla="*/ 309 h 309"/>
                <a:gd name="T6" fmla="*/ 309 w 309"/>
                <a:gd name="T7" fmla="*/ 155 h 309"/>
                <a:gd name="T8" fmla="*/ 155 w 309"/>
                <a:gd name="T9" fmla="*/ 0 h 309"/>
                <a:gd name="T10" fmla="*/ 155 w 309"/>
                <a:gd name="T11" fmla="*/ 253 h 309"/>
                <a:gd name="T12" fmla="*/ 56 w 309"/>
                <a:gd name="T13" fmla="*/ 155 h 309"/>
                <a:gd name="T14" fmla="*/ 155 w 309"/>
                <a:gd name="T15" fmla="*/ 57 h 309"/>
                <a:gd name="T16" fmla="*/ 253 w 309"/>
                <a:gd name="T17" fmla="*/ 155 h 309"/>
                <a:gd name="T18" fmla="*/ 155 w 309"/>
                <a:gd name="T19" fmla="*/ 25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309">
                  <a:moveTo>
                    <a:pt x="155" y="0"/>
                  </a:moveTo>
                  <a:cubicBezTo>
                    <a:pt x="69" y="0"/>
                    <a:pt x="0" y="70"/>
                    <a:pt x="0" y="155"/>
                  </a:cubicBezTo>
                  <a:cubicBezTo>
                    <a:pt x="0" y="240"/>
                    <a:pt x="69" y="309"/>
                    <a:pt x="155" y="309"/>
                  </a:cubicBezTo>
                  <a:cubicBezTo>
                    <a:pt x="240" y="309"/>
                    <a:pt x="309" y="24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lose/>
                  <a:moveTo>
                    <a:pt x="155" y="253"/>
                  </a:moveTo>
                  <a:cubicBezTo>
                    <a:pt x="100" y="253"/>
                    <a:pt x="56" y="209"/>
                    <a:pt x="56" y="155"/>
                  </a:cubicBezTo>
                  <a:cubicBezTo>
                    <a:pt x="56" y="101"/>
                    <a:pt x="100" y="57"/>
                    <a:pt x="155" y="57"/>
                  </a:cubicBezTo>
                  <a:cubicBezTo>
                    <a:pt x="209" y="57"/>
                    <a:pt x="253" y="101"/>
                    <a:pt x="253" y="155"/>
                  </a:cubicBezTo>
                  <a:cubicBezTo>
                    <a:pt x="253" y="209"/>
                    <a:pt x="209" y="253"/>
                    <a:pt x="155" y="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7853363" y="3805238"/>
              <a:ext cx="317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5" name="Freeform 64"/>
            <p:cNvSpPr>
              <a:spLocks/>
            </p:cNvSpPr>
            <p:nvPr/>
          </p:nvSpPr>
          <p:spPr bwMode="auto">
            <a:xfrm>
              <a:off x="7800976" y="3514725"/>
              <a:ext cx="182563" cy="131763"/>
            </a:xfrm>
            <a:custGeom>
              <a:avLst/>
              <a:gdLst>
                <a:gd name="T0" fmla="*/ 46 w 115"/>
                <a:gd name="T1" fmla="*/ 54 h 83"/>
                <a:gd name="T2" fmla="*/ 15 w 115"/>
                <a:gd name="T3" fmla="*/ 25 h 83"/>
                <a:gd name="T4" fmla="*/ 0 w 115"/>
                <a:gd name="T5" fmla="*/ 40 h 83"/>
                <a:gd name="T6" fmla="*/ 46 w 115"/>
                <a:gd name="T7" fmla="*/ 83 h 83"/>
                <a:gd name="T8" fmla="*/ 115 w 115"/>
                <a:gd name="T9" fmla="*/ 15 h 83"/>
                <a:gd name="T10" fmla="*/ 100 w 115"/>
                <a:gd name="T11" fmla="*/ 0 h 83"/>
                <a:gd name="T12" fmla="*/ 46 w 115"/>
                <a:gd name="T13" fmla="*/ 5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83">
                  <a:moveTo>
                    <a:pt x="46" y="54"/>
                  </a:moveTo>
                  <a:lnTo>
                    <a:pt x="15" y="25"/>
                  </a:lnTo>
                  <a:lnTo>
                    <a:pt x="0" y="40"/>
                  </a:lnTo>
                  <a:lnTo>
                    <a:pt x="46" y="83"/>
                  </a:lnTo>
                  <a:lnTo>
                    <a:pt x="115" y="15"/>
                  </a:lnTo>
                  <a:lnTo>
                    <a:pt x="100" y="0"/>
                  </a:ln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56" name="原创设计师QQ598969553      _20"/>
          <p:cNvGrpSpPr/>
          <p:nvPr/>
        </p:nvGrpSpPr>
        <p:grpSpPr>
          <a:xfrm>
            <a:off x="2461088" y="3501057"/>
            <a:ext cx="538698" cy="538698"/>
            <a:chOff x="6951663" y="4173538"/>
            <a:chExt cx="887413" cy="887413"/>
          </a:xfrm>
          <a:solidFill>
            <a:schemeClr val="accent2"/>
          </a:solidFill>
        </p:grpSpPr>
        <p:sp>
          <p:nvSpPr>
            <p:cNvPr id="57" name="Freeform 65"/>
            <p:cNvSpPr>
              <a:spLocks/>
            </p:cNvSpPr>
            <p:nvPr/>
          </p:nvSpPr>
          <p:spPr bwMode="auto">
            <a:xfrm>
              <a:off x="7597776" y="4640263"/>
              <a:ext cx="77788" cy="114300"/>
            </a:xfrm>
            <a:custGeom>
              <a:avLst/>
              <a:gdLst>
                <a:gd name="T0" fmla="*/ 9 w 27"/>
                <a:gd name="T1" fmla="*/ 0 h 40"/>
                <a:gd name="T2" fmla="*/ 9 w 27"/>
                <a:gd name="T3" fmla="*/ 0 h 40"/>
                <a:gd name="T4" fmla="*/ 0 w 27"/>
                <a:gd name="T5" fmla="*/ 39 h 40"/>
                <a:gd name="T6" fmla="*/ 6 w 27"/>
                <a:gd name="T7" fmla="*/ 40 h 40"/>
                <a:gd name="T8" fmla="*/ 27 w 27"/>
                <a:gd name="T9" fmla="*/ 20 h 40"/>
                <a:gd name="T10" fmla="*/ 9 w 2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14"/>
                    <a:pt x="6" y="27"/>
                    <a:pt x="0" y="39"/>
                  </a:cubicBezTo>
                  <a:cubicBezTo>
                    <a:pt x="2" y="40"/>
                    <a:pt x="4" y="40"/>
                    <a:pt x="6" y="40"/>
                  </a:cubicBezTo>
                  <a:cubicBezTo>
                    <a:pt x="17" y="40"/>
                    <a:pt x="27" y="31"/>
                    <a:pt x="27" y="20"/>
                  </a:cubicBezTo>
                  <a:cubicBezTo>
                    <a:pt x="27" y="10"/>
                    <a:pt x="19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8" name="Freeform 66"/>
            <p:cNvSpPr>
              <a:spLocks noEditPoints="1"/>
            </p:cNvSpPr>
            <p:nvPr/>
          </p:nvSpPr>
          <p:spPr bwMode="auto">
            <a:xfrm>
              <a:off x="6951663" y="4173538"/>
              <a:ext cx="887413" cy="887413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65 w 308"/>
                <a:gd name="T11" fmla="*/ 62 h 308"/>
                <a:gd name="T12" fmla="*/ 174 w 308"/>
                <a:gd name="T13" fmla="*/ 77 h 308"/>
                <a:gd name="T14" fmla="*/ 174 w 308"/>
                <a:gd name="T15" fmla="*/ 90 h 308"/>
                <a:gd name="T16" fmla="*/ 182 w 308"/>
                <a:gd name="T17" fmla="*/ 107 h 308"/>
                <a:gd name="T18" fmla="*/ 169 w 308"/>
                <a:gd name="T19" fmla="*/ 136 h 308"/>
                <a:gd name="T20" fmla="*/ 164 w 308"/>
                <a:gd name="T21" fmla="*/ 120 h 308"/>
                <a:gd name="T22" fmla="*/ 156 w 308"/>
                <a:gd name="T23" fmla="*/ 91 h 308"/>
                <a:gd name="T24" fmla="*/ 165 w 308"/>
                <a:gd name="T25" fmla="*/ 62 h 308"/>
                <a:gd name="T26" fmla="*/ 117 w 308"/>
                <a:gd name="T27" fmla="*/ 62 h 308"/>
                <a:gd name="T28" fmla="*/ 125 w 308"/>
                <a:gd name="T29" fmla="*/ 77 h 308"/>
                <a:gd name="T30" fmla="*/ 126 w 308"/>
                <a:gd name="T31" fmla="*/ 90 h 308"/>
                <a:gd name="T32" fmla="*/ 134 w 308"/>
                <a:gd name="T33" fmla="*/ 107 h 308"/>
                <a:gd name="T34" fmla="*/ 120 w 308"/>
                <a:gd name="T35" fmla="*/ 136 h 308"/>
                <a:gd name="T36" fmla="*/ 116 w 308"/>
                <a:gd name="T37" fmla="*/ 120 h 308"/>
                <a:gd name="T38" fmla="*/ 108 w 308"/>
                <a:gd name="T39" fmla="*/ 91 h 308"/>
                <a:gd name="T40" fmla="*/ 117 w 308"/>
                <a:gd name="T41" fmla="*/ 62 h 308"/>
                <a:gd name="T42" fmla="*/ 230 w 308"/>
                <a:gd name="T43" fmla="*/ 218 h 308"/>
                <a:gd name="T44" fmla="*/ 215 w 308"/>
                <a:gd name="T45" fmla="*/ 215 h 308"/>
                <a:gd name="T46" fmla="*/ 147 w 308"/>
                <a:gd name="T47" fmla="*/ 247 h 308"/>
                <a:gd name="T48" fmla="*/ 62 w 308"/>
                <a:gd name="T49" fmla="*/ 162 h 308"/>
                <a:gd name="T50" fmla="*/ 63 w 308"/>
                <a:gd name="T51" fmla="*/ 146 h 308"/>
                <a:gd name="T52" fmla="*/ 232 w 308"/>
                <a:gd name="T53" fmla="*/ 146 h 308"/>
                <a:gd name="T54" fmla="*/ 232 w 308"/>
                <a:gd name="T55" fmla="*/ 146 h 308"/>
                <a:gd name="T56" fmla="*/ 266 w 308"/>
                <a:gd name="T57" fmla="*/ 182 h 308"/>
                <a:gd name="T58" fmla="*/ 230 w 308"/>
                <a:gd name="T59" fmla="*/ 21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65" y="62"/>
                  </a:moveTo>
                  <a:cubicBezTo>
                    <a:pt x="174" y="56"/>
                    <a:pt x="183" y="71"/>
                    <a:pt x="174" y="77"/>
                  </a:cubicBezTo>
                  <a:cubicBezTo>
                    <a:pt x="169" y="79"/>
                    <a:pt x="172" y="86"/>
                    <a:pt x="174" y="90"/>
                  </a:cubicBezTo>
                  <a:cubicBezTo>
                    <a:pt x="177" y="95"/>
                    <a:pt x="181" y="101"/>
                    <a:pt x="182" y="107"/>
                  </a:cubicBezTo>
                  <a:cubicBezTo>
                    <a:pt x="185" y="119"/>
                    <a:pt x="181" y="132"/>
                    <a:pt x="169" y="136"/>
                  </a:cubicBezTo>
                  <a:cubicBezTo>
                    <a:pt x="158" y="140"/>
                    <a:pt x="153" y="123"/>
                    <a:pt x="164" y="120"/>
                  </a:cubicBezTo>
                  <a:cubicBezTo>
                    <a:pt x="172" y="117"/>
                    <a:pt x="157" y="95"/>
                    <a:pt x="156" y="91"/>
                  </a:cubicBezTo>
                  <a:cubicBezTo>
                    <a:pt x="152" y="80"/>
                    <a:pt x="154" y="68"/>
                    <a:pt x="165" y="62"/>
                  </a:cubicBezTo>
                  <a:close/>
                  <a:moveTo>
                    <a:pt x="117" y="62"/>
                  </a:moveTo>
                  <a:cubicBezTo>
                    <a:pt x="126" y="56"/>
                    <a:pt x="135" y="71"/>
                    <a:pt x="125" y="77"/>
                  </a:cubicBezTo>
                  <a:cubicBezTo>
                    <a:pt x="121" y="79"/>
                    <a:pt x="124" y="86"/>
                    <a:pt x="126" y="90"/>
                  </a:cubicBezTo>
                  <a:cubicBezTo>
                    <a:pt x="129" y="95"/>
                    <a:pt x="133" y="101"/>
                    <a:pt x="134" y="107"/>
                  </a:cubicBezTo>
                  <a:cubicBezTo>
                    <a:pt x="137" y="119"/>
                    <a:pt x="133" y="132"/>
                    <a:pt x="120" y="136"/>
                  </a:cubicBezTo>
                  <a:cubicBezTo>
                    <a:pt x="110" y="140"/>
                    <a:pt x="105" y="123"/>
                    <a:pt x="116" y="120"/>
                  </a:cubicBezTo>
                  <a:cubicBezTo>
                    <a:pt x="124" y="117"/>
                    <a:pt x="109" y="95"/>
                    <a:pt x="108" y="91"/>
                  </a:cubicBezTo>
                  <a:cubicBezTo>
                    <a:pt x="104" y="80"/>
                    <a:pt x="106" y="68"/>
                    <a:pt x="117" y="62"/>
                  </a:cubicBezTo>
                  <a:close/>
                  <a:moveTo>
                    <a:pt x="230" y="218"/>
                  </a:moveTo>
                  <a:cubicBezTo>
                    <a:pt x="225" y="218"/>
                    <a:pt x="219" y="217"/>
                    <a:pt x="215" y="215"/>
                  </a:cubicBezTo>
                  <a:cubicBezTo>
                    <a:pt x="199" y="235"/>
                    <a:pt x="175" y="247"/>
                    <a:pt x="147" y="247"/>
                  </a:cubicBezTo>
                  <a:cubicBezTo>
                    <a:pt x="100" y="247"/>
                    <a:pt x="62" y="209"/>
                    <a:pt x="62" y="162"/>
                  </a:cubicBezTo>
                  <a:cubicBezTo>
                    <a:pt x="62" y="156"/>
                    <a:pt x="62" y="151"/>
                    <a:pt x="6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51" y="147"/>
                    <a:pt x="266" y="162"/>
                    <a:pt x="266" y="182"/>
                  </a:cubicBezTo>
                  <a:cubicBezTo>
                    <a:pt x="266" y="202"/>
                    <a:pt x="250" y="218"/>
                    <a:pt x="230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59" name="原创设计师QQ598969553      _21"/>
          <p:cNvGrpSpPr/>
          <p:nvPr/>
        </p:nvGrpSpPr>
        <p:grpSpPr>
          <a:xfrm>
            <a:off x="1158193" y="3485638"/>
            <a:ext cx="543516" cy="541589"/>
            <a:chOff x="4805363" y="4148138"/>
            <a:chExt cx="895350" cy="892175"/>
          </a:xfrm>
          <a:solidFill>
            <a:schemeClr val="accent2"/>
          </a:solidFill>
        </p:grpSpPr>
        <p:sp>
          <p:nvSpPr>
            <p:cNvPr id="60" name="Freeform 67"/>
            <p:cNvSpPr>
              <a:spLocks/>
            </p:cNvSpPr>
            <p:nvPr/>
          </p:nvSpPr>
          <p:spPr bwMode="auto">
            <a:xfrm>
              <a:off x="5332413" y="4371975"/>
              <a:ext cx="103188" cy="66675"/>
            </a:xfrm>
            <a:custGeom>
              <a:avLst/>
              <a:gdLst>
                <a:gd name="T0" fmla="*/ 36 w 36"/>
                <a:gd name="T1" fmla="*/ 2 h 23"/>
                <a:gd name="T2" fmla="*/ 34 w 36"/>
                <a:gd name="T3" fmla="*/ 1 h 23"/>
                <a:gd name="T4" fmla="*/ 0 w 36"/>
                <a:gd name="T5" fmla="*/ 23 h 23"/>
                <a:gd name="T6" fmla="*/ 22 w 36"/>
                <a:gd name="T7" fmla="*/ 15 h 23"/>
                <a:gd name="T8" fmla="*/ 32 w 36"/>
                <a:gd name="T9" fmla="*/ 6 h 23"/>
                <a:gd name="T10" fmla="*/ 36 w 36"/>
                <a:gd name="T1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36" y="2"/>
                  </a:moveTo>
                  <a:cubicBezTo>
                    <a:pt x="35" y="2"/>
                    <a:pt x="35" y="1"/>
                    <a:pt x="34" y="1"/>
                  </a:cubicBezTo>
                  <a:cubicBezTo>
                    <a:pt x="19" y="0"/>
                    <a:pt x="5" y="9"/>
                    <a:pt x="0" y="23"/>
                  </a:cubicBezTo>
                  <a:cubicBezTo>
                    <a:pt x="8" y="22"/>
                    <a:pt x="15" y="19"/>
                    <a:pt x="22" y="15"/>
                  </a:cubicBezTo>
                  <a:cubicBezTo>
                    <a:pt x="25" y="12"/>
                    <a:pt x="29" y="10"/>
                    <a:pt x="32" y="6"/>
                  </a:cubicBezTo>
                  <a:cubicBezTo>
                    <a:pt x="32" y="6"/>
                    <a:pt x="35" y="3"/>
                    <a:pt x="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" name="Freeform 68"/>
            <p:cNvSpPr>
              <a:spLocks/>
            </p:cNvSpPr>
            <p:nvPr/>
          </p:nvSpPr>
          <p:spPr bwMode="auto">
            <a:xfrm>
              <a:off x="5067301" y="4371975"/>
              <a:ext cx="103188" cy="66675"/>
            </a:xfrm>
            <a:custGeom>
              <a:avLst/>
              <a:gdLst>
                <a:gd name="T0" fmla="*/ 4 w 36"/>
                <a:gd name="T1" fmla="*/ 6 h 23"/>
                <a:gd name="T2" fmla="*/ 14 w 36"/>
                <a:gd name="T3" fmla="*/ 15 h 23"/>
                <a:gd name="T4" fmla="*/ 36 w 36"/>
                <a:gd name="T5" fmla="*/ 23 h 23"/>
                <a:gd name="T6" fmla="*/ 2 w 36"/>
                <a:gd name="T7" fmla="*/ 1 h 23"/>
                <a:gd name="T8" fmla="*/ 0 w 36"/>
                <a:gd name="T9" fmla="*/ 2 h 23"/>
                <a:gd name="T10" fmla="*/ 4 w 36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3">
                  <a:moveTo>
                    <a:pt x="4" y="6"/>
                  </a:moveTo>
                  <a:cubicBezTo>
                    <a:pt x="7" y="10"/>
                    <a:pt x="10" y="12"/>
                    <a:pt x="14" y="15"/>
                  </a:cubicBezTo>
                  <a:cubicBezTo>
                    <a:pt x="21" y="19"/>
                    <a:pt x="28" y="22"/>
                    <a:pt x="36" y="23"/>
                  </a:cubicBezTo>
                  <a:cubicBezTo>
                    <a:pt x="31" y="9"/>
                    <a:pt x="17" y="0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1" y="3"/>
                    <a:pt x="3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" name="Freeform 69"/>
            <p:cNvSpPr>
              <a:spLocks noEditPoints="1"/>
            </p:cNvSpPr>
            <p:nvPr/>
          </p:nvSpPr>
          <p:spPr bwMode="auto">
            <a:xfrm>
              <a:off x="4805363" y="4148138"/>
              <a:ext cx="895350" cy="892175"/>
            </a:xfrm>
            <a:custGeom>
              <a:avLst/>
              <a:gdLst>
                <a:gd name="T0" fmla="*/ 155 w 311"/>
                <a:gd name="T1" fmla="*/ 0 h 310"/>
                <a:gd name="T2" fmla="*/ 0 w 311"/>
                <a:gd name="T3" fmla="*/ 155 h 310"/>
                <a:gd name="T4" fmla="*/ 155 w 311"/>
                <a:gd name="T5" fmla="*/ 310 h 310"/>
                <a:gd name="T6" fmla="*/ 311 w 311"/>
                <a:gd name="T7" fmla="*/ 155 h 310"/>
                <a:gd name="T8" fmla="*/ 155 w 311"/>
                <a:gd name="T9" fmla="*/ 0 h 310"/>
                <a:gd name="T10" fmla="*/ 187 w 311"/>
                <a:gd name="T11" fmla="*/ 73 h 310"/>
                <a:gd name="T12" fmla="*/ 208 w 311"/>
                <a:gd name="T13" fmla="*/ 65 h 310"/>
                <a:gd name="T14" fmla="*/ 227 w 311"/>
                <a:gd name="T15" fmla="*/ 67 h 310"/>
                <a:gd name="T16" fmla="*/ 217 w 311"/>
                <a:gd name="T17" fmla="*/ 102 h 310"/>
                <a:gd name="T18" fmla="*/ 208 w 311"/>
                <a:gd name="T19" fmla="*/ 108 h 310"/>
                <a:gd name="T20" fmla="*/ 166 w 311"/>
                <a:gd name="T21" fmla="*/ 108 h 310"/>
                <a:gd name="T22" fmla="*/ 187 w 311"/>
                <a:gd name="T23" fmla="*/ 73 h 310"/>
                <a:gd name="T24" fmla="*/ 148 w 311"/>
                <a:gd name="T25" fmla="*/ 92 h 310"/>
                <a:gd name="T26" fmla="*/ 163 w 311"/>
                <a:gd name="T27" fmla="*/ 92 h 310"/>
                <a:gd name="T28" fmla="*/ 163 w 311"/>
                <a:gd name="T29" fmla="*/ 108 h 310"/>
                <a:gd name="T30" fmla="*/ 148 w 311"/>
                <a:gd name="T31" fmla="*/ 108 h 310"/>
                <a:gd name="T32" fmla="*/ 148 w 311"/>
                <a:gd name="T33" fmla="*/ 92 h 310"/>
                <a:gd name="T34" fmla="*/ 83 w 311"/>
                <a:gd name="T35" fmla="*/ 67 h 310"/>
                <a:gd name="T36" fmla="*/ 102 w 311"/>
                <a:gd name="T37" fmla="*/ 65 h 310"/>
                <a:gd name="T38" fmla="*/ 123 w 311"/>
                <a:gd name="T39" fmla="*/ 73 h 310"/>
                <a:gd name="T40" fmla="*/ 143 w 311"/>
                <a:gd name="T41" fmla="*/ 108 h 310"/>
                <a:gd name="T42" fmla="*/ 102 w 311"/>
                <a:gd name="T43" fmla="*/ 108 h 310"/>
                <a:gd name="T44" fmla="*/ 92 w 311"/>
                <a:gd name="T45" fmla="*/ 102 h 310"/>
                <a:gd name="T46" fmla="*/ 83 w 311"/>
                <a:gd name="T47" fmla="*/ 67 h 310"/>
                <a:gd name="T48" fmla="*/ 238 w 311"/>
                <a:gd name="T49" fmla="*/ 245 h 310"/>
                <a:gd name="T50" fmla="*/ 73 w 311"/>
                <a:gd name="T51" fmla="*/ 245 h 310"/>
                <a:gd name="T52" fmla="*/ 73 w 311"/>
                <a:gd name="T53" fmla="*/ 114 h 310"/>
                <a:gd name="T54" fmla="*/ 116 w 311"/>
                <a:gd name="T55" fmla="*/ 114 h 310"/>
                <a:gd name="T56" fmla="*/ 137 w 311"/>
                <a:gd name="T57" fmla="*/ 114 h 310"/>
                <a:gd name="T58" fmla="*/ 137 w 311"/>
                <a:gd name="T59" fmla="*/ 118 h 310"/>
                <a:gd name="T60" fmla="*/ 137 w 311"/>
                <a:gd name="T61" fmla="*/ 183 h 310"/>
                <a:gd name="T62" fmla="*/ 156 w 311"/>
                <a:gd name="T63" fmla="*/ 167 h 310"/>
                <a:gd name="T64" fmla="*/ 175 w 311"/>
                <a:gd name="T65" fmla="*/ 183 h 310"/>
                <a:gd name="T66" fmla="*/ 175 w 311"/>
                <a:gd name="T67" fmla="*/ 117 h 310"/>
                <a:gd name="T68" fmla="*/ 175 w 311"/>
                <a:gd name="T69" fmla="*/ 114 h 310"/>
                <a:gd name="T70" fmla="*/ 194 w 311"/>
                <a:gd name="T71" fmla="*/ 114 h 310"/>
                <a:gd name="T72" fmla="*/ 238 w 311"/>
                <a:gd name="T73" fmla="*/ 114 h 310"/>
                <a:gd name="T74" fmla="*/ 238 w 311"/>
                <a:gd name="T75" fmla="*/ 24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10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0"/>
                    <a:pt x="70" y="310"/>
                    <a:pt x="155" y="310"/>
                  </a:cubicBezTo>
                  <a:cubicBezTo>
                    <a:pt x="241" y="310"/>
                    <a:pt x="311" y="240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close/>
                  <a:moveTo>
                    <a:pt x="187" y="73"/>
                  </a:moveTo>
                  <a:cubicBezTo>
                    <a:pt x="193" y="68"/>
                    <a:pt x="200" y="66"/>
                    <a:pt x="208" y="65"/>
                  </a:cubicBezTo>
                  <a:cubicBezTo>
                    <a:pt x="214" y="64"/>
                    <a:pt x="222" y="64"/>
                    <a:pt x="227" y="67"/>
                  </a:cubicBezTo>
                  <a:cubicBezTo>
                    <a:pt x="242" y="78"/>
                    <a:pt x="227" y="94"/>
                    <a:pt x="217" y="102"/>
                  </a:cubicBezTo>
                  <a:cubicBezTo>
                    <a:pt x="214" y="104"/>
                    <a:pt x="211" y="106"/>
                    <a:pt x="208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8" y="94"/>
                    <a:pt x="175" y="80"/>
                    <a:pt x="187" y="73"/>
                  </a:cubicBezTo>
                  <a:close/>
                  <a:moveTo>
                    <a:pt x="148" y="92"/>
                  </a:moveTo>
                  <a:cubicBezTo>
                    <a:pt x="148" y="82"/>
                    <a:pt x="163" y="82"/>
                    <a:pt x="163" y="92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48" y="108"/>
                    <a:pt x="148" y="108"/>
                    <a:pt x="148" y="108"/>
                  </a:cubicBezTo>
                  <a:lnTo>
                    <a:pt x="148" y="92"/>
                  </a:lnTo>
                  <a:close/>
                  <a:moveTo>
                    <a:pt x="83" y="67"/>
                  </a:moveTo>
                  <a:cubicBezTo>
                    <a:pt x="88" y="64"/>
                    <a:pt x="96" y="64"/>
                    <a:pt x="102" y="65"/>
                  </a:cubicBezTo>
                  <a:cubicBezTo>
                    <a:pt x="109" y="66"/>
                    <a:pt x="116" y="68"/>
                    <a:pt x="123" y="73"/>
                  </a:cubicBezTo>
                  <a:cubicBezTo>
                    <a:pt x="135" y="80"/>
                    <a:pt x="142" y="94"/>
                    <a:pt x="143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99" y="106"/>
                    <a:pt x="96" y="104"/>
                    <a:pt x="92" y="102"/>
                  </a:cubicBezTo>
                  <a:cubicBezTo>
                    <a:pt x="82" y="94"/>
                    <a:pt x="67" y="78"/>
                    <a:pt x="83" y="67"/>
                  </a:cubicBezTo>
                  <a:close/>
                  <a:moveTo>
                    <a:pt x="238" y="245"/>
                  </a:moveTo>
                  <a:cubicBezTo>
                    <a:pt x="73" y="245"/>
                    <a:pt x="73" y="245"/>
                    <a:pt x="73" y="245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7" y="118"/>
                    <a:pt x="137" y="118"/>
                    <a:pt x="137" y="118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94" y="114"/>
                    <a:pt x="194" y="114"/>
                    <a:pt x="194" y="114"/>
                  </a:cubicBezTo>
                  <a:cubicBezTo>
                    <a:pt x="238" y="114"/>
                    <a:pt x="238" y="114"/>
                    <a:pt x="238" y="114"/>
                  </a:cubicBezTo>
                  <a:lnTo>
                    <a:pt x="23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63" name="原创设计师QQ598969553      _22"/>
          <p:cNvSpPr>
            <a:spLocks noEditPoints="1"/>
          </p:cNvSpPr>
          <p:nvPr/>
        </p:nvSpPr>
        <p:spPr bwMode="auto">
          <a:xfrm>
            <a:off x="1484313" y="3157538"/>
            <a:ext cx="247650" cy="195262"/>
          </a:xfrm>
          <a:custGeom>
            <a:avLst/>
            <a:gdLst>
              <a:gd name="T0" fmla="*/ 141 w 141"/>
              <a:gd name="T1" fmla="*/ 41 h 112"/>
              <a:gd name="T2" fmla="*/ 127 w 141"/>
              <a:gd name="T3" fmla="*/ 26 h 112"/>
              <a:gd name="T4" fmla="*/ 114 w 141"/>
              <a:gd name="T5" fmla="*/ 0 h 112"/>
              <a:gd name="T6" fmla="*/ 28 w 141"/>
              <a:gd name="T7" fmla="*/ 0 h 112"/>
              <a:gd name="T8" fmla="*/ 14 w 141"/>
              <a:gd name="T9" fmla="*/ 26 h 112"/>
              <a:gd name="T10" fmla="*/ 0 w 141"/>
              <a:gd name="T11" fmla="*/ 41 h 112"/>
              <a:gd name="T12" fmla="*/ 0 w 141"/>
              <a:gd name="T13" fmla="*/ 86 h 112"/>
              <a:gd name="T14" fmla="*/ 0 w 141"/>
              <a:gd name="T15" fmla="*/ 90 h 112"/>
              <a:gd name="T16" fmla="*/ 0 w 141"/>
              <a:gd name="T17" fmla="*/ 106 h 112"/>
              <a:gd name="T18" fmla="*/ 7 w 141"/>
              <a:gd name="T19" fmla="*/ 112 h 112"/>
              <a:gd name="T20" fmla="*/ 27 w 141"/>
              <a:gd name="T21" fmla="*/ 112 h 112"/>
              <a:gd name="T22" fmla="*/ 34 w 141"/>
              <a:gd name="T23" fmla="*/ 106 h 112"/>
              <a:gd name="T24" fmla="*/ 34 w 141"/>
              <a:gd name="T25" fmla="*/ 90 h 112"/>
              <a:gd name="T26" fmla="*/ 108 w 141"/>
              <a:gd name="T27" fmla="*/ 90 h 112"/>
              <a:gd name="T28" fmla="*/ 108 w 141"/>
              <a:gd name="T29" fmla="*/ 106 h 112"/>
              <a:gd name="T30" fmla="*/ 114 w 141"/>
              <a:gd name="T31" fmla="*/ 112 h 112"/>
              <a:gd name="T32" fmla="*/ 135 w 141"/>
              <a:gd name="T33" fmla="*/ 112 h 112"/>
              <a:gd name="T34" fmla="*/ 141 w 141"/>
              <a:gd name="T35" fmla="*/ 106 h 112"/>
              <a:gd name="T36" fmla="*/ 141 w 141"/>
              <a:gd name="T37" fmla="*/ 90 h 112"/>
              <a:gd name="T38" fmla="*/ 141 w 141"/>
              <a:gd name="T39" fmla="*/ 41 h 112"/>
              <a:gd name="T40" fmla="*/ 35 w 141"/>
              <a:gd name="T41" fmla="*/ 10 h 112"/>
              <a:gd name="T42" fmla="*/ 106 w 141"/>
              <a:gd name="T43" fmla="*/ 10 h 112"/>
              <a:gd name="T44" fmla="*/ 118 w 141"/>
              <a:gd name="T45" fmla="*/ 32 h 112"/>
              <a:gd name="T46" fmla="*/ 24 w 141"/>
              <a:gd name="T47" fmla="*/ 32 h 112"/>
              <a:gd name="T48" fmla="*/ 35 w 141"/>
              <a:gd name="T49" fmla="*/ 10 h 112"/>
              <a:gd name="T50" fmla="*/ 41 w 141"/>
              <a:gd name="T51" fmla="*/ 79 h 112"/>
              <a:gd name="T52" fmla="*/ 13 w 141"/>
              <a:gd name="T53" fmla="*/ 79 h 112"/>
              <a:gd name="T54" fmla="*/ 13 w 141"/>
              <a:gd name="T55" fmla="*/ 64 h 112"/>
              <a:gd name="T56" fmla="*/ 41 w 141"/>
              <a:gd name="T57" fmla="*/ 64 h 112"/>
              <a:gd name="T58" fmla="*/ 41 w 141"/>
              <a:gd name="T59" fmla="*/ 79 h 112"/>
              <a:gd name="T60" fmla="*/ 129 w 141"/>
              <a:gd name="T61" fmla="*/ 79 h 112"/>
              <a:gd name="T62" fmla="*/ 100 w 141"/>
              <a:gd name="T63" fmla="*/ 79 h 112"/>
              <a:gd name="T64" fmla="*/ 100 w 141"/>
              <a:gd name="T65" fmla="*/ 64 h 112"/>
              <a:gd name="T66" fmla="*/ 129 w 141"/>
              <a:gd name="T67" fmla="*/ 64 h 112"/>
              <a:gd name="T68" fmla="*/ 129 w 141"/>
              <a:gd name="T69" fmla="*/ 7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1" h="112">
                <a:moveTo>
                  <a:pt x="141" y="41"/>
                </a:moveTo>
                <a:cubicBezTo>
                  <a:pt x="127" y="26"/>
                  <a:pt x="127" y="26"/>
                  <a:pt x="127" y="26"/>
                </a:cubicBezTo>
                <a:cubicBezTo>
                  <a:pt x="114" y="0"/>
                  <a:pt x="114" y="0"/>
                  <a:pt x="114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4" y="26"/>
                  <a:pt x="14" y="26"/>
                  <a:pt x="14" y="2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0"/>
                  <a:pt x="3" y="112"/>
                  <a:pt x="7" y="112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31" y="112"/>
                  <a:pt x="34" y="110"/>
                  <a:pt x="34" y="106"/>
                </a:cubicBezTo>
                <a:cubicBezTo>
                  <a:pt x="34" y="90"/>
                  <a:pt x="34" y="90"/>
                  <a:pt x="34" y="90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8" y="110"/>
                  <a:pt x="111" y="112"/>
                  <a:pt x="114" y="112"/>
                </a:cubicBezTo>
                <a:cubicBezTo>
                  <a:pt x="135" y="112"/>
                  <a:pt x="135" y="112"/>
                  <a:pt x="135" y="112"/>
                </a:cubicBezTo>
                <a:cubicBezTo>
                  <a:pt x="138" y="112"/>
                  <a:pt x="141" y="110"/>
                  <a:pt x="141" y="106"/>
                </a:cubicBezTo>
                <a:cubicBezTo>
                  <a:pt x="141" y="90"/>
                  <a:pt x="141" y="90"/>
                  <a:pt x="141" y="90"/>
                </a:cubicBezTo>
                <a:lnTo>
                  <a:pt x="141" y="41"/>
                </a:lnTo>
                <a:close/>
                <a:moveTo>
                  <a:pt x="35" y="10"/>
                </a:moveTo>
                <a:cubicBezTo>
                  <a:pt x="106" y="10"/>
                  <a:pt x="106" y="10"/>
                  <a:pt x="106" y="10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24" y="32"/>
                  <a:pt x="24" y="32"/>
                  <a:pt x="24" y="32"/>
                </a:cubicBezTo>
                <a:lnTo>
                  <a:pt x="35" y="10"/>
                </a:lnTo>
                <a:close/>
                <a:moveTo>
                  <a:pt x="4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64"/>
                  <a:pt x="13" y="64"/>
                  <a:pt x="13" y="64"/>
                </a:cubicBezTo>
                <a:cubicBezTo>
                  <a:pt x="41" y="64"/>
                  <a:pt x="41" y="64"/>
                  <a:pt x="41" y="64"/>
                </a:cubicBezTo>
                <a:lnTo>
                  <a:pt x="41" y="79"/>
                </a:lnTo>
                <a:close/>
                <a:moveTo>
                  <a:pt x="129" y="79"/>
                </a:moveTo>
                <a:cubicBezTo>
                  <a:pt x="100" y="79"/>
                  <a:pt x="100" y="79"/>
                  <a:pt x="100" y="79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129" y="64"/>
                  <a:pt x="129" y="64"/>
                  <a:pt x="129" y="64"/>
                </a:cubicBezTo>
                <a:lnTo>
                  <a:pt x="129" y="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64" name="原创设计师QQ598969553      _23"/>
          <p:cNvGrpSpPr/>
          <p:nvPr/>
        </p:nvGrpSpPr>
        <p:grpSpPr>
          <a:xfrm>
            <a:off x="2457052" y="3222647"/>
            <a:ext cx="264112" cy="171636"/>
            <a:chOff x="7145338" y="3587750"/>
            <a:chExt cx="566738" cy="368300"/>
          </a:xfrm>
          <a:solidFill>
            <a:schemeClr val="accent1"/>
          </a:solidFill>
        </p:grpSpPr>
        <p:sp>
          <p:nvSpPr>
            <p:cNvPr id="65" name="Freeform 146"/>
            <p:cNvSpPr>
              <a:spLocks/>
            </p:cNvSpPr>
            <p:nvPr/>
          </p:nvSpPr>
          <p:spPr bwMode="auto">
            <a:xfrm>
              <a:off x="7250113" y="3816350"/>
              <a:ext cx="153988" cy="139700"/>
            </a:xfrm>
            <a:custGeom>
              <a:avLst/>
              <a:gdLst>
                <a:gd name="T0" fmla="*/ 33 w 41"/>
                <a:gd name="T1" fmla="*/ 0 h 37"/>
                <a:gd name="T2" fmla="*/ 15 w 41"/>
                <a:gd name="T3" fmla="*/ 6 h 37"/>
                <a:gd name="T4" fmla="*/ 10 w 41"/>
                <a:gd name="T5" fmla="*/ 5 h 37"/>
                <a:gd name="T6" fmla="*/ 10 w 41"/>
                <a:gd name="T7" fmla="*/ 6 h 37"/>
                <a:gd name="T8" fmla="*/ 6 w 41"/>
                <a:gd name="T9" fmla="*/ 31 h 37"/>
                <a:gd name="T10" fmla="*/ 32 w 41"/>
                <a:gd name="T11" fmla="*/ 28 h 37"/>
                <a:gd name="T12" fmla="*/ 35 w 41"/>
                <a:gd name="T13" fmla="*/ 2 h 37"/>
                <a:gd name="T14" fmla="*/ 33 w 41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3" y="0"/>
                  </a:moveTo>
                  <a:cubicBezTo>
                    <a:pt x="28" y="4"/>
                    <a:pt x="22" y="6"/>
                    <a:pt x="15" y="6"/>
                  </a:cubicBezTo>
                  <a:cubicBezTo>
                    <a:pt x="14" y="6"/>
                    <a:pt x="12" y="6"/>
                    <a:pt x="10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2" y="14"/>
                    <a:pt x="0" y="25"/>
                    <a:pt x="6" y="31"/>
                  </a:cubicBezTo>
                  <a:cubicBezTo>
                    <a:pt x="13" y="37"/>
                    <a:pt x="24" y="36"/>
                    <a:pt x="32" y="28"/>
                  </a:cubicBezTo>
                  <a:cubicBezTo>
                    <a:pt x="40" y="20"/>
                    <a:pt x="41" y="8"/>
                    <a:pt x="35" y="2"/>
                  </a:cubicBezTo>
                  <a:cubicBezTo>
                    <a:pt x="34" y="2"/>
                    <a:pt x="34" y="1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6" name="Freeform 147"/>
            <p:cNvSpPr>
              <a:spLocks/>
            </p:cNvSpPr>
            <p:nvPr/>
          </p:nvSpPr>
          <p:spPr bwMode="auto">
            <a:xfrm>
              <a:off x="7145338" y="3587750"/>
              <a:ext cx="266700" cy="236537"/>
            </a:xfrm>
            <a:custGeom>
              <a:avLst/>
              <a:gdLst>
                <a:gd name="T0" fmla="*/ 16 w 71"/>
                <a:gd name="T1" fmla="*/ 51 h 63"/>
                <a:gd name="T2" fmla="*/ 42 w 71"/>
                <a:gd name="T3" fmla="*/ 63 h 63"/>
                <a:gd name="T4" fmla="*/ 43 w 71"/>
                <a:gd name="T5" fmla="*/ 63 h 63"/>
                <a:gd name="T6" fmla="*/ 56 w 71"/>
                <a:gd name="T7" fmla="*/ 60 h 63"/>
                <a:gd name="T8" fmla="*/ 60 w 71"/>
                <a:gd name="T9" fmla="*/ 56 h 63"/>
                <a:gd name="T10" fmla="*/ 55 w 71"/>
                <a:gd name="T11" fmla="*/ 12 h 63"/>
                <a:gd name="T12" fmla="*/ 28 w 71"/>
                <a:gd name="T13" fmla="*/ 0 h 63"/>
                <a:gd name="T14" fmla="*/ 11 w 71"/>
                <a:gd name="T15" fmla="*/ 7 h 63"/>
                <a:gd name="T16" fmla="*/ 16 w 71"/>
                <a:gd name="T17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16" y="51"/>
                  </a:moveTo>
                  <a:cubicBezTo>
                    <a:pt x="24" y="58"/>
                    <a:pt x="33" y="63"/>
                    <a:pt x="42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8" y="63"/>
                    <a:pt x="52" y="62"/>
                    <a:pt x="56" y="60"/>
                  </a:cubicBezTo>
                  <a:cubicBezTo>
                    <a:pt x="58" y="59"/>
                    <a:pt x="59" y="58"/>
                    <a:pt x="60" y="56"/>
                  </a:cubicBezTo>
                  <a:cubicBezTo>
                    <a:pt x="71" y="46"/>
                    <a:pt x="69" y="26"/>
                    <a:pt x="55" y="12"/>
                  </a:cubicBezTo>
                  <a:cubicBezTo>
                    <a:pt x="47" y="4"/>
                    <a:pt x="37" y="0"/>
                    <a:pt x="28" y="0"/>
                  </a:cubicBezTo>
                  <a:cubicBezTo>
                    <a:pt x="21" y="0"/>
                    <a:pt x="15" y="2"/>
                    <a:pt x="11" y="7"/>
                  </a:cubicBezTo>
                  <a:cubicBezTo>
                    <a:pt x="0" y="17"/>
                    <a:pt x="3" y="37"/>
                    <a:pt x="16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7" name="Freeform 148"/>
            <p:cNvSpPr>
              <a:spLocks/>
            </p:cNvSpPr>
            <p:nvPr/>
          </p:nvSpPr>
          <p:spPr bwMode="auto">
            <a:xfrm>
              <a:off x="7450138" y="3816350"/>
              <a:ext cx="157163" cy="139700"/>
            </a:xfrm>
            <a:custGeom>
              <a:avLst/>
              <a:gdLst>
                <a:gd name="T0" fmla="*/ 35 w 42"/>
                <a:gd name="T1" fmla="*/ 31 h 37"/>
                <a:gd name="T2" fmla="*/ 32 w 42"/>
                <a:gd name="T3" fmla="*/ 6 h 37"/>
                <a:gd name="T4" fmla="*/ 32 w 42"/>
                <a:gd name="T5" fmla="*/ 5 h 37"/>
                <a:gd name="T6" fmla="*/ 26 w 42"/>
                <a:gd name="T7" fmla="*/ 6 h 37"/>
                <a:gd name="T8" fmla="*/ 9 w 42"/>
                <a:gd name="T9" fmla="*/ 0 h 37"/>
                <a:gd name="T10" fmla="*/ 7 w 42"/>
                <a:gd name="T11" fmla="*/ 2 h 37"/>
                <a:gd name="T12" fmla="*/ 10 w 42"/>
                <a:gd name="T13" fmla="*/ 28 h 37"/>
                <a:gd name="T14" fmla="*/ 35 w 42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7">
                  <a:moveTo>
                    <a:pt x="35" y="31"/>
                  </a:moveTo>
                  <a:cubicBezTo>
                    <a:pt x="42" y="25"/>
                    <a:pt x="40" y="14"/>
                    <a:pt x="32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6"/>
                    <a:pt x="28" y="6"/>
                    <a:pt x="26" y="6"/>
                  </a:cubicBezTo>
                  <a:cubicBezTo>
                    <a:pt x="20" y="6"/>
                    <a:pt x="14" y="4"/>
                    <a:pt x="9" y="0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0" y="8"/>
                    <a:pt x="2" y="20"/>
                    <a:pt x="10" y="28"/>
                  </a:cubicBezTo>
                  <a:cubicBezTo>
                    <a:pt x="18" y="36"/>
                    <a:pt x="29" y="37"/>
                    <a:pt x="35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8" name="Freeform 149"/>
            <p:cNvSpPr>
              <a:spLocks/>
            </p:cNvSpPr>
            <p:nvPr/>
          </p:nvSpPr>
          <p:spPr bwMode="auto">
            <a:xfrm>
              <a:off x="7445376" y="3587750"/>
              <a:ext cx="266700" cy="236537"/>
            </a:xfrm>
            <a:custGeom>
              <a:avLst/>
              <a:gdLst>
                <a:gd name="T0" fmla="*/ 60 w 71"/>
                <a:gd name="T1" fmla="*/ 7 h 63"/>
                <a:gd name="T2" fmla="*/ 43 w 71"/>
                <a:gd name="T3" fmla="*/ 0 h 63"/>
                <a:gd name="T4" fmla="*/ 16 w 71"/>
                <a:gd name="T5" fmla="*/ 12 h 63"/>
                <a:gd name="T6" fmla="*/ 10 w 71"/>
                <a:gd name="T7" fmla="*/ 56 h 63"/>
                <a:gd name="T8" fmla="*/ 15 w 71"/>
                <a:gd name="T9" fmla="*/ 60 h 63"/>
                <a:gd name="T10" fmla="*/ 27 w 71"/>
                <a:gd name="T11" fmla="*/ 63 h 63"/>
                <a:gd name="T12" fmla="*/ 29 w 71"/>
                <a:gd name="T13" fmla="*/ 63 h 63"/>
                <a:gd name="T14" fmla="*/ 55 w 71"/>
                <a:gd name="T15" fmla="*/ 51 h 63"/>
                <a:gd name="T16" fmla="*/ 60 w 71"/>
                <a:gd name="T1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60" y="7"/>
                  </a:moveTo>
                  <a:cubicBezTo>
                    <a:pt x="56" y="2"/>
                    <a:pt x="50" y="0"/>
                    <a:pt x="43" y="0"/>
                  </a:cubicBezTo>
                  <a:cubicBezTo>
                    <a:pt x="34" y="0"/>
                    <a:pt x="24" y="4"/>
                    <a:pt x="16" y="12"/>
                  </a:cubicBezTo>
                  <a:cubicBezTo>
                    <a:pt x="2" y="26"/>
                    <a:pt x="0" y="46"/>
                    <a:pt x="10" y="56"/>
                  </a:cubicBezTo>
                  <a:cubicBezTo>
                    <a:pt x="12" y="58"/>
                    <a:pt x="13" y="59"/>
                    <a:pt x="15" y="60"/>
                  </a:cubicBezTo>
                  <a:cubicBezTo>
                    <a:pt x="18" y="62"/>
                    <a:pt x="23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37" y="63"/>
                    <a:pt x="47" y="58"/>
                    <a:pt x="55" y="51"/>
                  </a:cubicBezTo>
                  <a:cubicBezTo>
                    <a:pt x="68" y="37"/>
                    <a:pt x="71" y="17"/>
                    <a:pt x="6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9" name="Freeform 150"/>
            <p:cNvSpPr>
              <a:spLocks/>
            </p:cNvSpPr>
            <p:nvPr/>
          </p:nvSpPr>
          <p:spPr bwMode="auto">
            <a:xfrm>
              <a:off x="7381876" y="3606800"/>
              <a:ext cx="93663" cy="333375"/>
            </a:xfrm>
            <a:custGeom>
              <a:avLst/>
              <a:gdLst>
                <a:gd name="T0" fmla="*/ 23 w 25"/>
                <a:gd name="T1" fmla="*/ 4 h 89"/>
                <a:gd name="T2" fmla="*/ 20 w 25"/>
                <a:gd name="T3" fmla="*/ 1 h 89"/>
                <a:gd name="T4" fmla="*/ 14 w 25"/>
                <a:gd name="T5" fmla="*/ 10 h 89"/>
                <a:gd name="T6" fmla="*/ 12 w 25"/>
                <a:gd name="T7" fmla="*/ 10 h 89"/>
                <a:gd name="T8" fmla="*/ 11 w 25"/>
                <a:gd name="T9" fmla="*/ 10 h 89"/>
                <a:gd name="T10" fmla="*/ 5 w 25"/>
                <a:gd name="T11" fmla="*/ 1 h 89"/>
                <a:gd name="T12" fmla="*/ 2 w 25"/>
                <a:gd name="T13" fmla="*/ 4 h 89"/>
                <a:gd name="T14" fmla="*/ 8 w 25"/>
                <a:gd name="T15" fmla="*/ 13 h 89"/>
                <a:gd name="T16" fmla="*/ 7 w 25"/>
                <a:gd name="T17" fmla="*/ 15 h 89"/>
                <a:gd name="T18" fmla="*/ 7 w 25"/>
                <a:gd name="T19" fmla="*/ 27 h 89"/>
                <a:gd name="T20" fmla="*/ 7 w 25"/>
                <a:gd name="T21" fmla="*/ 41 h 89"/>
                <a:gd name="T22" fmla="*/ 7 w 25"/>
                <a:gd name="T23" fmla="*/ 83 h 89"/>
                <a:gd name="T24" fmla="*/ 12 w 25"/>
                <a:gd name="T25" fmla="*/ 89 h 89"/>
                <a:gd name="T26" fmla="*/ 18 w 25"/>
                <a:gd name="T27" fmla="*/ 83 h 89"/>
                <a:gd name="T28" fmla="*/ 18 w 25"/>
                <a:gd name="T29" fmla="*/ 41 h 89"/>
                <a:gd name="T30" fmla="*/ 18 w 25"/>
                <a:gd name="T31" fmla="*/ 27 h 89"/>
                <a:gd name="T32" fmla="*/ 18 w 25"/>
                <a:gd name="T33" fmla="*/ 15 h 89"/>
                <a:gd name="T34" fmla="*/ 17 w 25"/>
                <a:gd name="T35" fmla="*/ 13 h 89"/>
                <a:gd name="T36" fmla="*/ 23 w 25"/>
                <a:gd name="T37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9">
                  <a:moveTo>
                    <a:pt x="23" y="4"/>
                  </a:moveTo>
                  <a:cubicBezTo>
                    <a:pt x="25" y="2"/>
                    <a:pt x="22" y="0"/>
                    <a:pt x="20" y="1"/>
                  </a:cubicBezTo>
                  <a:cubicBezTo>
                    <a:pt x="18" y="4"/>
                    <a:pt x="16" y="7"/>
                    <a:pt x="14" y="10"/>
                  </a:cubicBezTo>
                  <a:cubicBezTo>
                    <a:pt x="14" y="10"/>
                    <a:pt x="13" y="10"/>
                    <a:pt x="12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9" y="7"/>
                    <a:pt x="7" y="4"/>
                    <a:pt x="5" y="1"/>
                  </a:cubicBezTo>
                  <a:cubicBezTo>
                    <a:pt x="3" y="0"/>
                    <a:pt x="0" y="2"/>
                    <a:pt x="2" y="4"/>
                  </a:cubicBezTo>
                  <a:cubicBezTo>
                    <a:pt x="4" y="7"/>
                    <a:pt x="6" y="9"/>
                    <a:pt x="8" y="13"/>
                  </a:cubicBezTo>
                  <a:cubicBezTo>
                    <a:pt x="7" y="13"/>
                    <a:pt x="7" y="14"/>
                    <a:pt x="7" y="1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6"/>
                    <a:pt x="9" y="89"/>
                    <a:pt x="12" y="89"/>
                  </a:cubicBezTo>
                  <a:cubicBezTo>
                    <a:pt x="15" y="89"/>
                    <a:pt x="18" y="86"/>
                    <a:pt x="18" y="8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3"/>
                    <a:pt x="17" y="13"/>
                  </a:cubicBezTo>
                  <a:cubicBezTo>
                    <a:pt x="19" y="9"/>
                    <a:pt x="20" y="7"/>
                    <a:pt x="23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70" name="原创设计师QQ598969553      _24"/>
          <p:cNvGrpSpPr/>
          <p:nvPr/>
        </p:nvGrpSpPr>
        <p:grpSpPr>
          <a:xfrm>
            <a:off x="1490121" y="2805394"/>
            <a:ext cx="301843" cy="207147"/>
            <a:chOff x="5070476" y="2692400"/>
            <a:chExt cx="647700" cy="444500"/>
          </a:xfrm>
          <a:solidFill>
            <a:schemeClr val="accent2"/>
          </a:solidFill>
        </p:grpSpPr>
        <p:sp>
          <p:nvSpPr>
            <p:cNvPr id="71" name="Freeform 151"/>
            <p:cNvSpPr>
              <a:spLocks noEditPoints="1"/>
            </p:cNvSpPr>
            <p:nvPr/>
          </p:nvSpPr>
          <p:spPr bwMode="auto">
            <a:xfrm>
              <a:off x="5070476" y="3076575"/>
              <a:ext cx="647700" cy="60325"/>
            </a:xfrm>
            <a:custGeom>
              <a:avLst/>
              <a:gdLst>
                <a:gd name="T0" fmla="*/ 408 w 408"/>
                <a:gd name="T1" fmla="*/ 0 h 38"/>
                <a:gd name="T2" fmla="*/ 0 w 408"/>
                <a:gd name="T3" fmla="*/ 0 h 38"/>
                <a:gd name="T4" fmla="*/ 0 w 408"/>
                <a:gd name="T5" fmla="*/ 38 h 38"/>
                <a:gd name="T6" fmla="*/ 408 w 408"/>
                <a:gd name="T7" fmla="*/ 38 h 38"/>
                <a:gd name="T8" fmla="*/ 408 w 408"/>
                <a:gd name="T9" fmla="*/ 0 h 38"/>
                <a:gd name="T10" fmla="*/ 389 w 408"/>
                <a:gd name="T11" fmla="*/ 24 h 38"/>
                <a:gd name="T12" fmla="*/ 355 w 408"/>
                <a:gd name="T13" fmla="*/ 24 h 38"/>
                <a:gd name="T14" fmla="*/ 355 w 408"/>
                <a:gd name="T15" fmla="*/ 14 h 38"/>
                <a:gd name="T16" fmla="*/ 389 w 408"/>
                <a:gd name="T17" fmla="*/ 14 h 38"/>
                <a:gd name="T18" fmla="*/ 389 w 408"/>
                <a:gd name="T1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8" h="38">
                  <a:moveTo>
                    <a:pt x="40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08" y="38"/>
                  </a:lnTo>
                  <a:lnTo>
                    <a:pt x="408" y="0"/>
                  </a:lnTo>
                  <a:close/>
                  <a:moveTo>
                    <a:pt x="389" y="24"/>
                  </a:moveTo>
                  <a:lnTo>
                    <a:pt x="355" y="24"/>
                  </a:lnTo>
                  <a:lnTo>
                    <a:pt x="355" y="14"/>
                  </a:lnTo>
                  <a:lnTo>
                    <a:pt x="389" y="14"/>
                  </a:lnTo>
                  <a:lnTo>
                    <a:pt x="38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2" name="Freeform 152"/>
            <p:cNvSpPr>
              <a:spLocks noEditPoints="1"/>
            </p:cNvSpPr>
            <p:nvPr/>
          </p:nvSpPr>
          <p:spPr bwMode="auto">
            <a:xfrm>
              <a:off x="5100638" y="2692400"/>
              <a:ext cx="587375" cy="365125"/>
            </a:xfrm>
            <a:custGeom>
              <a:avLst/>
              <a:gdLst>
                <a:gd name="T0" fmla="*/ 370 w 370"/>
                <a:gd name="T1" fmla="*/ 0 h 230"/>
                <a:gd name="T2" fmla="*/ 0 w 370"/>
                <a:gd name="T3" fmla="*/ 0 h 230"/>
                <a:gd name="T4" fmla="*/ 0 w 370"/>
                <a:gd name="T5" fmla="*/ 230 h 230"/>
                <a:gd name="T6" fmla="*/ 370 w 370"/>
                <a:gd name="T7" fmla="*/ 230 h 230"/>
                <a:gd name="T8" fmla="*/ 370 w 370"/>
                <a:gd name="T9" fmla="*/ 0 h 230"/>
                <a:gd name="T10" fmla="*/ 329 w 370"/>
                <a:gd name="T11" fmla="*/ 197 h 230"/>
                <a:gd name="T12" fmla="*/ 41 w 370"/>
                <a:gd name="T13" fmla="*/ 197 h 230"/>
                <a:gd name="T14" fmla="*/ 41 w 370"/>
                <a:gd name="T15" fmla="*/ 34 h 230"/>
                <a:gd name="T16" fmla="*/ 329 w 370"/>
                <a:gd name="T17" fmla="*/ 34 h 230"/>
                <a:gd name="T18" fmla="*/ 329 w 370"/>
                <a:gd name="T19" fmla="*/ 19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230">
                  <a:moveTo>
                    <a:pt x="370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370" y="230"/>
                  </a:lnTo>
                  <a:lnTo>
                    <a:pt x="370" y="0"/>
                  </a:lnTo>
                  <a:close/>
                  <a:moveTo>
                    <a:pt x="329" y="197"/>
                  </a:moveTo>
                  <a:lnTo>
                    <a:pt x="41" y="197"/>
                  </a:lnTo>
                  <a:lnTo>
                    <a:pt x="41" y="34"/>
                  </a:lnTo>
                  <a:lnTo>
                    <a:pt x="329" y="34"/>
                  </a:lnTo>
                  <a:lnTo>
                    <a:pt x="329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73" name="原创设计师QQ598969553      _25"/>
          <p:cNvSpPr>
            <a:spLocks noEditPoints="1"/>
          </p:cNvSpPr>
          <p:nvPr/>
        </p:nvSpPr>
        <p:spPr bwMode="auto">
          <a:xfrm>
            <a:off x="2292350" y="3432175"/>
            <a:ext cx="207963" cy="228600"/>
          </a:xfrm>
          <a:custGeom>
            <a:avLst/>
            <a:gdLst>
              <a:gd name="T0" fmla="*/ 147 w 282"/>
              <a:gd name="T1" fmla="*/ 0 h 308"/>
              <a:gd name="T2" fmla="*/ 145 w 282"/>
              <a:gd name="T3" fmla="*/ 2 h 308"/>
              <a:gd name="T4" fmla="*/ 3 w 282"/>
              <a:gd name="T5" fmla="*/ 218 h 308"/>
              <a:gd name="T6" fmla="*/ 0 w 282"/>
              <a:gd name="T7" fmla="*/ 218 h 308"/>
              <a:gd name="T8" fmla="*/ 3 w 282"/>
              <a:gd name="T9" fmla="*/ 220 h 308"/>
              <a:gd name="T10" fmla="*/ 133 w 282"/>
              <a:gd name="T11" fmla="*/ 308 h 308"/>
              <a:gd name="T12" fmla="*/ 135 w 282"/>
              <a:gd name="T13" fmla="*/ 308 h 308"/>
              <a:gd name="T14" fmla="*/ 135 w 282"/>
              <a:gd name="T15" fmla="*/ 308 h 308"/>
              <a:gd name="T16" fmla="*/ 280 w 282"/>
              <a:gd name="T17" fmla="*/ 92 h 308"/>
              <a:gd name="T18" fmla="*/ 282 w 282"/>
              <a:gd name="T19" fmla="*/ 90 h 308"/>
              <a:gd name="T20" fmla="*/ 280 w 282"/>
              <a:gd name="T21" fmla="*/ 90 h 308"/>
              <a:gd name="T22" fmla="*/ 249 w 282"/>
              <a:gd name="T23" fmla="*/ 68 h 308"/>
              <a:gd name="T24" fmla="*/ 263 w 282"/>
              <a:gd name="T25" fmla="*/ 47 h 308"/>
              <a:gd name="T26" fmla="*/ 263 w 282"/>
              <a:gd name="T27" fmla="*/ 45 h 308"/>
              <a:gd name="T28" fmla="*/ 263 w 282"/>
              <a:gd name="T29" fmla="*/ 45 h 308"/>
              <a:gd name="T30" fmla="*/ 197 w 282"/>
              <a:gd name="T31" fmla="*/ 0 h 308"/>
              <a:gd name="T32" fmla="*/ 195 w 282"/>
              <a:gd name="T33" fmla="*/ 0 h 308"/>
              <a:gd name="T34" fmla="*/ 195 w 282"/>
              <a:gd name="T35" fmla="*/ 0 h 308"/>
              <a:gd name="T36" fmla="*/ 180 w 282"/>
              <a:gd name="T37" fmla="*/ 24 h 308"/>
              <a:gd name="T38" fmla="*/ 147 w 282"/>
              <a:gd name="T39" fmla="*/ 2 h 308"/>
              <a:gd name="T40" fmla="*/ 147 w 282"/>
              <a:gd name="T41" fmla="*/ 0 h 308"/>
              <a:gd name="T42" fmla="*/ 171 w 282"/>
              <a:gd name="T43" fmla="*/ 211 h 308"/>
              <a:gd name="T44" fmla="*/ 76 w 282"/>
              <a:gd name="T45" fmla="*/ 147 h 308"/>
              <a:gd name="T46" fmla="*/ 109 w 282"/>
              <a:gd name="T47" fmla="*/ 97 h 308"/>
              <a:gd name="T48" fmla="*/ 206 w 282"/>
              <a:gd name="T49" fmla="*/ 161 h 308"/>
              <a:gd name="T50" fmla="*/ 171 w 282"/>
              <a:gd name="T51" fmla="*/ 211 h 308"/>
              <a:gd name="T52" fmla="*/ 128 w 282"/>
              <a:gd name="T53" fmla="*/ 274 h 308"/>
              <a:gd name="T54" fmla="*/ 34 w 282"/>
              <a:gd name="T55" fmla="*/ 211 h 308"/>
              <a:gd name="T56" fmla="*/ 67 w 282"/>
              <a:gd name="T57" fmla="*/ 161 h 308"/>
              <a:gd name="T58" fmla="*/ 164 w 282"/>
              <a:gd name="T59" fmla="*/ 225 h 308"/>
              <a:gd name="T60" fmla="*/ 128 w 282"/>
              <a:gd name="T61" fmla="*/ 274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2" h="308">
                <a:moveTo>
                  <a:pt x="147" y="0"/>
                </a:moveTo>
                <a:lnTo>
                  <a:pt x="145" y="2"/>
                </a:lnTo>
                <a:lnTo>
                  <a:pt x="3" y="218"/>
                </a:lnTo>
                <a:lnTo>
                  <a:pt x="0" y="218"/>
                </a:lnTo>
                <a:lnTo>
                  <a:pt x="3" y="220"/>
                </a:lnTo>
                <a:lnTo>
                  <a:pt x="133" y="308"/>
                </a:lnTo>
                <a:lnTo>
                  <a:pt x="135" y="308"/>
                </a:lnTo>
                <a:lnTo>
                  <a:pt x="135" y="308"/>
                </a:lnTo>
                <a:lnTo>
                  <a:pt x="280" y="92"/>
                </a:lnTo>
                <a:lnTo>
                  <a:pt x="282" y="90"/>
                </a:lnTo>
                <a:lnTo>
                  <a:pt x="280" y="90"/>
                </a:lnTo>
                <a:lnTo>
                  <a:pt x="249" y="68"/>
                </a:lnTo>
                <a:lnTo>
                  <a:pt x="263" y="47"/>
                </a:lnTo>
                <a:lnTo>
                  <a:pt x="263" y="45"/>
                </a:lnTo>
                <a:lnTo>
                  <a:pt x="263" y="45"/>
                </a:lnTo>
                <a:lnTo>
                  <a:pt x="197" y="0"/>
                </a:lnTo>
                <a:lnTo>
                  <a:pt x="195" y="0"/>
                </a:lnTo>
                <a:lnTo>
                  <a:pt x="195" y="0"/>
                </a:lnTo>
                <a:lnTo>
                  <a:pt x="180" y="24"/>
                </a:lnTo>
                <a:lnTo>
                  <a:pt x="147" y="2"/>
                </a:lnTo>
                <a:lnTo>
                  <a:pt x="147" y="0"/>
                </a:lnTo>
                <a:close/>
                <a:moveTo>
                  <a:pt x="171" y="211"/>
                </a:moveTo>
                <a:lnTo>
                  <a:pt x="76" y="147"/>
                </a:lnTo>
                <a:lnTo>
                  <a:pt x="109" y="97"/>
                </a:lnTo>
                <a:lnTo>
                  <a:pt x="206" y="161"/>
                </a:lnTo>
                <a:lnTo>
                  <a:pt x="171" y="211"/>
                </a:lnTo>
                <a:close/>
                <a:moveTo>
                  <a:pt x="128" y="274"/>
                </a:moveTo>
                <a:lnTo>
                  <a:pt x="34" y="211"/>
                </a:lnTo>
                <a:lnTo>
                  <a:pt x="67" y="161"/>
                </a:lnTo>
                <a:lnTo>
                  <a:pt x="164" y="225"/>
                </a:lnTo>
                <a:lnTo>
                  <a:pt x="128" y="2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74" name="原创设计师QQ598969553      _26"/>
          <p:cNvGrpSpPr/>
          <p:nvPr/>
        </p:nvGrpSpPr>
        <p:grpSpPr>
          <a:xfrm>
            <a:off x="832430" y="3450509"/>
            <a:ext cx="218244" cy="220463"/>
            <a:chOff x="3659188" y="4076700"/>
            <a:chExt cx="468313" cy="473075"/>
          </a:xfrm>
          <a:solidFill>
            <a:schemeClr val="accent2"/>
          </a:solidFill>
        </p:grpSpPr>
        <p:sp>
          <p:nvSpPr>
            <p:cNvPr id="75" name="Freeform 154"/>
            <p:cNvSpPr>
              <a:spLocks noEditPoints="1"/>
            </p:cNvSpPr>
            <p:nvPr/>
          </p:nvSpPr>
          <p:spPr bwMode="auto">
            <a:xfrm>
              <a:off x="3659188" y="4076700"/>
              <a:ext cx="225425" cy="473075"/>
            </a:xfrm>
            <a:custGeom>
              <a:avLst/>
              <a:gdLst>
                <a:gd name="T0" fmla="*/ 1 w 60"/>
                <a:gd name="T1" fmla="*/ 122 h 126"/>
                <a:gd name="T2" fmla="*/ 30 w 60"/>
                <a:gd name="T3" fmla="*/ 108 h 126"/>
                <a:gd name="T4" fmla="*/ 59 w 60"/>
                <a:gd name="T5" fmla="*/ 122 h 126"/>
                <a:gd name="T6" fmla="*/ 60 w 60"/>
                <a:gd name="T7" fmla="*/ 122 h 126"/>
                <a:gd name="T8" fmla="*/ 60 w 60"/>
                <a:gd name="T9" fmla="*/ 27 h 126"/>
                <a:gd name="T10" fmla="*/ 59 w 60"/>
                <a:gd name="T11" fmla="*/ 13 h 126"/>
                <a:gd name="T12" fmla="*/ 30 w 60"/>
                <a:gd name="T13" fmla="*/ 0 h 126"/>
                <a:gd name="T14" fmla="*/ 1 w 60"/>
                <a:gd name="T15" fmla="*/ 13 h 126"/>
                <a:gd name="T16" fmla="*/ 0 w 60"/>
                <a:gd name="T17" fmla="*/ 27 h 126"/>
                <a:gd name="T18" fmla="*/ 0 w 60"/>
                <a:gd name="T19" fmla="*/ 122 h 126"/>
                <a:gd name="T20" fmla="*/ 1 w 60"/>
                <a:gd name="T21" fmla="*/ 122 h 126"/>
                <a:gd name="T22" fmla="*/ 9 w 60"/>
                <a:gd name="T23" fmla="*/ 21 h 126"/>
                <a:gd name="T24" fmla="*/ 30 w 60"/>
                <a:gd name="T25" fmla="*/ 17 h 126"/>
                <a:gd name="T26" fmla="*/ 50 w 60"/>
                <a:gd name="T27" fmla="*/ 21 h 126"/>
                <a:gd name="T28" fmla="*/ 51 w 60"/>
                <a:gd name="T29" fmla="*/ 23 h 126"/>
                <a:gd name="T30" fmla="*/ 50 w 60"/>
                <a:gd name="T31" fmla="*/ 24 h 126"/>
                <a:gd name="T32" fmla="*/ 49 w 60"/>
                <a:gd name="T33" fmla="*/ 24 h 126"/>
                <a:gd name="T34" fmla="*/ 45 w 60"/>
                <a:gd name="T35" fmla="*/ 22 h 126"/>
                <a:gd name="T36" fmla="*/ 30 w 60"/>
                <a:gd name="T37" fmla="*/ 20 h 126"/>
                <a:gd name="T38" fmla="*/ 15 w 60"/>
                <a:gd name="T39" fmla="*/ 22 h 126"/>
                <a:gd name="T40" fmla="*/ 11 w 60"/>
                <a:gd name="T41" fmla="*/ 24 h 126"/>
                <a:gd name="T42" fmla="*/ 9 w 60"/>
                <a:gd name="T43" fmla="*/ 23 h 126"/>
                <a:gd name="T44" fmla="*/ 9 w 60"/>
                <a:gd name="T45" fmla="*/ 21 h 126"/>
                <a:gd name="T46" fmla="*/ 9 w 60"/>
                <a:gd name="T47" fmla="*/ 38 h 126"/>
                <a:gd name="T48" fmla="*/ 30 w 60"/>
                <a:gd name="T49" fmla="*/ 34 h 126"/>
                <a:gd name="T50" fmla="*/ 50 w 60"/>
                <a:gd name="T51" fmla="*/ 38 h 126"/>
                <a:gd name="T52" fmla="*/ 51 w 60"/>
                <a:gd name="T53" fmla="*/ 40 h 126"/>
                <a:gd name="T54" fmla="*/ 50 w 60"/>
                <a:gd name="T55" fmla="*/ 41 h 126"/>
                <a:gd name="T56" fmla="*/ 49 w 60"/>
                <a:gd name="T57" fmla="*/ 41 h 126"/>
                <a:gd name="T58" fmla="*/ 45 w 60"/>
                <a:gd name="T59" fmla="*/ 39 h 126"/>
                <a:gd name="T60" fmla="*/ 30 w 60"/>
                <a:gd name="T61" fmla="*/ 37 h 126"/>
                <a:gd name="T62" fmla="*/ 15 w 60"/>
                <a:gd name="T63" fmla="*/ 39 h 126"/>
                <a:gd name="T64" fmla="*/ 11 w 60"/>
                <a:gd name="T65" fmla="*/ 41 h 126"/>
                <a:gd name="T66" fmla="*/ 9 w 60"/>
                <a:gd name="T67" fmla="*/ 40 h 126"/>
                <a:gd name="T68" fmla="*/ 9 w 60"/>
                <a:gd name="T69" fmla="*/ 38 h 126"/>
                <a:gd name="T70" fmla="*/ 9 w 60"/>
                <a:gd name="T71" fmla="*/ 55 h 126"/>
                <a:gd name="T72" fmla="*/ 30 w 60"/>
                <a:gd name="T73" fmla="*/ 51 h 126"/>
                <a:gd name="T74" fmla="*/ 50 w 60"/>
                <a:gd name="T75" fmla="*/ 55 h 126"/>
                <a:gd name="T76" fmla="*/ 51 w 60"/>
                <a:gd name="T77" fmla="*/ 57 h 126"/>
                <a:gd name="T78" fmla="*/ 50 w 60"/>
                <a:gd name="T79" fmla="*/ 58 h 126"/>
                <a:gd name="T80" fmla="*/ 49 w 60"/>
                <a:gd name="T81" fmla="*/ 58 h 126"/>
                <a:gd name="T82" fmla="*/ 45 w 60"/>
                <a:gd name="T83" fmla="*/ 56 h 126"/>
                <a:gd name="T84" fmla="*/ 30 w 60"/>
                <a:gd name="T85" fmla="*/ 54 h 126"/>
                <a:gd name="T86" fmla="*/ 15 w 60"/>
                <a:gd name="T87" fmla="*/ 56 h 126"/>
                <a:gd name="T88" fmla="*/ 11 w 60"/>
                <a:gd name="T89" fmla="*/ 58 h 126"/>
                <a:gd name="T90" fmla="*/ 9 w 60"/>
                <a:gd name="T91" fmla="*/ 57 h 126"/>
                <a:gd name="T92" fmla="*/ 9 w 60"/>
                <a:gd name="T93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1" y="122"/>
                  </a:moveTo>
                  <a:cubicBezTo>
                    <a:pt x="4" y="111"/>
                    <a:pt x="16" y="108"/>
                    <a:pt x="30" y="108"/>
                  </a:cubicBezTo>
                  <a:cubicBezTo>
                    <a:pt x="44" y="108"/>
                    <a:pt x="55" y="111"/>
                    <a:pt x="59" y="122"/>
                  </a:cubicBezTo>
                  <a:cubicBezTo>
                    <a:pt x="60" y="126"/>
                    <a:pt x="60" y="126"/>
                    <a:pt x="60" y="122"/>
                  </a:cubicBezTo>
                  <a:cubicBezTo>
                    <a:pt x="60" y="102"/>
                    <a:pt x="60" y="47"/>
                    <a:pt x="60" y="27"/>
                  </a:cubicBezTo>
                  <a:cubicBezTo>
                    <a:pt x="60" y="23"/>
                    <a:pt x="60" y="17"/>
                    <a:pt x="59" y="13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6" y="0"/>
                    <a:pt x="5" y="3"/>
                    <a:pt x="1" y="13"/>
                  </a:cubicBezTo>
                  <a:cubicBezTo>
                    <a:pt x="0" y="17"/>
                    <a:pt x="0" y="23"/>
                    <a:pt x="0" y="27"/>
                  </a:cubicBezTo>
                  <a:cubicBezTo>
                    <a:pt x="0" y="47"/>
                    <a:pt x="0" y="102"/>
                    <a:pt x="0" y="122"/>
                  </a:cubicBezTo>
                  <a:cubicBezTo>
                    <a:pt x="0" y="126"/>
                    <a:pt x="0" y="126"/>
                    <a:pt x="1" y="122"/>
                  </a:cubicBezTo>
                  <a:moveTo>
                    <a:pt x="9" y="21"/>
                  </a:moveTo>
                  <a:cubicBezTo>
                    <a:pt x="14" y="18"/>
                    <a:pt x="21" y="17"/>
                    <a:pt x="30" y="17"/>
                  </a:cubicBezTo>
                  <a:cubicBezTo>
                    <a:pt x="39" y="17"/>
                    <a:pt x="45" y="18"/>
                    <a:pt x="50" y="21"/>
                  </a:cubicBezTo>
                  <a:cubicBezTo>
                    <a:pt x="51" y="21"/>
                    <a:pt x="52" y="22"/>
                    <a:pt x="51" y="23"/>
                  </a:cubicBezTo>
                  <a:cubicBezTo>
                    <a:pt x="51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3"/>
                    <a:pt x="46" y="23"/>
                    <a:pt x="45" y="22"/>
                  </a:cubicBezTo>
                  <a:cubicBezTo>
                    <a:pt x="41" y="21"/>
                    <a:pt x="36" y="20"/>
                    <a:pt x="30" y="20"/>
                  </a:cubicBezTo>
                  <a:cubicBezTo>
                    <a:pt x="24" y="20"/>
                    <a:pt x="19" y="21"/>
                    <a:pt x="15" y="22"/>
                  </a:cubicBezTo>
                  <a:cubicBezTo>
                    <a:pt x="14" y="23"/>
                    <a:pt x="12" y="23"/>
                    <a:pt x="11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8" y="22"/>
                    <a:pt x="9" y="21"/>
                    <a:pt x="9" y="21"/>
                  </a:cubicBezTo>
                  <a:moveTo>
                    <a:pt x="9" y="38"/>
                  </a:moveTo>
                  <a:cubicBezTo>
                    <a:pt x="14" y="35"/>
                    <a:pt x="21" y="34"/>
                    <a:pt x="30" y="34"/>
                  </a:cubicBezTo>
                  <a:cubicBezTo>
                    <a:pt x="39" y="34"/>
                    <a:pt x="45" y="35"/>
                    <a:pt x="50" y="38"/>
                  </a:cubicBezTo>
                  <a:cubicBezTo>
                    <a:pt x="51" y="38"/>
                    <a:pt x="52" y="39"/>
                    <a:pt x="51" y="40"/>
                  </a:cubicBezTo>
                  <a:cubicBezTo>
                    <a:pt x="51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0"/>
                    <a:pt x="46" y="40"/>
                    <a:pt x="45" y="39"/>
                  </a:cubicBezTo>
                  <a:cubicBezTo>
                    <a:pt x="41" y="38"/>
                    <a:pt x="36" y="37"/>
                    <a:pt x="30" y="37"/>
                  </a:cubicBezTo>
                  <a:cubicBezTo>
                    <a:pt x="24" y="37"/>
                    <a:pt x="19" y="38"/>
                    <a:pt x="15" y="39"/>
                  </a:cubicBezTo>
                  <a:cubicBezTo>
                    <a:pt x="14" y="40"/>
                    <a:pt x="12" y="40"/>
                    <a:pt x="11" y="41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8" y="39"/>
                    <a:pt x="9" y="38"/>
                    <a:pt x="9" y="38"/>
                  </a:cubicBezTo>
                  <a:moveTo>
                    <a:pt x="9" y="55"/>
                  </a:moveTo>
                  <a:cubicBezTo>
                    <a:pt x="14" y="52"/>
                    <a:pt x="21" y="51"/>
                    <a:pt x="30" y="51"/>
                  </a:cubicBezTo>
                  <a:cubicBezTo>
                    <a:pt x="39" y="51"/>
                    <a:pt x="45" y="52"/>
                    <a:pt x="50" y="55"/>
                  </a:cubicBezTo>
                  <a:cubicBezTo>
                    <a:pt x="51" y="55"/>
                    <a:pt x="52" y="56"/>
                    <a:pt x="51" y="57"/>
                  </a:cubicBezTo>
                  <a:cubicBezTo>
                    <a:pt x="51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57"/>
                    <a:pt x="46" y="57"/>
                    <a:pt x="45" y="56"/>
                  </a:cubicBezTo>
                  <a:cubicBezTo>
                    <a:pt x="41" y="55"/>
                    <a:pt x="36" y="54"/>
                    <a:pt x="30" y="54"/>
                  </a:cubicBezTo>
                  <a:cubicBezTo>
                    <a:pt x="24" y="54"/>
                    <a:pt x="19" y="55"/>
                    <a:pt x="15" y="56"/>
                  </a:cubicBezTo>
                  <a:cubicBezTo>
                    <a:pt x="14" y="57"/>
                    <a:pt x="12" y="57"/>
                    <a:pt x="11" y="58"/>
                  </a:cubicBezTo>
                  <a:cubicBezTo>
                    <a:pt x="10" y="58"/>
                    <a:pt x="9" y="58"/>
                    <a:pt x="9" y="57"/>
                  </a:cubicBezTo>
                  <a:cubicBezTo>
                    <a:pt x="8" y="56"/>
                    <a:pt x="9" y="55"/>
                    <a:pt x="9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6" name="Freeform 155"/>
            <p:cNvSpPr>
              <a:spLocks noEditPoints="1"/>
            </p:cNvSpPr>
            <p:nvPr/>
          </p:nvSpPr>
          <p:spPr bwMode="auto">
            <a:xfrm>
              <a:off x="3902076" y="4076700"/>
              <a:ext cx="225425" cy="473075"/>
            </a:xfrm>
            <a:custGeom>
              <a:avLst/>
              <a:gdLst>
                <a:gd name="T0" fmla="*/ 59 w 60"/>
                <a:gd name="T1" fmla="*/ 122 h 126"/>
                <a:gd name="T2" fmla="*/ 60 w 60"/>
                <a:gd name="T3" fmla="*/ 122 h 126"/>
                <a:gd name="T4" fmla="*/ 60 w 60"/>
                <a:gd name="T5" fmla="*/ 27 h 126"/>
                <a:gd name="T6" fmla="*/ 59 w 60"/>
                <a:gd name="T7" fmla="*/ 13 h 126"/>
                <a:gd name="T8" fmla="*/ 30 w 60"/>
                <a:gd name="T9" fmla="*/ 0 h 126"/>
                <a:gd name="T10" fmla="*/ 1 w 60"/>
                <a:gd name="T11" fmla="*/ 13 h 126"/>
                <a:gd name="T12" fmla="*/ 0 w 60"/>
                <a:gd name="T13" fmla="*/ 27 h 126"/>
                <a:gd name="T14" fmla="*/ 0 w 60"/>
                <a:gd name="T15" fmla="*/ 122 h 126"/>
                <a:gd name="T16" fmla="*/ 1 w 60"/>
                <a:gd name="T17" fmla="*/ 122 h 126"/>
                <a:gd name="T18" fmla="*/ 30 w 60"/>
                <a:gd name="T19" fmla="*/ 108 h 126"/>
                <a:gd name="T20" fmla="*/ 59 w 60"/>
                <a:gd name="T21" fmla="*/ 122 h 126"/>
                <a:gd name="T22" fmla="*/ 51 w 60"/>
                <a:gd name="T23" fmla="*/ 57 h 126"/>
                <a:gd name="T24" fmla="*/ 50 w 60"/>
                <a:gd name="T25" fmla="*/ 58 h 126"/>
                <a:gd name="T26" fmla="*/ 49 w 60"/>
                <a:gd name="T27" fmla="*/ 58 h 126"/>
                <a:gd name="T28" fmla="*/ 45 w 60"/>
                <a:gd name="T29" fmla="*/ 56 h 126"/>
                <a:gd name="T30" fmla="*/ 30 w 60"/>
                <a:gd name="T31" fmla="*/ 54 h 126"/>
                <a:gd name="T32" fmla="*/ 15 w 60"/>
                <a:gd name="T33" fmla="*/ 56 h 126"/>
                <a:gd name="T34" fmla="*/ 11 w 60"/>
                <a:gd name="T35" fmla="*/ 58 h 126"/>
                <a:gd name="T36" fmla="*/ 9 w 60"/>
                <a:gd name="T37" fmla="*/ 57 h 126"/>
                <a:gd name="T38" fmla="*/ 10 w 60"/>
                <a:gd name="T39" fmla="*/ 55 h 126"/>
                <a:gd name="T40" fmla="*/ 30 w 60"/>
                <a:gd name="T41" fmla="*/ 51 h 126"/>
                <a:gd name="T42" fmla="*/ 51 w 60"/>
                <a:gd name="T43" fmla="*/ 55 h 126"/>
                <a:gd name="T44" fmla="*/ 51 w 60"/>
                <a:gd name="T45" fmla="*/ 57 h 126"/>
                <a:gd name="T46" fmla="*/ 51 w 60"/>
                <a:gd name="T47" fmla="*/ 40 h 126"/>
                <a:gd name="T48" fmla="*/ 50 w 60"/>
                <a:gd name="T49" fmla="*/ 41 h 126"/>
                <a:gd name="T50" fmla="*/ 49 w 60"/>
                <a:gd name="T51" fmla="*/ 41 h 126"/>
                <a:gd name="T52" fmla="*/ 45 w 60"/>
                <a:gd name="T53" fmla="*/ 39 h 126"/>
                <a:gd name="T54" fmla="*/ 30 w 60"/>
                <a:gd name="T55" fmla="*/ 37 h 126"/>
                <a:gd name="T56" fmla="*/ 15 w 60"/>
                <a:gd name="T57" fmla="*/ 39 h 126"/>
                <a:gd name="T58" fmla="*/ 11 w 60"/>
                <a:gd name="T59" fmla="*/ 41 h 126"/>
                <a:gd name="T60" fmla="*/ 9 w 60"/>
                <a:gd name="T61" fmla="*/ 40 h 126"/>
                <a:gd name="T62" fmla="*/ 10 w 60"/>
                <a:gd name="T63" fmla="*/ 38 h 126"/>
                <a:gd name="T64" fmla="*/ 30 w 60"/>
                <a:gd name="T65" fmla="*/ 34 h 126"/>
                <a:gd name="T66" fmla="*/ 51 w 60"/>
                <a:gd name="T67" fmla="*/ 38 h 126"/>
                <a:gd name="T68" fmla="*/ 51 w 60"/>
                <a:gd name="T69" fmla="*/ 40 h 126"/>
                <a:gd name="T70" fmla="*/ 51 w 60"/>
                <a:gd name="T71" fmla="*/ 23 h 126"/>
                <a:gd name="T72" fmla="*/ 50 w 60"/>
                <a:gd name="T73" fmla="*/ 24 h 126"/>
                <a:gd name="T74" fmla="*/ 49 w 60"/>
                <a:gd name="T75" fmla="*/ 24 h 126"/>
                <a:gd name="T76" fmla="*/ 45 w 60"/>
                <a:gd name="T77" fmla="*/ 22 h 126"/>
                <a:gd name="T78" fmla="*/ 30 w 60"/>
                <a:gd name="T79" fmla="*/ 20 h 126"/>
                <a:gd name="T80" fmla="*/ 15 w 60"/>
                <a:gd name="T81" fmla="*/ 22 h 126"/>
                <a:gd name="T82" fmla="*/ 11 w 60"/>
                <a:gd name="T83" fmla="*/ 24 h 126"/>
                <a:gd name="T84" fmla="*/ 9 w 60"/>
                <a:gd name="T85" fmla="*/ 23 h 126"/>
                <a:gd name="T86" fmla="*/ 10 w 60"/>
                <a:gd name="T87" fmla="*/ 21 h 126"/>
                <a:gd name="T88" fmla="*/ 30 w 60"/>
                <a:gd name="T89" fmla="*/ 17 h 126"/>
                <a:gd name="T90" fmla="*/ 51 w 60"/>
                <a:gd name="T91" fmla="*/ 21 h 126"/>
                <a:gd name="T92" fmla="*/ 51 w 60"/>
                <a:gd name="T93" fmla="*/ 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59" y="122"/>
                  </a:moveTo>
                  <a:cubicBezTo>
                    <a:pt x="60" y="126"/>
                    <a:pt x="60" y="126"/>
                    <a:pt x="60" y="122"/>
                  </a:cubicBezTo>
                  <a:cubicBezTo>
                    <a:pt x="60" y="102"/>
                    <a:pt x="60" y="47"/>
                    <a:pt x="60" y="27"/>
                  </a:cubicBezTo>
                  <a:cubicBezTo>
                    <a:pt x="60" y="23"/>
                    <a:pt x="60" y="17"/>
                    <a:pt x="59" y="13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6" y="0"/>
                    <a:pt x="5" y="3"/>
                    <a:pt x="1" y="13"/>
                  </a:cubicBezTo>
                  <a:cubicBezTo>
                    <a:pt x="0" y="17"/>
                    <a:pt x="0" y="23"/>
                    <a:pt x="0" y="27"/>
                  </a:cubicBezTo>
                  <a:cubicBezTo>
                    <a:pt x="0" y="47"/>
                    <a:pt x="0" y="102"/>
                    <a:pt x="0" y="122"/>
                  </a:cubicBezTo>
                  <a:cubicBezTo>
                    <a:pt x="0" y="126"/>
                    <a:pt x="0" y="126"/>
                    <a:pt x="1" y="122"/>
                  </a:cubicBezTo>
                  <a:cubicBezTo>
                    <a:pt x="4" y="111"/>
                    <a:pt x="16" y="108"/>
                    <a:pt x="30" y="108"/>
                  </a:cubicBezTo>
                  <a:cubicBezTo>
                    <a:pt x="44" y="108"/>
                    <a:pt x="56" y="111"/>
                    <a:pt x="59" y="122"/>
                  </a:cubicBezTo>
                  <a:moveTo>
                    <a:pt x="51" y="57"/>
                  </a:moveTo>
                  <a:cubicBezTo>
                    <a:pt x="51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57"/>
                    <a:pt x="46" y="57"/>
                    <a:pt x="45" y="56"/>
                  </a:cubicBezTo>
                  <a:cubicBezTo>
                    <a:pt x="41" y="55"/>
                    <a:pt x="36" y="54"/>
                    <a:pt x="30" y="54"/>
                  </a:cubicBezTo>
                  <a:cubicBezTo>
                    <a:pt x="24" y="54"/>
                    <a:pt x="19" y="55"/>
                    <a:pt x="15" y="56"/>
                  </a:cubicBezTo>
                  <a:cubicBezTo>
                    <a:pt x="14" y="57"/>
                    <a:pt x="12" y="57"/>
                    <a:pt x="11" y="58"/>
                  </a:cubicBezTo>
                  <a:cubicBezTo>
                    <a:pt x="10" y="58"/>
                    <a:pt x="9" y="58"/>
                    <a:pt x="9" y="57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5" y="52"/>
                    <a:pt x="21" y="51"/>
                    <a:pt x="30" y="51"/>
                  </a:cubicBezTo>
                  <a:cubicBezTo>
                    <a:pt x="39" y="51"/>
                    <a:pt x="46" y="52"/>
                    <a:pt x="51" y="55"/>
                  </a:cubicBezTo>
                  <a:cubicBezTo>
                    <a:pt x="51" y="55"/>
                    <a:pt x="52" y="56"/>
                    <a:pt x="51" y="57"/>
                  </a:cubicBezTo>
                  <a:moveTo>
                    <a:pt x="51" y="40"/>
                  </a:moveTo>
                  <a:cubicBezTo>
                    <a:pt x="51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0"/>
                    <a:pt x="46" y="40"/>
                    <a:pt x="45" y="39"/>
                  </a:cubicBezTo>
                  <a:cubicBezTo>
                    <a:pt x="41" y="38"/>
                    <a:pt x="36" y="37"/>
                    <a:pt x="30" y="37"/>
                  </a:cubicBezTo>
                  <a:cubicBezTo>
                    <a:pt x="24" y="37"/>
                    <a:pt x="19" y="38"/>
                    <a:pt x="15" y="39"/>
                  </a:cubicBezTo>
                  <a:cubicBezTo>
                    <a:pt x="14" y="40"/>
                    <a:pt x="12" y="40"/>
                    <a:pt x="11" y="41"/>
                  </a:cubicBezTo>
                  <a:cubicBezTo>
                    <a:pt x="10" y="41"/>
                    <a:pt x="9" y="41"/>
                    <a:pt x="9" y="40"/>
                  </a:cubicBezTo>
                  <a:cubicBezTo>
                    <a:pt x="8" y="39"/>
                    <a:pt x="9" y="38"/>
                    <a:pt x="10" y="38"/>
                  </a:cubicBezTo>
                  <a:cubicBezTo>
                    <a:pt x="15" y="35"/>
                    <a:pt x="21" y="34"/>
                    <a:pt x="30" y="34"/>
                  </a:cubicBezTo>
                  <a:cubicBezTo>
                    <a:pt x="39" y="34"/>
                    <a:pt x="46" y="35"/>
                    <a:pt x="51" y="38"/>
                  </a:cubicBezTo>
                  <a:cubicBezTo>
                    <a:pt x="51" y="38"/>
                    <a:pt x="52" y="39"/>
                    <a:pt x="51" y="40"/>
                  </a:cubicBezTo>
                  <a:moveTo>
                    <a:pt x="51" y="23"/>
                  </a:moveTo>
                  <a:cubicBezTo>
                    <a:pt x="51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3"/>
                    <a:pt x="46" y="23"/>
                    <a:pt x="45" y="22"/>
                  </a:cubicBezTo>
                  <a:cubicBezTo>
                    <a:pt x="41" y="21"/>
                    <a:pt x="36" y="20"/>
                    <a:pt x="30" y="20"/>
                  </a:cubicBezTo>
                  <a:cubicBezTo>
                    <a:pt x="24" y="20"/>
                    <a:pt x="19" y="21"/>
                    <a:pt x="15" y="22"/>
                  </a:cubicBezTo>
                  <a:cubicBezTo>
                    <a:pt x="14" y="23"/>
                    <a:pt x="12" y="23"/>
                    <a:pt x="11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8" y="22"/>
                    <a:pt x="9" y="21"/>
                    <a:pt x="10" y="21"/>
                  </a:cubicBezTo>
                  <a:cubicBezTo>
                    <a:pt x="15" y="18"/>
                    <a:pt x="21" y="17"/>
                    <a:pt x="30" y="17"/>
                  </a:cubicBezTo>
                  <a:cubicBezTo>
                    <a:pt x="39" y="17"/>
                    <a:pt x="46" y="18"/>
                    <a:pt x="51" y="21"/>
                  </a:cubicBezTo>
                  <a:cubicBezTo>
                    <a:pt x="51" y="21"/>
                    <a:pt x="52" y="22"/>
                    <a:pt x="51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77" name="原创设计师QQ598969553      _27"/>
          <p:cNvGrpSpPr/>
          <p:nvPr/>
        </p:nvGrpSpPr>
        <p:grpSpPr>
          <a:xfrm>
            <a:off x="1706145" y="2441409"/>
            <a:ext cx="167937" cy="181993"/>
            <a:chOff x="5534026" y="1911350"/>
            <a:chExt cx="360362" cy="390525"/>
          </a:xfrm>
          <a:solidFill>
            <a:schemeClr val="accent2"/>
          </a:solidFill>
        </p:grpSpPr>
        <p:sp>
          <p:nvSpPr>
            <p:cNvPr id="78" name="Freeform 156"/>
            <p:cNvSpPr>
              <a:spLocks/>
            </p:cNvSpPr>
            <p:nvPr/>
          </p:nvSpPr>
          <p:spPr bwMode="auto">
            <a:xfrm>
              <a:off x="5534026" y="1911350"/>
              <a:ext cx="344488" cy="206375"/>
            </a:xfrm>
            <a:custGeom>
              <a:avLst/>
              <a:gdLst>
                <a:gd name="T0" fmla="*/ 26 w 92"/>
                <a:gd name="T1" fmla="*/ 30 h 55"/>
                <a:gd name="T2" fmla="*/ 65 w 92"/>
                <a:gd name="T3" fmla="*/ 25 h 55"/>
                <a:gd name="T4" fmla="*/ 56 w 92"/>
                <a:gd name="T5" fmla="*/ 34 h 55"/>
                <a:gd name="T6" fmla="*/ 59 w 92"/>
                <a:gd name="T7" fmla="*/ 41 h 55"/>
                <a:gd name="T8" fmla="*/ 81 w 92"/>
                <a:gd name="T9" fmla="*/ 41 h 55"/>
                <a:gd name="T10" fmla="*/ 83 w 92"/>
                <a:gd name="T11" fmla="*/ 41 h 55"/>
                <a:gd name="T12" fmla="*/ 85 w 92"/>
                <a:gd name="T13" fmla="*/ 41 h 55"/>
                <a:gd name="T14" fmla="*/ 90 w 92"/>
                <a:gd name="T15" fmla="*/ 41 h 55"/>
                <a:gd name="T16" fmla="*/ 92 w 92"/>
                <a:gd name="T17" fmla="*/ 38 h 55"/>
                <a:gd name="T18" fmla="*/ 92 w 92"/>
                <a:gd name="T19" fmla="*/ 7 h 55"/>
                <a:gd name="T20" fmla="*/ 86 w 92"/>
                <a:gd name="T21" fmla="*/ 5 h 55"/>
                <a:gd name="T22" fmla="*/ 77 w 92"/>
                <a:gd name="T23" fmla="*/ 14 h 55"/>
                <a:gd name="T24" fmla="*/ 14 w 92"/>
                <a:gd name="T25" fmla="*/ 19 h 55"/>
                <a:gd name="T26" fmla="*/ 0 w 92"/>
                <a:gd name="T27" fmla="*/ 55 h 55"/>
                <a:gd name="T28" fmla="*/ 17 w 92"/>
                <a:gd name="T29" fmla="*/ 55 h 55"/>
                <a:gd name="T30" fmla="*/ 26 w 92"/>
                <a:gd name="T31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5">
                  <a:moveTo>
                    <a:pt x="26" y="30"/>
                  </a:moveTo>
                  <a:cubicBezTo>
                    <a:pt x="36" y="19"/>
                    <a:pt x="53" y="18"/>
                    <a:pt x="65" y="25"/>
                  </a:cubicBezTo>
                  <a:cubicBezTo>
                    <a:pt x="61" y="29"/>
                    <a:pt x="56" y="34"/>
                    <a:pt x="56" y="34"/>
                  </a:cubicBezTo>
                  <a:cubicBezTo>
                    <a:pt x="53" y="38"/>
                    <a:pt x="57" y="41"/>
                    <a:pt x="5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2" y="41"/>
                    <a:pt x="83" y="41"/>
                    <a:pt x="83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1" y="41"/>
                    <a:pt x="92" y="40"/>
                    <a:pt x="92" y="38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5"/>
                    <a:pt x="89" y="2"/>
                    <a:pt x="86" y="5"/>
                  </a:cubicBezTo>
                  <a:cubicBezTo>
                    <a:pt x="86" y="5"/>
                    <a:pt x="80" y="10"/>
                    <a:pt x="77" y="14"/>
                  </a:cubicBezTo>
                  <a:cubicBezTo>
                    <a:pt x="58" y="0"/>
                    <a:pt x="31" y="2"/>
                    <a:pt x="14" y="19"/>
                  </a:cubicBezTo>
                  <a:cubicBezTo>
                    <a:pt x="5" y="29"/>
                    <a:pt x="0" y="42"/>
                    <a:pt x="0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46"/>
                    <a:pt x="19" y="37"/>
                    <a:pt x="26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79" name="Freeform 157"/>
            <p:cNvSpPr>
              <a:spLocks/>
            </p:cNvSpPr>
            <p:nvPr/>
          </p:nvSpPr>
          <p:spPr bwMode="auto">
            <a:xfrm>
              <a:off x="5548313" y="2095500"/>
              <a:ext cx="346075" cy="206375"/>
            </a:xfrm>
            <a:custGeom>
              <a:avLst/>
              <a:gdLst>
                <a:gd name="T0" fmla="*/ 75 w 92"/>
                <a:gd name="T1" fmla="*/ 0 h 55"/>
                <a:gd name="T2" fmla="*/ 66 w 92"/>
                <a:gd name="T3" fmla="*/ 25 h 55"/>
                <a:gd name="T4" fmla="*/ 27 w 92"/>
                <a:gd name="T5" fmla="*/ 30 h 55"/>
                <a:gd name="T6" fmla="*/ 36 w 92"/>
                <a:gd name="T7" fmla="*/ 21 h 55"/>
                <a:gd name="T8" fmla="*/ 33 w 92"/>
                <a:gd name="T9" fmla="*/ 14 h 55"/>
                <a:gd name="T10" fmla="*/ 11 w 92"/>
                <a:gd name="T11" fmla="*/ 14 h 55"/>
                <a:gd name="T12" fmla="*/ 8 w 92"/>
                <a:gd name="T13" fmla="*/ 14 h 55"/>
                <a:gd name="T14" fmla="*/ 6 w 92"/>
                <a:gd name="T15" fmla="*/ 14 h 55"/>
                <a:gd name="T16" fmla="*/ 2 w 92"/>
                <a:gd name="T17" fmla="*/ 14 h 55"/>
                <a:gd name="T18" fmla="*/ 0 w 92"/>
                <a:gd name="T19" fmla="*/ 17 h 55"/>
                <a:gd name="T20" fmla="*/ 0 w 92"/>
                <a:gd name="T21" fmla="*/ 48 h 55"/>
                <a:gd name="T22" fmla="*/ 6 w 92"/>
                <a:gd name="T23" fmla="*/ 50 h 55"/>
                <a:gd name="T24" fmla="*/ 15 w 92"/>
                <a:gd name="T25" fmla="*/ 41 h 55"/>
                <a:gd name="T26" fmla="*/ 77 w 92"/>
                <a:gd name="T27" fmla="*/ 36 h 55"/>
                <a:gd name="T28" fmla="*/ 91 w 92"/>
                <a:gd name="T29" fmla="*/ 0 h 55"/>
                <a:gd name="T30" fmla="*/ 75 w 92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5">
                  <a:moveTo>
                    <a:pt x="75" y="0"/>
                  </a:moveTo>
                  <a:cubicBezTo>
                    <a:pt x="76" y="9"/>
                    <a:pt x="73" y="18"/>
                    <a:pt x="66" y="25"/>
                  </a:cubicBezTo>
                  <a:cubicBezTo>
                    <a:pt x="55" y="36"/>
                    <a:pt x="39" y="37"/>
                    <a:pt x="27" y="30"/>
                  </a:cubicBezTo>
                  <a:cubicBezTo>
                    <a:pt x="31" y="26"/>
                    <a:pt x="36" y="21"/>
                    <a:pt x="36" y="21"/>
                  </a:cubicBezTo>
                  <a:cubicBezTo>
                    <a:pt x="39" y="17"/>
                    <a:pt x="35" y="14"/>
                    <a:pt x="33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3" y="53"/>
                    <a:pt x="6" y="50"/>
                  </a:cubicBezTo>
                  <a:cubicBezTo>
                    <a:pt x="6" y="50"/>
                    <a:pt x="11" y="45"/>
                    <a:pt x="15" y="41"/>
                  </a:cubicBezTo>
                  <a:cubicBezTo>
                    <a:pt x="34" y="55"/>
                    <a:pt x="60" y="53"/>
                    <a:pt x="77" y="36"/>
                  </a:cubicBezTo>
                  <a:cubicBezTo>
                    <a:pt x="87" y="26"/>
                    <a:pt x="92" y="13"/>
                    <a:pt x="91" y="0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80" name="原创设计师QQ598969553      _28"/>
          <p:cNvSpPr>
            <a:spLocks noEditPoints="1"/>
          </p:cNvSpPr>
          <p:nvPr/>
        </p:nvSpPr>
        <p:spPr bwMode="auto">
          <a:xfrm>
            <a:off x="2408238" y="2854325"/>
            <a:ext cx="322262" cy="285750"/>
          </a:xfrm>
          <a:custGeom>
            <a:avLst/>
            <a:gdLst>
              <a:gd name="T0" fmla="*/ 162 w 184"/>
              <a:gd name="T1" fmla="*/ 0 h 163"/>
              <a:gd name="T2" fmla="*/ 21 w 184"/>
              <a:gd name="T3" fmla="*/ 0 h 163"/>
              <a:gd name="T4" fmla="*/ 0 w 184"/>
              <a:gd name="T5" fmla="*/ 21 h 163"/>
              <a:gd name="T6" fmla="*/ 0 w 184"/>
              <a:gd name="T7" fmla="*/ 97 h 163"/>
              <a:gd name="T8" fmla="*/ 21 w 184"/>
              <a:gd name="T9" fmla="*/ 119 h 163"/>
              <a:gd name="T10" fmla="*/ 32 w 184"/>
              <a:gd name="T11" fmla="*/ 119 h 163"/>
              <a:gd name="T12" fmla="*/ 32 w 184"/>
              <a:gd name="T13" fmla="*/ 157 h 163"/>
              <a:gd name="T14" fmla="*/ 34 w 184"/>
              <a:gd name="T15" fmla="*/ 161 h 163"/>
              <a:gd name="T16" fmla="*/ 42 w 184"/>
              <a:gd name="T17" fmla="*/ 161 h 163"/>
              <a:gd name="T18" fmla="*/ 86 w 184"/>
              <a:gd name="T19" fmla="*/ 119 h 163"/>
              <a:gd name="T20" fmla="*/ 162 w 184"/>
              <a:gd name="T21" fmla="*/ 119 h 163"/>
              <a:gd name="T22" fmla="*/ 184 w 184"/>
              <a:gd name="T23" fmla="*/ 97 h 163"/>
              <a:gd name="T24" fmla="*/ 184 w 184"/>
              <a:gd name="T25" fmla="*/ 21 h 163"/>
              <a:gd name="T26" fmla="*/ 162 w 184"/>
              <a:gd name="T27" fmla="*/ 0 h 163"/>
              <a:gd name="T28" fmla="*/ 38 w 184"/>
              <a:gd name="T29" fmla="*/ 32 h 163"/>
              <a:gd name="T30" fmla="*/ 124 w 184"/>
              <a:gd name="T31" fmla="*/ 32 h 163"/>
              <a:gd name="T32" fmla="*/ 130 w 184"/>
              <a:gd name="T33" fmla="*/ 38 h 163"/>
              <a:gd name="T34" fmla="*/ 124 w 184"/>
              <a:gd name="T35" fmla="*/ 43 h 163"/>
              <a:gd name="T36" fmla="*/ 38 w 184"/>
              <a:gd name="T37" fmla="*/ 43 h 163"/>
              <a:gd name="T38" fmla="*/ 32 w 184"/>
              <a:gd name="T39" fmla="*/ 38 h 163"/>
              <a:gd name="T40" fmla="*/ 38 w 184"/>
              <a:gd name="T41" fmla="*/ 32 h 163"/>
              <a:gd name="T42" fmla="*/ 81 w 184"/>
              <a:gd name="T43" fmla="*/ 86 h 163"/>
              <a:gd name="T44" fmla="*/ 38 w 184"/>
              <a:gd name="T45" fmla="*/ 86 h 163"/>
              <a:gd name="T46" fmla="*/ 32 w 184"/>
              <a:gd name="T47" fmla="*/ 81 h 163"/>
              <a:gd name="T48" fmla="*/ 38 w 184"/>
              <a:gd name="T49" fmla="*/ 76 h 163"/>
              <a:gd name="T50" fmla="*/ 81 w 184"/>
              <a:gd name="T51" fmla="*/ 76 h 163"/>
              <a:gd name="T52" fmla="*/ 86 w 184"/>
              <a:gd name="T53" fmla="*/ 81 h 163"/>
              <a:gd name="T54" fmla="*/ 81 w 184"/>
              <a:gd name="T55" fmla="*/ 86 h 163"/>
              <a:gd name="T56" fmla="*/ 146 w 184"/>
              <a:gd name="T57" fmla="*/ 65 h 163"/>
              <a:gd name="T58" fmla="*/ 38 w 184"/>
              <a:gd name="T59" fmla="*/ 65 h 163"/>
              <a:gd name="T60" fmla="*/ 32 w 184"/>
              <a:gd name="T61" fmla="*/ 59 h 163"/>
              <a:gd name="T62" fmla="*/ 38 w 184"/>
              <a:gd name="T63" fmla="*/ 54 h 163"/>
              <a:gd name="T64" fmla="*/ 146 w 184"/>
              <a:gd name="T65" fmla="*/ 54 h 163"/>
              <a:gd name="T66" fmla="*/ 151 w 184"/>
              <a:gd name="T67" fmla="*/ 59 h 163"/>
              <a:gd name="T68" fmla="*/ 146 w 184"/>
              <a:gd name="T69" fmla="*/ 6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" h="163">
                <a:moveTo>
                  <a:pt x="162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9"/>
                  <a:pt x="9" y="119"/>
                  <a:pt x="21" y="119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32" y="157"/>
                  <a:pt x="32" y="157"/>
                  <a:pt x="32" y="157"/>
                </a:cubicBezTo>
                <a:cubicBezTo>
                  <a:pt x="32" y="158"/>
                  <a:pt x="33" y="160"/>
                  <a:pt x="34" y="161"/>
                </a:cubicBezTo>
                <a:cubicBezTo>
                  <a:pt x="36" y="163"/>
                  <a:pt x="39" y="163"/>
                  <a:pt x="42" y="161"/>
                </a:cubicBezTo>
                <a:cubicBezTo>
                  <a:pt x="86" y="119"/>
                  <a:pt x="86" y="119"/>
                  <a:pt x="86" y="119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74" y="119"/>
                  <a:pt x="184" y="109"/>
                  <a:pt x="184" y="97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4" y="0"/>
                  <a:pt x="162" y="0"/>
                </a:cubicBezTo>
                <a:moveTo>
                  <a:pt x="38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7" y="32"/>
                  <a:pt x="130" y="35"/>
                  <a:pt x="130" y="38"/>
                </a:cubicBezTo>
                <a:cubicBezTo>
                  <a:pt x="130" y="41"/>
                  <a:pt x="127" y="43"/>
                  <a:pt x="124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5" y="43"/>
                  <a:pt x="32" y="41"/>
                  <a:pt x="32" y="38"/>
                </a:cubicBezTo>
                <a:cubicBezTo>
                  <a:pt x="32" y="35"/>
                  <a:pt x="35" y="32"/>
                  <a:pt x="38" y="32"/>
                </a:cubicBezTo>
                <a:moveTo>
                  <a:pt x="81" y="86"/>
                </a:moveTo>
                <a:cubicBezTo>
                  <a:pt x="38" y="86"/>
                  <a:pt x="38" y="86"/>
                  <a:pt x="38" y="86"/>
                </a:cubicBezTo>
                <a:cubicBezTo>
                  <a:pt x="35" y="86"/>
                  <a:pt x="32" y="84"/>
                  <a:pt x="32" y="81"/>
                </a:cubicBezTo>
                <a:cubicBezTo>
                  <a:pt x="32" y="78"/>
                  <a:pt x="35" y="76"/>
                  <a:pt x="38" y="76"/>
                </a:cubicBezTo>
                <a:cubicBezTo>
                  <a:pt x="81" y="76"/>
                  <a:pt x="81" y="76"/>
                  <a:pt x="81" y="76"/>
                </a:cubicBezTo>
                <a:cubicBezTo>
                  <a:pt x="84" y="76"/>
                  <a:pt x="86" y="78"/>
                  <a:pt x="86" y="81"/>
                </a:cubicBezTo>
                <a:cubicBezTo>
                  <a:pt x="86" y="84"/>
                  <a:pt x="84" y="86"/>
                  <a:pt x="81" y="86"/>
                </a:cubicBezTo>
                <a:moveTo>
                  <a:pt x="146" y="65"/>
                </a:moveTo>
                <a:cubicBezTo>
                  <a:pt x="38" y="65"/>
                  <a:pt x="38" y="65"/>
                  <a:pt x="38" y="65"/>
                </a:cubicBezTo>
                <a:cubicBezTo>
                  <a:pt x="35" y="65"/>
                  <a:pt x="32" y="62"/>
                  <a:pt x="32" y="59"/>
                </a:cubicBezTo>
                <a:cubicBezTo>
                  <a:pt x="32" y="56"/>
                  <a:pt x="35" y="54"/>
                  <a:pt x="38" y="54"/>
                </a:cubicBezTo>
                <a:cubicBezTo>
                  <a:pt x="146" y="54"/>
                  <a:pt x="146" y="54"/>
                  <a:pt x="146" y="54"/>
                </a:cubicBezTo>
                <a:cubicBezTo>
                  <a:pt x="149" y="54"/>
                  <a:pt x="151" y="56"/>
                  <a:pt x="151" y="59"/>
                </a:cubicBezTo>
                <a:cubicBezTo>
                  <a:pt x="151" y="62"/>
                  <a:pt x="149" y="65"/>
                  <a:pt x="146" y="6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81" name="原创设计师QQ598969553      _29"/>
          <p:cNvGrpSpPr/>
          <p:nvPr/>
        </p:nvGrpSpPr>
        <p:grpSpPr>
          <a:xfrm>
            <a:off x="3010428" y="3535587"/>
            <a:ext cx="225642" cy="198268"/>
            <a:chOff x="8332788" y="4259263"/>
            <a:chExt cx="484188" cy="425449"/>
          </a:xfrm>
          <a:solidFill>
            <a:schemeClr val="accent1"/>
          </a:solidFill>
        </p:grpSpPr>
        <p:sp>
          <p:nvSpPr>
            <p:cNvPr id="82" name="Freeform 159"/>
            <p:cNvSpPr>
              <a:spLocks/>
            </p:cNvSpPr>
            <p:nvPr/>
          </p:nvSpPr>
          <p:spPr bwMode="auto">
            <a:xfrm>
              <a:off x="8569326" y="4552950"/>
              <a:ext cx="131763" cy="131762"/>
            </a:xfrm>
            <a:custGeom>
              <a:avLst/>
              <a:gdLst>
                <a:gd name="T0" fmla="*/ 13 w 35"/>
                <a:gd name="T1" fmla="*/ 3 h 35"/>
                <a:gd name="T2" fmla="*/ 33 w 35"/>
                <a:gd name="T3" fmla="*/ 13 h 35"/>
                <a:gd name="T4" fmla="*/ 23 w 35"/>
                <a:gd name="T5" fmla="*/ 33 h 35"/>
                <a:gd name="T6" fmla="*/ 3 w 35"/>
                <a:gd name="T7" fmla="*/ 23 h 35"/>
                <a:gd name="T8" fmla="*/ 13 w 35"/>
                <a:gd name="T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3" y="3"/>
                  </a:moveTo>
                  <a:cubicBezTo>
                    <a:pt x="21" y="0"/>
                    <a:pt x="30" y="5"/>
                    <a:pt x="33" y="13"/>
                  </a:cubicBezTo>
                  <a:cubicBezTo>
                    <a:pt x="35" y="21"/>
                    <a:pt x="31" y="30"/>
                    <a:pt x="23" y="33"/>
                  </a:cubicBezTo>
                  <a:cubicBezTo>
                    <a:pt x="15" y="35"/>
                    <a:pt x="6" y="31"/>
                    <a:pt x="3" y="23"/>
                  </a:cubicBezTo>
                  <a:cubicBezTo>
                    <a:pt x="0" y="15"/>
                    <a:pt x="5" y="6"/>
                    <a:pt x="1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83" name="Freeform 160"/>
            <p:cNvSpPr>
              <a:spLocks/>
            </p:cNvSpPr>
            <p:nvPr/>
          </p:nvSpPr>
          <p:spPr bwMode="auto">
            <a:xfrm>
              <a:off x="8445501" y="4395788"/>
              <a:ext cx="315913" cy="217487"/>
            </a:xfrm>
            <a:custGeom>
              <a:avLst/>
              <a:gdLst>
                <a:gd name="T0" fmla="*/ 74 w 84"/>
                <a:gd name="T1" fmla="*/ 12 h 58"/>
                <a:gd name="T2" fmla="*/ 73 w 84"/>
                <a:gd name="T3" fmla="*/ 12 h 58"/>
                <a:gd name="T4" fmla="*/ 72 w 84"/>
                <a:gd name="T5" fmla="*/ 11 h 58"/>
                <a:gd name="T6" fmla="*/ 72 w 84"/>
                <a:gd name="T7" fmla="*/ 11 h 58"/>
                <a:gd name="T8" fmla="*/ 6 w 84"/>
                <a:gd name="T9" fmla="*/ 36 h 58"/>
                <a:gd name="T10" fmla="*/ 4 w 84"/>
                <a:gd name="T11" fmla="*/ 38 h 58"/>
                <a:gd name="T12" fmla="*/ 2 w 84"/>
                <a:gd name="T13" fmla="*/ 42 h 58"/>
                <a:gd name="T14" fmla="*/ 7 w 84"/>
                <a:gd name="T15" fmla="*/ 56 h 58"/>
                <a:gd name="T16" fmla="*/ 20 w 84"/>
                <a:gd name="T17" fmla="*/ 51 h 58"/>
                <a:gd name="T18" fmla="*/ 23 w 84"/>
                <a:gd name="T19" fmla="*/ 44 h 58"/>
                <a:gd name="T20" fmla="*/ 65 w 84"/>
                <a:gd name="T21" fmla="*/ 30 h 58"/>
                <a:gd name="T22" fmla="*/ 70 w 84"/>
                <a:gd name="T23" fmla="*/ 32 h 58"/>
                <a:gd name="T24" fmla="*/ 83 w 84"/>
                <a:gd name="T25" fmla="*/ 27 h 58"/>
                <a:gd name="T26" fmla="*/ 84 w 84"/>
                <a:gd name="T27" fmla="*/ 20 h 58"/>
                <a:gd name="T28" fmla="*/ 79 w 84"/>
                <a:gd name="T29" fmla="*/ 14 h 58"/>
                <a:gd name="T30" fmla="*/ 74 w 84"/>
                <a:gd name="T31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58">
                  <a:moveTo>
                    <a:pt x="74" y="12"/>
                  </a:moveTo>
                  <a:cubicBezTo>
                    <a:pt x="74" y="12"/>
                    <a:pt x="73" y="12"/>
                    <a:pt x="73" y="1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46" y="0"/>
                    <a:pt x="18" y="11"/>
                    <a:pt x="6" y="36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47"/>
                    <a:pt x="2" y="53"/>
                    <a:pt x="7" y="56"/>
                  </a:cubicBezTo>
                  <a:cubicBezTo>
                    <a:pt x="12" y="58"/>
                    <a:pt x="18" y="56"/>
                    <a:pt x="20" y="5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1" y="29"/>
                    <a:pt x="50" y="22"/>
                    <a:pt x="65" y="3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5" y="34"/>
                    <a:pt x="81" y="32"/>
                    <a:pt x="83" y="27"/>
                  </a:cubicBezTo>
                  <a:cubicBezTo>
                    <a:pt x="84" y="25"/>
                    <a:pt x="84" y="22"/>
                    <a:pt x="84" y="20"/>
                  </a:cubicBezTo>
                  <a:cubicBezTo>
                    <a:pt x="83" y="18"/>
                    <a:pt x="81" y="16"/>
                    <a:pt x="79" y="14"/>
                  </a:cubicBezTo>
                  <a:lnTo>
                    <a:pt x="7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84" name="Freeform 161"/>
            <p:cNvSpPr>
              <a:spLocks/>
            </p:cNvSpPr>
            <p:nvPr/>
          </p:nvSpPr>
          <p:spPr bwMode="auto">
            <a:xfrm>
              <a:off x="8332788" y="4259263"/>
              <a:ext cx="484188" cy="296862"/>
            </a:xfrm>
            <a:custGeom>
              <a:avLst/>
              <a:gdLst>
                <a:gd name="T0" fmla="*/ 123 w 129"/>
                <a:gd name="T1" fmla="*/ 21 h 79"/>
                <a:gd name="T2" fmla="*/ 119 w 129"/>
                <a:gd name="T3" fmla="*/ 19 h 79"/>
                <a:gd name="T4" fmla="*/ 118 w 129"/>
                <a:gd name="T5" fmla="*/ 19 h 79"/>
                <a:gd name="T6" fmla="*/ 115 w 129"/>
                <a:gd name="T7" fmla="*/ 17 h 79"/>
                <a:gd name="T8" fmla="*/ 113 w 129"/>
                <a:gd name="T9" fmla="*/ 17 h 79"/>
                <a:gd name="T10" fmla="*/ 6 w 129"/>
                <a:gd name="T11" fmla="*/ 57 h 79"/>
                <a:gd name="T12" fmla="*/ 5 w 129"/>
                <a:gd name="T13" fmla="*/ 57 h 79"/>
                <a:gd name="T14" fmla="*/ 2 w 129"/>
                <a:gd name="T15" fmla="*/ 65 h 79"/>
                <a:gd name="T16" fmla="*/ 6 w 129"/>
                <a:gd name="T17" fmla="*/ 77 h 79"/>
                <a:gd name="T18" fmla="*/ 18 w 129"/>
                <a:gd name="T19" fmla="*/ 73 h 79"/>
                <a:gd name="T20" fmla="*/ 22 w 129"/>
                <a:gd name="T21" fmla="*/ 65 h 79"/>
                <a:gd name="T22" fmla="*/ 22 w 129"/>
                <a:gd name="T23" fmla="*/ 65 h 79"/>
                <a:gd name="T24" fmla="*/ 109 w 129"/>
                <a:gd name="T25" fmla="*/ 34 h 79"/>
                <a:gd name="T26" fmla="*/ 115 w 129"/>
                <a:gd name="T27" fmla="*/ 37 h 79"/>
                <a:gd name="T28" fmla="*/ 127 w 129"/>
                <a:gd name="T29" fmla="*/ 33 h 79"/>
                <a:gd name="T30" fmla="*/ 123 w 129"/>
                <a:gd name="T31" fmla="*/ 2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79">
                  <a:moveTo>
                    <a:pt x="123" y="21"/>
                  </a:move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4" y="17"/>
                    <a:pt x="113" y="17"/>
                  </a:cubicBezTo>
                  <a:cubicBezTo>
                    <a:pt x="73" y="0"/>
                    <a:pt x="26" y="18"/>
                    <a:pt x="6" y="57"/>
                  </a:cubicBezTo>
                  <a:cubicBezTo>
                    <a:pt x="6" y="57"/>
                    <a:pt x="6" y="57"/>
                    <a:pt x="5" y="57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0" y="69"/>
                    <a:pt x="2" y="75"/>
                    <a:pt x="6" y="77"/>
                  </a:cubicBezTo>
                  <a:cubicBezTo>
                    <a:pt x="10" y="79"/>
                    <a:pt x="16" y="77"/>
                    <a:pt x="18" y="73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8" y="33"/>
                    <a:pt x="76" y="20"/>
                    <a:pt x="109" y="34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9" y="39"/>
                    <a:pt x="125" y="37"/>
                    <a:pt x="127" y="33"/>
                  </a:cubicBezTo>
                  <a:cubicBezTo>
                    <a:pt x="129" y="29"/>
                    <a:pt x="127" y="23"/>
                    <a:pt x="123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85" name="原创设计师QQ598969553      _30"/>
          <p:cNvSpPr>
            <a:spLocks/>
          </p:cNvSpPr>
          <p:nvPr/>
        </p:nvSpPr>
        <p:spPr bwMode="auto">
          <a:xfrm>
            <a:off x="3090863" y="2655888"/>
            <a:ext cx="200025" cy="185737"/>
          </a:xfrm>
          <a:custGeom>
            <a:avLst/>
            <a:gdLst>
              <a:gd name="T0" fmla="*/ 107 w 114"/>
              <a:gd name="T1" fmla="*/ 55 h 106"/>
              <a:gd name="T2" fmla="*/ 59 w 114"/>
              <a:gd name="T3" fmla="*/ 38 h 106"/>
              <a:gd name="T4" fmla="*/ 57 w 114"/>
              <a:gd name="T5" fmla="*/ 43 h 106"/>
              <a:gd name="T6" fmla="*/ 56 w 114"/>
              <a:gd name="T7" fmla="*/ 38 h 106"/>
              <a:gd name="T8" fmla="*/ 6 w 114"/>
              <a:gd name="T9" fmla="*/ 34 h 106"/>
              <a:gd name="T10" fmla="*/ 44 w 114"/>
              <a:gd name="T11" fmla="*/ 106 h 106"/>
              <a:gd name="T12" fmla="*/ 44 w 114"/>
              <a:gd name="T13" fmla="*/ 106 h 106"/>
              <a:gd name="T14" fmla="*/ 44 w 114"/>
              <a:gd name="T15" fmla="*/ 106 h 106"/>
              <a:gd name="T16" fmla="*/ 44 w 114"/>
              <a:gd name="T17" fmla="*/ 106 h 106"/>
              <a:gd name="T18" fmla="*/ 44 w 114"/>
              <a:gd name="T19" fmla="*/ 106 h 106"/>
              <a:gd name="T20" fmla="*/ 107 w 114"/>
              <a:gd name="T21" fmla="*/ 5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106">
                <a:moveTo>
                  <a:pt x="107" y="55"/>
                </a:moveTo>
                <a:cubicBezTo>
                  <a:pt x="114" y="21"/>
                  <a:pt x="73" y="8"/>
                  <a:pt x="59" y="38"/>
                </a:cubicBezTo>
                <a:cubicBezTo>
                  <a:pt x="57" y="43"/>
                  <a:pt x="57" y="43"/>
                  <a:pt x="57" y="43"/>
                </a:cubicBezTo>
                <a:cubicBezTo>
                  <a:pt x="56" y="38"/>
                  <a:pt x="56" y="38"/>
                  <a:pt x="56" y="38"/>
                </a:cubicBezTo>
                <a:cubicBezTo>
                  <a:pt x="55" y="5"/>
                  <a:pt x="13" y="0"/>
                  <a:pt x="6" y="34"/>
                </a:cubicBezTo>
                <a:cubicBezTo>
                  <a:pt x="0" y="61"/>
                  <a:pt x="30" y="8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64" y="93"/>
                  <a:pt x="101" y="82"/>
                  <a:pt x="107" y="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86" name="原创设计师QQ598969553      _31"/>
          <p:cNvSpPr>
            <a:spLocks noEditPoints="1"/>
          </p:cNvSpPr>
          <p:nvPr/>
        </p:nvSpPr>
        <p:spPr bwMode="auto">
          <a:xfrm>
            <a:off x="1017588" y="3930650"/>
            <a:ext cx="238125" cy="203200"/>
          </a:xfrm>
          <a:custGeom>
            <a:avLst/>
            <a:gdLst>
              <a:gd name="T0" fmla="*/ 2 w 136"/>
              <a:gd name="T1" fmla="*/ 32 h 115"/>
              <a:gd name="T2" fmla="*/ 0 w 136"/>
              <a:gd name="T3" fmla="*/ 35 h 115"/>
              <a:gd name="T4" fmla="*/ 2 w 136"/>
              <a:gd name="T5" fmla="*/ 39 h 115"/>
              <a:gd name="T6" fmla="*/ 14 w 136"/>
              <a:gd name="T7" fmla="*/ 51 h 115"/>
              <a:gd name="T8" fmla="*/ 78 w 136"/>
              <a:gd name="T9" fmla="*/ 115 h 115"/>
              <a:gd name="T10" fmla="*/ 136 w 136"/>
              <a:gd name="T11" fmla="*/ 56 h 115"/>
              <a:gd name="T12" fmla="*/ 123 w 136"/>
              <a:gd name="T13" fmla="*/ 63 h 115"/>
              <a:gd name="T14" fmla="*/ 90 w 136"/>
              <a:gd name="T15" fmla="*/ 46 h 115"/>
              <a:gd name="T16" fmla="*/ 90 w 136"/>
              <a:gd name="T17" fmla="*/ 40 h 115"/>
              <a:gd name="T18" fmla="*/ 56 w 136"/>
              <a:gd name="T19" fmla="*/ 0 h 115"/>
              <a:gd name="T20" fmla="*/ 19 w 136"/>
              <a:gd name="T21" fmla="*/ 24 h 115"/>
              <a:gd name="T22" fmla="*/ 2 w 136"/>
              <a:gd name="T23" fmla="*/ 32 h 115"/>
              <a:gd name="T24" fmla="*/ 35 w 136"/>
              <a:gd name="T25" fmla="*/ 39 h 115"/>
              <a:gd name="T26" fmla="*/ 29 w 136"/>
              <a:gd name="T27" fmla="*/ 33 h 115"/>
              <a:gd name="T28" fmla="*/ 35 w 136"/>
              <a:gd name="T29" fmla="*/ 27 h 115"/>
              <a:gd name="T30" fmla="*/ 41 w 136"/>
              <a:gd name="T31" fmla="*/ 33 h 115"/>
              <a:gd name="T32" fmla="*/ 35 w 136"/>
              <a:gd name="T33" fmla="*/ 3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" h="115">
                <a:moveTo>
                  <a:pt x="2" y="32"/>
                </a:moveTo>
                <a:cubicBezTo>
                  <a:pt x="1" y="33"/>
                  <a:pt x="0" y="34"/>
                  <a:pt x="0" y="35"/>
                </a:cubicBezTo>
                <a:cubicBezTo>
                  <a:pt x="0" y="37"/>
                  <a:pt x="1" y="38"/>
                  <a:pt x="2" y="39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0"/>
                  <a:pt x="40" y="115"/>
                  <a:pt x="78" y="115"/>
                </a:cubicBezTo>
                <a:cubicBezTo>
                  <a:pt x="110" y="115"/>
                  <a:pt x="136" y="80"/>
                  <a:pt x="136" y="56"/>
                </a:cubicBezTo>
                <a:cubicBezTo>
                  <a:pt x="136" y="45"/>
                  <a:pt x="132" y="58"/>
                  <a:pt x="123" y="63"/>
                </a:cubicBezTo>
                <a:cubicBezTo>
                  <a:pt x="114" y="68"/>
                  <a:pt x="89" y="72"/>
                  <a:pt x="90" y="46"/>
                </a:cubicBezTo>
                <a:cubicBezTo>
                  <a:pt x="90" y="44"/>
                  <a:pt x="90" y="42"/>
                  <a:pt x="90" y="40"/>
                </a:cubicBezTo>
                <a:cubicBezTo>
                  <a:pt x="90" y="19"/>
                  <a:pt x="77" y="0"/>
                  <a:pt x="56" y="0"/>
                </a:cubicBezTo>
                <a:cubicBezTo>
                  <a:pt x="36" y="0"/>
                  <a:pt x="22" y="11"/>
                  <a:pt x="19" y="24"/>
                </a:cubicBezTo>
                <a:cubicBezTo>
                  <a:pt x="2" y="32"/>
                  <a:pt x="2" y="32"/>
                  <a:pt x="2" y="32"/>
                </a:cubicBezTo>
                <a:moveTo>
                  <a:pt x="35" y="39"/>
                </a:moveTo>
                <a:cubicBezTo>
                  <a:pt x="32" y="39"/>
                  <a:pt x="29" y="36"/>
                  <a:pt x="29" y="33"/>
                </a:cubicBezTo>
                <a:cubicBezTo>
                  <a:pt x="29" y="30"/>
                  <a:pt x="32" y="27"/>
                  <a:pt x="35" y="27"/>
                </a:cubicBezTo>
                <a:cubicBezTo>
                  <a:pt x="38" y="27"/>
                  <a:pt x="41" y="30"/>
                  <a:pt x="41" y="33"/>
                </a:cubicBezTo>
                <a:cubicBezTo>
                  <a:pt x="41" y="36"/>
                  <a:pt x="38" y="39"/>
                  <a:pt x="35" y="3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87" name="原创设计师QQ598969553      _32"/>
          <p:cNvSpPr>
            <a:spLocks noEditPoints="1"/>
          </p:cNvSpPr>
          <p:nvPr/>
        </p:nvSpPr>
        <p:spPr bwMode="auto">
          <a:xfrm>
            <a:off x="1733550" y="3462338"/>
            <a:ext cx="166688" cy="234950"/>
          </a:xfrm>
          <a:custGeom>
            <a:avLst/>
            <a:gdLst>
              <a:gd name="T0" fmla="*/ 47 w 95"/>
              <a:gd name="T1" fmla="*/ 0 h 134"/>
              <a:gd name="T2" fmla="*/ 0 w 95"/>
              <a:gd name="T3" fmla="*/ 47 h 134"/>
              <a:gd name="T4" fmla="*/ 47 w 95"/>
              <a:gd name="T5" fmla="*/ 134 h 134"/>
              <a:gd name="T6" fmla="*/ 95 w 95"/>
              <a:gd name="T7" fmla="*/ 47 h 134"/>
              <a:gd name="T8" fmla="*/ 47 w 95"/>
              <a:gd name="T9" fmla="*/ 0 h 134"/>
              <a:gd name="T10" fmla="*/ 47 w 95"/>
              <a:gd name="T11" fmla="*/ 55 h 134"/>
              <a:gd name="T12" fmla="*/ 32 w 95"/>
              <a:gd name="T13" fmla="*/ 40 h 134"/>
              <a:gd name="T14" fmla="*/ 47 w 95"/>
              <a:gd name="T15" fmla="*/ 25 h 134"/>
              <a:gd name="T16" fmla="*/ 62 w 95"/>
              <a:gd name="T17" fmla="*/ 40 h 134"/>
              <a:gd name="T18" fmla="*/ 47 w 95"/>
              <a:gd name="T19" fmla="*/ 55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134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47" y="134"/>
                  <a:pt x="47" y="134"/>
                </a:cubicBezTo>
                <a:cubicBezTo>
                  <a:pt x="47" y="134"/>
                  <a:pt x="95" y="73"/>
                  <a:pt x="95" y="47"/>
                </a:cubicBezTo>
                <a:cubicBezTo>
                  <a:pt x="95" y="21"/>
                  <a:pt x="73" y="0"/>
                  <a:pt x="47" y="0"/>
                </a:cubicBezTo>
                <a:close/>
                <a:moveTo>
                  <a:pt x="47" y="55"/>
                </a:moveTo>
                <a:cubicBezTo>
                  <a:pt x="39" y="55"/>
                  <a:pt x="32" y="48"/>
                  <a:pt x="32" y="40"/>
                </a:cubicBezTo>
                <a:cubicBezTo>
                  <a:pt x="32" y="32"/>
                  <a:pt x="39" y="25"/>
                  <a:pt x="47" y="25"/>
                </a:cubicBezTo>
                <a:cubicBezTo>
                  <a:pt x="55" y="25"/>
                  <a:pt x="62" y="32"/>
                  <a:pt x="62" y="40"/>
                </a:cubicBezTo>
                <a:cubicBezTo>
                  <a:pt x="62" y="48"/>
                  <a:pt x="55" y="55"/>
                  <a:pt x="47" y="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88" name="原创设计师QQ598969553      _33"/>
          <p:cNvSpPr>
            <a:spLocks noEditPoints="1"/>
          </p:cNvSpPr>
          <p:nvPr/>
        </p:nvSpPr>
        <p:spPr bwMode="auto">
          <a:xfrm>
            <a:off x="2371725" y="2570163"/>
            <a:ext cx="123825" cy="176212"/>
          </a:xfrm>
          <a:custGeom>
            <a:avLst/>
            <a:gdLst>
              <a:gd name="T0" fmla="*/ 36 w 71"/>
              <a:gd name="T1" fmla="*/ 0 h 101"/>
              <a:gd name="T2" fmla="*/ 0 w 71"/>
              <a:gd name="T3" fmla="*/ 36 h 101"/>
              <a:gd name="T4" fmla="*/ 36 w 71"/>
              <a:gd name="T5" fmla="*/ 101 h 101"/>
              <a:gd name="T6" fmla="*/ 71 w 71"/>
              <a:gd name="T7" fmla="*/ 36 h 101"/>
              <a:gd name="T8" fmla="*/ 36 w 71"/>
              <a:gd name="T9" fmla="*/ 0 h 101"/>
              <a:gd name="T10" fmla="*/ 36 w 71"/>
              <a:gd name="T11" fmla="*/ 41 h 101"/>
              <a:gd name="T12" fmla="*/ 25 w 71"/>
              <a:gd name="T13" fmla="*/ 30 h 101"/>
              <a:gd name="T14" fmla="*/ 36 w 71"/>
              <a:gd name="T15" fmla="*/ 19 h 101"/>
              <a:gd name="T16" fmla="*/ 47 w 71"/>
              <a:gd name="T17" fmla="*/ 30 h 101"/>
              <a:gd name="T18" fmla="*/ 36 w 71"/>
              <a:gd name="T19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101">
                <a:moveTo>
                  <a:pt x="36" y="0"/>
                </a:moveTo>
                <a:cubicBezTo>
                  <a:pt x="16" y="0"/>
                  <a:pt x="0" y="16"/>
                  <a:pt x="0" y="36"/>
                </a:cubicBezTo>
                <a:cubicBezTo>
                  <a:pt x="0" y="55"/>
                  <a:pt x="36" y="101"/>
                  <a:pt x="36" y="101"/>
                </a:cubicBezTo>
                <a:cubicBezTo>
                  <a:pt x="36" y="101"/>
                  <a:pt x="71" y="55"/>
                  <a:pt x="71" y="36"/>
                </a:cubicBezTo>
                <a:cubicBezTo>
                  <a:pt x="71" y="16"/>
                  <a:pt x="55" y="0"/>
                  <a:pt x="36" y="0"/>
                </a:cubicBezTo>
                <a:close/>
                <a:moveTo>
                  <a:pt x="36" y="41"/>
                </a:moveTo>
                <a:cubicBezTo>
                  <a:pt x="30" y="41"/>
                  <a:pt x="25" y="37"/>
                  <a:pt x="25" y="30"/>
                </a:cubicBezTo>
                <a:cubicBezTo>
                  <a:pt x="25" y="24"/>
                  <a:pt x="30" y="19"/>
                  <a:pt x="36" y="19"/>
                </a:cubicBezTo>
                <a:cubicBezTo>
                  <a:pt x="42" y="19"/>
                  <a:pt x="47" y="24"/>
                  <a:pt x="47" y="30"/>
                </a:cubicBezTo>
                <a:cubicBezTo>
                  <a:pt x="47" y="37"/>
                  <a:pt x="42" y="41"/>
                  <a:pt x="36" y="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89" name="原创设计师QQ598969553      _34"/>
          <p:cNvGrpSpPr/>
          <p:nvPr/>
        </p:nvGrpSpPr>
        <p:grpSpPr>
          <a:xfrm>
            <a:off x="1957680" y="1814790"/>
            <a:ext cx="281868" cy="74721"/>
            <a:chOff x="6073776" y="566738"/>
            <a:chExt cx="604838" cy="160337"/>
          </a:xfrm>
          <a:solidFill>
            <a:schemeClr val="accent1"/>
          </a:solidFill>
        </p:grpSpPr>
        <p:sp>
          <p:nvSpPr>
            <p:cNvPr id="90" name="Freeform 166"/>
            <p:cNvSpPr>
              <a:spLocks/>
            </p:cNvSpPr>
            <p:nvPr/>
          </p:nvSpPr>
          <p:spPr bwMode="auto">
            <a:xfrm>
              <a:off x="6073776" y="566738"/>
              <a:ext cx="195263" cy="160337"/>
            </a:xfrm>
            <a:custGeom>
              <a:avLst/>
              <a:gdLst>
                <a:gd name="T0" fmla="*/ 11 w 52"/>
                <a:gd name="T1" fmla="*/ 43 h 43"/>
                <a:gd name="T2" fmla="*/ 0 w 52"/>
                <a:gd name="T3" fmla="*/ 0 h 43"/>
                <a:gd name="T4" fmla="*/ 6 w 52"/>
                <a:gd name="T5" fmla="*/ 0 h 43"/>
                <a:gd name="T6" fmla="*/ 11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8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1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9 w 52"/>
                <a:gd name="T35" fmla="*/ 21 h 43"/>
                <a:gd name="T36" fmla="*/ 26 w 52"/>
                <a:gd name="T37" fmla="*/ 7 h 43"/>
                <a:gd name="T38" fmla="*/ 26 w 52"/>
                <a:gd name="T39" fmla="*/ 7 h 43"/>
                <a:gd name="T40" fmla="*/ 23 w 52"/>
                <a:gd name="T41" fmla="*/ 21 h 43"/>
                <a:gd name="T42" fmla="*/ 17 w 52"/>
                <a:gd name="T43" fmla="*/ 43 h 43"/>
                <a:gd name="T44" fmla="*/ 11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1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2"/>
                    <a:pt x="16" y="27"/>
                    <a:pt x="18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7"/>
                    <a:pt x="37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39" y="27"/>
                    <a:pt x="41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15"/>
                    <a:pt x="27" y="11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11"/>
                    <a:pt x="24" y="15"/>
                    <a:pt x="23" y="21"/>
                  </a:cubicBezTo>
                  <a:cubicBezTo>
                    <a:pt x="17" y="43"/>
                    <a:pt x="17" y="43"/>
                    <a:pt x="17" y="43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1" name="Freeform 167"/>
            <p:cNvSpPr>
              <a:spLocks/>
            </p:cNvSpPr>
            <p:nvPr/>
          </p:nvSpPr>
          <p:spPr bwMode="auto">
            <a:xfrm>
              <a:off x="6281738" y="566738"/>
              <a:ext cx="195263" cy="160337"/>
            </a:xfrm>
            <a:custGeom>
              <a:avLst/>
              <a:gdLst>
                <a:gd name="T0" fmla="*/ 10 w 52"/>
                <a:gd name="T1" fmla="*/ 43 h 43"/>
                <a:gd name="T2" fmla="*/ 0 w 52"/>
                <a:gd name="T3" fmla="*/ 0 h 43"/>
                <a:gd name="T4" fmla="*/ 5 w 52"/>
                <a:gd name="T5" fmla="*/ 0 h 43"/>
                <a:gd name="T6" fmla="*/ 10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7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0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8 w 52"/>
                <a:gd name="T35" fmla="*/ 21 h 43"/>
                <a:gd name="T36" fmla="*/ 26 w 52"/>
                <a:gd name="T37" fmla="*/ 7 h 43"/>
                <a:gd name="T38" fmla="*/ 25 w 52"/>
                <a:gd name="T39" fmla="*/ 7 h 43"/>
                <a:gd name="T40" fmla="*/ 22 w 52"/>
                <a:gd name="T41" fmla="*/ 21 h 43"/>
                <a:gd name="T42" fmla="*/ 16 w 52"/>
                <a:gd name="T43" fmla="*/ 43 h 43"/>
                <a:gd name="T44" fmla="*/ 10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0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2"/>
                    <a:pt x="16" y="27"/>
                    <a:pt x="17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7"/>
                    <a:pt x="36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39" y="27"/>
                    <a:pt x="40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15"/>
                    <a:pt x="26" y="11"/>
                    <a:pt x="26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11"/>
                    <a:pt x="24" y="15"/>
                    <a:pt x="22" y="21"/>
                  </a:cubicBezTo>
                  <a:cubicBezTo>
                    <a:pt x="16" y="43"/>
                    <a:pt x="16" y="43"/>
                    <a:pt x="16" y="43"/>
                  </a:cubicBezTo>
                  <a:lnTo>
                    <a:pt x="1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2" name="Freeform 168"/>
            <p:cNvSpPr>
              <a:spLocks/>
            </p:cNvSpPr>
            <p:nvPr/>
          </p:nvSpPr>
          <p:spPr bwMode="auto">
            <a:xfrm>
              <a:off x="6483351" y="566738"/>
              <a:ext cx="195263" cy="160337"/>
            </a:xfrm>
            <a:custGeom>
              <a:avLst/>
              <a:gdLst>
                <a:gd name="T0" fmla="*/ 11 w 52"/>
                <a:gd name="T1" fmla="*/ 43 h 43"/>
                <a:gd name="T2" fmla="*/ 0 w 52"/>
                <a:gd name="T3" fmla="*/ 0 h 43"/>
                <a:gd name="T4" fmla="*/ 6 w 52"/>
                <a:gd name="T5" fmla="*/ 0 h 43"/>
                <a:gd name="T6" fmla="*/ 11 w 52"/>
                <a:gd name="T7" fmla="*/ 22 h 43"/>
                <a:gd name="T8" fmla="*/ 14 w 52"/>
                <a:gd name="T9" fmla="*/ 37 h 43"/>
                <a:gd name="T10" fmla="*/ 14 w 52"/>
                <a:gd name="T11" fmla="*/ 37 h 43"/>
                <a:gd name="T12" fmla="*/ 18 w 52"/>
                <a:gd name="T13" fmla="*/ 22 h 43"/>
                <a:gd name="T14" fmla="*/ 23 w 52"/>
                <a:gd name="T15" fmla="*/ 0 h 43"/>
                <a:gd name="T16" fmla="*/ 29 w 52"/>
                <a:gd name="T17" fmla="*/ 0 h 43"/>
                <a:gd name="T18" fmla="*/ 34 w 52"/>
                <a:gd name="T19" fmla="*/ 22 h 43"/>
                <a:gd name="T20" fmla="*/ 37 w 52"/>
                <a:gd name="T21" fmla="*/ 36 h 43"/>
                <a:gd name="T22" fmla="*/ 37 w 52"/>
                <a:gd name="T23" fmla="*/ 36 h 43"/>
                <a:gd name="T24" fmla="*/ 41 w 52"/>
                <a:gd name="T25" fmla="*/ 22 h 43"/>
                <a:gd name="T26" fmla="*/ 46 w 52"/>
                <a:gd name="T27" fmla="*/ 0 h 43"/>
                <a:gd name="T28" fmla="*/ 52 w 52"/>
                <a:gd name="T29" fmla="*/ 0 h 43"/>
                <a:gd name="T30" fmla="*/ 40 w 52"/>
                <a:gd name="T31" fmla="*/ 43 h 43"/>
                <a:gd name="T32" fmla="*/ 34 w 52"/>
                <a:gd name="T33" fmla="*/ 43 h 43"/>
                <a:gd name="T34" fmla="*/ 29 w 52"/>
                <a:gd name="T35" fmla="*/ 21 h 43"/>
                <a:gd name="T36" fmla="*/ 26 w 52"/>
                <a:gd name="T37" fmla="*/ 7 h 43"/>
                <a:gd name="T38" fmla="*/ 26 w 52"/>
                <a:gd name="T39" fmla="*/ 7 h 43"/>
                <a:gd name="T40" fmla="*/ 23 w 52"/>
                <a:gd name="T41" fmla="*/ 21 h 43"/>
                <a:gd name="T42" fmla="*/ 17 w 52"/>
                <a:gd name="T43" fmla="*/ 43 h 43"/>
                <a:gd name="T44" fmla="*/ 11 w 52"/>
                <a:gd name="T4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3">
                  <a:moveTo>
                    <a:pt x="11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7"/>
                    <a:pt x="13" y="32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2"/>
                    <a:pt x="16" y="27"/>
                    <a:pt x="18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7"/>
                    <a:pt x="37" y="32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2"/>
                    <a:pt x="40" y="27"/>
                    <a:pt x="41" y="2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15"/>
                    <a:pt x="27" y="11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11"/>
                    <a:pt x="24" y="15"/>
                    <a:pt x="23" y="21"/>
                  </a:cubicBezTo>
                  <a:cubicBezTo>
                    <a:pt x="17" y="43"/>
                    <a:pt x="17" y="43"/>
                    <a:pt x="17" y="43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93" name="原创设计师QQ598969553      _35"/>
          <p:cNvGrpSpPr/>
          <p:nvPr/>
        </p:nvGrpSpPr>
        <p:grpSpPr>
          <a:xfrm>
            <a:off x="1493819" y="4089704"/>
            <a:ext cx="280388" cy="318118"/>
            <a:chOff x="5078413" y="5448300"/>
            <a:chExt cx="601663" cy="682625"/>
          </a:xfrm>
          <a:solidFill>
            <a:schemeClr val="accent1"/>
          </a:solidFill>
        </p:grpSpPr>
        <p:sp>
          <p:nvSpPr>
            <p:cNvPr id="94" name="Freeform 169"/>
            <p:cNvSpPr>
              <a:spLocks/>
            </p:cNvSpPr>
            <p:nvPr/>
          </p:nvSpPr>
          <p:spPr bwMode="auto">
            <a:xfrm>
              <a:off x="5364163" y="5635625"/>
              <a:ext cx="44450" cy="85725"/>
            </a:xfrm>
            <a:custGeom>
              <a:avLst/>
              <a:gdLst>
                <a:gd name="T0" fmla="*/ 6 w 12"/>
                <a:gd name="T1" fmla="*/ 18 h 23"/>
                <a:gd name="T2" fmla="*/ 1 w 12"/>
                <a:gd name="T3" fmla="*/ 10 h 23"/>
                <a:gd name="T4" fmla="*/ 1 w 12"/>
                <a:gd name="T5" fmla="*/ 16 h 23"/>
                <a:gd name="T6" fmla="*/ 2 w 12"/>
                <a:gd name="T7" fmla="*/ 23 h 23"/>
                <a:gd name="T8" fmla="*/ 6 w 12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6" y="18"/>
                  </a:moveTo>
                  <a:cubicBezTo>
                    <a:pt x="12" y="5"/>
                    <a:pt x="1" y="0"/>
                    <a:pt x="1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1" y="18"/>
                    <a:pt x="1" y="21"/>
                    <a:pt x="2" y="23"/>
                  </a:cubicBezTo>
                  <a:cubicBezTo>
                    <a:pt x="4" y="22"/>
                    <a:pt x="5" y="20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5" name="Freeform 170"/>
            <p:cNvSpPr>
              <a:spLocks/>
            </p:cNvSpPr>
            <p:nvPr/>
          </p:nvSpPr>
          <p:spPr bwMode="auto">
            <a:xfrm>
              <a:off x="5262563" y="5691188"/>
              <a:ext cx="30163" cy="38100"/>
            </a:xfrm>
            <a:custGeom>
              <a:avLst/>
              <a:gdLst>
                <a:gd name="T0" fmla="*/ 4 w 8"/>
                <a:gd name="T1" fmla="*/ 8 h 10"/>
                <a:gd name="T2" fmla="*/ 8 w 8"/>
                <a:gd name="T3" fmla="*/ 10 h 10"/>
                <a:gd name="T4" fmla="*/ 1 w 8"/>
                <a:gd name="T5" fmla="*/ 0 h 10"/>
                <a:gd name="T6" fmla="*/ 4 w 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4" y="8"/>
                  </a:moveTo>
                  <a:cubicBezTo>
                    <a:pt x="5" y="9"/>
                    <a:pt x="6" y="9"/>
                    <a:pt x="8" y="10"/>
                  </a:cubicBezTo>
                  <a:cubicBezTo>
                    <a:pt x="6" y="6"/>
                    <a:pt x="4" y="2"/>
                    <a:pt x="1" y="0"/>
                  </a:cubicBezTo>
                  <a:cubicBezTo>
                    <a:pt x="0" y="4"/>
                    <a:pt x="1" y="6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6" name="Freeform 171"/>
            <p:cNvSpPr>
              <a:spLocks/>
            </p:cNvSpPr>
            <p:nvPr/>
          </p:nvSpPr>
          <p:spPr bwMode="auto">
            <a:xfrm>
              <a:off x="5432426" y="5740400"/>
              <a:ext cx="71438" cy="52387"/>
            </a:xfrm>
            <a:custGeom>
              <a:avLst/>
              <a:gdLst>
                <a:gd name="T0" fmla="*/ 6 w 19"/>
                <a:gd name="T1" fmla="*/ 14 h 14"/>
                <a:gd name="T2" fmla="*/ 12 w 19"/>
                <a:gd name="T3" fmla="*/ 12 h 14"/>
                <a:gd name="T4" fmla="*/ 13 w 19"/>
                <a:gd name="T5" fmla="*/ 1 h 14"/>
                <a:gd name="T6" fmla="*/ 0 w 19"/>
                <a:gd name="T7" fmla="*/ 13 h 14"/>
                <a:gd name="T8" fmla="*/ 6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6" y="14"/>
                  </a:moveTo>
                  <a:cubicBezTo>
                    <a:pt x="8" y="14"/>
                    <a:pt x="10" y="13"/>
                    <a:pt x="12" y="12"/>
                  </a:cubicBezTo>
                  <a:cubicBezTo>
                    <a:pt x="19" y="8"/>
                    <a:pt x="19" y="4"/>
                    <a:pt x="13" y="1"/>
                  </a:cubicBezTo>
                  <a:cubicBezTo>
                    <a:pt x="8" y="0"/>
                    <a:pt x="3" y="6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7" name="Freeform 172"/>
            <p:cNvSpPr>
              <a:spLocks/>
            </p:cNvSpPr>
            <p:nvPr/>
          </p:nvSpPr>
          <p:spPr bwMode="auto">
            <a:xfrm>
              <a:off x="5326063" y="5751513"/>
              <a:ext cx="87313" cy="214312"/>
            </a:xfrm>
            <a:custGeom>
              <a:avLst/>
              <a:gdLst>
                <a:gd name="T0" fmla="*/ 23 w 23"/>
                <a:gd name="T1" fmla="*/ 13 h 57"/>
                <a:gd name="T2" fmla="*/ 13 w 23"/>
                <a:gd name="T3" fmla="*/ 7 h 57"/>
                <a:gd name="T4" fmla="*/ 9 w 23"/>
                <a:gd name="T5" fmla="*/ 0 h 57"/>
                <a:gd name="T6" fmla="*/ 0 w 23"/>
                <a:gd name="T7" fmla="*/ 2 h 57"/>
                <a:gd name="T8" fmla="*/ 8 w 23"/>
                <a:gd name="T9" fmla="*/ 55 h 57"/>
                <a:gd name="T10" fmla="*/ 7 w 23"/>
                <a:gd name="T11" fmla="*/ 57 h 57"/>
                <a:gd name="T12" fmla="*/ 14 w 23"/>
                <a:gd name="T13" fmla="*/ 57 h 57"/>
                <a:gd name="T14" fmla="*/ 23 w 23"/>
                <a:gd name="T15" fmla="*/ 57 h 57"/>
                <a:gd name="T16" fmla="*/ 23 w 23"/>
                <a:gd name="T17" fmla="*/ 1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7">
                  <a:moveTo>
                    <a:pt x="23" y="13"/>
                  </a:moveTo>
                  <a:cubicBezTo>
                    <a:pt x="19" y="12"/>
                    <a:pt x="15" y="9"/>
                    <a:pt x="13" y="7"/>
                  </a:cubicBezTo>
                  <a:cubicBezTo>
                    <a:pt x="12" y="5"/>
                    <a:pt x="10" y="3"/>
                    <a:pt x="9" y="0"/>
                  </a:cubicBezTo>
                  <a:cubicBezTo>
                    <a:pt x="6" y="1"/>
                    <a:pt x="3" y="2"/>
                    <a:pt x="0" y="2"/>
                  </a:cubicBezTo>
                  <a:cubicBezTo>
                    <a:pt x="5" y="19"/>
                    <a:pt x="6" y="37"/>
                    <a:pt x="8" y="55"/>
                  </a:cubicBezTo>
                  <a:cubicBezTo>
                    <a:pt x="8" y="55"/>
                    <a:pt x="7" y="56"/>
                    <a:pt x="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8" y="42"/>
                    <a:pt x="18" y="27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8" name="Freeform 173"/>
            <p:cNvSpPr>
              <a:spLocks/>
            </p:cNvSpPr>
            <p:nvPr/>
          </p:nvSpPr>
          <p:spPr bwMode="auto">
            <a:xfrm>
              <a:off x="5078413" y="5448300"/>
              <a:ext cx="601663" cy="522287"/>
            </a:xfrm>
            <a:custGeom>
              <a:avLst/>
              <a:gdLst>
                <a:gd name="T0" fmla="*/ 121 w 160"/>
                <a:gd name="T1" fmla="*/ 15 h 139"/>
                <a:gd name="T2" fmla="*/ 80 w 160"/>
                <a:gd name="T3" fmla="*/ 0 h 139"/>
                <a:gd name="T4" fmla="*/ 39 w 160"/>
                <a:gd name="T5" fmla="*/ 15 h 139"/>
                <a:gd name="T6" fmla="*/ 32 w 160"/>
                <a:gd name="T7" fmla="*/ 99 h 139"/>
                <a:gd name="T8" fmla="*/ 43 w 160"/>
                <a:gd name="T9" fmla="*/ 128 h 139"/>
                <a:gd name="T10" fmla="*/ 48 w 160"/>
                <a:gd name="T11" fmla="*/ 138 h 139"/>
                <a:gd name="T12" fmla="*/ 68 w 160"/>
                <a:gd name="T13" fmla="*/ 138 h 139"/>
                <a:gd name="T14" fmla="*/ 60 w 160"/>
                <a:gd name="T15" fmla="*/ 84 h 139"/>
                <a:gd name="T16" fmla="*/ 59 w 160"/>
                <a:gd name="T17" fmla="*/ 83 h 139"/>
                <a:gd name="T18" fmla="*/ 51 w 160"/>
                <a:gd name="T19" fmla="*/ 80 h 139"/>
                <a:gd name="T20" fmla="*/ 42 w 160"/>
                <a:gd name="T21" fmla="*/ 66 h 139"/>
                <a:gd name="T22" fmla="*/ 63 w 160"/>
                <a:gd name="T23" fmla="*/ 74 h 139"/>
                <a:gd name="T24" fmla="*/ 64 w 160"/>
                <a:gd name="T25" fmla="*/ 77 h 139"/>
                <a:gd name="T26" fmla="*/ 73 w 160"/>
                <a:gd name="T27" fmla="*/ 76 h 139"/>
                <a:gd name="T28" fmla="*/ 78 w 160"/>
                <a:gd name="T29" fmla="*/ 48 h 139"/>
                <a:gd name="T30" fmla="*/ 89 w 160"/>
                <a:gd name="T31" fmla="*/ 59 h 139"/>
                <a:gd name="T32" fmla="*/ 80 w 160"/>
                <a:gd name="T33" fmla="*/ 77 h 139"/>
                <a:gd name="T34" fmla="*/ 82 w 160"/>
                <a:gd name="T35" fmla="*/ 80 h 139"/>
                <a:gd name="T36" fmla="*/ 91 w 160"/>
                <a:gd name="T37" fmla="*/ 89 h 139"/>
                <a:gd name="T38" fmla="*/ 94 w 160"/>
                <a:gd name="T39" fmla="*/ 83 h 139"/>
                <a:gd name="T40" fmla="*/ 109 w 160"/>
                <a:gd name="T41" fmla="*/ 73 h 139"/>
                <a:gd name="T42" fmla="*/ 117 w 160"/>
                <a:gd name="T43" fmla="*/ 85 h 139"/>
                <a:gd name="T44" fmla="*/ 93 w 160"/>
                <a:gd name="T45" fmla="*/ 96 h 139"/>
                <a:gd name="T46" fmla="*/ 91 w 160"/>
                <a:gd name="T47" fmla="*/ 101 h 139"/>
                <a:gd name="T48" fmla="*/ 95 w 160"/>
                <a:gd name="T49" fmla="*/ 136 h 139"/>
                <a:gd name="T50" fmla="*/ 95 w 160"/>
                <a:gd name="T51" fmla="*/ 138 h 139"/>
                <a:gd name="T52" fmla="*/ 112 w 160"/>
                <a:gd name="T53" fmla="*/ 138 h 139"/>
                <a:gd name="T54" fmla="*/ 117 w 160"/>
                <a:gd name="T55" fmla="*/ 128 h 139"/>
                <a:gd name="T56" fmla="*/ 128 w 160"/>
                <a:gd name="T57" fmla="*/ 99 h 139"/>
                <a:gd name="T58" fmla="*/ 121 w 160"/>
                <a:gd name="T59" fmla="*/ 1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139">
                  <a:moveTo>
                    <a:pt x="121" y="15"/>
                  </a:moveTo>
                  <a:cubicBezTo>
                    <a:pt x="113" y="8"/>
                    <a:pt x="103" y="0"/>
                    <a:pt x="80" y="0"/>
                  </a:cubicBezTo>
                  <a:cubicBezTo>
                    <a:pt x="57" y="0"/>
                    <a:pt x="47" y="8"/>
                    <a:pt x="39" y="15"/>
                  </a:cubicBezTo>
                  <a:cubicBezTo>
                    <a:pt x="0" y="54"/>
                    <a:pt x="30" y="94"/>
                    <a:pt x="32" y="99"/>
                  </a:cubicBezTo>
                  <a:cubicBezTo>
                    <a:pt x="35" y="103"/>
                    <a:pt x="42" y="118"/>
                    <a:pt x="43" y="128"/>
                  </a:cubicBezTo>
                  <a:cubicBezTo>
                    <a:pt x="44" y="139"/>
                    <a:pt x="48" y="138"/>
                    <a:pt x="48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7" y="120"/>
                    <a:pt x="66" y="101"/>
                    <a:pt x="60" y="84"/>
                  </a:cubicBezTo>
                  <a:cubicBezTo>
                    <a:pt x="60" y="84"/>
                    <a:pt x="60" y="83"/>
                    <a:pt x="59" y="83"/>
                  </a:cubicBezTo>
                  <a:cubicBezTo>
                    <a:pt x="57" y="82"/>
                    <a:pt x="54" y="81"/>
                    <a:pt x="51" y="80"/>
                  </a:cubicBezTo>
                  <a:cubicBezTo>
                    <a:pt x="47" y="77"/>
                    <a:pt x="40" y="72"/>
                    <a:pt x="42" y="66"/>
                  </a:cubicBezTo>
                  <a:cubicBezTo>
                    <a:pt x="48" y="48"/>
                    <a:pt x="59" y="65"/>
                    <a:pt x="63" y="74"/>
                  </a:cubicBezTo>
                  <a:cubicBezTo>
                    <a:pt x="63" y="75"/>
                    <a:pt x="63" y="76"/>
                    <a:pt x="64" y="77"/>
                  </a:cubicBezTo>
                  <a:cubicBezTo>
                    <a:pt x="67" y="78"/>
                    <a:pt x="70" y="77"/>
                    <a:pt x="73" y="76"/>
                  </a:cubicBezTo>
                  <a:cubicBezTo>
                    <a:pt x="70" y="66"/>
                    <a:pt x="68" y="52"/>
                    <a:pt x="78" y="48"/>
                  </a:cubicBezTo>
                  <a:cubicBezTo>
                    <a:pt x="84" y="46"/>
                    <a:pt x="89" y="54"/>
                    <a:pt x="89" y="59"/>
                  </a:cubicBezTo>
                  <a:cubicBezTo>
                    <a:pt x="89" y="66"/>
                    <a:pt x="85" y="73"/>
                    <a:pt x="80" y="77"/>
                  </a:cubicBezTo>
                  <a:cubicBezTo>
                    <a:pt x="80" y="78"/>
                    <a:pt x="81" y="79"/>
                    <a:pt x="82" y="80"/>
                  </a:cubicBezTo>
                  <a:cubicBezTo>
                    <a:pt x="84" y="84"/>
                    <a:pt x="87" y="87"/>
                    <a:pt x="91" y="89"/>
                  </a:cubicBezTo>
                  <a:cubicBezTo>
                    <a:pt x="92" y="87"/>
                    <a:pt x="93" y="85"/>
                    <a:pt x="94" y="83"/>
                  </a:cubicBezTo>
                  <a:cubicBezTo>
                    <a:pt x="97" y="79"/>
                    <a:pt x="103" y="72"/>
                    <a:pt x="109" y="73"/>
                  </a:cubicBezTo>
                  <a:cubicBezTo>
                    <a:pt x="114" y="74"/>
                    <a:pt x="119" y="80"/>
                    <a:pt x="117" y="85"/>
                  </a:cubicBezTo>
                  <a:cubicBezTo>
                    <a:pt x="114" y="97"/>
                    <a:pt x="103" y="99"/>
                    <a:pt x="93" y="96"/>
                  </a:cubicBezTo>
                  <a:cubicBezTo>
                    <a:pt x="92" y="98"/>
                    <a:pt x="91" y="100"/>
                    <a:pt x="91" y="101"/>
                  </a:cubicBezTo>
                  <a:cubicBezTo>
                    <a:pt x="90" y="113"/>
                    <a:pt x="91" y="125"/>
                    <a:pt x="95" y="136"/>
                  </a:cubicBezTo>
                  <a:cubicBezTo>
                    <a:pt x="95" y="136"/>
                    <a:pt x="95" y="137"/>
                    <a:pt x="9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38"/>
                    <a:pt x="116" y="139"/>
                    <a:pt x="117" y="128"/>
                  </a:cubicBezTo>
                  <a:cubicBezTo>
                    <a:pt x="118" y="118"/>
                    <a:pt x="125" y="103"/>
                    <a:pt x="128" y="99"/>
                  </a:cubicBezTo>
                  <a:cubicBezTo>
                    <a:pt x="130" y="94"/>
                    <a:pt x="160" y="54"/>
                    <a:pt x="1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99" name="Freeform 174"/>
            <p:cNvSpPr>
              <a:spLocks/>
            </p:cNvSpPr>
            <p:nvPr/>
          </p:nvSpPr>
          <p:spPr bwMode="auto">
            <a:xfrm>
              <a:off x="5251451" y="5988050"/>
              <a:ext cx="263525" cy="46037"/>
            </a:xfrm>
            <a:custGeom>
              <a:avLst/>
              <a:gdLst>
                <a:gd name="T0" fmla="*/ 64 w 70"/>
                <a:gd name="T1" fmla="*/ 0 h 12"/>
                <a:gd name="T2" fmla="*/ 6 w 70"/>
                <a:gd name="T3" fmla="*/ 0 h 12"/>
                <a:gd name="T4" fmla="*/ 0 w 70"/>
                <a:gd name="T5" fmla="*/ 6 h 12"/>
                <a:gd name="T6" fmla="*/ 6 w 70"/>
                <a:gd name="T7" fmla="*/ 12 h 12"/>
                <a:gd name="T8" fmla="*/ 64 w 70"/>
                <a:gd name="T9" fmla="*/ 12 h 12"/>
                <a:gd name="T10" fmla="*/ 70 w 70"/>
                <a:gd name="T11" fmla="*/ 6 h 12"/>
                <a:gd name="T12" fmla="*/ 64 w 7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2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7" y="12"/>
                    <a:pt x="70" y="10"/>
                    <a:pt x="70" y="6"/>
                  </a:cubicBezTo>
                  <a:cubicBezTo>
                    <a:pt x="70" y="3"/>
                    <a:pt x="67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00" name="Freeform 175"/>
            <p:cNvSpPr>
              <a:spLocks/>
            </p:cNvSpPr>
            <p:nvPr/>
          </p:nvSpPr>
          <p:spPr bwMode="auto">
            <a:xfrm>
              <a:off x="5259388" y="6045200"/>
              <a:ext cx="247650" cy="41275"/>
            </a:xfrm>
            <a:custGeom>
              <a:avLst/>
              <a:gdLst>
                <a:gd name="T0" fmla="*/ 61 w 66"/>
                <a:gd name="T1" fmla="*/ 0 h 11"/>
                <a:gd name="T2" fmla="*/ 6 w 66"/>
                <a:gd name="T3" fmla="*/ 0 h 11"/>
                <a:gd name="T4" fmla="*/ 0 w 66"/>
                <a:gd name="T5" fmla="*/ 6 h 11"/>
                <a:gd name="T6" fmla="*/ 6 w 66"/>
                <a:gd name="T7" fmla="*/ 11 h 11"/>
                <a:gd name="T8" fmla="*/ 61 w 66"/>
                <a:gd name="T9" fmla="*/ 11 h 11"/>
                <a:gd name="T10" fmla="*/ 66 w 66"/>
                <a:gd name="T11" fmla="*/ 6 h 11"/>
                <a:gd name="T12" fmla="*/ 61 w 6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1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6" y="9"/>
                    <a:pt x="66" y="6"/>
                  </a:cubicBezTo>
                  <a:cubicBezTo>
                    <a:pt x="66" y="3"/>
                    <a:pt x="64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01" name="Freeform 176"/>
            <p:cNvSpPr>
              <a:spLocks/>
            </p:cNvSpPr>
            <p:nvPr/>
          </p:nvSpPr>
          <p:spPr bwMode="auto">
            <a:xfrm>
              <a:off x="5314951" y="6097588"/>
              <a:ext cx="136525" cy="33337"/>
            </a:xfrm>
            <a:custGeom>
              <a:avLst/>
              <a:gdLst>
                <a:gd name="T0" fmla="*/ 32 w 36"/>
                <a:gd name="T1" fmla="*/ 0 h 9"/>
                <a:gd name="T2" fmla="*/ 4 w 36"/>
                <a:gd name="T3" fmla="*/ 0 h 9"/>
                <a:gd name="T4" fmla="*/ 0 w 36"/>
                <a:gd name="T5" fmla="*/ 4 h 9"/>
                <a:gd name="T6" fmla="*/ 4 w 36"/>
                <a:gd name="T7" fmla="*/ 9 h 9"/>
                <a:gd name="T8" fmla="*/ 32 w 36"/>
                <a:gd name="T9" fmla="*/ 9 h 9"/>
                <a:gd name="T10" fmla="*/ 36 w 36"/>
                <a:gd name="T11" fmla="*/ 4 h 9"/>
                <a:gd name="T12" fmla="*/ 32 w 3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9">
                  <a:moveTo>
                    <a:pt x="3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4" y="9"/>
                    <a:pt x="36" y="7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102" name="原创设计师QQ598969553      _36"/>
          <p:cNvSpPr>
            <a:spLocks noEditPoints="1"/>
          </p:cNvSpPr>
          <p:nvPr/>
        </p:nvSpPr>
        <p:spPr bwMode="auto">
          <a:xfrm>
            <a:off x="1579563" y="2108200"/>
            <a:ext cx="190500" cy="249238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103" name="原创设计师QQ598969553      _37"/>
          <p:cNvGrpSpPr/>
          <p:nvPr/>
        </p:nvGrpSpPr>
        <p:grpSpPr>
          <a:xfrm>
            <a:off x="2587998" y="1942037"/>
            <a:ext cx="254495" cy="259673"/>
            <a:chOff x="7426326" y="839788"/>
            <a:chExt cx="546100" cy="557212"/>
          </a:xfrm>
          <a:solidFill>
            <a:srgbClr val="4E9F8E"/>
          </a:solidFill>
        </p:grpSpPr>
        <p:sp>
          <p:nvSpPr>
            <p:cNvPr id="104" name="Freeform 178"/>
            <p:cNvSpPr>
              <a:spLocks noEditPoints="1"/>
            </p:cNvSpPr>
            <p:nvPr/>
          </p:nvSpPr>
          <p:spPr bwMode="auto">
            <a:xfrm>
              <a:off x="7426326" y="1017588"/>
              <a:ext cx="381000" cy="379412"/>
            </a:xfrm>
            <a:custGeom>
              <a:avLst/>
              <a:gdLst>
                <a:gd name="T0" fmla="*/ 15 w 101"/>
                <a:gd name="T1" fmla="*/ 76 h 101"/>
                <a:gd name="T2" fmla="*/ 9 w 101"/>
                <a:gd name="T3" fmla="*/ 81 h 101"/>
                <a:gd name="T4" fmla="*/ 21 w 101"/>
                <a:gd name="T5" fmla="*/ 92 h 101"/>
                <a:gd name="T6" fmla="*/ 26 w 101"/>
                <a:gd name="T7" fmla="*/ 87 h 101"/>
                <a:gd name="T8" fmla="*/ 43 w 101"/>
                <a:gd name="T9" fmla="*/ 93 h 101"/>
                <a:gd name="T10" fmla="*/ 43 w 101"/>
                <a:gd name="T11" fmla="*/ 101 h 101"/>
                <a:gd name="T12" fmla="*/ 59 w 101"/>
                <a:gd name="T13" fmla="*/ 101 h 101"/>
                <a:gd name="T14" fmla="*/ 59 w 101"/>
                <a:gd name="T15" fmla="*/ 93 h 101"/>
                <a:gd name="T16" fmla="*/ 75 w 101"/>
                <a:gd name="T17" fmla="*/ 86 h 101"/>
                <a:gd name="T18" fmla="*/ 81 w 101"/>
                <a:gd name="T19" fmla="*/ 91 h 101"/>
                <a:gd name="T20" fmla="*/ 92 w 101"/>
                <a:gd name="T21" fmla="*/ 80 h 101"/>
                <a:gd name="T22" fmla="*/ 87 w 101"/>
                <a:gd name="T23" fmla="*/ 75 h 101"/>
                <a:gd name="T24" fmla="*/ 93 w 101"/>
                <a:gd name="T25" fmla="*/ 58 h 101"/>
                <a:gd name="T26" fmla="*/ 101 w 101"/>
                <a:gd name="T27" fmla="*/ 58 h 101"/>
                <a:gd name="T28" fmla="*/ 101 w 101"/>
                <a:gd name="T29" fmla="*/ 42 h 101"/>
                <a:gd name="T30" fmla="*/ 93 w 101"/>
                <a:gd name="T31" fmla="*/ 42 h 101"/>
                <a:gd name="T32" fmla="*/ 86 w 101"/>
                <a:gd name="T33" fmla="*/ 25 h 101"/>
                <a:gd name="T34" fmla="*/ 91 w 101"/>
                <a:gd name="T35" fmla="*/ 20 h 101"/>
                <a:gd name="T36" fmla="*/ 80 w 101"/>
                <a:gd name="T37" fmla="*/ 9 h 101"/>
                <a:gd name="T38" fmla="*/ 74 w 101"/>
                <a:gd name="T39" fmla="*/ 14 h 101"/>
                <a:gd name="T40" fmla="*/ 58 w 101"/>
                <a:gd name="T41" fmla="*/ 7 h 101"/>
                <a:gd name="T42" fmla="*/ 57 w 101"/>
                <a:gd name="T43" fmla="*/ 0 h 101"/>
                <a:gd name="T44" fmla="*/ 41 w 101"/>
                <a:gd name="T45" fmla="*/ 0 h 101"/>
                <a:gd name="T46" fmla="*/ 42 w 101"/>
                <a:gd name="T47" fmla="*/ 8 h 101"/>
                <a:gd name="T48" fmla="*/ 25 w 101"/>
                <a:gd name="T49" fmla="*/ 15 h 101"/>
                <a:gd name="T50" fmla="*/ 20 w 101"/>
                <a:gd name="T51" fmla="*/ 10 h 101"/>
                <a:gd name="T52" fmla="*/ 8 w 101"/>
                <a:gd name="T53" fmla="*/ 21 h 101"/>
                <a:gd name="T54" fmla="*/ 14 w 101"/>
                <a:gd name="T55" fmla="*/ 26 h 101"/>
                <a:gd name="T56" fmla="*/ 7 w 101"/>
                <a:gd name="T57" fmla="*/ 43 h 101"/>
                <a:gd name="T58" fmla="*/ 0 w 101"/>
                <a:gd name="T59" fmla="*/ 43 h 101"/>
                <a:gd name="T60" fmla="*/ 0 w 101"/>
                <a:gd name="T61" fmla="*/ 59 h 101"/>
                <a:gd name="T62" fmla="*/ 7 w 101"/>
                <a:gd name="T63" fmla="*/ 59 h 101"/>
                <a:gd name="T64" fmla="*/ 15 w 101"/>
                <a:gd name="T65" fmla="*/ 76 h 101"/>
                <a:gd name="T66" fmla="*/ 50 w 101"/>
                <a:gd name="T67" fmla="*/ 18 h 101"/>
                <a:gd name="T68" fmla="*/ 82 w 101"/>
                <a:gd name="T69" fmla="*/ 50 h 101"/>
                <a:gd name="T70" fmla="*/ 51 w 101"/>
                <a:gd name="T71" fmla="*/ 83 h 101"/>
                <a:gd name="T72" fmla="*/ 18 w 101"/>
                <a:gd name="T73" fmla="*/ 51 h 101"/>
                <a:gd name="T74" fmla="*/ 50 w 101"/>
                <a:gd name="T75" fmla="*/ 1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1">
                  <a:moveTo>
                    <a:pt x="15" y="76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1" y="90"/>
                    <a:pt x="37" y="92"/>
                    <a:pt x="43" y="93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5" y="92"/>
                    <a:pt x="71" y="90"/>
                    <a:pt x="75" y="86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90" y="70"/>
                    <a:pt x="92" y="64"/>
                    <a:pt x="9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2" y="36"/>
                    <a:pt x="89" y="30"/>
                    <a:pt x="86" y="25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69" y="11"/>
                    <a:pt x="64" y="8"/>
                    <a:pt x="58" y="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5" y="9"/>
                    <a:pt x="30" y="11"/>
                    <a:pt x="25" y="1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31"/>
                    <a:pt x="8" y="37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65"/>
                    <a:pt x="11" y="71"/>
                    <a:pt x="15" y="76"/>
                  </a:cubicBezTo>
                  <a:moveTo>
                    <a:pt x="50" y="18"/>
                  </a:moveTo>
                  <a:cubicBezTo>
                    <a:pt x="68" y="18"/>
                    <a:pt x="82" y="32"/>
                    <a:pt x="82" y="50"/>
                  </a:cubicBezTo>
                  <a:cubicBezTo>
                    <a:pt x="83" y="68"/>
                    <a:pt x="68" y="82"/>
                    <a:pt x="51" y="83"/>
                  </a:cubicBezTo>
                  <a:cubicBezTo>
                    <a:pt x="33" y="83"/>
                    <a:pt x="18" y="69"/>
                    <a:pt x="18" y="51"/>
                  </a:cubicBezTo>
                  <a:cubicBezTo>
                    <a:pt x="18" y="33"/>
                    <a:pt x="32" y="18"/>
                    <a:pt x="50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05" name="Freeform 179"/>
            <p:cNvSpPr>
              <a:spLocks noEditPoints="1"/>
            </p:cNvSpPr>
            <p:nvPr/>
          </p:nvSpPr>
          <p:spPr bwMode="auto">
            <a:xfrm>
              <a:off x="7712076" y="839788"/>
              <a:ext cx="260350" cy="260350"/>
            </a:xfrm>
            <a:custGeom>
              <a:avLst/>
              <a:gdLst>
                <a:gd name="T0" fmla="*/ 64 w 69"/>
                <a:gd name="T1" fmla="*/ 29 h 69"/>
                <a:gd name="T2" fmla="*/ 69 w 69"/>
                <a:gd name="T3" fmla="*/ 26 h 69"/>
                <a:gd name="T4" fmla="*/ 63 w 69"/>
                <a:gd name="T5" fmla="*/ 15 h 69"/>
                <a:gd name="T6" fmla="*/ 59 w 69"/>
                <a:gd name="T7" fmla="*/ 17 h 69"/>
                <a:gd name="T8" fmla="*/ 51 w 69"/>
                <a:gd name="T9" fmla="*/ 10 h 69"/>
                <a:gd name="T10" fmla="*/ 53 w 69"/>
                <a:gd name="T11" fmla="*/ 5 h 69"/>
                <a:gd name="T12" fmla="*/ 41 w 69"/>
                <a:gd name="T13" fmla="*/ 0 h 69"/>
                <a:gd name="T14" fmla="*/ 39 w 69"/>
                <a:gd name="T15" fmla="*/ 5 h 69"/>
                <a:gd name="T16" fmla="*/ 29 w 69"/>
                <a:gd name="T17" fmla="*/ 5 h 69"/>
                <a:gd name="T18" fmla="*/ 27 w 69"/>
                <a:gd name="T19" fmla="*/ 1 h 69"/>
                <a:gd name="T20" fmla="*/ 15 w 69"/>
                <a:gd name="T21" fmla="*/ 6 h 69"/>
                <a:gd name="T22" fmla="*/ 17 w 69"/>
                <a:gd name="T23" fmla="*/ 10 h 69"/>
                <a:gd name="T24" fmla="*/ 10 w 69"/>
                <a:gd name="T25" fmla="*/ 18 h 69"/>
                <a:gd name="T26" fmla="*/ 5 w 69"/>
                <a:gd name="T27" fmla="*/ 16 h 69"/>
                <a:gd name="T28" fmla="*/ 0 w 69"/>
                <a:gd name="T29" fmla="*/ 28 h 69"/>
                <a:gd name="T30" fmla="*/ 5 w 69"/>
                <a:gd name="T31" fmla="*/ 30 h 69"/>
                <a:gd name="T32" fmla="*/ 5 w 69"/>
                <a:gd name="T33" fmla="*/ 40 h 69"/>
                <a:gd name="T34" fmla="*/ 1 w 69"/>
                <a:gd name="T35" fmla="*/ 43 h 69"/>
                <a:gd name="T36" fmla="*/ 6 w 69"/>
                <a:gd name="T37" fmla="*/ 54 h 69"/>
                <a:gd name="T38" fmla="*/ 11 w 69"/>
                <a:gd name="T39" fmla="*/ 52 h 69"/>
                <a:gd name="T40" fmla="*/ 18 w 69"/>
                <a:gd name="T41" fmla="*/ 59 h 69"/>
                <a:gd name="T42" fmla="*/ 16 w 69"/>
                <a:gd name="T43" fmla="*/ 64 h 69"/>
                <a:gd name="T44" fmla="*/ 28 w 69"/>
                <a:gd name="T45" fmla="*/ 69 h 69"/>
                <a:gd name="T46" fmla="*/ 30 w 69"/>
                <a:gd name="T47" fmla="*/ 64 h 69"/>
                <a:gd name="T48" fmla="*/ 41 w 69"/>
                <a:gd name="T49" fmla="*/ 64 h 69"/>
                <a:gd name="T50" fmla="*/ 43 w 69"/>
                <a:gd name="T51" fmla="*/ 68 h 69"/>
                <a:gd name="T52" fmla="*/ 54 w 69"/>
                <a:gd name="T53" fmla="*/ 63 h 69"/>
                <a:gd name="T54" fmla="*/ 52 w 69"/>
                <a:gd name="T55" fmla="*/ 58 h 69"/>
                <a:gd name="T56" fmla="*/ 59 w 69"/>
                <a:gd name="T57" fmla="*/ 51 h 69"/>
                <a:gd name="T58" fmla="*/ 64 w 69"/>
                <a:gd name="T59" fmla="*/ 53 h 69"/>
                <a:gd name="T60" fmla="*/ 69 w 69"/>
                <a:gd name="T61" fmla="*/ 41 h 69"/>
                <a:gd name="T62" fmla="*/ 64 w 69"/>
                <a:gd name="T63" fmla="*/ 39 h 69"/>
                <a:gd name="T64" fmla="*/ 64 w 69"/>
                <a:gd name="T65" fmla="*/ 29 h 69"/>
                <a:gd name="T66" fmla="*/ 43 w 69"/>
                <a:gd name="T67" fmla="*/ 53 h 69"/>
                <a:gd name="T68" fmla="*/ 35 w 69"/>
                <a:gd name="T69" fmla="*/ 54 h 69"/>
                <a:gd name="T70" fmla="*/ 16 w 69"/>
                <a:gd name="T71" fmla="*/ 43 h 69"/>
                <a:gd name="T72" fmla="*/ 26 w 69"/>
                <a:gd name="T73" fmla="*/ 16 h 69"/>
                <a:gd name="T74" fmla="*/ 34 w 69"/>
                <a:gd name="T75" fmla="*/ 14 h 69"/>
                <a:gd name="T76" fmla="*/ 53 w 69"/>
                <a:gd name="T77" fmla="*/ 26 h 69"/>
                <a:gd name="T78" fmla="*/ 43 w 69"/>
                <a:gd name="T79" fmla="*/ 5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69">
                  <a:moveTo>
                    <a:pt x="64" y="29"/>
                  </a:moveTo>
                  <a:cubicBezTo>
                    <a:pt x="69" y="26"/>
                    <a:pt x="69" y="26"/>
                    <a:pt x="69" y="26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7" y="14"/>
                    <a:pt x="54" y="12"/>
                    <a:pt x="51" y="1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6" y="4"/>
                    <a:pt x="32" y="5"/>
                    <a:pt x="29" y="5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3"/>
                    <a:pt x="12" y="15"/>
                    <a:pt x="10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3"/>
                    <a:pt x="5" y="37"/>
                    <a:pt x="5" y="4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5" y="57"/>
                    <a:pt x="18" y="5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4" y="64"/>
                    <a:pt x="37" y="64"/>
                    <a:pt x="41" y="64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5" y="56"/>
                    <a:pt x="58" y="54"/>
                    <a:pt x="59" y="51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5" y="35"/>
                    <a:pt x="64" y="32"/>
                    <a:pt x="64" y="29"/>
                  </a:cubicBezTo>
                  <a:moveTo>
                    <a:pt x="43" y="53"/>
                  </a:moveTo>
                  <a:cubicBezTo>
                    <a:pt x="40" y="54"/>
                    <a:pt x="38" y="54"/>
                    <a:pt x="35" y="54"/>
                  </a:cubicBezTo>
                  <a:cubicBezTo>
                    <a:pt x="27" y="55"/>
                    <a:pt x="20" y="50"/>
                    <a:pt x="16" y="43"/>
                  </a:cubicBezTo>
                  <a:cubicBezTo>
                    <a:pt x="12" y="33"/>
                    <a:pt x="16" y="21"/>
                    <a:pt x="26" y="16"/>
                  </a:cubicBezTo>
                  <a:cubicBezTo>
                    <a:pt x="29" y="15"/>
                    <a:pt x="32" y="15"/>
                    <a:pt x="34" y="14"/>
                  </a:cubicBezTo>
                  <a:cubicBezTo>
                    <a:pt x="42" y="14"/>
                    <a:pt x="50" y="19"/>
                    <a:pt x="53" y="26"/>
                  </a:cubicBezTo>
                  <a:cubicBezTo>
                    <a:pt x="57" y="36"/>
                    <a:pt x="53" y="48"/>
                    <a:pt x="43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106" name="原创设计师QQ598969553      _38"/>
          <p:cNvSpPr>
            <a:spLocks/>
          </p:cNvSpPr>
          <p:nvPr/>
        </p:nvSpPr>
        <p:spPr bwMode="auto">
          <a:xfrm>
            <a:off x="2490788" y="4100513"/>
            <a:ext cx="192087" cy="227012"/>
          </a:xfrm>
          <a:custGeom>
            <a:avLst/>
            <a:gdLst>
              <a:gd name="T0" fmla="*/ 71 w 110"/>
              <a:gd name="T1" fmla="*/ 112 h 130"/>
              <a:gd name="T2" fmla="*/ 102 w 110"/>
              <a:gd name="T3" fmla="*/ 55 h 130"/>
              <a:gd name="T4" fmla="*/ 91 w 110"/>
              <a:gd name="T5" fmla="*/ 13 h 130"/>
              <a:gd name="T6" fmla="*/ 80 w 110"/>
              <a:gd name="T7" fmla="*/ 7 h 130"/>
              <a:gd name="T8" fmla="*/ 41 w 110"/>
              <a:gd name="T9" fmla="*/ 22 h 130"/>
              <a:gd name="T10" fmla="*/ 7 w 110"/>
              <a:gd name="T11" fmla="*/ 87 h 130"/>
              <a:gd name="T12" fmla="*/ 17 w 110"/>
              <a:gd name="T13" fmla="*/ 123 h 130"/>
              <a:gd name="T14" fmla="*/ 18 w 110"/>
              <a:gd name="T15" fmla="*/ 123 h 130"/>
              <a:gd name="T16" fmla="*/ 54 w 110"/>
              <a:gd name="T17" fmla="*/ 113 h 130"/>
              <a:gd name="T18" fmla="*/ 78 w 110"/>
              <a:gd name="T19" fmla="*/ 68 h 130"/>
              <a:gd name="T20" fmla="*/ 70 w 110"/>
              <a:gd name="T21" fmla="*/ 42 h 130"/>
              <a:gd name="T22" fmla="*/ 69 w 110"/>
              <a:gd name="T23" fmla="*/ 41 h 130"/>
              <a:gd name="T24" fmla="*/ 44 w 110"/>
              <a:gd name="T25" fmla="*/ 50 h 130"/>
              <a:gd name="T26" fmla="*/ 24 w 110"/>
              <a:gd name="T27" fmla="*/ 87 h 130"/>
              <a:gd name="T28" fmla="*/ 33 w 110"/>
              <a:gd name="T29" fmla="*/ 92 h 130"/>
              <a:gd name="T30" fmla="*/ 53 w 110"/>
              <a:gd name="T31" fmla="*/ 54 h 130"/>
              <a:gd name="T32" fmla="*/ 64 w 110"/>
              <a:gd name="T33" fmla="*/ 50 h 130"/>
              <a:gd name="T34" fmla="*/ 66 w 110"/>
              <a:gd name="T35" fmla="*/ 51 h 130"/>
              <a:gd name="T36" fmla="*/ 69 w 110"/>
              <a:gd name="T37" fmla="*/ 63 h 130"/>
              <a:gd name="T38" fmla="*/ 45 w 110"/>
              <a:gd name="T39" fmla="*/ 107 h 130"/>
              <a:gd name="T40" fmla="*/ 23 w 110"/>
              <a:gd name="T41" fmla="*/ 114 h 130"/>
              <a:gd name="T42" fmla="*/ 14 w 110"/>
              <a:gd name="T43" fmla="*/ 103 h 130"/>
              <a:gd name="T44" fmla="*/ 18 w 110"/>
              <a:gd name="T45" fmla="*/ 87 h 130"/>
              <a:gd name="T46" fmla="*/ 50 w 110"/>
              <a:gd name="T47" fmla="*/ 27 h 130"/>
              <a:gd name="T48" fmla="*/ 75 w 110"/>
              <a:gd name="T49" fmla="*/ 16 h 130"/>
              <a:gd name="T50" fmla="*/ 87 w 110"/>
              <a:gd name="T51" fmla="*/ 22 h 130"/>
              <a:gd name="T52" fmla="*/ 93 w 110"/>
              <a:gd name="T53" fmla="*/ 50 h 130"/>
              <a:gd name="T54" fmla="*/ 62 w 110"/>
              <a:gd name="T55" fmla="*/ 108 h 130"/>
              <a:gd name="T56" fmla="*/ 71 w 110"/>
              <a:gd name="T57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130">
                <a:moveTo>
                  <a:pt x="71" y="112"/>
                </a:moveTo>
                <a:cubicBezTo>
                  <a:pt x="102" y="55"/>
                  <a:pt x="102" y="55"/>
                  <a:pt x="102" y="55"/>
                </a:cubicBezTo>
                <a:cubicBezTo>
                  <a:pt x="110" y="38"/>
                  <a:pt x="106" y="21"/>
                  <a:pt x="91" y="13"/>
                </a:cubicBezTo>
                <a:cubicBezTo>
                  <a:pt x="80" y="7"/>
                  <a:pt x="80" y="7"/>
                  <a:pt x="80" y="7"/>
                </a:cubicBezTo>
                <a:cubicBezTo>
                  <a:pt x="66" y="0"/>
                  <a:pt x="50" y="6"/>
                  <a:pt x="41" y="22"/>
                </a:cubicBezTo>
                <a:cubicBezTo>
                  <a:pt x="7" y="87"/>
                  <a:pt x="7" y="87"/>
                  <a:pt x="7" y="87"/>
                </a:cubicBezTo>
                <a:cubicBezTo>
                  <a:pt x="0" y="100"/>
                  <a:pt x="5" y="116"/>
                  <a:pt x="17" y="123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31" y="130"/>
                  <a:pt x="47" y="125"/>
                  <a:pt x="54" y="113"/>
                </a:cubicBezTo>
                <a:cubicBezTo>
                  <a:pt x="78" y="68"/>
                  <a:pt x="78" y="68"/>
                  <a:pt x="78" y="68"/>
                </a:cubicBezTo>
                <a:cubicBezTo>
                  <a:pt x="83" y="58"/>
                  <a:pt x="79" y="47"/>
                  <a:pt x="70" y="42"/>
                </a:cubicBezTo>
                <a:cubicBezTo>
                  <a:pt x="69" y="41"/>
                  <a:pt x="69" y="41"/>
                  <a:pt x="69" y="41"/>
                </a:cubicBezTo>
                <a:cubicBezTo>
                  <a:pt x="60" y="36"/>
                  <a:pt x="49" y="40"/>
                  <a:pt x="44" y="50"/>
                </a:cubicBezTo>
                <a:cubicBezTo>
                  <a:pt x="24" y="87"/>
                  <a:pt x="24" y="87"/>
                  <a:pt x="24" y="87"/>
                </a:cubicBezTo>
                <a:cubicBezTo>
                  <a:pt x="33" y="92"/>
                  <a:pt x="33" y="92"/>
                  <a:pt x="33" y="92"/>
                </a:cubicBezTo>
                <a:cubicBezTo>
                  <a:pt x="53" y="54"/>
                  <a:pt x="53" y="54"/>
                  <a:pt x="53" y="54"/>
                </a:cubicBezTo>
                <a:cubicBezTo>
                  <a:pt x="55" y="50"/>
                  <a:pt x="59" y="47"/>
                  <a:pt x="64" y="50"/>
                </a:cubicBezTo>
                <a:cubicBezTo>
                  <a:pt x="66" y="51"/>
                  <a:pt x="66" y="51"/>
                  <a:pt x="66" y="51"/>
                </a:cubicBezTo>
                <a:cubicBezTo>
                  <a:pt x="70" y="53"/>
                  <a:pt x="71" y="58"/>
                  <a:pt x="69" y="63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1" y="115"/>
                  <a:pt x="31" y="119"/>
                  <a:pt x="23" y="114"/>
                </a:cubicBezTo>
                <a:cubicBezTo>
                  <a:pt x="18" y="112"/>
                  <a:pt x="15" y="108"/>
                  <a:pt x="14" y="103"/>
                </a:cubicBezTo>
                <a:cubicBezTo>
                  <a:pt x="13" y="99"/>
                  <a:pt x="14" y="94"/>
                  <a:pt x="18" y="87"/>
                </a:cubicBezTo>
                <a:cubicBezTo>
                  <a:pt x="50" y="27"/>
                  <a:pt x="50" y="27"/>
                  <a:pt x="50" y="27"/>
                </a:cubicBezTo>
                <a:cubicBezTo>
                  <a:pt x="57" y="13"/>
                  <a:pt x="68" y="12"/>
                  <a:pt x="75" y="16"/>
                </a:cubicBezTo>
                <a:cubicBezTo>
                  <a:pt x="87" y="22"/>
                  <a:pt x="87" y="22"/>
                  <a:pt x="87" y="22"/>
                </a:cubicBezTo>
                <a:cubicBezTo>
                  <a:pt x="98" y="28"/>
                  <a:pt x="98" y="40"/>
                  <a:pt x="93" y="50"/>
                </a:cubicBezTo>
                <a:cubicBezTo>
                  <a:pt x="62" y="108"/>
                  <a:pt x="62" y="108"/>
                  <a:pt x="62" y="108"/>
                </a:cubicBezTo>
                <a:lnTo>
                  <a:pt x="71" y="1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107" name="原创设计师QQ598969553      _39"/>
          <p:cNvGrpSpPr/>
          <p:nvPr/>
        </p:nvGrpSpPr>
        <p:grpSpPr>
          <a:xfrm>
            <a:off x="930085" y="2635979"/>
            <a:ext cx="175335" cy="241179"/>
            <a:chOff x="3868738" y="2328863"/>
            <a:chExt cx="376238" cy="517525"/>
          </a:xfrm>
          <a:solidFill>
            <a:schemeClr val="accent1"/>
          </a:solidFill>
        </p:grpSpPr>
        <p:sp>
          <p:nvSpPr>
            <p:cNvPr id="108" name="Freeform 181"/>
            <p:cNvSpPr>
              <a:spLocks/>
            </p:cNvSpPr>
            <p:nvPr/>
          </p:nvSpPr>
          <p:spPr bwMode="auto">
            <a:xfrm>
              <a:off x="3868738" y="2328863"/>
              <a:ext cx="180975" cy="517525"/>
            </a:xfrm>
            <a:custGeom>
              <a:avLst/>
              <a:gdLst>
                <a:gd name="T0" fmla="*/ 6 w 48"/>
                <a:gd name="T1" fmla="*/ 16 h 138"/>
                <a:gd name="T2" fmla="*/ 1 w 48"/>
                <a:gd name="T3" fmla="*/ 34 h 138"/>
                <a:gd name="T4" fmla="*/ 4 w 48"/>
                <a:gd name="T5" fmla="*/ 48 h 138"/>
                <a:gd name="T6" fmla="*/ 17 w 48"/>
                <a:gd name="T7" fmla="*/ 63 h 138"/>
                <a:gd name="T8" fmla="*/ 17 w 48"/>
                <a:gd name="T9" fmla="*/ 138 h 138"/>
                <a:gd name="T10" fmla="*/ 30 w 48"/>
                <a:gd name="T11" fmla="*/ 138 h 138"/>
                <a:gd name="T12" fmla="*/ 30 w 48"/>
                <a:gd name="T13" fmla="*/ 63 h 138"/>
                <a:gd name="T14" fmla="*/ 44 w 48"/>
                <a:gd name="T15" fmla="*/ 48 h 138"/>
                <a:gd name="T16" fmla="*/ 47 w 48"/>
                <a:gd name="T17" fmla="*/ 34 h 138"/>
                <a:gd name="T18" fmla="*/ 42 w 48"/>
                <a:gd name="T19" fmla="*/ 16 h 138"/>
                <a:gd name="T20" fmla="*/ 32 w 48"/>
                <a:gd name="T21" fmla="*/ 0 h 138"/>
                <a:gd name="T22" fmla="*/ 35 w 48"/>
                <a:gd name="T23" fmla="*/ 33 h 138"/>
                <a:gd name="T24" fmla="*/ 31 w 48"/>
                <a:gd name="T25" fmla="*/ 33 h 138"/>
                <a:gd name="T26" fmla="*/ 27 w 48"/>
                <a:gd name="T27" fmla="*/ 0 h 138"/>
                <a:gd name="T28" fmla="*/ 24 w 48"/>
                <a:gd name="T29" fmla="*/ 0 h 138"/>
                <a:gd name="T30" fmla="*/ 20 w 48"/>
                <a:gd name="T31" fmla="*/ 0 h 138"/>
                <a:gd name="T32" fmla="*/ 17 w 48"/>
                <a:gd name="T33" fmla="*/ 33 h 138"/>
                <a:gd name="T34" fmla="*/ 13 w 48"/>
                <a:gd name="T35" fmla="*/ 33 h 138"/>
                <a:gd name="T36" fmla="*/ 16 w 48"/>
                <a:gd name="T37" fmla="*/ 0 h 138"/>
                <a:gd name="T38" fmla="*/ 6 w 48"/>
                <a:gd name="T39" fmla="*/ 1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138">
                  <a:moveTo>
                    <a:pt x="6" y="16"/>
                  </a:moveTo>
                  <a:cubicBezTo>
                    <a:pt x="4" y="22"/>
                    <a:pt x="1" y="28"/>
                    <a:pt x="1" y="34"/>
                  </a:cubicBezTo>
                  <a:cubicBezTo>
                    <a:pt x="0" y="39"/>
                    <a:pt x="1" y="43"/>
                    <a:pt x="4" y="48"/>
                  </a:cubicBezTo>
                  <a:cubicBezTo>
                    <a:pt x="7" y="53"/>
                    <a:pt x="12" y="60"/>
                    <a:pt x="17" y="63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6" y="60"/>
                    <a:pt x="41" y="53"/>
                    <a:pt x="44" y="48"/>
                  </a:cubicBezTo>
                  <a:cubicBezTo>
                    <a:pt x="46" y="43"/>
                    <a:pt x="48" y="39"/>
                    <a:pt x="47" y="34"/>
                  </a:cubicBezTo>
                  <a:cubicBezTo>
                    <a:pt x="46" y="28"/>
                    <a:pt x="44" y="22"/>
                    <a:pt x="42" y="16"/>
                  </a:cubicBezTo>
                  <a:cubicBezTo>
                    <a:pt x="41" y="12"/>
                    <a:pt x="37" y="1"/>
                    <a:pt x="32" y="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"/>
                    <a:pt x="7" y="12"/>
                    <a:pt x="6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09" name="Freeform 182"/>
            <p:cNvSpPr>
              <a:spLocks/>
            </p:cNvSpPr>
            <p:nvPr/>
          </p:nvSpPr>
          <p:spPr bwMode="auto">
            <a:xfrm>
              <a:off x="4127501" y="2328863"/>
              <a:ext cx="117475" cy="517525"/>
            </a:xfrm>
            <a:custGeom>
              <a:avLst/>
              <a:gdLst>
                <a:gd name="T0" fmla="*/ 0 w 31"/>
                <a:gd name="T1" fmla="*/ 39 h 138"/>
                <a:gd name="T2" fmla="*/ 18 w 31"/>
                <a:gd name="T3" fmla="*/ 77 h 138"/>
                <a:gd name="T4" fmla="*/ 18 w 31"/>
                <a:gd name="T5" fmla="*/ 138 h 138"/>
                <a:gd name="T6" fmla="*/ 31 w 31"/>
                <a:gd name="T7" fmla="*/ 138 h 138"/>
                <a:gd name="T8" fmla="*/ 31 w 31"/>
                <a:gd name="T9" fmla="*/ 0 h 138"/>
                <a:gd name="T10" fmla="*/ 18 w 31"/>
                <a:gd name="T11" fmla="*/ 0 h 138"/>
                <a:gd name="T12" fmla="*/ 0 w 31"/>
                <a:gd name="T13" fmla="*/ 3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8">
                  <a:moveTo>
                    <a:pt x="0" y="39"/>
                  </a:moveTo>
                  <a:cubicBezTo>
                    <a:pt x="0" y="73"/>
                    <a:pt x="14" y="77"/>
                    <a:pt x="18" y="77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0"/>
                    <a:pt x="0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110" name="原创设计师QQ598969553      _40"/>
          <p:cNvGrpSpPr/>
          <p:nvPr/>
        </p:nvGrpSpPr>
        <p:grpSpPr>
          <a:xfrm>
            <a:off x="2364576" y="2212068"/>
            <a:ext cx="227122" cy="220463"/>
            <a:chOff x="6946901" y="1419225"/>
            <a:chExt cx="487363" cy="473075"/>
          </a:xfrm>
          <a:solidFill>
            <a:schemeClr val="accent2"/>
          </a:solidFill>
        </p:grpSpPr>
        <p:sp>
          <p:nvSpPr>
            <p:cNvPr id="111" name="Freeform 183"/>
            <p:cNvSpPr>
              <a:spLocks/>
            </p:cNvSpPr>
            <p:nvPr/>
          </p:nvSpPr>
          <p:spPr bwMode="auto">
            <a:xfrm>
              <a:off x="6946901" y="1419225"/>
              <a:ext cx="487363" cy="300037"/>
            </a:xfrm>
            <a:custGeom>
              <a:avLst/>
              <a:gdLst>
                <a:gd name="T0" fmla="*/ 130 w 130"/>
                <a:gd name="T1" fmla="*/ 66 h 80"/>
                <a:gd name="T2" fmla="*/ 116 w 130"/>
                <a:gd name="T3" fmla="*/ 52 h 80"/>
                <a:gd name="T4" fmla="*/ 118 w 130"/>
                <a:gd name="T5" fmla="*/ 40 h 80"/>
                <a:gd name="T6" fmla="*/ 78 w 130"/>
                <a:gd name="T7" fmla="*/ 0 h 80"/>
                <a:gd name="T8" fmla="*/ 38 w 130"/>
                <a:gd name="T9" fmla="*/ 39 h 80"/>
                <a:gd name="T10" fmla="*/ 23 w 130"/>
                <a:gd name="T11" fmla="*/ 34 h 80"/>
                <a:gd name="T12" fmla="*/ 0 w 130"/>
                <a:gd name="T13" fmla="*/ 57 h 80"/>
                <a:gd name="T14" fmla="*/ 23 w 130"/>
                <a:gd name="T15" fmla="*/ 80 h 80"/>
                <a:gd name="T16" fmla="*/ 76 w 130"/>
                <a:gd name="T17" fmla="*/ 80 h 80"/>
                <a:gd name="T18" fmla="*/ 78 w 130"/>
                <a:gd name="T19" fmla="*/ 80 h 80"/>
                <a:gd name="T20" fmla="*/ 116 w 130"/>
                <a:gd name="T21" fmla="*/ 80 h 80"/>
                <a:gd name="T22" fmla="*/ 130 w 130"/>
                <a:gd name="T23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80">
                  <a:moveTo>
                    <a:pt x="130" y="66"/>
                  </a:moveTo>
                  <a:cubicBezTo>
                    <a:pt x="130" y="58"/>
                    <a:pt x="124" y="52"/>
                    <a:pt x="116" y="52"/>
                  </a:cubicBezTo>
                  <a:cubicBezTo>
                    <a:pt x="118" y="48"/>
                    <a:pt x="118" y="44"/>
                    <a:pt x="118" y="40"/>
                  </a:cubicBezTo>
                  <a:cubicBezTo>
                    <a:pt x="118" y="18"/>
                    <a:pt x="100" y="0"/>
                    <a:pt x="78" y="0"/>
                  </a:cubicBezTo>
                  <a:cubicBezTo>
                    <a:pt x="56" y="0"/>
                    <a:pt x="38" y="18"/>
                    <a:pt x="38" y="39"/>
                  </a:cubicBezTo>
                  <a:cubicBezTo>
                    <a:pt x="34" y="36"/>
                    <a:pt x="29" y="34"/>
                    <a:pt x="23" y="34"/>
                  </a:cubicBezTo>
                  <a:cubicBezTo>
                    <a:pt x="10" y="34"/>
                    <a:pt x="0" y="44"/>
                    <a:pt x="0" y="57"/>
                  </a:cubicBezTo>
                  <a:cubicBezTo>
                    <a:pt x="0" y="70"/>
                    <a:pt x="10" y="80"/>
                    <a:pt x="23" y="80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24" y="80"/>
                    <a:pt x="130" y="74"/>
                    <a:pt x="130" y="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12" name="Rectangle 184"/>
            <p:cNvSpPr>
              <a:spLocks noChangeArrowheads="1"/>
            </p:cNvSpPr>
            <p:nvPr/>
          </p:nvSpPr>
          <p:spPr bwMode="auto">
            <a:xfrm>
              <a:off x="7016751" y="1749425"/>
              <a:ext cx="42863" cy="904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13" name="Rectangle 185"/>
            <p:cNvSpPr>
              <a:spLocks noChangeArrowheads="1"/>
            </p:cNvSpPr>
            <p:nvPr/>
          </p:nvSpPr>
          <p:spPr bwMode="auto">
            <a:xfrm>
              <a:off x="7118351" y="1798638"/>
              <a:ext cx="41275" cy="93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14" name="Rectangle 186"/>
            <p:cNvSpPr>
              <a:spLocks noChangeArrowheads="1"/>
            </p:cNvSpPr>
            <p:nvPr/>
          </p:nvSpPr>
          <p:spPr bwMode="auto">
            <a:xfrm>
              <a:off x="7219951" y="1749425"/>
              <a:ext cx="41275" cy="904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15" name="Rectangle 187"/>
            <p:cNvSpPr>
              <a:spLocks noChangeArrowheads="1"/>
            </p:cNvSpPr>
            <p:nvPr/>
          </p:nvSpPr>
          <p:spPr bwMode="auto">
            <a:xfrm>
              <a:off x="7321551" y="1798638"/>
              <a:ext cx="46038" cy="936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116" name="原创设计师QQ598969553      _41"/>
          <p:cNvSpPr>
            <a:spLocks/>
          </p:cNvSpPr>
          <p:nvPr/>
        </p:nvSpPr>
        <p:spPr bwMode="auto">
          <a:xfrm>
            <a:off x="3122613" y="2354263"/>
            <a:ext cx="179387" cy="149225"/>
          </a:xfrm>
          <a:custGeom>
            <a:avLst/>
            <a:gdLst>
              <a:gd name="T0" fmla="*/ 202 w 244"/>
              <a:gd name="T1" fmla="*/ 0 h 201"/>
              <a:gd name="T2" fmla="*/ 88 w 244"/>
              <a:gd name="T3" fmla="*/ 113 h 201"/>
              <a:gd name="T4" fmla="*/ 45 w 244"/>
              <a:gd name="T5" fmla="*/ 71 h 201"/>
              <a:gd name="T6" fmla="*/ 0 w 244"/>
              <a:gd name="T7" fmla="*/ 116 h 201"/>
              <a:gd name="T8" fmla="*/ 43 w 244"/>
              <a:gd name="T9" fmla="*/ 158 h 201"/>
              <a:gd name="T10" fmla="*/ 88 w 244"/>
              <a:gd name="T11" fmla="*/ 201 h 201"/>
              <a:gd name="T12" fmla="*/ 133 w 244"/>
              <a:gd name="T13" fmla="*/ 158 h 201"/>
              <a:gd name="T14" fmla="*/ 244 w 244"/>
              <a:gd name="T15" fmla="*/ 45 h 201"/>
              <a:gd name="T16" fmla="*/ 202 w 2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01">
                <a:moveTo>
                  <a:pt x="202" y="0"/>
                </a:moveTo>
                <a:lnTo>
                  <a:pt x="88" y="113"/>
                </a:lnTo>
                <a:lnTo>
                  <a:pt x="45" y="71"/>
                </a:lnTo>
                <a:lnTo>
                  <a:pt x="0" y="116"/>
                </a:lnTo>
                <a:lnTo>
                  <a:pt x="43" y="158"/>
                </a:lnTo>
                <a:lnTo>
                  <a:pt x="88" y="201"/>
                </a:lnTo>
                <a:lnTo>
                  <a:pt x="133" y="158"/>
                </a:lnTo>
                <a:lnTo>
                  <a:pt x="244" y="45"/>
                </a:lnTo>
                <a:lnTo>
                  <a:pt x="2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117" name="原创设计师QQ598969553      _42"/>
          <p:cNvGrpSpPr/>
          <p:nvPr/>
        </p:nvGrpSpPr>
        <p:grpSpPr>
          <a:xfrm>
            <a:off x="3234592" y="3352115"/>
            <a:ext cx="161279" cy="190870"/>
            <a:chOff x="8813801" y="3865563"/>
            <a:chExt cx="346075" cy="409574"/>
          </a:xfrm>
          <a:solidFill>
            <a:schemeClr val="bg1">
              <a:lumMod val="50000"/>
            </a:schemeClr>
          </a:solidFill>
        </p:grpSpPr>
        <p:sp>
          <p:nvSpPr>
            <p:cNvPr id="118" name="Freeform 189"/>
            <p:cNvSpPr>
              <a:spLocks/>
            </p:cNvSpPr>
            <p:nvPr/>
          </p:nvSpPr>
          <p:spPr bwMode="auto">
            <a:xfrm>
              <a:off x="8813801" y="3940175"/>
              <a:ext cx="346075" cy="334962"/>
            </a:xfrm>
            <a:custGeom>
              <a:avLst/>
              <a:gdLst>
                <a:gd name="T0" fmla="*/ 46 w 92"/>
                <a:gd name="T1" fmla="*/ 89 h 89"/>
                <a:gd name="T2" fmla="*/ 92 w 92"/>
                <a:gd name="T3" fmla="*/ 43 h 89"/>
                <a:gd name="T4" fmla="*/ 63 w 92"/>
                <a:gd name="T5" fmla="*/ 0 h 89"/>
                <a:gd name="T6" fmla="*/ 57 w 92"/>
                <a:gd name="T7" fmla="*/ 9 h 89"/>
                <a:gd name="T8" fmla="*/ 82 w 92"/>
                <a:gd name="T9" fmla="*/ 43 h 89"/>
                <a:gd name="T10" fmla="*/ 46 w 92"/>
                <a:gd name="T11" fmla="*/ 79 h 89"/>
                <a:gd name="T12" fmla="*/ 10 w 92"/>
                <a:gd name="T13" fmla="*/ 43 h 89"/>
                <a:gd name="T14" fmla="*/ 35 w 92"/>
                <a:gd name="T15" fmla="*/ 9 h 89"/>
                <a:gd name="T16" fmla="*/ 28 w 92"/>
                <a:gd name="T17" fmla="*/ 0 h 89"/>
                <a:gd name="T18" fmla="*/ 0 w 92"/>
                <a:gd name="T19" fmla="*/ 43 h 89"/>
                <a:gd name="T20" fmla="*/ 46 w 92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89">
                  <a:moveTo>
                    <a:pt x="46" y="89"/>
                  </a:moveTo>
                  <a:cubicBezTo>
                    <a:pt x="71" y="89"/>
                    <a:pt x="92" y="68"/>
                    <a:pt x="92" y="43"/>
                  </a:cubicBezTo>
                  <a:cubicBezTo>
                    <a:pt x="92" y="24"/>
                    <a:pt x="80" y="7"/>
                    <a:pt x="63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1" y="13"/>
                    <a:pt x="82" y="27"/>
                    <a:pt x="82" y="43"/>
                  </a:cubicBezTo>
                  <a:cubicBezTo>
                    <a:pt x="82" y="63"/>
                    <a:pt x="66" y="79"/>
                    <a:pt x="46" y="79"/>
                  </a:cubicBezTo>
                  <a:cubicBezTo>
                    <a:pt x="26" y="79"/>
                    <a:pt x="10" y="63"/>
                    <a:pt x="10" y="43"/>
                  </a:cubicBezTo>
                  <a:cubicBezTo>
                    <a:pt x="10" y="27"/>
                    <a:pt x="20" y="13"/>
                    <a:pt x="35" y="9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7"/>
                    <a:pt x="0" y="24"/>
                    <a:pt x="0" y="43"/>
                  </a:cubicBezTo>
                  <a:cubicBezTo>
                    <a:pt x="0" y="68"/>
                    <a:pt x="20" y="89"/>
                    <a:pt x="46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19" name="Freeform 190"/>
            <p:cNvSpPr>
              <a:spLocks/>
            </p:cNvSpPr>
            <p:nvPr/>
          </p:nvSpPr>
          <p:spPr bwMode="auto">
            <a:xfrm>
              <a:off x="8904288" y="3865563"/>
              <a:ext cx="160338" cy="120650"/>
            </a:xfrm>
            <a:custGeom>
              <a:avLst/>
              <a:gdLst>
                <a:gd name="T0" fmla="*/ 33 w 101"/>
                <a:gd name="T1" fmla="*/ 66 h 76"/>
                <a:gd name="T2" fmla="*/ 40 w 101"/>
                <a:gd name="T3" fmla="*/ 76 h 76"/>
                <a:gd name="T4" fmla="*/ 52 w 101"/>
                <a:gd name="T5" fmla="*/ 76 h 76"/>
                <a:gd name="T6" fmla="*/ 61 w 101"/>
                <a:gd name="T7" fmla="*/ 76 h 76"/>
                <a:gd name="T8" fmla="*/ 71 w 101"/>
                <a:gd name="T9" fmla="*/ 66 h 76"/>
                <a:gd name="T10" fmla="*/ 85 w 101"/>
                <a:gd name="T11" fmla="*/ 45 h 76"/>
                <a:gd name="T12" fmla="*/ 101 w 101"/>
                <a:gd name="T13" fmla="*/ 21 h 76"/>
                <a:gd name="T14" fmla="*/ 85 w 101"/>
                <a:gd name="T15" fmla="*/ 0 h 76"/>
                <a:gd name="T16" fmla="*/ 52 w 101"/>
                <a:gd name="T17" fmla="*/ 0 h 76"/>
                <a:gd name="T18" fmla="*/ 16 w 101"/>
                <a:gd name="T19" fmla="*/ 0 h 76"/>
                <a:gd name="T20" fmla="*/ 0 w 101"/>
                <a:gd name="T21" fmla="*/ 21 h 76"/>
                <a:gd name="T22" fmla="*/ 19 w 101"/>
                <a:gd name="T23" fmla="*/ 45 h 76"/>
                <a:gd name="T24" fmla="*/ 33 w 101"/>
                <a:gd name="T25" fmla="*/ 6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76">
                  <a:moveTo>
                    <a:pt x="33" y="66"/>
                  </a:moveTo>
                  <a:lnTo>
                    <a:pt x="40" y="76"/>
                  </a:lnTo>
                  <a:lnTo>
                    <a:pt x="52" y="76"/>
                  </a:lnTo>
                  <a:lnTo>
                    <a:pt x="61" y="76"/>
                  </a:lnTo>
                  <a:lnTo>
                    <a:pt x="71" y="66"/>
                  </a:lnTo>
                  <a:lnTo>
                    <a:pt x="85" y="45"/>
                  </a:lnTo>
                  <a:lnTo>
                    <a:pt x="101" y="21"/>
                  </a:lnTo>
                  <a:lnTo>
                    <a:pt x="85" y="0"/>
                  </a:lnTo>
                  <a:lnTo>
                    <a:pt x="52" y="0"/>
                  </a:lnTo>
                  <a:lnTo>
                    <a:pt x="16" y="0"/>
                  </a:lnTo>
                  <a:lnTo>
                    <a:pt x="0" y="21"/>
                  </a:lnTo>
                  <a:lnTo>
                    <a:pt x="19" y="45"/>
                  </a:lnTo>
                  <a:lnTo>
                    <a:pt x="3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120" name="原创设计师QQ598969553      _43"/>
          <p:cNvGrpSpPr/>
          <p:nvPr/>
        </p:nvGrpSpPr>
        <p:grpSpPr>
          <a:xfrm>
            <a:off x="1000367" y="2311943"/>
            <a:ext cx="138345" cy="229341"/>
            <a:chOff x="4019551" y="1633538"/>
            <a:chExt cx="296862" cy="492124"/>
          </a:xfrm>
          <a:solidFill>
            <a:schemeClr val="accent2"/>
          </a:solidFill>
        </p:grpSpPr>
        <p:sp>
          <p:nvSpPr>
            <p:cNvPr id="121" name="Freeform 191"/>
            <p:cNvSpPr>
              <a:spLocks/>
            </p:cNvSpPr>
            <p:nvPr/>
          </p:nvSpPr>
          <p:spPr bwMode="auto">
            <a:xfrm>
              <a:off x="4019551" y="1708150"/>
              <a:ext cx="255588" cy="417512"/>
            </a:xfrm>
            <a:custGeom>
              <a:avLst/>
              <a:gdLst>
                <a:gd name="T0" fmla="*/ 2 w 161"/>
                <a:gd name="T1" fmla="*/ 263 h 263"/>
                <a:gd name="T2" fmla="*/ 45 w 161"/>
                <a:gd name="T3" fmla="*/ 235 h 263"/>
                <a:gd name="T4" fmla="*/ 132 w 161"/>
                <a:gd name="T5" fmla="*/ 71 h 263"/>
                <a:gd name="T6" fmla="*/ 161 w 161"/>
                <a:gd name="T7" fmla="*/ 19 h 263"/>
                <a:gd name="T8" fmla="*/ 151 w 161"/>
                <a:gd name="T9" fmla="*/ 14 h 263"/>
                <a:gd name="T10" fmla="*/ 144 w 161"/>
                <a:gd name="T11" fmla="*/ 12 h 263"/>
                <a:gd name="T12" fmla="*/ 135 w 161"/>
                <a:gd name="T13" fmla="*/ 7 h 263"/>
                <a:gd name="T14" fmla="*/ 116 w 161"/>
                <a:gd name="T15" fmla="*/ 0 h 263"/>
                <a:gd name="T16" fmla="*/ 106 w 161"/>
                <a:gd name="T17" fmla="*/ 17 h 263"/>
                <a:gd name="T18" fmla="*/ 102 w 161"/>
                <a:gd name="T19" fmla="*/ 26 h 263"/>
                <a:gd name="T20" fmla="*/ 97 w 161"/>
                <a:gd name="T21" fmla="*/ 36 h 263"/>
                <a:gd name="T22" fmla="*/ 64 w 161"/>
                <a:gd name="T23" fmla="*/ 95 h 263"/>
                <a:gd name="T24" fmla="*/ 0 w 161"/>
                <a:gd name="T25" fmla="*/ 216 h 263"/>
                <a:gd name="T26" fmla="*/ 2 w 161"/>
                <a:gd name="T2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263">
                  <a:moveTo>
                    <a:pt x="2" y="263"/>
                  </a:moveTo>
                  <a:lnTo>
                    <a:pt x="45" y="235"/>
                  </a:lnTo>
                  <a:lnTo>
                    <a:pt x="132" y="71"/>
                  </a:lnTo>
                  <a:lnTo>
                    <a:pt x="161" y="19"/>
                  </a:lnTo>
                  <a:lnTo>
                    <a:pt x="151" y="14"/>
                  </a:lnTo>
                  <a:lnTo>
                    <a:pt x="144" y="12"/>
                  </a:lnTo>
                  <a:lnTo>
                    <a:pt x="135" y="7"/>
                  </a:lnTo>
                  <a:lnTo>
                    <a:pt x="116" y="0"/>
                  </a:lnTo>
                  <a:lnTo>
                    <a:pt x="106" y="17"/>
                  </a:lnTo>
                  <a:lnTo>
                    <a:pt x="102" y="26"/>
                  </a:lnTo>
                  <a:lnTo>
                    <a:pt x="97" y="36"/>
                  </a:lnTo>
                  <a:lnTo>
                    <a:pt x="64" y="95"/>
                  </a:lnTo>
                  <a:lnTo>
                    <a:pt x="0" y="216"/>
                  </a:lnTo>
                  <a:lnTo>
                    <a:pt x="2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22" name="Freeform 192"/>
            <p:cNvSpPr>
              <a:spLocks/>
            </p:cNvSpPr>
            <p:nvPr/>
          </p:nvSpPr>
          <p:spPr bwMode="auto">
            <a:xfrm>
              <a:off x="4214813" y="1633538"/>
              <a:ext cx="101600" cy="82550"/>
            </a:xfrm>
            <a:custGeom>
              <a:avLst/>
              <a:gdLst>
                <a:gd name="T0" fmla="*/ 19 w 64"/>
                <a:gd name="T1" fmla="*/ 0 h 52"/>
                <a:gd name="T2" fmla="*/ 0 w 64"/>
                <a:gd name="T3" fmla="*/ 33 h 52"/>
                <a:gd name="T4" fmla="*/ 33 w 64"/>
                <a:gd name="T5" fmla="*/ 47 h 52"/>
                <a:gd name="T6" fmla="*/ 42 w 64"/>
                <a:gd name="T7" fmla="*/ 52 h 52"/>
                <a:gd name="T8" fmla="*/ 45 w 64"/>
                <a:gd name="T9" fmla="*/ 52 h 52"/>
                <a:gd name="T10" fmla="*/ 47 w 64"/>
                <a:gd name="T11" fmla="*/ 50 h 52"/>
                <a:gd name="T12" fmla="*/ 52 w 64"/>
                <a:gd name="T13" fmla="*/ 40 h 52"/>
                <a:gd name="T14" fmla="*/ 64 w 64"/>
                <a:gd name="T15" fmla="*/ 19 h 52"/>
                <a:gd name="T16" fmla="*/ 19 w 64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2">
                  <a:moveTo>
                    <a:pt x="19" y="0"/>
                  </a:moveTo>
                  <a:lnTo>
                    <a:pt x="0" y="33"/>
                  </a:lnTo>
                  <a:lnTo>
                    <a:pt x="33" y="47"/>
                  </a:lnTo>
                  <a:lnTo>
                    <a:pt x="42" y="52"/>
                  </a:lnTo>
                  <a:lnTo>
                    <a:pt x="45" y="52"/>
                  </a:lnTo>
                  <a:lnTo>
                    <a:pt x="47" y="50"/>
                  </a:lnTo>
                  <a:lnTo>
                    <a:pt x="52" y="40"/>
                  </a:lnTo>
                  <a:lnTo>
                    <a:pt x="64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123" name="原创设计师QQ598969553      _44"/>
          <p:cNvSpPr>
            <a:spLocks noEditPoints="1"/>
          </p:cNvSpPr>
          <p:nvPr/>
        </p:nvSpPr>
        <p:spPr bwMode="auto">
          <a:xfrm>
            <a:off x="2925763" y="3905250"/>
            <a:ext cx="195262" cy="192088"/>
          </a:xfrm>
          <a:custGeom>
            <a:avLst/>
            <a:gdLst>
              <a:gd name="T0" fmla="*/ 75 w 111"/>
              <a:gd name="T1" fmla="*/ 0 h 110"/>
              <a:gd name="T2" fmla="*/ 80 w 111"/>
              <a:gd name="T3" fmla="*/ 0 h 110"/>
              <a:gd name="T4" fmla="*/ 97 w 111"/>
              <a:gd name="T5" fmla="*/ 43 h 110"/>
              <a:gd name="T6" fmla="*/ 66 w 111"/>
              <a:gd name="T7" fmla="*/ 49 h 110"/>
              <a:gd name="T8" fmla="*/ 59 w 111"/>
              <a:gd name="T9" fmla="*/ 55 h 110"/>
              <a:gd name="T10" fmla="*/ 39 w 111"/>
              <a:gd name="T11" fmla="*/ 75 h 110"/>
              <a:gd name="T12" fmla="*/ 48 w 111"/>
              <a:gd name="T13" fmla="*/ 85 h 110"/>
              <a:gd name="T14" fmla="*/ 44 w 111"/>
              <a:gd name="T15" fmla="*/ 91 h 110"/>
              <a:gd name="T16" fmla="*/ 39 w 111"/>
              <a:gd name="T17" fmla="*/ 94 h 110"/>
              <a:gd name="T18" fmla="*/ 29 w 111"/>
              <a:gd name="T19" fmla="*/ 85 h 110"/>
              <a:gd name="T20" fmla="*/ 23 w 111"/>
              <a:gd name="T21" fmla="*/ 90 h 110"/>
              <a:gd name="T22" fmla="*/ 32 w 111"/>
              <a:gd name="T23" fmla="*/ 101 h 110"/>
              <a:gd name="T24" fmla="*/ 29 w 111"/>
              <a:gd name="T25" fmla="*/ 106 h 110"/>
              <a:gd name="T26" fmla="*/ 23 w 111"/>
              <a:gd name="T27" fmla="*/ 110 h 110"/>
              <a:gd name="T28" fmla="*/ 15 w 111"/>
              <a:gd name="T29" fmla="*/ 103 h 110"/>
              <a:gd name="T30" fmla="*/ 13 w 111"/>
              <a:gd name="T31" fmla="*/ 101 h 110"/>
              <a:gd name="T32" fmla="*/ 9 w 111"/>
              <a:gd name="T33" fmla="*/ 103 h 110"/>
              <a:gd name="T34" fmla="*/ 0 w 111"/>
              <a:gd name="T35" fmla="*/ 97 h 110"/>
              <a:gd name="T36" fmla="*/ 0 w 111"/>
              <a:gd name="T37" fmla="*/ 95 h 110"/>
              <a:gd name="T38" fmla="*/ 8 w 111"/>
              <a:gd name="T39" fmla="*/ 85 h 110"/>
              <a:gd name="T40" fmla="*/ 55 w 111"/>
              <a:gd name="T41" fmla="*/ 38 h 110"/>
              <a:gd name="T42" fmla="*/ 52 w 111"/>
              <a:gd name="T43" fmla="*/ 28 h 110"/>
              <a:gd name="T44" fmla="*/ 75 w 111"/>
              <a:gd name="T45" fmla="*/ 0 h 110"/>
              <a:gd name="T46" fmla="*/ 67 w 111"/>
              <a:gd name="T47" fmla="*/ 26 h 110"/>
              <a:gd name="T48" fmla="*/ 88 w 111"/>
              <a:gd name="T49" fmla="*/ 31 h 110"/>
              <a:gd name="T50" fmla="*/ 76 w 111"/>
              <a:gd name="T51" fmla="*/ 15 h 110"/>
              <a:gd name="T52" fmla="*/ 67 w 111"/>
              <a:gd name="T53" fmla="*/ 2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1" h="110">
                <a:moveTo>
                  <a:pt x="75" y="0"/>
                </a:moveTo>
                <a:cubicBezTo>
                  <a:pt x="77" y="0"/>
                  <a:pt x="79" y="0"/>
                  <a:pt x="80" y="0"/>
                </a:cubicBezTo>
                <a:cubicBezTo>
                  <a:pt x="100" y="1"/>
                  <a:pt x="111" y="28"/>
                  <a:pt x="97" y="43"/>
                </a:cubicBezTo>
                <a:cubicBezTo>
                  <a:pt x="91" y="50"/>
                  <a:pt x="77" y="55"/>
                  <a:pt x="66" y="49"/>
                </a:cubicBezTo>
                <a:cubicBezTo>
                  <a:pt x="63" y="50"/>
                  <a:pt x="61" y="52"/>
                  <a:pt x="59" y="55"/>
                </a:cubicBezTo>
                <a:cubicBezTo>
                  <a:pt x="53" y="61"/>
                  <a:pt x="46" y="68"/>
                  <a:pt x="39" y="75"/>
                </a:cubicBezTo>
                <a:cubicBezTo>
                  <a:pt x="40" y="78"/>
                  <a:pt x="48" y="81"/>
                  <a:pt x="48" y="85"/>
                </a:cubicBezTo>
                <a:cubicBezTo>
                  <a:pt x="48" y="88"/>
                  <a:pt x="44" y="91"/>
                  <a:pt x="44" y="91"/>
                </a:cubicBezTo>
                <a:cubicBezTo>
                  <a:pt x="44" y="91"/>
                  <a:pt x="41" y="94"/>
                  <a:pt x="39" y="94"/>
                </a:cubicBezTo>
                <a:cubicBezTo>
                  <a:pt x="35" y="94"/>
                  <a:pt x="32" y="87"/>
                  <a:pt x="29" y="85"/>
                </a:cubicBezTo>
                <a:cubicBezTo>
                  <a:pt x="27" y="87"/>
                  <a:pt x="25" y="89"/>
                  <a:pt x="23" y="90"/>
                </a:cubicBezTo>
                <a:cubicBezTo>
                  <a:pt x="25" y="94"/>
                  <a:pt x="32" y="96"/>
                  <a:pt x="32" y="101"/>
                </a:cubicBezTo>
                <a:cubicBezTo>
                  <a:pt x="32" y="103"/>
                  <a:pt x="29" y="106"/>
                  <a:pt x="29" y="106"/>
                </a:cubicBezTo>
                <a:cubicBezTo>
                  <a:pt x="29" y="106"/>
                  <a:pt x="26" y="110"/>
                  <a:pt x="23" y="110"/>
                </a:cubicBezTo>
                <a:cubicBezTo>
                  <a:pt x="20" y="110"/>
                  <a:pt x="15" y="103"/>
                  <a:pt x="15" y="103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13" y="101"/>
                  <a:pt x="10" y="103"/>
                  <a:pt x="9" y="103"/>
                </a:cubicBezTo>
                <a:cubicBezTo>
                  <a:pt x="4" y="104"/>
                  <a:pt x="1" y="100"/>
                  <a:pt x="0" y="97"/>
                </a:cubicBezTo>
                <a:cubicBezTo>
                  <a:pt x="0" y="96"/>
                  <a:pt x="0" y="95"/>
                  <a:pt x="0" y="95"/>
                </a:cubicBezTo>
                <a:cubicBezTo>
                  <a:pt x="2" y="91"/>
                  <a:pt x="5" y="88"/>
                  <a:pt x="8" y="85"/>
                </a:cubicBezTo>
                <a:cubicBezTo>
                  <a:pt x="24" y="69"/>
                  <a:pt x="40" y="53"/>
                  <a:pt x="55" y="38"/>
                </a:cubicBezTo>
                <a:cubicBezTo>
                  <a:pt x="54" y="35"/>
                  <a:pt x="53" y="32"/>
                  <a:pt x="52" y="28"/>
                </a:cubicBezTo>
                <a:cubicBezTo>
                  <a:pt x="51" y="12"/>
                  <a:pt x="62" y="3"/>
                  <a:pt x="75" y="0"/>
                </a:cubicBezTo>
                <a:close/>
                <a:moveTo>
                  <a:pt x="67" y="26"/>
                </a:moveTo>
                <a:cubicBezTo>
                  <a:pt x="67" y="38"/>
                  <a:pt x="83" y="40"/>
                  <a:pt x="88" y="31"/>
                </a:cubicBezTo>
                <a:cubicBezTo>
                  <a:pt x="92" y="22"/>
                  <a:pt x="84" y="14"/>
                  <a:pt x="76" y="15"/>
                </a:cubicBezTo>
                <a:cubicBezTo>
                  <a:pt x="71" y="16"/>
                  <a:pt x="67" y="20"/>
                  <a:pt x="67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124" name="原创设计师QQ598969553      _45"/>
          <p:cNvSpPr>
            <a:spLocks noEditPoints="1"/>
          </p:cNvSpPr>
          <p:nvPr/>
        </p:nvSpPr>
        <p:spPr bwMode="auto">
          <a:xfrm>
            <a:off x="720725" y="2922588"/>
            <a:ext cx="223838" cy="177800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grpSp>
        <p:nvGrpSpPr>
          <p:cNvPr id="125" name="原创设计师QQ598969553      _46"/>
          <p:cNvGrpSpPr/>
          <p:nvPr/>
        </p:nvGrpSpPr>
        <p:grpSpPr>
          <a:xfrm>
            <a:off x="1341419" y="1959793"/>
            <a:ext cx="224163" cy="225642"/>
            <a:chOff x="4751388" y="877888"/>
            <a:chExt cx="481013" cy="484187"/>
          </a:xfrm>
          <a:solidFill>
            <a:schemeClr val="accent2"/>
          </a:solidFill>
        </p:grpSpPr>
        <p:sp>
          <p:nvSpPr>
            <p:cNvPr id="126" name="Oval 195"/>
            <p:cNvSpPr>
              <a:spLocks noChangeArrowheads="1"/>
            </p:cNvSpPr>
            <p:nvPr/>
          </p:nvSpPr>
          <p:spPr bwMode="auto">
            <a:xfrm>
              <a:off x="4830763" y="960438"/>
              <a:ext cx="323850" cy="3190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27" name="Rectangle 196"/>
            <p:cNvSpPr>
              <a:spLocks noChangeArrowheads="1"/>
            </p:cNvSpPr>
            <p:nvPr/>
          </p:nvSpPr>
          <p:spPr bwMode="auto">
            <a:xfrm>
              <a:off x="4973638" y="877888"/>
              <a:ext cx="4127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28" name="Rectangle 197"/>
            <p:cNvSpPr>
              <a:spLocks noChangeArrowheads="1"/>
            </p:cNvSpPr>
            <p:nvPr/>
          </p:nvSpPr>
          <p:spPr bwMode="auto">
            <a:xfrm>
              <a:off x="5176838" y="1100138"/>
              <a:ext cx="55563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29" name="Rectangle 198"/>
            <p:cNvSpPr>
              <a:spLocks noChangeArrowheads="1"/>
            </p:cNvSpPr>
            <p:nvPr/>
          </p:nvSpPr>
          <p:spPr bwMode="auto">
            <a:xfrm>
              <a:off x="4973638" y="1303338"/>
              <a:ext cx="41275" cy="58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0" name="Rectangle 199"/>
            <p:cNvSpPr>
              <a:spLocks noChangeArrowheads="1"/>
            </p:cNvSpPr>
            <p:nvPr/>
          </p:nvSpPr>
          <p:spPr bwMode="auto">
            <a:xfrm>
              <a:off x="4751388" y="1100138"/>
              <a:ext cx="57150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1" name="Freeform 200"/>
            <p:cNvSpPr>
              <a:spLocks/>
            </p:cNvSpPr>
            <p:nvPr/>
          </p:nvSpPr>
          <p:spPr bwMode="auto">
            <a:xfrm>
              <a:off x="5108576" y="935038"/>
              <a:ext cx="68263" cy="71437"/>
            </a:xfrm>
            <a:custGeom>
              <a:avLst/>
              <a:gdLst>
                <a:gd name="T0" fmla="*/ 43 w 43"/>
                <a:gd name="T1" fmla="*/ 18 h 45"/>
                <a:gd name="T2" fmla="*/ 19 w 43"/>
                <a:gd name="T3" fmla="*/ 45 h 45"/>
                <a:gd name="T4" fmla="*/ 0 w 43"/>
                <a:gd name="T5" fmla="*/ 26 h 45"/>
                <a:gd name="T6" fmla="*/ 26 w 43"/>
                <a:gd name="T7" fmla="*/ 0 h 45"/>
                <a:gd name="T8" fmla="*/ 43 w 43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43" y="18"/>
                  </a:moveTo>
                  <a:lnTo>
                    <a:pt x="19" y="45"/>
                  </a:lnTo>
                  <a:lnTo>
                    <a:pt x="0" y="26"/>
                  </a:lnTo>
                  <a:lnTo>
                    <a:pt x="26" y="0"/>
                  </a:lnTo>
                  <a:lnTo>
                    <a:pt x="4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2" name="Freeform 201"/>
            <p:cNvSpPr>
              <a:spLocks/>
            </p:cNvSpPr>
            <p:nvPr/>
          </p:nvSpPr>
          <p:spPr bwMode="auto">
            <a:xfrm>
              <a:off x="5108576" y="1235075"/>
              <a:ext cx="68263" cy="71437"/>
            </a:xfrm>
            <a:custGeom>
              <a:avLst/>
              <a:gdLst>
                <a:gd name="T0" fmla="*/ 19 w 43"/>
                <a:gd name="T1" fmla="*/ 0 h 45"/>
                <a:gd name="T2" fmla="*/ 43 w 43"/>
                <a:gd name="T3" fmla="*/ 26 h 45"/>
                <a:gd name="T4" fmla="*/ 26 w 43"/>
                <a:gd name="T5" fmla="*/ 45 h 45"/>
                <a:gd name="T6" fmla="*/ 0 w 43"/>
                <a:gd name="T7" fmla="*/ 19 h 45"/>
                <a:gd name="T8" fmla="*/ 19 w 4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5">
                  <a:moveTo>
                    <a:pt x="19" y="0"/>
                  </a:moveTo>
                  <a:lnTo>
                    <a:pt x="43" y="26"/>
                  </a:lnTo>
                  <a:lnTo>
                    <a:pt x="26" y="45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3" name="Freeform 202"/>
            <p:cNvSpPr>
              <a:spLocks/>
            </p:cNvSpPr>
            <p:nvPr/>
          </p:nvSpPr>
          <p:spPr bwMode="auto">
            <a:xfrm>
              <a:off x="4808538" y="1235075"/>
              <a:ext cx="66675" cy="71437"/>
            </a:xfrm>
            <a:custGeom>
              <a:avLst/>
              <a:gdLst>
                <a:gd name="T0" fmla="*/ 26 w 42"/>
                <a:gd name="T1" fmla="*/ 0 h 45"/>
                <a:gd name="T2" fmla="*/ 42 w 42"/>
                <a:gd name="T3" fmla="*/ 19 h 45"/>
                <a:gd name="T4" fmla="*/ 19 w 42"/>
                <a:gd name="T5" fmla="*/ 45 h 45"/>
                <a:gd name="T6" fmla="*/ 0 w 42"/>
                <a:gd name="T7" fmla="*/ 26 h 45"/>
                <a:gd name="T8" fmla="*/ 26 w 4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26" y="0"/>
                  </a:moveTo>
                  <a:lnTo>
                    <a:pt x="42" y="19"/>
                  </a:lnTo>
                  <a:lnTo>
                    <a:pt x="19" y="45"/>
                  </a:lnTo>
                  <a:lnTo>
                    <a:pt x="0" y="26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4" name="Freeform 203"/>
            <p:cNvSpPr>
              <a:spLocks/>
            </p:cNvSpPr>
            <p:nvPr/>
          </p:nvSpPr>
          <p:spPr bwMode="auto">
            <a:xfrm>
              <a:off x="4808538" y="935038"/>
              <a:ext cx="66675" cy="71437"/>
            </a:xfrm>
            <a:custGeom>
              <a:avLst/>
              <a:gdLst>
                <a:gd name="T0" fmla="*/ 42 w 42"/>
                <a:gd name="T1" fmla="*/ 26 h 45"/>
                <a:gd name="T2" fmla="*/ 26 w 42"/>
                <a:gd name="T3" fmla="*/ 45 h 45"/>
                <a:gd name="T4" fmla="*/ 0 w 42"/>
                <a:gd name="T5" fmla="*/ 18 h 45"/>
                <a:gd name="T6" fmla="*/ 19 w 42"/>
                <a:gd name="T7" fmla="*/ 0 h 45"/>
                <a:gd name="T8" fmla="*/ 42 w 42"/>
                <a:gd name="T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5">
                  <a:moveTo>
                    <a:pt x="42" y="26"/>
                  </a:moveTo>
                  <a:lnTo>
                    <a:pt x="26" y="45"/>
                  </a:lnTo>
                  <a:lnTo>
                    <a:pt x="0" y="18"/>
                  </a:lnTo>
                  <a:lnTo>
                    <a:pt x="19" y="0"/>
                  </a:ln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5" name="Freeform 204"/>
            <p:cNvSpPr>
              <a:spLocks/>
            </p:cNvSpPr>
            <p:nvPr/>
          </p:nvSpPr>
          <p:spPr bwMode="auto">
            <a:xfrm>
              <a:off x="5045076" y="889000"/>
              <a:ext cx="60325" cy="68262"/>
            </a:xfrm>
            <a:custGeom>
              <a:avLst/>
              <a:gdLst>
                <a:gd name="T0" fmla="*/ 38 w 38"/>
                <a:gd name="T1" fmla="*/ 10 h 43"/>
                <a:gd name="T2" fmla="*/ 24 w 38"/>
                <a:gd name="T3" fmla="*/ 43 h 43"/>
                <a:gd name="T4" fmla="*/ 0 w 38"/>
                <a:gd name="T5" fmla="*/ 33 h 43"/>
                <a:gd name="T6" fmla="*/ 12 w 38"/>
                <a:gd name="T7" fmla="*/ 0 h 43"/>
                <a:gd name="T8" fmla="*/ 38 w 38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10"/>
                  </a:moveTo>
                  <a:lnTo>
                    <a:pt x="24" y="43"/>
                  </a:lnTo>
                  <a:lnTo>
                    <a:pt x="0" y="33"/>
                  </a:lnTo>
                  <a:lnTo>
                    <a:pt x="12" y="0"/>
                  </a:lnTo>
                  <a:lnTo>
                    <a:pt x="3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6" name="Freeform 205"/>
            <p:cNvSpPr>
              <a:spLocks/>
            </p:cNvSpPr>
            <p:nvPr/>
          </p:nvSpPr>
          <p:spPr bwMode="auto">
            <a:xfrm>
              <a:off x="5154613" y="1171575"/>
              <a:ext cx="71438" cy="60325"/>
            </a:xfrm>
            <a:custGeom>
              <a:avLst/>
              <a:gdLst>
                <a:gd name="T0" fmla="*/ 9 w 45"/>
                <a:gd name="T1" fmla="*/ 0 h 38"/>
                <a:gd name="T2" fmla="*/ 45 w 45"/>
                <a:gd name="T3" fmla="*/ 14 h 38"/>
                <a:gd name="T4" fmla="*/ 33 w 45"/>
                <a:gd name="T5" fmla="*/ 38 h 38"/>
                <a:gd name="T6" fmla="*/ 0 w 45"/>
                <a:gd name="T7" fmla="*/ 23 h 38"/>
                <a:gd name="T8" fmla="*/ 9 w 45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8">
                  <a:moveTo>
                    <a:pt x="9" y="0"/>
                  </a:moveTo>
                  <a:lnTo>
                    <a:pt x="45" y="14"/>
                  </a:lnTo>
                  <a:lnTo>
                    <a:pt x="33" y="38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7" name="Freeform 206"/>
            <p:cNvSpPr>
              <a:spLocks/>
            </p:cNvSpPr>
            <p:nvPr/>
          </p:nvSpPr>
          <p:spPr bwMode="auto">
            <a:xfrm>
              <a:off x="4883151" y="1284288"/>
              <a:ext cx="60325" cy="66675"/>
            </a:xfrm>
            <a:custGeom>
              <a:avLst/>
              <a:gdLst>
                <a:gd name="T0" fmla="*/ 38 w 38"/>
                <a:gd name="T1" fmla="*/ 9 h 42"/>
                <a:gd name="T2" fmla="*/ 24 w 38"/>
                <a:gd name="T3" fmla="*/ 42 h 42"/>
                <a:gd name="T4" fmla="*/ 0 w 38"/>
                <a:gd name="T5" fmla="*/ 33 h 42"/>
                <a:gd name="T6" fmla="*/ 14 w 38"/>
                <a:gd name="T7" fmla="*/ 0 h 42"/>
                <a:gd name="T8" fmla="*/ 38 w 38"/>
                <a:gd name="T9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38" y="9"/>
                  </a:moveTo>
                  <a:lnTo>
                    <a:pt x="24" y="42"/>
                  </a:lnTo>
                  <a:lnTo>
                    <a:pt x="0" y="33"/>
                  </a:lnTo>
                  <a:lnTo>
                    <a:pt x="14" y="0"/>
                  </a:lnTo>
                  <a:lnTo>
                    <a:pt x="3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8" name="Freeform 207"/>
            <p:cNvSpPr>
              <a:spLocks/>
            </p:cNvSpPr>
            <p:nvPr/>
          </p:nvSpPr>
          <p:spPr bwMode="auto">
            <a:xfrm>
              <a:off x="4762501" y="1009650"/>
              <a:ext cx="68263" cy="60325"/>
            </a:xfrm>
            <a:custGeom>
              <a:avLst/>
              <a:gdLst>
                <a:gd name="T0" fmla="*/ 34 w 43"/>
                <a:gd name="T1" fmla="*/ 38 h 38"/>
                <a:gd name="T2" fmla="*/ 0 w 43"/>
                <a:gd name="T3" fmla="*/ 24 h 38"/>
                <a:gd name="T4" fmla="*/ 10 w 43"/>
                <a:gd name="T5" fmla="*/ 0 h 38"/>
                <a:gd name="T6" fmla="*/ 43 w 43"/>
                <a:gd name="T7" fmla="*/ 14 h 38"/>
                <a:gd name="T8" fmla="*/ 34 w 43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34" y="38"/>
                  </a:moveTo>
                  <a:lnTo>
                    <a:pt x="0" y="24"/>
                  </a:lnTo>
                  <a:lnTo>
                    <a:pt x="10" y="0"/>
                  </a:lnTo>
                  <a:lnTo>
                    <a:pt x="43" y="14"/>
                  </a:lnTo>
                  <a:lnTo>
                    <a:pt x="3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39" name="Freeform 208"/>
            <p:cNvSpPr>
              <a:spLocks/>
            </p:cNvSpPr>
            <p:nvPr/>
          </p:nvSpPr>
          <p:spPr bwMode="auto">
            <a:xfrm>
              <a:off x="5154613" y="1009650"/>
              <a:ext cx="66675" cy="60325"/>
            </a:xfrm>
            <a:custGeom>
              <a:avLst/>
              <a:gdLst>
                <a:gd name="T0" fmla="*/ 0 w 42"/>
                <a:gd name="T1" fmla="*/ 14 h 38"/>
                <a:gd name="T2" fmla="*/ 33 w 42"/>
                <a:gd name="T3" fmla="*/ 0 h 38"/>
                <a:gd name="T4" fmla="*/ 42 w 42"/>
                <a:gd name="T5" fmla="*/ 24 h 38"/>
                <a:gd name="T6" fmla="*/ 9 w 42"/>
                <a:gd name="T7" fmla="*/ 38 h 38"/>
                <a:gd name="T8" fmla="*/ 0 w 42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8">
                  <a:moveTo>
                    <a:pt x="0" y="14"/>
                  </a:moveTo>
                  <a:lnTo>
                    <a:pt x="33" y="0"/>
                  </a:lnTo>
                  <a:lnTo>
                    <a:pt x="42" y="24"/>
                  </a:lnTo>
                  <a:lnTo>
                    <a:pt x="9" y="38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0" name="Freeform 209"/>
            <p:cNvSpPr>
              <a:spLocks/>
            </p:cNvSpPr>
            <p:nvPr/>
          </p:nvSpPr>
          <p:spPr bwMode="auto">
            <a:xfrm>
              <a:off x="5045076" y="1279525"/>
              <a:ext cx="60325" cy="71437"/>
            </a:xfrm>
            <a:custGeom>
              <a:avLst/>
              <a:gdLst>
                <a:gd name="T0" fmla="*/ 38 w 38"/>
                <a:gd name="T1" fmla="*/ 33 h 45"/>
                <a:gd name="T2" fmla="*/ 14 w 38"/>
                <a:gd name="T3" fmla="*/ 45 h 45"/>
                <a:gd name="T4" fmla="*/ 0 w 38"/>
                <a:gd name="T5" fmla="*/ 12 h 45"/>
                <a:gd name="T6" fmla="*/ 24 w 38"/>
                <a:gd name="T7" fmla="*/ 0 h 45"/>
                <a:gd name="T8" fmla="*/ 38 w 38"/>
                <a:gd name="T9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38" y="33"/>
                  </a:moveTo>
                  <a:lnTo>
                    <a:pt x="14" y="45"/>
                  </a:lnTo>
                  <a:lnTo>
                    <a:pt x="0" y="12"/>
                  </a:lnTo>
                  <a:lnTo>
                    <a:pt x="24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1" name="Freeform 210"/>
            <p:cNvSpPr>
              <a:spLocks/>
            </p:cNvSpPr>
            <p:nvPr/>
          </p:nvSpPr>
          <p:spPr bwMode="auto">
            <a:xfrm>
              <a:off x="4762501" y="1171575"/>
              <a:ext cx="68263" cy="60325"/>
            </a:xfrm>
            <a:custGeom>
              <a:avLst/>
              <a:gdLst>
                <a:gd name="T0" fmla="*/ 43 w 43"/>
                <a:gd name="T1" fmla="*/ 23 h 38"/>
                <a:gd name="T2" fmla="*/ 10 w 43"/>
                <a:gd name="T3" fmla="*/ 38 h 38"/>
                <a:gd name="T4" fmla="*/ 0 w 43"/>
                <a:gd name="T5" fmla="*/ 14 h 38"/>
                <a:gd name="T6" fmla="*/ 34 w 43"/>
                <a:gd name="T7" fmla="*/ 0 h 38"/>
                <a:gd name="T8" fmla="*/ 43 w 43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43" y="23"/>
                  </a:moveTo>
                  <a:lnTo>
                    <a:pt x="10" y="38"/>
                  </a:lnTo>
                  <a:lnTo>
                    <a:pt x="0" y="14"/>
                  </a:lnTo>
                  <a:lnTo>
                    <a:pt x="34" y="0"/>
                  </a:lnTo>
                  <a:lnTo>
                    <a:pt x="43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142" name="Freeform 211"/>
            <p:cNvSpPr>
              <a:spLocks/>
            </p:cNvSpPr>
            <p:nvPr/>
          </p:nvSpPr>
          <p:spPr bwMode="auto">
            <a:xfrm>
              <a:off x="4879976" y="889000"/>
              <a:ext cx="60325" cy="68262"/>
            </a:xfrm>
            <a:custGeom>
              <a:avLst/>
              <a:gdLst>
                <a:gd name="T0" fmla="*/ 38 w 38"/>
                <a:gd name="T1" fmla="*/ 33 h 43"/>
                <a:gd name="T2" fmla="*/ 14 w 38"/>
                <a:gd name="T3" fmla="*/ 43 h 43"/>
                <a:gd name="T4" fmla="*/ 0 w 38"/>
                <a:gd name="T5" fmla="*/ 10 h 43"/>
                <a:gd name="T6" fmla="*/ 23 w 38"/>
                <a:gd name="T7" fmla="*/ 0 h 43"/>
                <a:gd name="T8" fmla="*/ 38 w 38"/>
                <a:gd name="T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33"/>
                  </a:moveTo>
                  <a:lnTo>
                    <a:pt x="14" y="43"/>
                  </a:lnTo>
                  <a:lnTo>
                    <a:pt x="0" y="10"/>
                  </a:lnTo>
                  <a:lnTo>
                    <a:pt x="23" y="0"/>
                  </a:ln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sp>
        <p:nvSpPr>
          <p:cNvPr id="143" name="原创设计师QQ598969553      _47"/>
          <p:cNvSpPr>
            <a:spLocks/>
          </p:cNvSpPr>
          <p:nvPr/>
        </p:nvSpPr>
        <p:spPr bwMode="auto">
          <a:xfrm>
            <a:off x="3362325" y="2854325"/>
            <a:ext cx="52388" cy="53975"/>
          </a:xfrm>
          <a:custGeom>
            <a:avLst/>
            <a:gdLst>
              <a:gd name="T0" fmla="*/ 27 w 30"/>
              <a:gd name="T1" fmla="*/ 25 h 31"/>
              <a:gd name="T2" fmla="*/ 7 w 30"/>
              <a:gd name="T3" fmla="*/ 1 h 31"/>
              <a:gd name="T4" fmla="*/ 7 w 30"/>
              <a:gd name="T5" fmla="*/ 12 h 31"/>
              <a:gd name="T6" fmla="*/ 17 w 30"/>
              <a:gd name="T7" fmla="*/ 22 h 31"/>
              <a:gd name="T8" fmla="*/ 27 w 30"/>
              <a:gd name="T9" fmla="*/ 2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1">
                <a:moveTo>
                  <a:pt x="27" y="25"/>
                </a:moveTo>
                <a:cubicBezTo>
                  <a:pt x="30" y="12"/>
                  <a:pt x="20" y="0"/>
                  <a:pt x="7" y="1"/>
                </a:cubicBezTo>
                <a:cubicBezTo>
                  <a:pt x="0" y="2"/>
                  <a:pt x="0" y="12"/>
                  <a:pt x="7" y="12"/>
                </a:cubicBezTo>
                <a:cubicBezTo>
                  <a:pt x="13" y="11"/>
                  <a:pt x="18" y="15"/>
                  <a:pt x="17" y="22"/>
                </a:cubicBezTo>
                <a:cubicBezTo>
                  <a:pt x="16" y="29"/>
                  <a:pt x="26" y="31"/>
                  <a:pt x="27" y="2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144" name="原创设计师QQ598969553      _48"/>
          <p:cNvSpPr>
            <a:spLocks/>
          </p:cNvSpPr>
          <p:nvPr/>
        </p:nvSpPr>
        <p:spPr bwMode="auto">
          <a:xfrm>
            <a:off x="3314700" y="2905125"/>
            <a:ext cx="188913" cy="152400"/>
          </a:xfrm>
          <a:custGeom>
            <a:avLst/>
            <a:gdLst>
              <a:gd name="T0" fmla="*/ 3 w 108"/>
              <a:gd name="T1" fmla="*/ 15 h 87"/>
              <a:gd name="T2" fmla="*/ 2 w 108"/>
              <a:gd name="T3" fmla="*/ 41 h 87"/>
              <a:gd name="T4" fmla="*/ 31 w 108"/>
              <a:gd name="T5" fmla="*/ 87 h 87"/>
              <a:gd name="T6" fmla="*/ 35 w 108"/>
              <a:gd name="T7" fmla="*/ 87 h 87"/>
              <a:gd name="T8" fmla="*/ 50 w 108"/>
              <a:gd name="T9" fmla="*/ 82 h 87"/>
              <a:gd name="T10" fmla="*/ 64 w 108"/>
              <a:gd name="T11" fmla="*/ 87 h 87"/>
              <a:gd name="T12" fmla="*/ 94 w 108"/>
              <a:gd name="T13" fmla="*/ 10 h 87"/>
              <a:gd name="T14" fmla="*/ 91 w 108"/>
              <a:gd name="T15" fmla="*/ 7 h 87"/>
              <a:gd name="T16" fmla="*/ 70 w 108"/>
              <a:gd name="T17" fmla="*/ 0 h 87"/>
              <a:gd name="T18" fmla="*/ 50 w 108"/>
              <a:gd name="T19" fmla="*/ 4 h 87"/>
              <a:gd name="T20" fmla="*/ 50 w 108"/>
              <a:gd name="T21" fmla="*/ 4 h 87"/>
              <a:gd name="T22" fmla="*/ 45 w 108"/>
              <a:gd name="T23" fmla="*/ 2 h 87"/>
              <a:gd name="T24" fmla="*/ 31 w 108"/>
              <a:gd name="T25" fmla="*/ 0 h 87"/>
              <a:gd name="T26" fmla="*/ 30 w 108"/>
              <a:gd name="T27" fmla="*/ 0 h 87"/>
              <a:gd name="T28" fmla="*/ 3 w 108"/>
              <a:gd name="T29" fmla="*/ 1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" h="87">
                <a:moveTo>
                  <a:pt x="3" y="15"/>
                </a:moveTo>
                <a:cubicBezTo>
                  <a:pt x="0" y="23"/>
                  <a:pt x="1" y="33"/>
                  <a:pt x="2" y="41"/>
                </a:cubicBezTo>
                <a:cubicBezTo>
                  <a:pt x="5" y="57"/>
                  <a:pt x="13" y="82"/>
                  <a:pt x="31" y="87"/>
                </a:cubicBezTo>
                <a:cubicBezTo>
                  <a:pt x="32" y="87"/>
                  <a:pt x="34" y="87"/>
                  <a:pt x="35" y="87"/>
                </a:cubicBezTo>
                <a:cubicBezTo>
                  <a:pt x="40" y="87"/>
                  <a:pt x="45" y="85"/>
                  <a:pt x="50" y="82"/>
                </a:cubicBezTo>
                <a:cubicBezTo>
                  <a:pt x="54" y="86"/>
                  <a:pt x="59" y="87"/>
                  <a:pt x="64" y="87"/>
                </a:cubicBezTo>
                <a:cubicBezTo>
                  <a:pt x="90" y="87"/>
                  <a:pt x="108" y="29"/>
                  <a:pt x="94" y="10"/>
                </a:cubicBezTo>
                <a:cubicBezTo>
                  <a:pt x="93" y="9"/>
                  <a:pt x="92" y="8"/>
                  <a:pt x="91" y="7"/>
                </a:cubicBezTo>
                <a:cubicBezTo>
                  <a:pt x="86" y="2"/>
                  <a:pt x="78" y="0"/>
                  <a:pt x="70" y="0"/>
                </a:cubicBezTo>
                <a:cubicBezTo>
                  <a:pt x="63" y="0"/>
                  <a:pt x="55" y="2"/>
                  <a:pt x="50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5" y="3"/>
                  <a:pt x="45" y="2"/>
                </a:cubicBezTo>
                <a:cubicBezTo>
                  <a:pt x="40" y="1"/>
                  <a:pt x="36" y="0"/>
                  <a:pt x="31" y="0"/>
                </a:cubicBezTo>
                <a:cubicBezTo>
                  <a:pt x="31" y="0"/>
                  <a:pt x="30" y="0"/>
                  <a:pt x="30" y="0"/>
                </a:cubicBezTo>
                <a:cubicBezTo>
                  <a:pt x="19" y="0"/>
                  <a:pt x="7" y="4"/>
                  <a:pt x="3" y="1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3">
              <a:latin typeface="+mn-lt"/>
              <a:ea typeface="+mn-ea"/>
            </a:endParaRPr>
          </a:p>
        </p:txBody>
      </p:sp>
      <p:sp>
        <p:nvSpPr>
          <p:cNvPr id="145" name="原创设计师QQ598969553      _49"/>
          <p:cNvSpPr>
            <a:spLocks noEditPoints="1"/>
          </p:cNvSpPr>
          <p:nvPr/>
        </p:nvSpPr>
        <p:spPr bwMode="auto">
          <a:xfrm>
            <a:off x="1511300" y="3836988"/>
            <a:ext cx="1227138" cy="1306512"/>
          </a:xfrm>
          <a:custGeom>
            <a:avLst/>
            <a:gdLst>
              <a:gd name="T0" fmla="*/ 2147483646 w 957"/>
              <a:gd name="T1" fmla="*/ 2147483646 h 1020"/>
              <a:gd name="T2" fmla="*/ 2147483646 w 957"/>
              <a:gd name="T3" fmla="*/ 2147483646 h 1020"/>
              <a:gd name="T4" fmla="*/ 2147483646 w 957"/>
              <a:gd name="T5" fmla="*/ 2147483646 h 1020"/>
              <a:gd name="T6" fmla="*/ 2147483646 w 957"/>
              <a:gd name="T7" fmla="*/ 2147483646 h 1020"/>
              <a:gd name="T8" fmla="*/ 2147483646 w 957"/>
              <a:gd name="T9" fmla="*/ 2147483646 h 1020"/>
              <a:gd name="T10" fmla="*/ 2147483646 w 957"/>
              <a:gd name="T11" fmla="*/ 2147483646 h 1020"/>
              <a:gd name="T12" fmla="*/ 2147483646 w 957"/>
              <a:gd name="T13" fmla="*/ 2147483646 h 1020"/>
              <a:gd name="T14" fmla="*/ 2147483646 w 957"/>
              <a:gd name="T15" fmla="*/ 2147483646 h 1020"/>
              <a:gd name="T16" fmla="*/ 2147483646 w 957"/>
              <a:gd name="T17" fmla="*/ 2147483646 h 1020"/>
              <a:gd name="T18" fmla="*/ 2147483646 w 957"/>
              <a:gd name="T19" fmla="*/ 2147483646 h 1020"/>
              <a:gd name="T20" fmla="*/ 2147483646 w 957"/>
              <a:gd name="T21" fmla="*/ 2147483646 h 1020"/>
              <a:gd name="T22" fmla="*/ 2147483646 w 957"/>
              <a:gd name="T23" fmla="*/ 2147483646 h 1020"/>
              <a:gd name="T24" fmla="*/ 2147483646 w 957"/>
              <a:gd name="T25" fmla="*/ 2147483646 h 1020"/>
              <a:gd name="T26" fmla="*/ 2147483646 w 957"/>
              <a:gd name="T27" fmla="*/ 2147483646 h 1020"/>
              <a:gd name="T28" fmla="*/ 2147483646 w 957"/>
              <a:gd name="T29" fmla="*/ 2147483646 h 1020"/>
              <a:gd name="T30" fmla="*/ 2147483646 w 957"/>
              <a:gd name="T31" fmla="*/ 2147483646 h 1020"/>
              <a:gd name="T32" fmla="*/ 2147483646 w 957"/>
              <a:gd name="T33" fmla="*/ 2147483646 h 1020"/>
              <a:gd name="T34" fmla="*/ 2147483646 w 957"/>
              <a:gd name="T35" fmla="*/ 2147483646 h 1020"/>
              <a:gd name="T36" fmla="*/ 2147483646 w 957"/>
              <a:gd name="T37" fmla="*/ 2147483646 h 1020"/>
              <a:gd name="T38" fmla="*/ 2147483646 w 957"/>
              <a:gd name="T39" fmla="*/ 2147483646 h 1020"/>
              <a:gd name="T40" fmla="*/ 2147483646 w 957"/>
              <a:gd name="T41" fmla="*/ 2147483646 h 1020"/>
              <a:gd name="T42" fmla="*/ 2147483646 w 957"/>
              <a:gd name="T43" fmla="*/ 2147483646 h 1020"/>
              <a:gd name="T44" fmla="*/ 2147483646 w 957"/>
              <a:gd name="T45" fmla="*/ 2147483646 h 1020"/>
              <a:gd name="T46" fmla="*/ 2147483646 w 957"/>
              <a:gd name="T47" fmla="*/ 2147483646 h 1020"/>
              <a:gd name="T48" fmla="*/ 2147483646 w 957"/>
              <a:gd name="T49" fmla="*/ 2147483646 h 1020"/>
              <a:gd name="T50" fmla="*/ 2147483646 w 957"/>
              <a:gd name="T51" fmla="*/ 2147483646 h 1020"/>
              <a:gd name="T52" fmla="*/ 2147483646 w 957"/>
              <a:gd name="T53" fmla="*/ 2147483646 h 1020"/>
              <a:gd name="T54" fmla="*/ 2147483646 w 957"/>
              <a:gd name="T55" fmla="*/ 2147483646 h 1020"/>
              <a:gd name="T56" fmla="*/ 2147483646 w 957"/>
              <a:gd name="T57" fmla="*/ 2147483646 h 1020"/>
              <a:gd name="T58" fmla="*/ 2147483646 w 957"/>
              <a:gd name="T59" fmla="*/ 2147483646 h 1020"/>
              <a:gd name="T60" fmla="*/ 2147483646 w 957"/>
              <a:gd name="T61" fmla="*/ 2147483646 h 1020"/>
              <a:gd name="T62" fmla="*/ 2147483646 w 957"/>
              <a:gd name="T63" fmla="*/ 2147483646 h 1020"/>
              <a:gd name="T64" fmla="*/ 2147483646 w 957"/>
              <a:gd name="T65" fmla="*/ 2147483646 h 1020"/>
              <a:gd name="T66" fmla="*/ 2147483646 w 957"/>
              <a:gd name="T67" fmla="*/ 2147483646 h 1020"/>
              <a:gd name="T68" fmla="*/ 2147483646 w 957"/>
              <a:gd name="T69" fmla="*/ 2147483646 h 1020"/>
              <a:gd name="T70" fmla="*/ 2147483646 w 957"/>
              <a:gd name="T71" fmla="*/ 2147483646 h 1020"/>
              <a:gd name="T72" fmla="*/ 2147483646 w 957"/>
              <a:gd name="T73" fmla="*/ 2147483646 h 1020"/>
              <a:gd name="T74" fmla="*/ 2147483646 w 957"/>
              <a:gd name="T75" fmla="*/ 2147483646 h 1020"/>
              <a:gd name="T76" fmla="*/ 2147483646 w 957"/>
              <a:gd name="T77" fmla="*/ 2147483646 h 1020"/>
              <a:gd name="T78" fmla="*/ 2147483646 w 957"/>
              <a:gd name="T79" fmla="*/ 2147483646 h 1020"/>
              <a:gd name="T80" fmla="*/ 2147483646 w 957"/>
              <a:gd name="T81" fmla="*/ 2147483646 h 1020"/>
              <a:gd name="T82" fmla="*/ 2147483646 w 957"/>
              <a:gd name="T83" fmla="*/ 2147483646 h 1020"/>
              <a:gd name="T84" fmla="*/ 2147483646 w 957"/>
              <a:gd name="T85" fmla="*/ 2147483646 h 1020"/>
              <a:gd name="T86" fmla="*/ 2147483646 w 957"/>
              <a:gd name="T87" fmla="*/ 2147483646 h 1020"/>
              <a:gd name="T88" fmla="*/ 2147483646 w 957"/>
              <a:gd name="T89" fmla="*/ 2147483646 h 1020"/>
              <a:gd name="T90" fmla="*/ 2147483646 w 957"/>
              <a:gd name="T91" fmla="*/ 2147483646 h 1020"/>
              <a:gd name="T92" fmla="*/ 2147483646 w 957"/>
              <a:gd name="T93" fmla="*/ 2147483646 h 1020"/>
              <a:gd name="T94" fmla="*/ 2147483646 w 957"/>
              <a:gd name="T95" fmla="*/ 2147483646 h 1020"/>
              <a:gd name="T96" fmla="*/ 2147483646 w 957"/>
              <a:gd name="T97" fmla="*/ 2147483646 h 1020"/>
              <a:gd name="T98" fmla="*/ 2147483646 w 957"/>
              <a:gd name="T99" fmla="*/ 2147483646 h 1020"/>
              <a:gd name="T100" fmla="*/ 2147483646 w 957"/>
              <a:gd name="T101" fmla="*/ 2147483646 h 1020"/>
              <a:gd name="T102" fmla="*/ 2147483646 w 957"/>
              <a:gd name="T103" fmla="*/ 2147483646 h 1020"/>
              <a:gd name="T104" fmla="*/ 2147483646 w 957"/>
              <a:gd name="T105" fmla="*/ 2147483646 h 1020"/>
              <a:gd name="T106" fmla="*/ 2147483646 w 957"/>
              <a:gd name="T107" fmla="*/ 2147483646 h 1020"/>
              <a:gd name="T108" fmla="*/ 2147483646 w 957"/>
              <a:gd name="T109" fmla="*/ 2147483646 h 1020"/>
              <a:gd name="T110" fmla="*/ 2147483646 w 957"/>
              <a:gd name="T111" fmla="*/ 2147483646 h 1020"/>
              <a:gd name="T112" fmla="*/ 2147483646 w 957"/>
              <a:gd name="T113" fmla="*/ 2147483646 h 102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1195008" y="4101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为什么要迁移样本？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234319" y="1641482"/>
            <a:ext cx="4301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有监督学习：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每个样本都需要人工贴标签</a:t>
            </a:r>
            <a:endParaRPr lang="en-US" altLang="zh-CN" sz="2400" dirty="0" smtClean="0"/>
          </a:p>
          <a:p>
            <a:r>
              <a:rPr lang="zh-CN" altLang="en-US" sz="2400" dirty="0" smtClean="0"/>
              <a:t>并且所需样本量很大</a:t>
            </a:r>
            <a:endParaRPr lang="en-US" altLang="zh-CN" sz="2400" dirty="0" smtClean="0"/>
          </a:p>
          <a:p>
            <a:r>
              <a:rPr lang="en-US" altLang="zh-CN" sz="2400" dirty="0" smtClean="0"/>
              <a:t>~~~~</a:t>
            </a:r>
            <a:r>
              <a:rPr lang="zh-CN" altLang="en-US" sz="2400" dirty="0" smtClean="0"/>
              <a:t>好累啊</a:t>
            </a:r>
            <a:r>
              <a:rPr lang="en-US" altLang="zh-CN" sz="2400" dirty="0" smtClean="0"/>
              <a:t>~~~~</a:t>
            </a:r>
          </a:p>
          <a:p>
            <a:endParaRPr lang="en-US" altLang="zh-CN" sz="2400" dirty="0" smtClean="0"/>
          </a:p>
        </p:txBody>
      </p:sp>
      <p:sp>
        <p:nvSpPr>
          <p:cNvPr id="149" name="矩形 148"/>
          <p:cNvSpPr/>
          <p:nvPr/>
        </p:nvSpPr>
        <p:spPr>
          <a:xfrm>
            <a:off x="3599656" y="1067660"/>
            <a:ext cx="2361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这得从监督学习开始说</a:t>
            </a:r>
            <a:r>
              <a:rPr lang="en-US" altLang="zh-CN" sz="1600" dirty="0" smtClean="0"/>
              <a:t>~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473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/>
          <p:nvPr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原创设计师QQ598969553      _2"/>
          <p:cNvSpPr>
            <a:spLocks/>
          </p:cNvSpPr>
          <p:nvPr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原创设计师QQ598969553      _3"/>
          <p:cNvSpPr>
            <a:spLocks noChangeArrowheads="1"/>
          </p:cNvSpPr>
          <p:nvPr/>
        </p:nvSpPr>
        <p:spPr bwMode="auto">
          <a:xfrm>
            <a:off x="422276" y="225425"/>
            <a:ext cx="72840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举</a:t>
            </a:r>
            <a:r>
              <a:rPr lang="zh-CN" altLang="en-US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个栗子 </a:t>
            </a:r>
            <a:r>
              <a:rPr lang="en-US" altLang="zh-CN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~ </a:t>
            </a:r>
            <a:r>
              <a:rPr lang="zh-CN" altLang="en-US" sz="2400" dirty="0" smtClean="0"/>
              <a:t>训</a:t>
            </a:r>
            <a:r>
              <a:rPr lang="zh-CN" altLang="en-US" sz="2400" dirty="0"/>
              <a:t>练一个模型，</a:t>
            </a:r>
            <a:r>
              <a:rPr lang="zh-CN" altLang="en-US" sz="2400" dirty="0" smtClean="0"/>
              <a:t>检测夜晚照片上是否有行人</a:t>
            </a:r>
            <a:r>
              <a:rPr lang="en-US" altLang="zh-CN" sz="2400" dirty="0" smtClean="0"/>
              <a:t>~</a:t>
            </a:r>
            <a:endParaRPr lang="en-US" altLang="zh-CN" sz="2400" dirty="0"/>
          </a:p>
        </p:txBody>
      </p:sp>
      <p:sp>
        <p:nvSpPr>
          <p:cNvPr id="22" name="矩形 21"/>
          <p:cNvSpPr/>
          <p:nvPr/>
        </p:nvSpPr>
        <p:spPr bwMode="auto">
          <a:xfrm>
            <a:off x="1336609" y="2099821"/>
            <a:ext cx="1871662" cy="187166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32078" y="12506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夜晚的照片：</a:t>
            </a:r>
            <a:endParaRPr lang="zh-CN" altLang="en-US" sz="2400" dirty="0"/>
          </a:p>
        </p:txBody>
      </p:sp>
      <p:sp>
        <p:nvSpPr>
          <p:cNvPr id="10" name="AutoShape 6" descr="âå¤æ é©¬è·¯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âå¤æ é©¬è·¯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1" y="2123633"/>
            <a:ext cx="24765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261" y="206648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436004" y="2145591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有人</a:t>
            </a:r>
            <a:r>
              <a:rPr lang="en-US" altLang="zh-CN" sz="2400" dirty="0" smtClean="0">
                <a:solidFill>
                  <a:srgbClr val="FF0000"/>
                </a:solidFill>
              </a:rPr>
              <a:t>= +1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830" y="2107938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有人</a:t>
            </a:r>
            <a:r>
              <a:rPr lang="en-US" altLang="zh-CN" sz="2400" dirty="0" smtClean="0">
                <a:solidFill>
                  <a:srgbClr val="FF0000"/>
                </a:solidFill>
              </a:rPr>
              <a:t>= +1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42090" y="2241234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没人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 -1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7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22" grpId="0" animBg="1"/>
      <p:bldP spid="5" grpId="0"/>
      <p:bldP spid="27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/>
          <p:nvPr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原创设计师QQ598969553      _2"/>
          <p:cNvSpPr>
            <a:spLocks/>
          </p:cNvSpPr>
          <p:nvPr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原创设计师QQ598969553      _3"/>
          <p:cNvSpPr>
            <a:spLocks noChangeArrowheads="1"/>
          </p:cNvSpPr>
          <p:nvPr/>
        </p:nvSpPr>
        <p:spPr bwMode="auto">
          <a:xfrm>
            <a:off x="422276" y="225425"/>
            <a:ext cx="76014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举</a:t>
            </a:r>
            <a:r>
              <a:rPr lang="zh-CN" altLang="en-US" sz="28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个栗子 </a:t>
            </a:r>
            <a:r>
              <a:rPr lang="en-US" altLang="zh-CN" sz="28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~ </a:t>
            </a:r>
            <a:r>
              <a:rPr lang="zh-CN" altLang="en-US" sz="2400" dirty="0" smtClean="0"/>
              <a:t>训</a:t>
            </a:r>
            <a:r>
              <a:rPr lang="zh-CN" altLang="en-US" sz="2400" dirty="0"/>
              <a:t>练一个模型，检测</a:t>
            </a:r>
            <a:r>
              <a:rPr lang="zh-CN" altLang="en-US" sz="2400" u="sng" dirty="0"/>
              <a:t>夜间</a:t>
            </a:r>
            <a:r>
              <a:rPr lang="zh-CN" altLang="en-US" sz="2400" dirty="0"/>
              <a:t>照片</a:t>
            </a:r>
            <a:r>
              <a:rPr lang="zh-CN" altLang="en-US" sz="2400" dirty="0" smtClean="0"/>
              <a:t>上是否有行人</a:t>
            </a: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90" y="1163298"/>
            <a:ext cx="25812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0" y="1394130"/>
            <a:ext cx="3628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假设针对白天照片的模型别人已经做过了，已经贴好了</a:t>
            </a:r>
            <a:r>
              <a:rPr lang="en-US" altLang="zh-CN" sz="2400" dirty="0" smtClean="0">
                <a:solidFill>
                  <a:srgbClr val="FF0000"/>
                </a:solidFill>
              </a:rPr>
              <a:t>1000</a:t>
            </a:r>
            <a:r>
              <a:rPr lang="zh-CN" altLang="en-US" sz="2400" dirty="0" smtClean="0">
                <a:solidFill>
                  <a:srgbClr val="FF0000"/>
                </a:solidFill>
              </a:rPr>
              <a:t>张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10" name="AutoShape 6" descr="âå¤æ é©¬è·¯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âå¤æ é©¬è·¯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131" y="116329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16799" y="93246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没人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 -1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83396" y="815050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有人</a:t>
            </a:r>
            <a:r>
              <a:rPr lang="en-US" altLang="zh-CN" sz="2400" dirty="0" smtClean="0">
                <a:solidFill>
                  <a:srgbClr val="FF0000"/>
                </a:solidFill>
              </a:rPr>
              <a:t>= +1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013" y="3109645"/>
            <a:ext cx="3472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对夜晚的模型训练，能不能把白天的样本拿过来用？</a:t>
            </a:r>
            <a:endParaRPr lang="zh-CN" altLang="en-US" sz="2400" dirty="0"/>
          </a:p>
        </p:txBody>
      </p:sp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47" y="3157917"/>
            <a:ext cx="24765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37" y="3100767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773706" y="3142222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有人</a:t>
            </a:r>
            <a:r>
              <a:rPr lang="en-US" altLang="zh-CN" sz="2400" dirty="0" smtClean="0">
                <a:solidFill>
                  <a:srgbClr val="FF0000"/>
                </a:solidFill>
              </a:rPr>
              <a:t>= +1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66966" y="3275518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没人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 -1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6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17" grpId="0"/>
      <p:bldP spid="29" grpId="0"/>
      <p:bldP spid="33" grpId="0"/>
      <p:bldP spid="27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/>
          <p:nvPr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原创设计师QQ598969553      _2"/>
          <p:cNvSpPr>
            <a:spLocks/>
          </p:cNvSpPr>
          <p:nvPr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原创设计师QQ598969553      _3"/>
          <p:cNvSpPr>
            <a:spLocks noChangeArrowheads="1"/>
          </p:cNvSpPr>
          <p:nvPr/>
        </p:nvSpPr>
        <p:spPr bwMode="auto">
          <a:xfrm>
            <a:off x="422276" y="225425"/>
            <a:ext cx="4932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数据准备</a:t>
            </a:r>
            <a:r>
              <a:rPr lang="en-US" altLang="zh-CN" sz="2000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~ </a:t>
            </a:r>
            <a:r>
              <a:rPr lang="zh-CN" altLang="en-US" sz="2000" b="1" dirty="0" smtClean="0"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少量夜晚的样本</a:t>
            </a:r>
            <a:r>
              <a:rPr lang="en-US" altLang="zh-CN" sz="2000" b="1" dirty="0" smtClean="0"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+</a:t>
            </a:r>
            <a:r>
              <a:rPr lang="zh-CN" altLang="en-US" sz="2000" b="1" dirty="0" smtClean="0"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大量白天的样本</a:t>
            </a: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887" y="3137458"/>
            <a:ext cx="25812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42" y="3481708"/>
            <a:ext cx="2228330" cy="14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322" y="1250642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夜晚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个带标签样本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-24980" y="2534787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白天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个带标签样本</a:t>
            </a:r>
            <a:endParaRPr lang="zh-CN" altLang="en-US" sz="2400" dirty="0"/>
          </a:p>
        </p:txBody>
      </p:sp>
      <p:sp>
        <p:nvSpPr>
          <p:cNvPr id="10" name="AutoShape 6" descr="âå¤æ é©¬è·¯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âå¤æ é©¬è·¯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397" y="762031"/>
            <a:ext cx="24765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887" y="704881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396" y="313745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551456" y="746336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有人</a:t>
            </a:r>
            <a:r>
              <a:rPr lang="en-US" altLang="zh-CN" sz="2400" dirty="0" smtClean="0">
                <a:solidFill>
                  <a:srgbClr val="FF0000"/>
                </a:solidFill>
              </a:rPr>
              <a:t>= +1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61997" y="30290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没人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 -1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4716" y="879632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没人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 -1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3135" y="3020043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有人</a:t>
            </a:r>
            <a:r>
              <a:rPr lang="en-US" altLang="zh-CN" sz="2400" dirty="0" smtClean="0">
                <a:solidFill>
                  <a:srgbClr val="FF0000"/>
                </a:solidFill>
              </a:rPr>
              <a:t>= +1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8490" y="2798251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有人</a:t>
            </a:r>
            <a:r>
              <a:rPr lang="en-US" altLang="zh-CN" sz="2400" dirty="0" smtClean="0">
                <a:solidFill>
                  <a:srgbClr val="FF0000"/>
                </a:solidFill>
              </a:rPr>
              <a:t>= +1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902525" y="1840675"/>
            <a:ext cx="285007" cy="522515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43135" y="19015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</a:rPr>
              <a:t>辅助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4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5" grpId="0"/>
      <p:bldP spid="17" grpId="0"/>
      <p:bldP spid="28" grpId="0"/>
      <p:bldP spid="29" grpId="0"/>
      <p:bldP spid="30" grpId="0"/>
      <p:bldP spid="32" grpId="0"/>
      <p:bldP spid="33" grpId="0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_1"/>
          <p:cNvSpPr/>
          <p:nvPr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原创设计师QQ598969553      _2"/>
          <p:cNvSpPr>
            <a:spLocks/>
          </p:cNvSpPr>
          <p:nvPr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原创设计师QQ598969553      _3"/>
          <p:cNvSpPr>
            <a:spLocks noChangeArrowheads="1"/>
          </p:cNvSpPr>
          <p:nvPr/>
        </p:nvSpPr>
        <p:spPr bwMode="auto">
          <a:xfrm>
            <a:off x="422275" y="225425"/>
            <a:ext cx="5032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800" dirty="0" smtClean="0"/>
              <a:t>但对于计算机而言，</a:t>
            </a:r>
            <a:r>
              <a:rPr lang="zh-CN" altLang="en-US" sz="1800" dirty="0"/>
              <a:t>白天和夜晚的</a:t>
            </a:r>
            <a:r>
              <a:rPr lang="zh-CN" altLang="en-US" sz="1800" dirty="0" smtClean="0"/>
              <a:t>图像差别很大</a:t>
            </a:r>
            <a:r>
              <a:rPr lang="en-US" altLang="zh-CN" sz="1800" dirty="0" smtClean="0"/>
              <a:t>~</a:t>
            </a:r>
            <a:endParaRPr lang="en-US" altLang="zh-C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" y="2344309"/>
            <a:ext cx="3734480" cy="27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386" y="2344309"/>
            <a:ext cx="3734482" cy="27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536418" y="122982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白天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9897" y="132418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夜晚</a:t>
            </a:r>
            <a:endParaRPr lang="zh-CN" alt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30" y="889963"/>
            <a:ext cx="1576379" cy="11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267" y="841156"/>
            <a:ext cx="1635476" cy="12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下箭头 6"/>
          <p:cNvSpPr/>
          <p:nvPr/>
        </p:nvSpPr>
        <p:spPr>
          <a:xfrm>
            <a:off x="2635336" y="2150117"/>
            <a:ext cx="254168" cy="349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7282005" y="2150117"/>
            <a:ext cx="254168" cy="349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9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23"/>
  <p:tag name="MH_SECTIONID" val="424,425,426,427,"/>
</p:tagLst>
</file>

<file path=ppt/theme/theme1.xml><?xml version="1.0" encoding="utf-8"?>
<a:theme xmlns:a="http://schemas.openxmlformats.org/drawingml/2006/main" name="第一PPT，www.1ppt.com">
  <a:themeElements>
    <a:clrScheme name="经典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1F22"/>
      </a:accent1>
      <a:accent2>
        <a:srgbClr val="252F32"/>
      </a:accent2>
      <a:accent3>
        <a:srgbClr val="B71F22"/>
      </a:accent3>
      <a:accent4>
        <a:srgbClr val="252F32"/>
      </a:accent4>
      <a:accent5>
        <a:srgbClr val="B71F22"/>
      </a:accent5>
      <a:accent6>
        <a:srgbClr val="252F32"/>
      </a:accent6>
      <a:hlink>
        <a:srgbClr val="0563C1"/>
      </a:hlink>
      <a:folHlink>
        <a:srgbClr val="954F7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4181</TotalTime>
  <Words>1229</Words>
  <Application>Microsoft Office PowerPoint</Application>
  <PresentationFormat>全屏显示(16:9)</PresentationFormat>
  <Paragraphs>190</Paragraphs>
  <Slides>26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</dc:title>
  <dc:creator>第一PPT</dc:creator>
  <cp:keywords>www.1ppt.com</cp:keywords>
  <cp:lastModifiedBy>Lena</cp:lastModifiedBy>
  <cp:revision>329</cp:revision>
  <dcterms:created xsi:type="dcterms:W3CDTF">2015-04-07T15:42:54Z</dcterms:created>
  <dcterms:modified xsi:type="dcterms:W3CDTF">2018-05-13T02:21:54Z</dcterms:modified>
</cp:coreProperties>
</file>