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CF0"/>
    <a:srgbClr val="EDC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0B7-FBB7-E44A-99C7-A7A21EF97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3A6EB-E598-5640-BF37-F1DA33A2C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357E-96ED-7747-9A9A-314F95FE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3527-441A-D94E-9D11-FCB52D19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CA35-C410-9E42-9159-EE32F584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9A1B-D8BB-0740-885E-DBB7043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9E5E-D746-0442-BA7B-A3462B92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6659-6BEB-D348-AF7B-868E48E4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CAFA-A61C-F74D-B63A-BA5307C5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4E0A-C701-E044-93C9-73C98BB4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F4B33-4461-5E4F-AEBF-6A43C32E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752A8-40EF-C444-B582-FCBCC41C0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EC45-FE83-8F47-88B8-1C972F00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1B8E-6E5E-764B-A2CE-59554A16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AF04-0DCC-1D49-B2B9-4100F2FB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722F-62A6-DE4A-8213-30FF2D9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28A1-F217-BF4F-AE40-CDAEC221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051D-5263-F24D-A9D9-6F35158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9A19-D026-2C46-BD48-8BA6EEBF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B7ED-67CD-3E40-A73C-FE5B9B70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37BF-3D69-0149-B08E-3715BAB5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73463-0ECF-134B-B1FE-A7EAB87B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92BD-57F7-A548-A9AE-56ECC0F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B68A-394F-7F41-B786-FBFCCB49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A99B-B3C1-EB4B-B13B-B549620E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3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54A4-CC6E-0247-B00D-443EF3F9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CC68-55C5-E743-AF6B-6D6803E94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23DDA-CC56-8C48-8104-801FF59A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29DD-5A7C-CA4E-9A38-4F2FF02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8B15-B75E-E240-BDA6-0C40A991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F21A-B4E6-FD49-9235-1D4EFB1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0887-4FAD-5042-B45A-C7415AF3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E316D-7F2C-0A41-B23F-C0F372918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C0A15-D145-E640-B902-6E92E0C9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CF978-C7B1-E14F-B864-ADCE6F1B3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9F0F7-AC38-5D4C-B682-54C9E998D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309E6-1ED2-D140-B6A8-53E4630D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40D26-D0A5-2747-BF29-3B4CED8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263F9-5796-4943-9498-44CB20E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E9B0-569D-3642-BC8B-1862F245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3F663-D077-274C-917D-91708E21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E8635-C220-5749-88FE-BD368D7D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8D168-2BE8-BA48-8859-B22DCA79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78338-ECF7-7A4B-90A9-03FFBA20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B1F6D-F4F5-A740-A3A6-5F0824C3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7E90-5F5D-C447-986A-E0BC0628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AACE-D9EA-4746-BA50-894EB5FC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C80F-E45E-3041-893E-3F4679C1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BD5D5-B548-FC4D-BF44-19004F5BB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4939-3D0E-4D43-93BB-C827F0F3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A7F8-6A22-F74C-8501-61E17F5C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79DBC-220F-1348-B271-8DCC5DC5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369D-954A-3741-ADE0-7F66ED52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2B548-345A-E141-9812-098AFC361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169B5-AE69-E14F-AA63-FD2693AA9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36344-CF50-C240-85B5-E62AD8E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47363-AF0C-CD48-BE29-9DF159FB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03CD-05B4-D649-B50D-75811161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BEA04-ADB0-6844-BA41-516680C3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2923-FD55-1C4E-8D92-2DB03AAE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D186-D509-9E42-A40D-7A9C92C4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836F-7C02-5145-8F6E-F9F2D03752C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AA9C-D7D9-3E43-9D36-991182B7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DDA7-5930-E341-954F-C2AB4ECB2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33AB-BA82-5A4B-8972-BC4EA325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sound.com/royalty-free-musi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cteezy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B1FA-E904-BB4B-B64C-36077F845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BE63A-874E-904B-8949-A17FFBAEB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FAC7B-15A2-1740-B46B-7BF895D4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21572" y="1215695"/>
            <a:ext cx="1463259" cy="17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5A9E10-1A08-8446-9A0D-361BB5035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5" t="1802" r="9099" b="65946"/>
          <a:stretch/>
        </p:blipFill>
        <p:spPr>
          <a:xfrm>
            <a:off x="3694670" y="3546390"/>
            <a:ext cx="6536724" cy="2211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62D9F-51DE-8D44-BCDE-813C0CA7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DDA4-7794-2745-B9C1-91E88FBC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70" y="3943553"/>
            <a:ext cx="4845908" cy="1639952"/>
          </a:xfrm>
        </p:spPr>
        <p:txBody>
          <a:bodyPr>
            <a:normAutofit/>
          </a:bodyPr>
          <a:lstStyle/>
          <a:p>
            <a:r>
              <a:rPr lang="en-GB" sz="1400" b="1" spc="100" dirty="0">
                <a:latin typeface="Marker Felt Thin" panose="02000400000000000000" pitchFamily="2" charset="77"/>
              </a:rPr>
              <a:t>Music attribution: </a:t>
            </a:r>
            <a:r>
              <a:rPr lang="en-GB" sz="1400" spc="100" dirty="0">
                <a:latin typeface="Marker Felt Thin" panose="02000400000000000000" pitchFamily="2" charset="77"/>
                <a:hlinkClick r:id="rId3"/>
              </a:rPr>
              <a:t>https://www.bensound.com/royalty-free-music</a:t>
            </a:r>
            <a:endParaRPr lang="en-GB" sz="1400" spc="100" dirty="0">
              <a:latin typeface="Marker Felt Thin" panose="02000400000000000000" pitchFamily="2" charset="77"/>
            </a:endParaRPr>
          </a:p>
          <a:p>
            <a:r>
              <a:rPr lang="en-GB" sz="1400" b="1" spc="100" dirty="0">
                <a:latin typeface="Marker Felt Thin" panose="02000400000000000000" pitchFamily="2" charset="77"/>
              </a:rPr>
              <a:t>Illustration attribution: </a:t>
            </a:r>
            <a:r>
              <a:rPr lang="en-GB" sz="1400" spc="100" dirty="0">
                <a:latin typeface="Marker Felt Thin" panose="02000400000000000000" pitchFamily="2" charset="77"/>
                <a:hlinkClick r:id="rId4"/>
              </a:rPr>
              <a:t>Vecteezy.com</a:t>
            </a:r>
            <a:r>
              <a:rPr lang="en-GB" sz="1400" spc="100" dirty="0">
                <a:latin typeface="Marker Felt Thin" panose="02000400000000000000" pitchFamily="2" charset="77"/>
              </a:rPr>
              <a:t> </a:t>
            </a:r>
          </a:p>
          <a:p>
            <a:r>
              <a:rPr lang="en-GB" sz="1400" spc="100" dirty="0">
                <a:latin typeface="Marker Felt Thin" panose="02000400000000000000" pitchFamily="2" charset="77"/>
              </a:rPr>
              <a:t>Game content was created by Xia Tran 2018</a:t>
            </a:r>
          </a:p>
          <a:p>
            <a:endParaRPr lang="en-US" spc="100" dirty="0"/>
          </a:p>
        </p:txBody>
      </p:sp>
    </p:spTree>
    <p:extLst>
      <p:ext uri="{BB962C8B-B14F-4D97-AF65-F5344CB8AC3E}">
        <p14:creationId xmlns:p14="http://schemas.microsoft.com/office/powerpoint/2010/main" val="38972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1BBEB9B-87C1-6846-A52A-A349D8BEBBA2}"/>
              </a:ext>
            </a:extLst>
          </p:cNvPr>
          <p:cNvGrpSpPr/>
          <p:nvPr/>
        </p:nvGrpSpPr>
        <p:grpSpPr>
          <a:xfrm>
            <a:off x="6178378" y="358514"/>
            <a:ext cx="5350476" cy="4806610"/>
            <a:chOff x="6178378" y="358514"/>
            <a:chExt cx="5350476" cy="480661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A3BF777-2A18-B24E-AD52-56DB12622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89" t="30649" r="22435" b="30252"/>
            <a:stretch/>
          </p:blipFill>
          <p:spPr>
            <a:xfrm>
              <a:off x="6178378" y="358514"/>
              <a:ext cx="5350475" cy="480661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80E6D2-5E31-B147-ACC5-A427BD9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8709" y="3107117"/>
              <a:ext cx="556306" cy="4888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6579DE-91C9-4944-9BB8-A5699AEE4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8709" y="2526346"/>
              <a:ext cx="556306" cy="4888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55C75D-C731-0C4E-8CCC-C80638D5F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8709" y="1945575"/>
              <a:ext cx="556306" cy="4888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0C90B4-DDFC-284C-BFBC-1B5F1EDFD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4043" y="1364804"/>
              <a:ext cx="545939" cy="4888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EEA6EB-9DA6-BB4E-9410-DD69B39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8709" y="3687888"/>
              <a:ext cx="551273" cy="4888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9C6BE9-F7AA-B040-83E7-4D2590A5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8709" y="4268659"/>
              <a:ext cx="551273" cy="48886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2AF710-4A07-F742-ABA9-52E849098CB8}"/>
                </a:ext>
              </a:extLst>
            </p:cNvPr>
            <p:cNvSpPr txBox="1"/>
            <p:nvPr/>
          </p:nvSpPr>
          <p:spPr>
            <a:xfrm>
              <a:off x="8810368" y="1313656"/>
              <a:ext cx="2607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rker Felt Thin" panose="02000400000000000000" pitchFamily="2" charset="77"/>
                </a:rPr>
                <a:t>Moomoo is hungry – Feed him some food to fill his belly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6A963-CFF8-0C44-9874-5DD5C9ED6590}"/>
                </a:ext>
              </a:extLst>
            </p:cNvPr>
            <p:cNvSpPr txBox="1"/>
            <p:nvPr/>
          </p:nvSpPr>
          <p:spPr>
            <a:xfrm>
              <a:off x="8810368" y="1870846"/>
              <a:ext cx="2718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rker Felt Thin" panose="02000400000000000000" pitchFamily="2" charset="77"/>
                </a:rPr>
                <a:t>Moomoo is annoyed – Put him in the box for time 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CBD2AC-1891-E54B-9975-A5708A0DC419}"/>
                </a:ext>
              </a:extLst>
            </p:cNvPr>
            <p:cNvSpPr txBox="1"/>
            <p:nvPr/>
          </p:nvSpPr>
          <p:spPr>
            <a:xfrm>
              <a:off x="8810368" y="2462006"/>
              <a:ext cx="2718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rker Felt Thin" panose="02000400000000000000" pitchFamily="2" charset="77"/>
                </a:rPr>
                <a:t>Moomoo is bored – Give him a ball to play with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46FAD1-4ABF-E845-92AE-E4C67A047F4F}"/>
                </a:ext>
              </a:extLst>
            </p:cNvPr>
            <p:cNvSpPr txBox="1"/>
            <p:nvPr/>
          </p:nvSpPr>
          <p:spPr>
            <a:xfrm>
              <a:off x="8810368" y="3049566"/>
              <a:ext cx="2718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rker Felt Thin" panose="02000400000000000000" pitchFamily="2" charset="77"/>
                </a:rPr>
                <a:t>Moomoo is feeling ill – Give him some medicine to make him better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32C0BC-E3F8-2B4E-AB36-1E386E6E2F5D}"/>
                </a:ext>
              </a:extLst>
            </p:cNvPr>
            <p:cNvSpPr txBox="1"/>
            <p:nvPr/>
          </p:nvSpPr>
          <p:spPr>
            <a:xfrm>
              <a:off x="8810368" y="3637126"/>
              <a:ext cx="2718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rker Felt Thin" panose="02000400000000000000" pitchFamily="2" charset="77"/>
                </a:rPr>
                <a:t>Moomoo had an accident – You need to clean his turds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619239-54EC-8B4A-9D03-6FAAC10B7440}"/>
                </a:ext>
              </a:extLst>
            </p:cNvPr>
            <p:cNvSpPr txBox="1"/>
            <p:nvPr/>
          </p:nvSpPr>
          <p:spPr>
            <a:xfrm>
              <a:off x="8810368" y="4224686"/>
              <a:ext cx="27184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rker Felt Thin" panose="02000400000000000000" pitchFamily="2" charset="77"/>
                </a:rPr>
                <a:t>Moomoo wants your attention – Give him a pat to make him feel important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059183-B21D-744E-A8FD-79D03822BAED}"/>
                </a:ext>
              </a:extLst>
            </p:cNvPr>
            <p:cNvSpPr txBox="1"/>
            <p:nvPr/>
          </p:nvSpPr>
          <p:spPr>
            <a:xfrm>
              <a:off x="7895968" y="625845"/>
              <a:ext cx="2421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arker Felt Thin" panose="02000400000000000000" pitchFamily="2" charset="77"/>
                </a:rPr>
                <a:t>What Moomoo wants :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6871AC-2C29-8C48-8AF8-E8F3EB7A5A97}"/>
              </a:ext>
            </a:extLst>
          </p:cNvPr>
          <p:cNvGrpSpPr/>
          <p:nvPr/>
        </p:nvGrpSpPr>
        <p:grpSpPr>
          <a:xfrm>
            <a:off x="357201" y="358513"/>
            <a:ext cx="5499904" cy="3608005"/>
            <a:chOff x="357201" y="358513"/>
            <a:chExt cx="5499904" cy="36080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4B46746-EB15-F24C-8D57-6016FA688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4550" t="29910" r="15316" b="30628"/>
            <a:stretch/>
          </p:blipFill>
          <p:spPr>
            <a:xfrm>
              <a:off x="357201" y="358513"/>
              <a:ext cx="5388692" cy="360800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8F8AC7-4D36-E648-B673-085DB76EF8DB}"/>
                </a:ext>
              </a:extLst>
            </p:cNvPr>
            <p:cNvSpPr txBox="1"/>
            <p:nvPr/>
          </p:nvSpPr>
          <p:spPr>
            <a:xfrm>
              <a:off x="2248932" y="536918"/>
              <a:ext cx="349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arker Felt Thin" panose="02000400000000000000" pitchFamily="2" charset="77"/>
                </a:rPr>
                <a:t>Rules for Moomoo 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723ECD-E260-5B4B-8C73-D59D60A5C510}"/>
                </a:ext>
              </a:extLst>
            </p:cNvPr>
            <p:cNvSpPr txBox="1"/>
            <p:nvPr/>
          </p:nvSpPr>
          <p:spPr>
            <a:xfrm>
              <a:off x="2137721" y="1084655"/>
              <a:ext cx="37193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arker Felt Thin" panose="02000400000000000000" pitchFamily="2" charset="77"/>
                </a:rPr>
                <a:t>Moomoo is a demanding pet to have..</a:t>
              </a:r>
            </a:p>
            <a:p>
              <a:endParaRPr lang="en-US" sz="1400" dirty="0">
                <a:latin typeface="Marker Felt Thin" panose="02000400000000000000" pitchFamily="2" charset="77"/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atin typeface="Marker Felt Thin" panose="02000400000000000000" pitchFamily="2" charset="77"/>
                </a:rPr>
                <a:t>You must obey his every whim in time or else he will complain and threaten to run away</a:t>
              </a:r>
            </a:p>
            <a:p>
              <a:pPr marL="285750" indent="-285750">
                <a:buFontTx/>
                <a:buChar char="-"/>
              </a:pPr>
              <a:endParaRPr lang="en-US" sz="1400" dirty="0">
                <a:latin typeface="Marker Felt Thin" panose="02000400000000000000" pitchFamily="2" charset="77"/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atin typeface="Marker Felt Thin" panose="02000400000000000000" pitchFamily="2" charset="77"/>
                </a:rPr>
                <a:t>If you get his demands wrong, he will threaten to run away</a:t>
              </a:r>
            </a:p>
            <a:p>
              <a:pPr marL="285750" indent="-285750">
                <a:buFontTx/>
                <a:buChar char="-"/>
              </a:pPr>
              <a:endParaRPr lang="en-US" sz="1400" dirty="0">
                <a:latin typeface="Marker Felt Thin" panose="02000400000000000000" pitchFamily="2" charset="77"/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atin typeface="Marker Felt Thin" panose="02000400000000000000" pitchFamily="2" charset="77"/>
                </a:rPr>
                <a:t>If you displease him one too many times (if your score is 0), he will definitely run away</a:t>
              </a:r>
            </a:p>
            <a:p>
              <a:pPr marL="285750" indent="-285750">
                <a:buFontTx/>
                <a:buChar char="-"/>
              </a:pPr>
              <a:endParaRPr lang="en-US" sz="1400" dirty="0">
                <a:latin typeface="Marker Felt Thin" panose="02000400000000000000" pitchFamily="2" charset="77"/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atin typeface="Marker Felt Thin" panose="02000400000000000000" pitchFamily="2" charset="77"/>
                </a:rPr>
                <a:t>Try to keep him happy, I’m sure he’s worth it!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53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170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Marker Felt Thin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2018-06-04T13:37:33Z</dcterms:created>
  <dcterms:modified xsi:type="dcterms:W3CDTF">2018-06-05T14:17:04Z</dcterms:modified>
</cp:coreProperties>
</file>