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5" r:id="rId9"/>
    <p:sldId id="266" r:id="rId10"/>
    <p:sldId id="267" r:id="rId11"/>
    <p:sldId id="268" r:id="rId12"/>
    <p:sldId id="264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2.emf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2.emf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2.emf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2.emf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image" Target="../media/image2.emf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emf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2.emf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2.emf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2.emf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2.emf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.emf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>
            <p:custDataLst>
              <p:tags r:id="rId2"/>
            </p:custDataLst>
          </p:nvPr>
        </p:nvSpPr>
        <p:spPr>
          <a:xfrm>
            <a:off x="617026" y="5092039"/>
            <a:ext cx="1775571" cy="47916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-1" fmla="*/ 3475 w 20164"/>
              <a:gd name="connsiteY0-2" fmla="*/ 0 h 21600"/>
              <a:gd name="connsiteX1-3" fmla="*/ 18125 w 20164"/>
              <a:gd name="connsiteY1-4" fmla="*/ 0 h 21600"/>
              <a:gd name="connsiteX2-5" fmla="*/ 20164 w 20164"/>
              <a:gd name="connsiteY2-6" fmla="*/ 11533 h 21600"/>
              <a:gd name="connsiteX3-7" fmla="*/ 18125 w 20164"/>
              <a:gd name="connsiteY3-8" fmla="*/ 21600 h 21600"/>
              <a:gd name="connsiteX4-9" fmla="*/ 3475 w 20164"/>
              <a:gd name="connsiteY4-10" fmla="*/ 21600 h 21600"/>
              <a:gd name="connsiteX5-11" fmla="*/ 0 w 20164"/>
              <a:gd name="connsiteY5-12" fmla="*/ 10800 h 21600"/>
              <a:gd name="connsiteX6-13" fmla="*/ 3475 w 20164"/>
              <a:gd name="connsiteY6-14" fmla="*/ 0 h 21600"/>
              <a:gd name="connsiteX0-15" fmla="*/ 1695 w 18384"/>
              <a:gd name="connsiteY0-16" fmla="*/ 0 h 21600"/>
              <a:gd name="connsiteX1-17" fmla="*/ 16345 w 18384"/>
              <a:gd name="connsiteY1-18" fmla="*/ 0 h 21600"/>
              <a:gd name="connsiteX2-19" fmla="*/ 18384 w 18384"/>
              <a:gd name="connsiteY2-20" fmla="*/ 11533 h 21600"/>
              <a:gd name="connsiteX3-21" fmla="*/ 16345 w 18384"/>
              <a:gd name="connsiteY3-22" fmla="*/ 21600 h 21600"/>
              <a:gd name="connsiteX4-23" fmla="*/ 1695 w 18384"/>
              <a:gd name="connsiteY4-24" fmla="*/ 21600 h 21600"/>
              <a:gd name="connsiteX5-25" fmla="*/ 9 w 18384"/>
              <a:gd name="connsiteY5-26" fmla="*/ 10578 h 21600"/>
              <a:gd name="connsiteX6-27" fmla="*/ 1695 w 18384"/>
              <a:gd name="connsiteY6-28" fmla="*/ 0 h 2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8384" h="21600">
                <a:moveTo>
                  <a:pt x="1695" y="0"/>
                </a:moveTo>
                <a:lnTo>
                  <a:pt x="16345" y="0"/>
                </a:lnTo>
                <a:cubicBezTo>
                  <a:pt x="18264" y="0"/>
                  <a:pt x="18384" y="5568"/>
                  <a:pt x="18384" y="11533"/>
                </a:cubicBezTo>
                <a:cubicBezTo>
                  <a:pt x="18384" y="17498"/>
                  <a:pt x="18264" y="21600"/>
                  <a:pt x="16345" y="21600"/>
                </a:cubicBezTo>
                <a:lnTo>
                  <a:pt x="1695" y="21600"/>
                </a:lnTo>
                <a:cubicBezTo>
                  <a:pt x="-224" y="21600"/>
                  <a:pt x="9" y="16543"/>
                  <a:pt x="9" y="10578"/>
                </a:cubicBezTo>
                <a:cubicBezTo>
                  <a:pt x="9" y="4613"/>
                  <a:pt x="-224" y="0"/>
                  <a:pt x="1695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9876" name="组合 9875"/>
          <p:cNvGrpSpPr/>
          <p:nvPr userDrawn="1">
            <p:custDataLst>
              <p:tags r:id="rId3"/>
            </p:custDataLst>
          </p:nvPr>
        </p:nvGrpSpPr>
        <p:grpSpPr>
          <a:xfrm>
            <a:off x="4041156" y="1588"/>
            <a:ext cx="8150844" cy="5752259"/>
            <a:chOff x="4041156" y="1588"/>
            <a:chExt cx="8150844" cy="5752259"/>
          </a:xfrm>
        </p:grpSpPr>
        <p:sp>
          <p:nvSpPr>
            <p:cNvPr id="5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4041156" y="1588"/>
              <a:ext cx="8150844" cy="5752259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400595" y="1588"/>
              <a:ext cx="6791405" cy="5714577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617026" y="4177367"/>
            <a:ext cx="5879024" cy="558799"/>
          </a:xfrm>
        </p:spPr>
        <p:txBody>
          <a:bodyPr wrap="square" lIns="90000" tIns="0" rIns="90000" bIns="46800" anchor="t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617026" y="2563700"/>
            <a:ext cx="5879024" cy="1535040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defRPr sz="7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617026" y="5083529"/>
            <a:ext cx="1705740" cy="479160"/>
          </a:xfrm>
          <a:prstGeom prst="roundRect">
            <a:avLst>
              <a:gd name="adj" fmla="val 50000"/>
            </a:avLst>
          </a:prstGeom>
          <a:noFill/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9"/>
            </p:custDataLst>
          </p:nvPr>
        </p:nvSpPr>
        <p:spPr>
          <a:xfrm>
            <a:off x="700902" y="5644407"/>
            <a:ext cx="1691695" cy="479160"/>
          </a:xfrm>
        </p:spPr>
        <p:txBody>
          <a:bodyPr vert="horz" wrap="square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grpSp>
        <p:nvGrpSpPr>
          <p:cNvPr id="9875" name="组合 9874"/>
          <p:cNvGrpSpPr/>
          <p:nvPr userDrawn="1">
            <p:custDataLst>
              <p:tags r:id="rId10"/>
            </p:custDataLst>
          </p:nvPr>
        </p:nvGrpSpPr>
        <p:grpSpPr>
          <a:xfrm>
            <a:off x="651142" y="850495"/>
            <a:ext cx="457200" cy="457200"/>
            <a:chOff x="802901" y="880830"/>
            <a:chExt cx="457200" cy="457200"/>
          </a:xfrm>
        </p:grpSpPr>
        <p:sp>
          <p:nvSpPr>
            <p:cNvPr id="107" name="矩形 106"/>
            <p:cNvSpPr/>
            <p:nvPr>
              <p:custDataLst>
                <p:tags r:id="rId11"/>
              </p:custDataLst>
            </p:nvPr>
          </p:nvSpPr>
          <p:spPr>
            <a:xfrm>
              <a:off x="955301" y="880830"/>
              <a:ext cx="3048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>
              <p:custDataLst>
                <p:tags r:id="rId12"/>
              </p:custDataLst>
            </p:nvPr>
          </p:nvSpPr>
          <p:spPr>
            <a:xfrm>
              <a:off x="802901" y="1033230"/>
              <a:ext cx="3048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25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69" name="日期占位符 9868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870" name="页脚占位符 9869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871" name="灯片编号占位符 9870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2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81" name="图片 9880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cstate="email"/>
          <a:stretch>
            <a:fillRect/>
          </a:stretch>
        </p:blipFill>
        <p:spPr>
          <a:xfrm>
            <a:off x="4640949" y="191367"/>
            <a:ext cx="7401185" cy="596850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 userDrawn="1">
            <p:custDataLst>
              <p:tags r:id="rId2"/>
            </p:custDataLst>
          </p:nvPr>
        </p:nvGrpSpPr>
        <p:grpSpPr>
          <a:xfrm>
            <a:off x="0" y="1"/>
            <a:ext cx="12247696" cy="6610215"/>
            <a:chOff x="0" y="1"/>
            <a:chExt cx="12247696" cy="6610215"/>
          </a:xfrm>
        </p:grpSpPr>
        <p:sp>
          <p:nvSpPr>
            <p:cNvPr id="110" name="矩形 10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11" name="图片 1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112" name="组合 11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113" name="Freeform 5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6"/>
              <p:cNvSpPr/>
              <p:nvPr userDrawn="1">
                <p:custDataLst>
                  <p:tags r:id="rId7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2"/>
            </p:custDataLst>
          </p:nvPr>
        </p:nvSpPr>
        <p:spPr bwMode="auto">
          <a:xfrm>
            <a:off x="4041156" y="1588"/>
            <a:ext cx="8150844" cy="5752259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Freeform 6"/>
          <p:cNvSpPr/>
          <p:nvPr>
            <p:custDataLst>
              <p:tags r:id="rId3"/>
            </p:custDataLst>
          </p:nvPr>
        </p:nvSpPr>
        <p:spPr bwMode="auto">
          <a:xfrm>
            <a:off x="5400595" y="1588"/>
            <a:ext cx="6791405" cy="5714577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1663" y="2419278"/>
            <a:ext cx="5426076" cy="2158229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pic>
        <p:nvPicPr>
          <p:cNvPr id="108" name="图片 10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10879455" y="5907405"/>
            <a:ext cx="1285875" cy="884555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>
            <p:custDataLst>
              <p:tags r:id="rId4"/>
            </p:custDataLst>
          </p:nvPr>
        </p:nvGrpSpPr>
        <p:grpSpPr>
          <a:xfrm rot="5400000" flipH="1">
            <a:off x="156210" y="-156210"/>
            <a:ext cx="749300" cy="1061720"/>
            <a:chOff x="9465923" y="2995199"/>
            <a:chExt cx="2726076" cy="3862799"/>
          </a:xfrm>
        </p:grpSpPr>
        <p:sp>
          <p:nvSpPr>
            <p:cNvPr id="66" name="Freeform 5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"/>
            <p:cNvSpPr/>
            <p:nvPr userDrawn="1">
              <p:custDataLst>
                <p:tags r:id="rId6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10962005" y="5725795"/>
            <a:ext cx="1285875" cy="884555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>
            <p:custDataLst>
              <p:tags r:id="rId5"/>
            </p:custDataLst>
          </p:nvPr>
        </p:nvGrpSpPr>
        <p:grpSpPr>
          <a:xfrm rot="5400000" flipH="1">
            <a:off x="260350" y="-260350"/>
            <a:ext cx="1247775" cy="1767840"/>
            <a:chOff x="9465923" y="2995199"/>
            <a:chExt cx="2726076" cy="3862799"/>
          </a:xfrm>
        </p:grpSpPr>
        <p:sp>
          <p:nvSpPr>
            <p:cNvPr id="20" name="Freeform 5"/>
            <p:cNvSpPr/>
            <p:nvPr userDrawn="1">
              <p:custDataLst>
                <p:tags r:id="rId6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6"/>
            <p:cNvSpPr/>
            <p:nvPr userDrawn="1">
              <p:custDataLst>
                <p:tags r:id="rId7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6200000">
            <a:off x="10684303" y="-260110"/>
            <a:ext cx="1247586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3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869315" cy="1231900"/>
            <a:chOff x="9465923" y="2995199"/>
            <a:chExt cx="2726076" cy="3862799"/>
          </a:xfrm>
        </p:grpSpPr>
        <p:sp>
          <p:nvSpPr>
            <p:cNvPr id="44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0906125" y="5922645"/>
            <a:ext cx="1285875" cy="884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6200000">
            <a:off x="10684304" y="-260110"/>
            <a:ext cx="1247586" cy="1767807"/>
            <a:chOff x="9465923" y="2995199"/>
            <a:chExt cx="2726076" cy="3862799"/>
          </a:xfrm>
        </p:grpSpPr>
        <p:sp>
          <p:nvSpPr>
            <p:cNvPr id="22" name="Freeform 5"/>
            <p:cNvSpPr/>
            <p:nvPr userDrawn="1">
              <p:custDataLst>
                <p:tags r:id="rId3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0684304" y="-260110"/>
            <a:ext cx="1247586" cy="1767807"/>
            <a:chOff x="9465923" y="2995199"/>
            <a:chExt cx="2726076" cy="3862799"/>
          </a:xfrm>
        </p:grpSpPr>
        <p:sp>
          <p:nvSpPr>
            <p:cNvPr id="91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5400000">
              <a:off x="8897561" y="3563561"/>
              <a:ext cx="3862799" cy="2726076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5400000">
              <a:off x="9228618" y="3894618"/>
              <a:ext cx="3218542" cy="2708218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0">
            <a:off x="0" y="-8255"/>
            <a:ext cx="2071370" cy="2936875"/>
            <a:chOff x="1" y="0"/>
            <a:chExt cx="4839865" cy="6857997"/>
          </a:xfrm>
        </p:grpSpPr>
        <p:sp>
          <p:nvSpPr>
            <p:cNvPr id="18" name="Freeform 5"/>
            <p:cNvSpPr/>
            <p:nvPr userDrawn="1">
              <p:custDataLst>
                <p:tags r:id="rId4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6"/>
            <p:cNvSpPr/>
            <p:nvPr userDrawn="1">
              <p:custDataLst>
                <p:tags r:id="rId5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 rot="0" flipH="1" flipV="1">
            <a:off x="10120630" y="3940810"/>
            <a:ext cx="2071370" cy="2936875"/>
            <a:chOff x="1" y="0"/>
            <a:chExt cx="4839865" cy="6857997"/>
          </a:xfrm>
        </p:grpSpPr>
        <p:sp>
          <p:nvSpPr>
            <p:cNvPr id="11" name="Freeform 5"/>
            <p:cNvSpPr/>
            <p:nvPr userDrawn="1">
              <p:custDataLst>
                <p:tags r:id="rId7"/>
              </p:custDataLst>
            </p:nvPr>
          </p:nvSpPr>
          <p:spPr bwMode="auto">
            <a:xfrm rot="16200000">
              <a:off x="-1009065" y="1009067"/>
              <a:ext cx="6857997" cy="4839864"/>
            </a:xfrm>
            <a:custGeom>
              <a:avLst/>
              <a:gdLst>
                <a:gd name="T0" fmla="*/ 730 w 4318"/>
                <a:gd name="T1" fmla="*/ 1015 h 3051"/>
                <a:gd name="T2" fmla="*/ 1736 w 4318"/>
                <a:gd name="T3" fmla="*/ 1623 h 3051"/>
                <a:gd name="T4" fmla="*/ 2905 w 4318"/>
                <a:gd name="T5" fmla="*/ 2071 h 3051"/>
                <a:gd name="T6" fmla="*/ 4020 w 4318"/>
                <a:gd name="T7" fmla="*/ 2923 h 3051"/>
                <a:gd name="T8" fmla="*/ 4318 w 4318"/>
                <a:gd name="T9" fmla="*/ 3051 h 3051"/>
                <a:gd name="T10" fmla="*/ 4318 w 4318"/>
                <a:gd name="T11" fmla="*/ 0 h 3051"/>
                <a:gd name="T12" fmla="*/ 0 w 4318"/>
                <a:gd name="T13" fmla="*/ 0 h 3051"/>
                <a:gd name="T14" fmla="*/ 730 w 4318"/>
                <a:gd name="T15" fmla="*/ 1015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" h="3051">
                  <a:moveTo>
                    <a:pt x="730" y="1015"/>
                  </a:moveTo>
                  <a:cubicBezTo>
                    <a:pt x="796" y="1632"/>
                    <a:pt x="1247" y="1628"/>
                    <a:pt x="1736" y="1623"/>
                  </a:cubicBezTo>
                  <a:cubicBezTo>
                    <a:pt x="2179" y="1619"/>
                    <a:pt x="2653" y="1615"/>
                    <a:pt x="2905" y="2071"/>
                  </a:cubicBezTo>
                  <a:cubicBezTo>
                    <a:pt x="3434" y="3031"/>
                    <a:pt x="3490" y="2455"/>
                    <a:pt x="4020" y="2923"/>
                  </a:cubicBezTo>
                  <a:cubicBezTo>
                    <a:pt x="4096" y="2991"/>
                    <a:pt x="4199" y="3031"/>
                    <a:pt x="4318" y="3051"/>
                  </a:cubicBezTo>
                  <a:cubicBezTo>
                    <a:pt x="4318" y="0"/>
                    <a:pt x="4318" y="0"/>
                    <a:pt x="43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9" y="210"/>
                    <a:pt x="679" y="531"/>
                    <a:pt x="730" y="10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Freeform 6"/>
            <p:cNvSpPr/>
            <p:nvPr userDrawn="1">
              <p:custDataLst>
                <p:tags r:id="rId8"/>
              </p:custDataLst>
            </p:nvPr>
          </p:nvSpPr>
          <p:spPr bwMode="auto">
            <a:xfrm rot="16200000">
              <a:off x="-453012" y="453014"/>
              <a:ext cx="5714186" cy="4808159"/>
            </a:xfrm>
            <a:custGeom>
              <a:avLst/>
              <a:gdLst>
                <a:gd name="T0" fmla="*/ 609 w 3598"/>
                <a:gd name="T1" fmla="*/ 895 h 3031"/>
                <a:gd name="T2" fmla="*/ 1447 w 3598"/>
                <a:gd name="T3" fmla="*/ 1432 h 3031"/>
                <a:gd name="T4" fmla="*/ 2420 w 3598"/>
                <a:gd name="T5" fmla="*/ 1827 h 3031"/>
                <a:gd name="T6" fmla="*/ 3598 w 3598"/>
                <a:gd name="T7" fmla="*/ 3031 h 3031"/>
                <a:gd name="T8" fmla="*/ 3598 w 3598"/>
                <a:gd name="T9" fmla="*/ 0 h 3031"/>
                <a:gd name="T10" fmla="*/ 0 w 3598"/>
                <a:gd name="T11" fmla="*/ 0 h 3031"/>
                <a:gd name="T12" fmla="*/ 609 w 3598"/>
                <a:gd name="T13" fmla="*/ 895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8" h="3031">
                  <a:moveTo>
                    <a:pt x="609" y="895"/>
                  </a:moveTo>
                  <a:cubicBezTo>
                    <a:pt x="664" y="1440"/>
                    <a:pt x="1039" y="1436"/>
                    <a:pt x="1447" y="1432"/>
                  </a:cubicBezTo>
                  <a:cubicBezTo>
                    <a:pt x="1815" y="1428"/>
                    <a:pt x="2211" y="1424"/>
                    <a:pt x="2420" y="1827"/>
                  </a:cubicBezTo>
                  <a:cubicBezTo>
                    <a:pt x="2743" y="2445"/>
                    <a:pt x="3288" y="2851"/>
                    <a:pt x="3598" y="3031"/>
                  </a:cubicBezTo>
                  <a:cubicBezTo>
                    <a:pt x="3598" y="0"/>
                    <a:pt x="3598" y="0"/>
                    <a:pt x="3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185"/>
                    <a:pt x="566" y="469"/>
                    <a:pt x="609" y="8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4641" y="2959100"/>
            <a:ext cx="5114252" cy="966198"/>
          </a:xfrm>
        </p:spPr>
        <p:txBody>
          <a:bodyPr lIns="90000" tIns="46800" rIns="90000" bIns="0" anchor="b">
            <a:normAutofit/>
          </a:bodyPr>
          <a:lstStyle>
            <a:lvl1pPr algn="l"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14641" y="4001565"/>
            <a:ext cx="5114252" cy="581480"/>
          </a:xfrm>
        </p:spPr>
        <p:txBody>
          <a:bodyPr lIns="90000" tIns="0" rIns="90000" bIns="4680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6094883" y="2468263"/>
            <a:ext cx="5114252" cy="351888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3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15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 userDrawn="1">
            <p:custDataLst>
              <p:tags r:id="rId2"/>
            </p:custDataLst>
          </p:nvPr>
        </p:nvSpPr>
        <p:spPr bwMode="auto">
          <a:xfrm rot="16200000">
            <a:off x="-1009065" y="1009067"/>
            <a:ext cx="6857997" cy="4839864"/>
          </a:xfrm>
          <a:custGeom>
            <a:avLst/>
            <a:gdLst>
              <a:gd name="T0" fmla="*/ 730 w 4318"/>
              <a:gd name="T1" fmla="*/ 1015 h 3051"/>
              <a:gd name="T2" fmla="*/ 1736 w 4318"/>
              <a:gd name="T3" fmla="*/ 1623 h 3051"/>
              <a:gd name="T4" fmla="*/ 2905 w 4318"/>
              <a:gd name="T5" fmla="*/ 2071 h 3051"/>
              <a:gd name="T6" fmla="*/ 4020 w 4318"/>
              <a:gd name="T7" fmla="*/ 2923 h 3051"/>
              <a:gd name="T8" fmla="*/ 4318 w 4318"/>
              <a:gd name="T9" fmla="*/ 3051 h 3051"/>
              <a:gd name="T10" fmla="*/ 4318 w 4318"/>
              <a:gd name="T11" fmla="*/ 0 h 3051"/>
              <a:gd name="T12" fmla="*/ 0 w 4318"/>
              <a:gd name="T13" fmla="*/ 0 h 3051"/>
              <a:gd name="T14" fmla="*/ 730 w 4318"/>
              <a:gd name="T15" fmla="*/ 1015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8" h="3051">
                <a:moveTo>
                  <a:pt x="730" y="1015"/>
                </a:moveTo>
                <a:cubicBezTo>
                  <a:pt x="796" y="1632"/>
                  <a:pt x="1247" y="1628"/>
                  <a:pt x="1736" y="1623"/>
                </a:cubicBezTo>
                <a:cubicBezTo>
                  <a:pt x="2179" y="1619"/>
                  <a:pt x="2653" y="1615"/>
                  <a:pt x="2905" y="2071"/>
                </a:cubicBezTo>
                <a:cubicBezTo>
                  <a:pt x="3434" y="3031"/>
                  <a:pt x="3490" y="2455"/>
                  <a:pt x="4020" y="2923"/>
                </a:cubicBezTo>
                <a:cubicBezTo>
                  <a:pt x="4096" y="2991"/>
                  <a:pt x="4199" y="3031"/>
                  <a:pt x="4318" y="3051"/>
                </a:cubicBezTo>
                <a:cubicBezTo>
                  <a:pt x="4318" y="0"/>
                  <a:pt x="4318" y="0"/>
                  <a:pt x="4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59" y="210"/>
                  <a:pt x="679" y="531"/>
                  <a:pt x="730" y="10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Freeform 6"/>
          <p:cNvSpPr/>
          <p:nvPr userDrawn="1">
            <p:custDataLst>
              <p:tags r:id="rId3"/>
            </p:custDataLst>
          </p:nvPr>
        </p:nvSpPr>
        <p:spPr bwMode="auto">
          <a:xfrm rot="16200000">
            <a:off x="-453012" y="453014"/>
            <a:ext cx="5714186" cy="4808159"/>
          </a:xfrm>
          <a:custGeom>
            <a:avLst/>
            <a:gdLst>
              <a:gd name="T0" fmla="*/ 609 w 3598"/>
              <a:gd name="T1" fmla="*/ 895 h 3031"/>
              <a:gd name="T2" fmla="*/ 1447 w 3598"/>
              <a:gd name="T3" fmla="*/ 1432 h 3031"/>
              <a:gd name="T4" fmla="*/ 2420 w 3598"/>
              <a:gd name="T5" fmla="*/ 1827 h 3031"/>
              <a:gd name="T6" fmla="*/ 3598 w 3598"/>
              <a:gd name="T7" fmla="*/ 3031 h 3031"/>
              <a:gd name="T8" fmla="*/ 3598 w 3598"/>
              <a:gd name="T9" fmla="*/ 0 h 3031"/>
              <a:gd name="T10" fmla="*/ 0 w 3598"/>
              <a:gd name="T11" fmla="*/ 0 h 3031"/>
              <a:gd name="T12" fmla="*/ 609 w 3598"/>
              <a:gd name="T13" fmla="*/ 895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3031">
                <a:moveTo>
                  <a:pt x="609" y="895"/>
                </a:moveTo>
                <a:cubicBezTo>
                  <a:pt x="664" y="1440"/>
                  <a:pt x="1039" y="1436"/>
                  <a:pt x="1447" y="1432"/>
                </a:cubicBezTo>
                <a:cubicBezTo>
                  <a:pt x="1815" y="1428"/>
                  <a:pt x="2211" y="1424"/>
                  <a:pt x="2420" y="1827"/>
                </a:cubicBezTo>
                <a:cubicBezTo>
                  <a:pt x="2743" y="2445"/>
                  <a:pt x="3288" y="2851"/>
                  <a:pt x="3598" y="3031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85"/>
                  <a:pt x="566" y="469"/>
                  <a:pt x="609" y="895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64914" cy="6792110"/>
            <a:chOff x="0" y="0"/>
            <a:chExt cx="12164914" cy="6792110"/>
          </a:xfrm>
        </p:grpSpPr>
        <p:pic>
          <p:nvPicPr>
            <p:cNvPr id="37" name="图片 3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0879323" y="5907555"/>
              <a:ext cx="1285591" cy="88455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 userDrawn="1"/>
          </p:nvGrpSpPr>
          <p:grpSpPr>
            <a:xfrm rot="5400000" flipH="1">
              <a:off x="156223" y="-156223"/>
              <a:ext cx="749300" cy="1061745"/>
              <a:chOff x="9465923" y="2995199"/>
              <a:chExt cx="2726076" cy="3862799"/>
            </a:xfrm>
          </p:grpSpPr>
          <p:sp>
            <p:nvSpPr>
              <p:cNvPr id="39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>
            <p:custDataLst>
              <p:tags r:id="rId2"/>
            </p:custDataLst>
          </p:nvPr>
        </p:nvGrpSpPr>
        <p:grpSpPr>
          <a:xfrm>
            <a:off x="0" y="1"/>
            <a:ext cx="12247696" cy="6610215"/>
            <a:chOff x="0" y="1"/>
            <a:chExt cx="12247696" cy="6610215"/>
          </a:xfrm>
        </p:grpSpPr>
        <p:sp>
          <p:nvSpPr>
            <p:cNvPr id="50" name="矩形 4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0962105" y="5725661"/>
              <a:ext cx="1285591" cy="884555"/>
            </a:xfrm>
            <a:prstGeom prst="rect">
              <a:avLst/>
            </a:prstGeom>
          </p:spPr>
        </p:pic>
        <p:grpSp>
          <p:nvGrpSpPr>
            <p:cNvPr id="52" name="组合 51"/>
            <p:cNvGrpSpPr/>
            <p:nvPr userDrawn="1"/>
          </p:nvGrpSpPr>
          <p:grpSpPr>
            <a:xfrm rot="5400000" flipH="1">
              <a:off x="260111" y="-260110"/>
              <a:ext cx="1247586" cy="1767807"/>
              <a:chOff x="9465923" y="2995199"/>
              <a:chExt cx="2726076" cy="3862799"/>
            </a:xfrm>
          </p:grpSpPr>
          <p:sp>
            <p:nvSpPr>
              <p:cNvPr id="53" name="Freeform 5"/>
              <p:cNvSpPr/>
              <p:nvPr userDrawn="1">
                <p:custDataLst>
                  <p:tags r:id="rId6"/>
                </p:custDataLst>
              </p:nvPr>
            </p:nvSpPr>
            <p:spPr bwMode="auto">
              <a:xfrm rot="5400000">
                <a:off x="8897561" y="3563561"/>
                <a:ext cx="3862799" cy="2726076"/>
              </a:xfrm>
              <a:custGeom>
                <a:avLst/>
                <a:gdLst>
                  <a:gd name="T0" fmla="*/ 730 w 4318"/>
                  <a:gd name="T1" fmla="*/ 1015 h 3051"/>
                  <a:gd name="T2" fmla="*/ 1736 w 4318"/>
                  <a:gd name="T3" fmla="*/ 1623 h 3051"/>
                  <a:gd name="T4" fmla="*/ 2905 w 4318"/>
                  <a:gd name="T5" fmla="*/ 2071 h 3051"/>
                  <a:gd name="T6" fmla="*/ 4020 w 4318"/>
                  <a:gd name="T7" fmla="*/ 2923 h 3051"/>
                  <a:gd name="T8" fmla="*/ 4318 w 4318"/>
                  <a:gd name="T9" fmla="*/ 3051 h 3051"/>
                  <a:gd name="T10" fmla="*/ 4318 w 4318"/>
                  <a:gd name="T11" fmla="*/ 0 h 3051"/>
                  <a:gd name="T12" fmla="*/ 0 w 4318"/>
                  <a:gd name="T13" fmla="*/ 0 h 3051"/>
                  <a:gd name="T14" fmla="*/ 730 w 4318"/>
                  <a:gd name="T15" fmla="*/ 1015 h 3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8" h="3051">
                    <a:moveTo>
                      <a:pt x="730" y="1015"/>
                    </a:moveTo>
                    <a:cubicBezTo>
                      <a:pt x="796" y="1632"/>
                      <a:pt x="1247" y="1628"/>
                      <a:pt x="1736" y="1623"/>
                    </a:cubicBezTo>
                    <a:cubicBezTo>
                      <a:pt x="2179" y="1619"/>
                      <a:pt x="2653" y="1615"/>
                      <a:pt x="2905" y="2071"/>
                    </a:cubicBezTo>
                    <a:cubicBezTo>
                      <a:pt x="3434" y="3031"/>
                      <a:pt x="3490" y="2455"/>
                      <a:pt x="4020" y="2923"/>
                    </a:cubicBezTo>
                    <a:cubicBezTo>
                      <a:pt x="4096" y="2991"/>
                      <a:pt x="4199" y="3031"/>
                      <a:pt x="4318" y="3051"/>
                    </a:cubicBezTo>
                    <a:cubicBezTo>
                      <a:pt x="4318" y="0"/>
                      <a:pt x="4318" y="0"/>
                      <a:pt x="43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210"/>
                      <a:pt x="679" y="531"/>
                      <a:pt x="730" y="10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6"/>
              <p:cNvSpPr/>
              <p:nvPr userDrawn="1">
                <p:custDataLst>
                  <p:tags r:id="rId7"/>
                </p:custDataLst>
              </p:nvPr>
            </p:nvSpPr>
            <p:spPr bwMode="auto">
              <a:xfrm rot="5400000">
                <a:off x="9228618" y="3894618"/>
                <a:ext cx="3218542" cy="2708218"/>
              </a:xfrm>
              <a:custGeom>
                <a:avLst/>
                <a:gdLst>
                  <a:gd name="T0" fmla="*/ 609 w 3598"/>
                  <a:gd name="T1" fmla="*/ 895 h 3031"/>
                  <a:gd name="T2" fmla="*/ 1447 w 3598"/>
                  <a:gd name="T3" fmla="*/ 1432 h 3031"/>
                  <a:gd name="T4" fmla="*/ 2420 w 3598"/>
                  <a:gd name="T5" fmla="*/ 1827 h 3031"/>
                  <a:gd name="T6" fmla="*/ 3598 w 3598"/>
                  <a:gd name="T7" fmla="*/ 3031 h 3031"/>
                  <a:gd name="T8" fmla="*/ 3598 w 3598"/>
                  <a:gd name="T9" fmla="*/ 0 h 3031"/>
                  <a:gd name="T10" fmla="*/ 0 w 3598"/>
                  <a:gd name="T11" fmla="*/ 0 h 3031"/>
                  <a:gd name="T12" fmla="*/ 609 w 3598"/>
                  <a:gd name="T13" fmla="*/ 895 h 3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8" h="3031">
                    <a:moveTo>
                      <a:pt x="609" y="895"/>
                    </a:moveTo>
                    <a:cubicBezTo>
                      <a:pt x="664" y="1440"/>
                      <a:pt x="1039" y="1436"/>
                      <a:pt x="1447" y="1432"/>
                    </a:cubicBezTo>
                    <a:cubicBezTo>
                      <a:pt x="1815" y="1428"/>
                      <a:pt x="2211" y="1424"/>
                      <a:pt x="2420" y="1827"/>
                    </a:cubicBezTo>
                    <a:cubicBezTo>
                      <a:pt x="2743" y="2445"/>
                      <a:pt x="3288" y="2851"/>
                      <a:pt x="3598" y="3031"/>
                    </a:cubicBezTo>
                    <a:cubicBezTo>
                      <a:pt x="3598" y="0"/>
                      <a:pt x="3598" y="0"/>
                      <a:pt x="35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9" y="185"/>
                      <a:pt x="566" y="469"/>
                      <a:pt x="609" y="8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51.xml"/><Relationship Id="rId2" Type="http://schemas.openxmlformats.org/officeDocument/2006/relationships/tags" Target="../tags/tag235.xml"/><Relationship Id="rId19" Type="http://schemas.openxmlformats.org/officeDocument/2006/relationships/tags" Target="../tags/tag250.xml"/><Relationship Id="rId18" Type="http://schemas.openxmlformats.org/officeDocument/2006/relationships/tags" Target="../tags/tag249.xml"/><Relationship Id="rId17" Type="http://schemas.openxmlformats.org/officeDocument/2006/relationships/tags" Target="../tags/tag248.xml"/><Relationship Id="rId16" Type="http://schemas.openxmlformats.org/officeDocument/2006/relationships/image" Target="../media/image4.jpeg"/><Relationship Id="rId15" Type="http://schemas.openxmlformats.org/officeDocument/2006/relationships/tags" Target="../tags/tag247.xml"/><Relationship Id="rId14" Type="http://schemas.openxmlformats.org/officeDocument/2006/relationships/image" Target="../media/image3.png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努力做人二人组立项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17220" y="2563495"/>
            <a:ext cx="6191250" cy="15347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汽车</a:t>
            </a:r>
            <a:r>
              <a:rPr lang="zh-CN" altLang="en-US" dirty="0"/>
              <a:t>管理计算器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617220" y="4907915"/>
            <a:ext cx="2028825" cy="829310"/>
          </a:xfrm>
        </p:spPr>
        <p:txBody>
          <a:bodyPr>
            <a:normAutofit/>
          </a:bodyPr>
          <a:lstStyle/>
          <a:p>
            <a:r>
              <a:rPr lang="zh-CN" altLang="en-US" dirty="0"/>
              <a:t>李凌娴</a:t>
            </a:r>
            <a:r>
              <a:rPr lang="en-US" altLang="zh-CN" dirty="0"/>
              <a:t> </a:t>
            </a:r>
            <a:r>
              <a:rPr lang="zh-CN" altLang="en-US" dirty="0"/>
              <a:t>夏雅欣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2021.9.28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>
            <a:stCxn id="116" idx="6"/>
            <a:endCxn id="24" idx="2"/>
          </p:cNvCxnSpPr>
          <p:nvPr>
            <p:custDataLst>
              <p:tags r:id="rId1"/>
            </p:custDataLst>
          </p:nvPr>
        </p:nvCxnSpPr>
        <p:spPr>
          <a:xfrm>
            <a:off x="7012277" y="1000242"/>
            <a:ext cx="0" cy="169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>
            <p:custDataLst>
              <p:tags r:id="rId2"/>
            </p:custDataLst>
          </p:nvPr>
        </p:nvSpPr>
        <p:spPr>
          <a:xfrm>
            <a:off x="7374680" y="646025"/>
            <a:ext cx="1303562" cy="5232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9.28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5"/>
          <p:cNvSpPr txBox="1"/>
          <p:nvPr>
            <p:custDataLst>
              <p:tags r:id="rId3"/>
            </p:custDataLst>
          </p:nvPr>
        </p:nvSpPr>
        <p:spPr>
          <a:xfrm>
            <a:off x="7374890" y="1169035"/>
            <a:ext cx="3738880" cy="1319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CFCF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初步定好计算器编写方向，定义计算器功能并整理好相关资料。</a:t>
            </a:r>
            <a:endParaRPr lang="zh-CN" altLang="en-US" sz="2000">
              <a:solidFill>
                <a:srgbClr val="FCFCF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FCFCF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>
            <p:custDataLst>
              <p:tags r:id="rId4"/>
            </p:custDataLst>
          </p:nvPr>
        </p:nvSpPr>
        <p:spPr>
          <a:xfrm rot="5400000">
            <a:off x="6904277" y="784242"/>
            <a:ext cx="216000" cy="21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4" idx="6"/>
            <a:endCxn id="25" idx="2"/>
          </p:cNvCxnSpPr>
          <p:nvPr>
            <p:custDataLst>
              <p:tags r:id="rId5"/>
            </p:custDataLst>
          </p:nvPr>
        </p:nvCxnSpPr>
        <p:spPr>
          <a:xfrm>
            <a:off x="7012277" y="2914393"/>
            <a:ext cx="0" cy="173545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7374680" y="2560811"/>
            <a:ext cx="130356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10.4</a:t>
            </a:r>
            <a:endParaRPr lang="en-US" altLang="zh-CN" sz="28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5"/>
          <p:cNvSpPr txBox="1"/>
          <p:nvPr>
            <p:custDataLst>
              <p:tags r:id="rId7"/>
            </p:custDataLst>
          </p:nvPr>
        </p:nvSpPr>
        <p:spPr>
          <a:xfrm>
            <a:off x="7374890" y="3084195"/>
            <a:ext cx="3738880" cy="1377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CFCF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进行相关功能的编程，给出代码雏形并尝试运行。</a:t>
            </a:r>
            <a:endParaRPr lang="zh-CN" altLang="en-US" sz="2000">
              <a:solidFill>
                <a:srgbClr val="FCFCF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 rot="5400000">
            <a:off x="6904277" y="2699028"/>
            <a:ext cx="216000" cy="216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25" idx="2"/>
          </p:cNvCxnSpPr>
          <p:nvPr>
            <p:custDataLst>
              <p:tags r:id="rId9"/>
            </p:custDataLst>
          </p:nvPr>
        </p:nvCxnSpPr>
        <p:spPr>
          <a:xfrm>
            <a:off x="7012277" y="4650390"/>
            <a:ext cx="0" cy="180311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7374680" y="4512173"/>
            <a:ext cx="130356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10.9</a:t>
            </a:r>
            <a:endParaRPr lang="en-US" altLang="zh-CN" sz="2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5"/>
          <p:cNvSpPr txBox="1"/>
          <p:nvPr>
            <p:custDataLst>
              <p:tags r:id="rId11"/>
            </p:custDataLst>
          </p:nvPr>
        </p:nvSpPr>
        <p:spPr>
          <a:xfrm>
            <a:off x="7374890" y="5035550"/>
            <a:ext cx="3738880" cy="1042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CFCF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完善计算器细节并代入具体数据进行实验，运行成功后上传至</a:t>
            </a:r>
            <a:r>
              <a:rPr lang="en-US" altLang="zh-CN" sz="2000">
                <a:solidFill>
                  <a:srgbClr val="FCFCF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000">
                <a:solidFill>
                  <a:srgbClr val="FCFCF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库。</a:t>
            </a:r>
            <a:endParaRPr lang="zh-CN" altLang="en-US" sz="2000">
              <a:solidFill>
                <a:srgbClr val="FCFCF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 rot="5400000">
            <a:off x="6904277" y="4650390"/>
            <a:ext cx="216000" cy="21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"/>
            <a:ext cx="6056422" cy="6856326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5"/>
            </p:custDataLst>
          </p:nvPr>
        </p:nvSpPr>
        <p:spPr>
          <a:xfrm>
            <a:off x="635" y="0"/>
            <a:ext cx="6310630" cy="685800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CFCFC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ïśḷiḍè"/>
          <p:cNvSpPr txBox="1"/>
          <p:nvPr>
            <p:custDataLst>
              <p:tags r:id="rId17"/>
            </p:custDataLst>
          </p:nvPr>
        </p:nvSpPr>
        <p:spPr>
          <a:xfrm>
            <a:off x="610767" y="928346"/>
            <a:ext cx="5242785" cy="10147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6000" spc="300">
                <a:solidFill>
                  <a:srgbClr val="FCFCFC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计划进度</a:t>
            </a:r>
            <a:endParaRPr lang="zh-CN" altLang="en-US" sz="6000" spc="300">
              <a:solidFill>
                <a:srgbClr val="FCFCFC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6" name="文本框 5"/>
          <p:cNvSpPr txBox="1"/>
          <p:nvPr>
            <p:custDataLst>
              <p:tags r:id="rId18"/>
            </p:custDataLst>
          </p:nvPr>
        </p:nvSpPr>
        <p:spPr>
          <a:xfrm>
            <a:off x="582930" y="5340985"/>
            <a:ext cx="5145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5">
                    <a:lumMod val="60000"/>
                    <a:lumOff val="4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编程环境：</a:t>
            </a:r>
            <a:r>
              <a:rPr lang="en-US" altLang="zh-CN" sz="2800">
                <a:solidFill>
                  <a:schemeClr val="accent5">
                    <a:lumMod val="60000"/>
                    <a:lumOff val="4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python3.9 64bit</a:t>
            </a:r>
            <a:endParaRPr lang="en-US" altLang="zh-CN" sz="2800">
              <a:solidFill>
                <a:schemeClr val="accent5">
                  <a:lumMod val="60000"/>
                  <a:lumOff val="40000"/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PA_ImportSvg_636712351960760096"/>
          <p:cNvSpPr/>
          <p:nvPr>
            <p:custDataLst>
              <p:tags r:id="rId19"/>
            </p:custDataLst>
          </p:nvPr>
        </p:nvSpPr>
        <p:spPr>
          <a:xfrm>
            <a:off x="611128" y="4848883"/>
            <a:ext cx="532015" cy="492065"/>
          </a:xfrm>
          <a:custGeom>
            <a:avLst/>
            <a:gdLst/>
            <a:ahLst/>
            <a:cxnLst/>
            <a:rect l="l" t="t" r="r" b="b"/>
            <a:pathLst>
              <a:path w="710311" h="656972">
                <a:moveTo>
                  <a:pt x="264160" y="370967"/>
                </a:moveTo>
                <a:lnTo>
                  <a:pt x="264160" y="656971"/>
                </a:lnTo>
                <a:lnTo>
                  <a:pt x="0" y="656971"/>
                </a:lnTo>
                <a:lnTo>
                  <a:pt x="0" y="431800"/>
                </a:lnTo>
                <a:cubicBezTo>
                  <a:pt x="0" y="247777"/>
                  <a:pt x="0" y="247777"/>
                  <a:pt x="43815" y="165100"/>
                </a:cubicBezTo>
                <a:cubicBezTo>
                  <a:pt x="83790" y="90856"/>
                  <a:pt x="148031" y="32577"/>
                  <a:pt x="225806" y="0"/>
                </a:cubicBezTo>
                <a:lnTo>
                  <a:pt x="286004" y="95758"/>
                </a:lnTo>
                <a:cubicBezTo>
                  <a:pt x="239532" y="113663"/>
                  <a:pt x="200466" y="146733"/>
                  <a:pt x="175133" y="189611"/>
                </a:cubicBezTo>
                <a:cubicBezTo>
                  <a:pt x="151511" y="231140"/>
                  <a:pt x="138176" y="291211"/>
                  <a:pt x="135509" y="370967"/>
                </a:cubicBezTo>
                <a:moveTo>
                  <a:pt x="688467" y="370967"/>
                </a:moveTo>
                <a:lnTo>
                  <a:pt x="688467" y="656971"/>
                </a:lnTo>
                <a:lnTo>
                  <a:pt x="424307" y="656971"/>
                </a:lnTo>
                <a:lnTo>
                  <a:pt x="424307" y="431800"/>
                </a:lnTo>
                <a:cubicBezTo>
                  <a:pt x="424307" y="248285"/>
                  <a:pt x="424307" y="248285"/>
                  <a:pt x="468122" y="166243"/>
                </a:cubicBezTo>
                <a:cubicBezTo>
                  <a:pt x="507891" y="91571"/>
                  <a:pt x="572156" y="32867"/>
                  <a:pt x="650113" y="0"/>
                </a:cubicBezTo>
                <a:lnTo>
                  <a:pt x="710311" y="95758"/>
                </a:lnTo>
                <a:cubicBezTo>
                  <a:pt x="663839" y="113663"/>
                  <a:pt x="624773" y="146733"/>
                  <a:pt x="599440" y="189611"/>
                </a:cubicBezTo>
                <a:cubicBezTo>
                  <a:pt x="563753" y="251968"/>
                  <a:pt x="563753" y="251968"/>
                  <a:pt x="559816" y="370967"/>
                </a:cubicBezTo>
              </a:path>
            </a:pathLst>
          </a:custGeom>
          <a:solidFill>
            <a:srgbClr val="262626">
              <a:lumMod val="10000"/>
              <a:lumOff val="90000"/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CFCFC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 bwMode="auto">
          <a:xfrm>
            <a:off x="6862445" y="2023110"/>
            <a:ext cx="465645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汽车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购入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 bwMode="auto">
          <a:xfrm>
            <a:off x="6862445" y="2926715"/>
            <a:ext cx="4656455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车辆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保险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3"/>
            </p:custDataLst>
          </p:nvPr>
        </p:nvSpPr>
        <p:spPr bwMode="auto">
          <a:xfrm>
            <a:off x="6862445" y="3852545"/>
            <a:ext cx="4656455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车辆日常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>
            <p:custDataLst>
              <p:tags r:id="rId4"/>
            </p:custDataLst>
          </p:nvPr>
        </p:nvSpPr>
        <p:spPr bwMode="auto">
          <a:xfrm>
            <a:off x="6862445" y="4653915"/>
            <a:ext cx="4656455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车辆二次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交易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>
            <p:custDataLst>
              <p:tags r:id="rId5"/>
            </p:custDataLst>
          </p:nvPr>
        </p:nvCxnSpPr>
        <p:spPr>
          <a:xfrm>
            <a:off x="6862241" y="2664467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>
            <p:custDataLst>
              <p:tags r:id="rId6"/>
            </p:custDataLst>
          </p:nvPr>
        </p:nvCxnSpPr>
        <p:spPr>
          <a:xfrm>
            <a:off x="6862241" y="3616756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7"/>
            </p:custDataLst>
          </p:nvPr>
        </p:nvCxnSpPr>
        <p:spPr>
          <a:xfrm>
            <a:off x="6862241" y="4569680"/>
            <a:ext cx="4656656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>
            <p:custDataLst>
              <p:tags r:id="rId8"/>
            </p:custDataLst>
          </p:nvPr>
        </p:nvSpPr>
        <p:spPr>
          <a:xfrm>
            <a:off x="5956300" y="1986116"/>
            <a:ext cx="762000" cy="76199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菱形 24"/>
          <p:cNvSpPr/>
          <p:nvPr>
            <p:custDataLst>
              <p:tags r:id="rId9"/>
            </p:custDataLst>
          </p:nvPr>
        </p:nvSpPr>
        <p:spPr>
          <a:xfrm>
            <a:off x="5956300" y="2843043"/>
            <a:ext cx="762000" cy="7619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菱形 28"/>
          <p:cNvSpPr/>
          <p:nvPr>
            <p:custDataLst>
              <p:tags r:id="rId10"/>
            </p:custDataLst>
          </p:nvPr>
        </p:nvSpPr>
        <p:spPr>
          <a:xfrm>
            <a:off x="5956300" y="3699970"/>
            <a:ext cx="762000" cy="76199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菱形 29"/>
          <p:cNvSpPr/>
          <p:nvPr>
            <p:custDataLst>
              <p:tags r:id="rId11"/>
            </p:custDataLst>
          </p:nvPr>
        </p:nvSpPr>
        <p:spPr>
          <a:xfrm>
            <a:off x="5956300" y="4556897"/>
            <a:ext cx="762000" cy="7619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002405" y="2157095"/>
            <a:ext cx="1523365" cy="298958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 fontScale="80000"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6000" b="1" spc="3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功能</a:t>
            </a:r>
            <a:r>
              <a:rPr lang="zh-CN" altLang="en-US" sz="6000" b="1" spc="3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方面</a:t>
            </a:r>
            <a:endParaRPr lang="zh-CN" altLang="en-US" sz="6000" b="1" spc="3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汽车购入贷（</a:t>
            </a:r>
            <a:r>
              <a:rPr lang="zh-CN" altLang="en-US" dirty="0"/>
              <a:t>全）款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001770"/>
            <a:ext cx="5114290" cy="708660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lang="zh-CN" altLang="en-US" dirty="0"/>
              <a:t>根据裸车价、首付比例、贷款年限等因素给出贷款</a:t>
            </a:r>
            <a:r>
              <a:rPr lang="zh-CN" altLang="en-US" dirty="0"/>
              <a:t>方案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车辆购置税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计算购置车辆时需要上缴</a:t>
            </a:r>
            <a:r>
              <a:rPr lang="zh-CN" altLang="en-US" dirty="0"/>
              <a:t>的</a:t>
            </a:r>
            <a:r>
              <a:rPr lang="zh-CN" altLang="en-US" dirty="0"/>
              <a:t>个人税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车辆相关</a:t>
            </a:r>
            <a:r>
              <a:rPr lang="zh-CN" altLang="en-US" dirty="0"/>
              <a:t>保险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001770"/>
            <a:ext cx="5114290" cy="225679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机动车交通事故责任强制保险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车辆损失险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第三者责任险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车上人员责任险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车辆年审时限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110990"/>
            <a:ext cx="6348730" cy="58166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根据车辆类型、入户时间计算年检</a:t>
            </a:r>
            <a:r>
              <a:rPr lang="zh-CN" altLang="en-US" dirty="0"/>
              <a:t>期限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车辆</a:t>
            </a:r>
            <a:r>
              <a:rPr lang="zh-CN" altLang="en-US" dirty="0"/>
              <a:t>使用费用</a:t>
            </a:r>
            <a:r>
              <a:rPr lang="zh-CN" altLang="en-US" dirty="0"/>
              <a:t>评估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001770"/>
            <a:ext cx="5114290" cy="1297305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汽车保养费用评估</a:t>
            </a:r>
            <a:endParaRPr lang="zh-CN" alt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汽车加油频率</a:t>
            </a:r>
            <a:r>
              <a:rPr lang="zh-CN" altLang="en-US" dirty="0"/>
              <a:t>与油费评估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14375" y="3098165"/>
            <a:ext cx="5298440" cy="966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新能源汽车电池使用及更换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359910"/>
            <a:ext cx="5114290" cy="76708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计算新能源汽车的充电费用以及电池更换频率与</a:t>
            </a:r>
            <a:r>
              <a:rPr lang="zh-CN" altLang="en-US" dirty="0"/>
              <a:t>费用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0700" y="1580634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06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14375" y="3098165"/>
            <a:ext cx="5795010" cy="966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二手汽车卖出价格评估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4375" y="4359910"/>
            <a:ext cx="5114290" cy="76708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根据汽车的使用年限与维修情况等进行对其二手交易定价的</a:t>
            </a:r>
            <a:r>
              <a:rPr lang="zh-CN" altLang="en-US" dirty="0"/>
              <a:t>预估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89915" y="1765419"/>
            <a:ext cx="1879600" cy="1588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latin typeface="Arial" panose="020B0604020202020204" pitchFamily="34" charset="0"/>
                <a:ea typeface="微软雅黑" panose="020B0503020204020204" pitchFamily="34" charset="-122"/>
              </a:rPr>
              <a:t>07</a:t>
            </a:r>
            <a:endParaRPr lang="en-US" altLang="zh-CN" sz="8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COLOR_SCHEME_SHAPE_ID" val="2"/>
  <p:tag name="KSO_WM_UNIT_COLOR_SCHEME_PARENT_PAGE" val="2_1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COLOR_SCHEME_SHAPE_ID" val="107"/>
  <p:tag name="KSO_WM_UNIT_COLOR_SCHEME_PARENT_PAGE" val="2_1"/>
  <p:tag name="KSO_WM_SLIDE_BACKGROUND_MASK_FLAG" val="1"/>
  <p:tag name="KSO_WM_UNIT_TYPE" val="y"/>
  <p:tag name="KSO_WM_UNIT_INDEX" val="3"/>
</p:tagLst>
</file>

<file path=ppt/tags/tag10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08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COLOR_SCHEME_SHAPE_ID" val="108"/>
  <p:tag name="KSO_WM_UNIT_COLOR_SCHEME_PARENT_PAGE" val="2_1"/>
  <p:tag name="KSO_WM_SLIDE_BACKGROUND_MASK_FLAG" val="1"/>
  <p:tag name="KSO_WM_UNIT_TYPE" val="y"/>
  <p:tag name="KSO_WM_UNIT_INDEX" val="4"/>
</p:tagLst>
</file>

<file path=ppt/tags/tag110.xml><?xml version="1.0" encoding="utf-8"?>
<p:tagLst xmlns:p="http://schemas.openxmlformats.org/presentationml/2006/main">
  <p:tag name="KSO_WM_SLIDE_BACKGROUND_TYPE" val="general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frame"/>
  <p:tag name="KSO_WM_SLIDE_BK_DARK_LIGHT" val="1"/>
</p:tagLst>
</file>

<file path=ppt/tags/tag119.xml><?xml version="1.0" encoding="utf-8"?>
<p:tagLst xmlns:p="http://schemas.openxmlformats.org/presentationml/2006/main"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frame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frame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SLIDE_COLORSCHEME_VERSION" val="3.2"/>
  <p:tag name="KSO_WM_UNIT_COLOR_SCHEME_SHAPE_ID" val="32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74.xml><?xml version="1.0" encoding="utf-8"?>
<p:tagLst xmlns:p="http://schemas.openxmlformats.org/presentationml/2006/main">
  <p:tag name="KSO_WM_SLIDE_BACKGROUND_TYPE" val="belt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  <p:tag name="KSO_WM_SLIDE_BACKGROUND_TYPE" val="belt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  <p:tag name="KSO_WM_SLIDE_BACKGROUND_TYPE" val="belt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2"/>
  <p:tag name="KSO_WM_UNIT_COLOR_SCHEME_PARENT_PAGE" val="1_1"/>
  <p:tag name="KSO_WM_TEMPLATE_CATEGORY" val="custom"/>
  <p:tag name="KSO_WM_TEMPLATE_INDEX" val="20192214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3"/>
  <p:tag name="KSO_WM_UNIT_COLOR_SCHEME_PARENT_PAGE" val="1_1"/>
  <p:tag name="KSO_WM_TEMPLATE_CATEGORY" val="custom"/>
  <p:tag name="KSO_WM_TEMPLATE_INDEX" val="2019221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214"/>
  <p:tag name="KSO_WM_TEMPLATE_SUBCATEGORY" val="0"/>
  <p:tag name="KSO_WM_SLIDE_COLORSCHEME_VERSION" val="3.2"/>
  <p:tag name="KSO_WM_UNIT_COLOR_SCHEME_SHAPE_ID" val="7"/>
  <p:tag name="KSO_WM_UNIT_COLOR_SCHEME_PARENT_PAGE" val="1_1"/>
  <p:tag name="KSO_WM_UNIT_SHOW_EDIT_AREA_INDICATION" val="0"/>
  <p:tag name="KSO_WM_TEMPLATE_THUMBS_INDEX" val="1、5、7、8、9、10、11、12、13、15"/>
  <p:tag name="KSO_WM_TEMPLATE_MASTER_TYPE" val="1"/>
  <p:tag name="KSO_WM_TEMPLATE_COLOR_TYPE" val="1"/>
  <p:tag name="KSO_WM_TEMPLATE_MASTER_THUMB_INDEX" val="12"/>
</p:tagLst>
</file>

<file path=ppt/tags/tag18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1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PRESET_TEXT" val="单击此处添加副标题"/>
  <p:tag name="KSO_WM_UNIT_VALUE" val="19"/>
  <p:tag name="KSO_WM_UNIT_NOCLEAR" val="0"/>
  <p:tag name="KSO_WM_UNIT_COLOR_SCHEME_SHAPE_ID" val="5"/>
  <p:tag name="KSO_WM_UNIT_COLOR_SCHEME_PARENT_PAGE" val="0_1"/>
</p:tagLst>
</file>

<file path=ppt/tags/tag189.xml><?xml version="1.0" encoding="utf-8"?>
<p:tagLst xmlns:p="http://schemas.openxmlformats.org/presentationml/2006/main">
  <p:tag name="KSO_WM_UNIT_ISCONTENTSTITLE" val="0"/>
  <p:tag name="KSO_WM_UNIT_PRESET_TEXT" val="行业洞察报告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1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4"/>
  <p:tag name="KSO_WM_UNIT_COLOR_SCHEME_PARENT_PAGE" val="0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190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2214_1*b*2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1"/>
</p:tagLst>
</file>

<file path=ppt/tags/tag191.xml><?xml version="1.0" encoding="utf-8"?>
<p:tagLst xmlns:p="http://schemas.openxmlformats.org/presentationml/2006/main">
  <p:tag name="KSO_WM_UNIT_ISCONTENTSTITLE" val="0"/>
  <p:tag name="KSO_WM_UNIT_PRESET_TEXT" val="汇报日期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2214_1*b*3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7"/>
  <p:tag name="KSO_WM_UNIT_COLOR_SCHEME_PARENT_PAGE" val="0_1"/>
</p:tagLst>
</file>

<file path=ppt/tags/tag192.xml><?xml version="1.0" encoding="utf-8"?>
<p:tagLst xmlns:p="http://schemas.openxmlformats.org/presentationml/2006/main">
  <p:tag name="KSO_WM_SLIDE_ID" val="custom20192214_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2214"/>
  <p:tag name="KSO_WM_SLIDE_LAYOUT" val="a_b"/>
  <p:tag name="KSO_WM_SLIDE_LAYOUT_CNT" val="1_3"/>
  <p:tag name="KSO_WM_SLIDE_TYPE" val="title"/>
  <p:tag name="KSO_WM_SLIDE_SUBTYPE" val="pureTxt"/>
  <p:tag name="KSO_WM_SLIDE_COVER_HASPICTURE" val="2"/>
  <p:tag name="KSO_WM_TEMPLATE_SUBCATEGORY" val="0"/>
  <p:tag name="KSO_WM_SLIDE_COLORSCHEME_VERSION" val="3.2"/>
  <p:tag name="KSO_WM_TEMPLATE_THUMBS_INDEX" val="1、5、7、8、9、10、11、12、13、15"/>
  <p:tag name="KSO_WM_TEMPLATE_MASTER_TYPE" val="1"/>
  <p:tag name="KSO_WM_TEMPLATE_COLOR_TYPE" val="1"/>
  <p:tag name="KSO_WM_TEMPLATE_MASTER_THUMB_INDEX" val="12"/>
</p:tagLst>
</file>

<file path=ppt/tags/tag193.xml><?xml version="1.0" encoding="utf-8"?>
<p:tagLst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custom20192214_4*l_h_a*1_1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32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custom20192214_4*l_h_a*1_2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0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3_1"/>
  <p:tag name="KSO_WM_UNIT_ID" val="custom20192214_4*l_h_a*1_3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4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ISCONTENTSTITLE" val="0"/>
  <p:tag name="KSO_WM_UNIT_PRESET_TEXT" val="添加标题"/>
  <p:tag name="KSO_WM_UNIT_VALUE" val="19"/>
  <p:tag name="KSO_WM_UNIT_HIGHLIGHT" val="0"/>
  <p:tag name="KSO_WM_UNIT_COMPATIBLE" val="0"/>
  <p:tag name="KSO_WM_DIAGRAM_GROUP_CODE" val="l1-1"/>
  <p:tag name="KSO_WM_UNIT_TYPE" val="l_h_a"/>
  <p:tag name="KSO_WM_UNIT_INDEX" val="1_4_1"/>
  <p:tag name="KSO_WM_UNIT_ID" val="custom20192214_4*l_h_a*1_4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COLOR_SCHEME_SHAPE_ID" val="78"/>
  <p:tag name="KSO_WM_UNIT_COLOR_SCHEME_PARENT_PAGE" val="0_3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1"/>
  <p:tag name="KSO_WM_UNIT_ID" val="custom20192214_4*l_z*1_1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2"/>
  <p:tag name="KSO_WM_UNIT_ID" val="custom20192214_4*l_z*1_2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z"/>
  <p:tag name="KSO_WM_UNIT_INDEX" val="1_3"/>
  <p:tag name="KSO_WM_UNIT_ID" val="custom20192214_4*l_z*1_3"/>
  <p:tag name="KSO_WM_TEMPLATE_CATEGORY" val="custom"/>
  <p:tag name="KSO_WM_TEMPLATE_INDEX" val="20192214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1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1_1"/>
  <p:tag name="KSO_WM_UNIT_COLOR_SCHEME_SHAPE_ID" val="14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2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2_1"/>
  <p:tag name="KSO_WM_UNIT_COLOR_SCHEME_SHAPE_ID" val="68"/>
  <p:tag name="KSO_WM_UNIT_COLOR_SCHEME_PARENT_PAGE" val="0_5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3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3_1"/>
  <p:tag name="KSO_WM_UNIT_COLOR_SCHEME_SHAPE_ID" val="72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20192214_4*l_h_i*1_4_1"/>
  <p:tag name="KSO_WM_TEMPLATE_CATEGORY" val="custom"/>
  <p:tag name="KSO_WM_TEMPLATE_INDEX" val="20192214"/>
  <p:tag name="KSO_WM_UNIT_LAYERLEVEL" val="1_1_1"/>
  <p:tag name="KSO_WM_TAG_VERSION" val="1.0"/>
  <p:tag name="KSO_WM_BEAUTIFY_FLAG" val="#wm#"/>
  <p:tag name="KSO_WM_UNIT_TYPE" val="l_h_i"/>
  <p:tag name="KSO_WM_UNIT_INDEX" val="1_4_1"/>
  <p:tag name="KSO_WM_UNIT_COLOR_SCHEME_SHAPE_ID" val="76"/>
  <p:tag name="KSO_WM_UNIT_COLOR_SCHEME_PARENT_PAGE" val="0_5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ISCONTENTSTITLE" val="1"/>
  <p:tag name="KSO_WM_UNIT_PRESET_TEXT" val="目录"/>
  <p:tag name="KSO_WM_UNIT_VALUE" val="15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2214_4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SLIDE_ID" val="custom20192214_4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192214"/>
  <p:tag name="KSO_WM_SLIDE_TYPE" val="contents"/>
  <p:tag name="KSO_WM_SLIDE_SUBTYPE" val="diag"/>
  <p:tag name="KSO_WM_DIAGRAM_GROUP_CODE" val="l1-1"/>
  <p:tag name="KSO_WM_SLIDE_LAYOUT" val="a_l"/>
  <p:tag name="KSO_WM_SLIDE_LAYOUT_CNT" val="1_1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0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0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1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1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1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1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1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2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2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2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7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5"/>
  <p:tag name="KSO_WM_UNIT_COLOR_SCHEME_PARENT_PAGE" val="0_2"/>
</p:tagLst>
</file>

<file path=ppt/tags/tag23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2214_7*b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0"/>
  <p:tag name="KSO_WM_UNIT_COLOR_SCHEME_SHAPE_ID" val="6"/>
  <p:tag name="KSO_WM_UNIT_COLOR_SCHEME_PARENT_PAGE" val="0_2"/>
</p:tagLst>
</file>

<file path=ppt/tags/tag23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2214_7*e*1"/>
  <p:tag name="KSO_WM_TEMPLATE_CATEGORY" val="custom"/>
  <p:tag name="KSO_WM_TEMPLATE_INDEX" val="20192214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ID" val="custom20192214_7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2214"/>
  <p:tag name="KSO_WM_SLIDE_LAYOUT" val="a_b_e"/>
  <p:tag name="KSO_WM_SLIDE_LAYOUT_CNT" val="1_1_1"/>
  <p:tag name="KSO_WM_SLIDE_TYPE" val="sectionTitl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34.xml><?xml version="1.0" encoding="utf-8"?>
<p:tagLst xmlns:p="http://schemas.openxmlformats.org/presentationml/2006/main">
  <p:tag name="KSO_WM_UNIT_TIMELINE_IDINGROUP" val="1"/>
  <p:tag name="KSO_WM_UNIT_TIMELINE_EMPHASIS_ID" val="3"/>
  <p:tag name="KSO_WM_UNIT_ADJUSTLAYOUT_ID" val="13"/>
  <p:tag name="KSO_WM_UNIT_HIGHLIGHT" val="0"/>
  <p:tag name="KSO_WM_UNIT_COMPATIBLE" val="0"/>
  <p:tag name="KSO_WM_DIAGRAM_GROUP_CODE" val="m1-1"/>
  <p:tag name="KSO_WM_UNIT_TYPE" val="m_i"/>
  <p:tag name="KSO_WM_UNIT_INDEX" val="1_1"/>
  <p:tag name="KSO_WM_UNIT_ID" val="diagram20191583_4*m_i*1_1"/>
  <p:tag name="KSO_WM_TEMPLATE_CATEGORY" val="diagram"/>
  <p:tag name="KSO_WM_TEMPLATE_INDEX" val="20191583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35.xml><?xml version="1.0" encoding="utf-8"?>
<p:tagLst xmlns:p="http://schemas.openxmlformats.org/presentationml/2006/main">
  <p:tag name="KSO_WM_UNIT_TIMELINE_IDINGROUP" val="2"/>
  <p:tag name="KSO_WM_UNIT_TIMELINE_EMPHASIS_ID" val="1"/>
  <p:tag name="KSO_WM_UNIT_ADJUSTLAYOUT_ID" val="91"/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83_4*m_h_a*1_1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40年代"/>
  <p:tag name="KSO_WM_UNIT_TEXT_FILL_FORE_SCHEMECOLOR_INDEX" val="5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TIMELINE_IDINGROUP" val="3"/>
  <p:tag name="KSO_WM_UNIT_TIMELINE_EMPHASIS_ID" val="2"/>
  <p:tag name="KSO_WM_UNIT_ADJUSTLAYOUT_ID" val="74"/>
  <p:tag name="KSO_WM_UNIT_VALUE" val="17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diagram20191583_4*m_h_f*1_1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TIMELINE_IDINGROUP" val="4"/>
  <p:tag name="KSO_WM_UNIT_TIMELINE_EMPHASIS_ID" val="3"/>
  <p:tag name="KSO_WM_UNIT_ADJUSTLAYOUT_ID" val="116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1583_4*m_h_i*1_1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TIMELINE_IDINGROUP" val="1"/>
  <p:tag name="KSO_WM_UNIT_ADJUSTLAYOUT_ID" val="21"/>
  <p:tag name="KSO_WM_UNIT_HIGHLIGHT" val="0"/>
  <p:tag name="KSO_WM_UNIT_COMPATIBLE" val="0"/>
  <p:tag name="KSO_WM_DIAGRAM_GROUP_CODE" val="m1-1"/>
  <p:tag name="KSO_WM_UNIT_TYPE" val="m_i"/>
  <p:tag name="KSO_WM_UNIT_INDEX" val="1_2"/>
  <p:tag name="KSO_WM_UNIT_ID" val="diagram20191583_4*m_i*1_2"/>
  <p:tag name="KSO_WM_TEMPLATE_CATEGORY" val="diagram"/>
  <p:tag name="KSO_WM_TEMPLATE_INDEX" val="20191583"/>
  <p:tag name="KSO_WM_UNIT_LAYERLEVEL" val="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239.xml><?xml version="1.0" encoding="utf-8"?>
<p:tagLst xmlns:p="http://schemas.openxmlformats.org/presentationml/2006/main">
  <p:tag name="KSO_WM_UNIT_TIMELINE_IDINGROUP" val="2"/>
  <p:tag name="KSO_WM_UNIT_TIMELINE_EMPHASIS_ID" val="1"/>
  <p:tag name="KSO_WM_UNIT_ADJUSTLAYOUT_ID" val="22"/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diagram20191583_4*m_h_a*1_2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60年代"/>
  <p:tag name="KSO_WM_UNIT_TEXT_FILL_FORE_SCHEMECOLOR_INDEX" val="6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40.xml><?xml version="1.0" encoding="utf-8"?>
<p:tagLst xmlns:p="http://schemas.openxmlformats.org/presentationml/2006/main">
  <p:tag name="KSO_WM_UNIT_TIMELINE_IDINGROUP" val="3"/>
  <p:tag name="KSO_WM_UNIT_TIMELINE_EMPHASIS_ID" val="2"/>
  <p:tag name="KSO_WM_UNIT_ADJUSTLAYOUT_ID" val="23"/>
  <p:tag name="KSO_WM_UNIT_VALUE" val="17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diagram20191583_4*m_h_f*1_2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TIMELINE_IDINGROUP" val="4"/>
  <p:tag name="KSO_WM_UNIT_TIMELINE_EMPHASIS_ID" val="3"/>
  <p:tag name="KSO_WM_UNIT_ADJUSTLAYOUT_ID" val="24"/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diagram20191583_4*m_h_i*1_2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TIMELINE_IDINGROUP" val="1"/>
  <p:tag name="KSO_WM_UNIT_ADJUSTLAYOUT_ID" val="18"/>
  <p:tag name="KSO_WM_UNIT_HIGHLIGHT" val="0"/>
  <p:tag name="KSO_WM_UNIT_COMPATIBLE" val="0"/>
  <p:tag name="KSO_WM_DIAGRAM_GROUP_CODE" val="m1-1"/>
  <p:tag name="KSO_WM_UNIT_TYPE" val="m_i"/>
  <p:tag name="KSO_WM_UNIT_INDEX" val="1_3"/>
  <p:tag name="KSO_WM_UNIT_ID" val="diagram20191583_4*m_i*1_3"/>
  <p:tag name="KSO_WM_TEMPLATE_CATEGORY" val="diagram"/>
  <p:tag name="KSO_WM_TEMPLATE_INDEX" val="20191583"/>
  <p:tag name="KSO_WM_UNIT_LAYERLEVEL" val="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243.xml><?xml version="1.0" encoding="utf-8"?>
<p:tagLst xmlns:p="http://schemas.openxmlformats.org/presentationml/2006/main">
  <p:tag name="KSO_WM_UNIT_TIMELINE_IDINGROUP" val="2"/>
  <p:tag name="KSO_WM_UNIT_TIMELINE_EMPHASIS_ID" val="1"/>
  <p:tag name="KSO_WM_UNIT_ADJUSTLAYOUT_ID" val="19"/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diagram20191583_4*m_h_a*1_3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80年代"/>
  <p:tag name="KSO_WM_UNIT_TEXT_FILL_FORE_SCHEMECOLOR_INDEX" val="7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TIMELINE_IDINGROUP" val="3"/>
  <p:tag name="KSO_WM_UNIT_TIMELINE_EMPHASIS_ID" val="2"/>
  <p:tag name="KSO_WM_UNIT_ADJUSTLAYOUT_ID" val="20"/>
  <p:tag name="KSO_WM_UNIT_VALUE" val="17"/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diagram20191583_4*m_h_f*1_3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TIMELINE_IDINGROUP" val="4"/>
  <p:tag name="KSO_WM_UNIT_TIMELINE_EMPHASIS_ID" val="3"/>
  <p:tag name="KSO_WM_UNIT_ADJUSTLAYOUT_ID" val="25"/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diagram20191583_4*m_h_i*1_3_1"/>
  <p:tag name="KSO_WM_TEMPLATE_CATEGORY" val="diagram"/>
  <p:tag name="KSO_WM_TEMPLATE_INDEX" val="201915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ADJUSTLAYOUT_ID" val="4"/>
  <p:tag name="KSO_WM_UNIT_HIGHLIGHT" val="0"/>
  <p:tag name="KSO_WM_UNIT_COMPATIBLE" val="0"/>
  <p:tag name="KSO_WM_DIAGRAM_GROUP_CODE" val="m1-2"/>
  <p:tag name="KSO_WM_UNIT_TYPE" val="i"/>
  <p:tag name="KSO_WM_UNIT_INDEX" val="1"/>
  <p:tag name="KSO_WM_UNIT_ID" val="diagram20191583_4*i*1"/>
  <p:tag name="KSO_WM_TEMPLATE_CATEGORY" val="diagram"/>
  <p:tag name="KSO_WM_TEMPLATE_INDEX" val="20191583"/>
  <p:tag name="KSO_WM_UNIT_LAYERLEVEL" val="1"/>
  <p:tag name="KSO_WM_TAG_VERSION" val="1.0"/>
  <p:tag name="KSO_WM_BEAUTIFY_FLAG" val="#wm#"/>
  <p:tag name="KSO_WM_UNIT_USESOURCEFORMAT_APPLY" val="1"/>
</p:tagLst>
</file>

<file path=ppt/tags/tag247.xml><?xml version="1.0" encoding="utf-8"?>
<p:tagLst xmlns:p="http://schemas.openxmlformats.org/presentationml/2006/main">
  <p:tag name="KSO_WM_UNIT_ADJUSTLAYOUT_ID" val="3"/>
  <p:tag name="KSO_WM_UNIT_HIGHLIGHT" val="0"/>
  <p:tag name="KSO_WM_UNIT_COMPATIBLE" val="0"/>
  <p:tag name="KSO_WM_DIAGRAM_GROUP_CODE" val="m1-2"/>
  <p:tag name="KSO_WM_UNIT_TYPE" val="i"/>
  <p:tag name="KSO_WM_UNIT_INDEX" val="2"/>
  <p:tag name="KSO_WM_UNIT_ID" val="diagram20191583_4*i*2"/>
  <p:tag name="KSO_WM_TEMPLATE_CATEGORY" val="diagram"/>
  <p:tag name="KSO_WM_TEMPLATE_INDEX" val="20191583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ADJUSTLAYOUT_ID" val="15"/>
  <p:tag name="KSO_WM_UNIT_ISCONTENTSTITLE" val="0"/>
  <p:tag name="KSO_WM_UNIT_VALUE" val="11"/>
  <p:tag name="KSO_WM_UNIT_HIGHLIGHT" val="0"/>
  <p:tag name="KSO_WM_UNIT_COMPATIBLE" val="0"/>
  <p:tag name="KSO_WM_DIAGRAM_GROUP_CODE" val="m1-2"/>
  <p:tag name="KSO_WM_UNIT_TYPE" val="a"/>
  <p:tag name="KSO_WM_UNIT_INDEX" val="1"/>
  <p:tag name="KSO_WM_UNIT_ID" val="diagram20191583_4*a*1"/>
  <p:tag name="KSO_WM_TEMPLATE_CATEGORY" val="diagram"/>
  <p:tag name="KSO_WM_TEMPLATE_INDEX" val="20191583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4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ADJUSTLAYOUT_ID" val="16"/>
  <p:tag name="KSO_WM_UNIT_VALUE" val="105"/>
  <p:tag name="KSO_WM_UNIT_HIGHLIGHT" val="0"/>
  <p:tag name="KSO_WM_UNIT_COMPATIBLE" val="0"/>
  <p:tag name="KSO_WM_DIAGRAM_GROUP_CODE" val="m1-2"/>
  <p:tag name="KSO_WM_UNIT_TYPE" val="f"/>
  <p:tag name="KSO_WM_UNIT_INDEX" val="1"/>
  <p:tag name="KSO_WM_UNIT_ID" val="diagram20191583_4*f*1"/>
  <p:tag name="KSO_WM_TEMPLATE_CATEGORY" val="diagram"/>
  <p:tag name="KSO_WM_TEMPLATE_INDEX" val="20191583"/>
  <p:tag name="KSO_WM_UNIT_LAYERLEVEL" val="1"/>
  <p:tag name="KSO_WM_TAG_VERSION" val="1.0"/>
  <p:tag name="KSO_WM_BEAUTIFY_FLAG" val="#wm#"/>
  <p:tag name="KSO_WM_UNIT_PRESET_TEXT" val="点击此处添加具体内容，简明扼要的阐述您的观点。根据需要可酌情增减文字，以便观者能准确的理解您传达的思想。&#13;点击此处添加具体内容，简明扼要的阐述您的观点。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50.xml><?xml version="1.0" encoding="utf-8"?>
<p:tagLst xmlns:p="http://schemas.openxmlformats.org/presentationml/2006/main">
  <p:tag name="KSO_WM_UNIT_ADJUSTLAYOUT_ID" val="41"/>
  <p:tag name="KSO_WM_UNIT_HIGHLIGHT" val="0"/>
  <p:tag name="KSO_WM_UNIT_COMPATIBLE" val="0"/>
  <p:tag name="KSO_WM_DIAGRAM_GROUP_CODE" val="m1-2"/>
  <p:tag name="KSO_WM_UNIT_TYPE" val="i"/>
  <p:tag name="KSO_WM_UNIT_INDEX" val="3"/>
  <p:tag name="KSO_WM_UNIT_ID" val="diagram20191583_4*i*3"/>
  <p:tag name="KSO_WM_TEMPLATE_CATEGORY" val="diagram"/>
  <p:tag name="KSO_WM_TEMPLATE_INDEX" val="20191583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SLIDE_TIMELINE_TYPE" val="start"/>
  <p:tag name="KSO_WM_SLIDE_MODEL_TYPE" val="timeline"/>
  <p:tag name="KSO_WM_SLIDE_TIMELINE_MINITEMS" val="2"/>
  <p:tag name="KSO_WM_SLIDE_TIMELINE_MAXITEMS" val="3"/>
  <p:tag name="KSO_WM_SLIDE_ID" val="diagram20191583_4"/>
  <p:tag name="KSO_WM_SLIDE_TYPE" val="text"/>
  <p:tag name="KSO_WM_SLIDE_SUBTYPE" val="diag"/>
  <p:tag name="KSO_WM_SLIDE_ITEM_CNT" val="3"/>
  <p:tag name="KSO_WM_SLIDE_INDEX" val="4"/>
  <p:tag name="KSO_WM_SLIDE_SIZE" val="331.416*446.399"/>
  <p:tag name="KSO_WM_SLIDE_POSITION" val="545.444*93.6013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583"/>
  <p:tag name="KSO_WM_SLIDE_LAYOUT" val="a_f_m"/>
  <p:tag name="KSO_WM_SLIDE_LAYOUT_CNT" val="1_1_1"/>
</p:tagLst>
</file>

<file path=ppt/tags/tag252.xml><?xml version="1.0" encoding="utf-8"?>
<p:tagLst xmlns:p="http://schemas.openxmlformats.org/presentationml/2006/main">
  <p:tag name="KSO_WM_UNIT_ISCONTENTSTITLE" val="0"/>
  <p:tag name="KSO_WM_UNIT_PRESET_TEXT" val="Thanks.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214_15*a*1"/>
  <p:tag name="KSO_WM_TEMPLATE_CATEGORY" val="custom"/>
  <p:tag name="KSO_WM_TEMPLATE_INDEX" val="20192214"/>
  <p:tag name="KSO_WM_UNIT_LAYERLEVEL" val="1"/>
  <p:tag name="KSO_WM_TAG_VERSION" val="1.0"/>
  <p:tag name="KSO_WM_BEAUTIFY_FLAG" val="#wm#"/>
  <p:tag name="KSO_WM_UNIT_NOCLEAR" val="1"/>
  <p:tag name="KSO_WM_UNIT_COLOR_SCHEME_SHAPE_ID" val="5"/>
  <p:tag name="KSO_WM_UNIT_COLOR_SCHEME_PARENT_PAGE" val="0_4"/>
</p:tagLst>
</file>

<file path=ppt/tags/tag253.xml><?xml version="1.0" encoding="utf-8"?>
<p:tagLst xmlns:p="http://schemas.openxmlformats.org/presentationml/2006/main">
  <p:tag name="KSO_WM_SLIDE_ID" val="custom2019221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2214"/>
  <p:tag name="KSO_WM_SLIDE_LAYOUT" val="a"/>
  <p:tag name="KSO_WM_SLIDE_LAYOUT_CNT" val="1"/>
  <p:tag name="KSO_WM_SLIDE_TYPE" val="endPage"/>
  <p:tag name="KSO_WM_SLIDE_SUBTYPE" val="pureTxt"/>
  <p:tag name="KSO_WM_TEMPLATE_SUBCATEGORY" val="0"/>
  <p:tag name="KSO_WM_SLIDE_COLORSCHEME_VERSION" val="3.2"/>
  <p:tag name="KSO_WM_TEMPLATE_MASTER_TYPE" val="1"/>
  <p:tag name="KSO_WM_TEMPLATE_COLOR_TYPE" val="1"/>
</p:tagLst>
</file>

<file path=ppt/tags/tag2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33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5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68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7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0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108"/>
  <p:tag name="KSO_WM_UNIT_COLOR_SCHEME_PARENT_PAGE" val="2_11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6"/>
  <p:tag name="KSO_WM_UNIT_COLOR_SCHEME_PARENT_PAGE" val="2_1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heme/theme1.xml><?xml version="1.0" encoding="utf-8"?>
<a:theme xmlns:a="http://schemas.openxmlformats.org/drawingml/2006/main" name="1_Office 主题​​">
  <a:themeElements>
    <a:clrScheme name="A20192214">
      <a:dk1>
        <a:srgbClr val="000000"/>
      </a:dk1>
      <a:lt1>
        <a:srgbClr val="FFFFFF"/>
      </a:lt1>
      <a:dk2>
        <a:srgbClr val="1A3B56"/>
      </a:dk2>
      <a:lt2>
        <a:srgbClr val="FFFFFF"/>
      </a:lt2>
      <a:accent1>
        <a:srgbClr val="F1B400"/>
      </a:accent1>
      <a:accent2>
        <a:srgbClr val="A5C643"/>
      </a:accent2>
      <a:accent3>
        <a:srgbClr val="5ACE77"/>
      </a:accent3>
      <a:accent4>
        <a:srgbClr val="3ECDB1"/>
      </a:accent4>
      <a:accent5>
        <a:srgbClr val="3DC5DD"/>
      </a:accent5>
      <a:accent6>
        <a:srgbClr val="39B8E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10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2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3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4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5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6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7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8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ppt/theme/themeOverride9.xml><?xml version="1.0" encoding="utf-8"?>
<a:themeOverride xmlns:a="http://schemas.openxmlformats.org/drawingml/2006/main">
  <a:clrScheme name="A20192214">
    <a:dk1>
      <a:srgbClr val="000000"/>
    </a:dk1>
    <a:lt1>
      <a:srgbClr val="FFFFFF"/>
    </a:lt1>
    <a:dk2>
      <a:srgbClr val="1A3B56"/>
    </a:dk2>
    <a:lt2>
      <a:srgbClr val="FFFFFF"/>
    </a:lt2>
    <a:accent1>
      <a:srgbClr val="F1B400"/>
    </a:accent1>
    <a:accent2>
      <a:srgbClr val="A5C643"/>
    </a:accent2>
    <a:accent3>
      <a:srgbClr val="5ACE77"/>
    </a:accent3>
    <a:accent4>
      <a:srgbClr val="3ECDB1"/>
    </a:accent4>
    <a:accent5>
      <a:srgbClr val="3DC5DD"/>
    </a:accent5>
    <a:accent6>
      <a:srgbClr val="39B8ED"/>
    </a:accent6>
    <a:hlink>
      <a:srgbClr val="304FFC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方正粗黑宋简体</vt:lpstr>
      <vt:lpstr>Arial Unicode MS</vt:lpstr>
      <vt:lpstr>Calibri</vt:lpstr>
      <vt:lpstr>1_Office 主题​​</vt:lpstr>
      <vt:lpstr>汽车管理计算器</vt:lpstr>
      <vt:lpstr>PowerPoint 演示文稿</vt:lpstr>
      <vt:lpstr>汽车购入贷（全）款</vt:lpstr>
      <vt:lpstr>车辆购置税</vt:lpstr>
      <vt:lpstr>车辆相关保险</vt:lpstr>
      <vt:lpstr>车辆年审时限</vt:lpstr>
      <vt:lpstr>车辆使用费用评估</vt:lpstr>
      <vt:lpstr>新能源汽车电池使用及更换</vt:lpstr>
      <vt:lpstr>二手汽车卖出价格评估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夏雅欣</cp:lastModifiedBy>
  <cp:revision>175</cp:revision>
  <dcterms:created xsi:type="dcterms:W3CDTF">2019-06-19T02:08:00Z</dcterms:created>
  <dcterms:modified xsi:type="dcterms:W3CDTF">2021-09-27T16:15:49Z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63FCEEE1D48043C2BF961F52B93FC2A5</vt:lpwstr>
  </property>
</Properties>
</file>