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698" r:id="rId2"/>
    <p:sldId id="895" r:id="rId3"/>
    <p:sldId id="89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/>
    <p:restoredTop sz="94013"/>
  </p:normalViewPr>
  <p:slideViewPr>
    <p:cSldViewPr snapToGrid="0" snapToObjects="1">
      <p:cViewPr varScale="1">
        <p:scale>
          <a:sx n="114" d="100"/>
          <a:sy n="114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2013/7/24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30000"/>
          </a:blip>
          <a:srcRect l="22271" t="19047" r="50770" b="70697"/>
          <a:stretch>
            <a:fillRect/>
          </a:stretch>
        </p:blipFill>
        <p:spPr bwMode="auto">
          <a:xfrm>
            <a:off x="18574" y="16688"/>
            <a:ext cx="3491882" cy="106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 userDrawn="1"/>
        </p:nvGrpSpPr>
        <p:grpSpPr>
          <a:xfrm>
            <a:off x="6156177" y="5370928"/>
            <a:ext cx="2808610" cy="866384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4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107505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 flipV="1">
            <a:off x="467546" y="4797152"/>
            <a:ext cx="1" cy="1872208"/>
          </a:xfrm>
          <a:prstGeom prst="line">
            <a:avLst/>
          </a:prstGeom>
          <a:ln w="41275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32F7-8258-4789-83A6-18D192729F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7F91-3E6F-4F09-A313-CA3064134CA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DB82-08AC-47E4-8428-62D205284D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23"/>
          <p:cNvSpPr txBox="1">
            <a:spLocks noChangeArrowheads="1"/>
          </p:cNvSpPr>
          <p:nvPr userDrawn="1"/>
        </p:nvSpPr>
        <p:spPr bwMode="auto">
          <a:xfrm>
            <a:off x="242889" y="184150"/>
            <a:ext cx="13047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18521" y="6021288"/>
            <a:ext cx="2376562" cy="720080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3222" y="54868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30000"/>
          </a:blip>
          <a:srcRect l="22271" t="19047" r="50770" b="70697"/>
          <a:stretch>
            <a:fillRect/>
          </a:stretch>
        </p:blipFill>
        <p:spPr bwMode="auto">
          <a:xfrm>
            <a:off x="7690290" y="6392345"/>
            <a:ext cx="1406791" cy="42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6"/>
          <p:cNvSpPr txBox="1"/>
          <p:nvPr userDrawn="1"/>
        </p:nvSpPr>
        <p:spPr>
          <a:xfrm>
            <a:off x="3960318" y="6550226"/>
            <a:ext cx="122336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9C9E464-378C-4A9B-A84A-34E09E90FAE7}" type="slidenum">
              <a:rPr lang="zh-CN" altLang="en-US" sz="1400" smtClean="0">
                <a:latin typeface="Arial" panose="020B0604020202090204" pitchFamily="34" charset="0"/>
                <a:cs typeface="Arial" panose="020B0604020202090204" pitchFamily="34" charset="0"/>
              </a:rPr>
              <a:t>‹#›</a:t>
            </a:fld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67D-B797-4CD6-BFD9-CF5DFC501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/>
          <p:cNvSpPr txBox="1"/>
          <p:nvPr userDrawn="1"/>
        </p:nvSpPr>
        <p:spPr>
          <a:xfrm>
            <a:off x="7500958" y="187859"/>
            <a:ext cx="139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D00-3AF6-4857-AC6F-D32B87D83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50AD-0EF8-4EC0-8665-D511A4512E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3" name="直接连接符 12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6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21B1-3F45-4121-917F-F6DFE2CFD7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图片 7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9" name="直接连接符 8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1E9E-4BC2-443C-A2D2-57462FD000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图片 6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8" name="直接连接符 7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B488-1E7F-4E1A-8156-56E666644A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36F4-742D-429B-9D62-6D22E4B586E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 userDrawn="1"/>
        </p:nvSpPr>
        <p:spPr>
          <a:xfrm>
            <a:off x="7286644" y="202148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7F91-3E6F-4F09-A313-CA3064134CA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9"/>
            <a:ext cx="8229600" cy="5976663"/>
          </a:xfrm>
        </p:spPr>
        <p:txBody>
          <a:bodyPr>
            <a:normAutofit/>
          </a:bodyPr>
          <a:lstStyle/>
          <a:p>
            <a:r>
              <a:rPr lang="zh-CN" altLang="en-US"/>
              <a:t>项目实践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320845" y="2518331"/>
            <a:ext cx="6264696" cy="1866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注意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更新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user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信息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新建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以自己名字命名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在以自己名字命名的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中开发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076" y="121510"/>
            <a:ext cx="8788770" cy="6273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题目：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基于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，利用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Fortran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语言实现：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Shape_type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类及其扩展类 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Shape_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circle_type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Shape_rectangular_type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Shape_cylinder_type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Shape_type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类包含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个逻辑变量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is_init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  （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Shape_circle_type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类增加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个实型变量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r;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Shape_square_type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类增加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个实型变量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Shape_cylinder_type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增加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个实型变量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r, z.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包含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个成员函数：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initialize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get_volume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clear: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initialize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实现给类相应的成员变量赋值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is_init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r, x, y, z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；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get_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volume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计算形状的面积或体积：圆算面积，矩形算面积，圆柱算体积。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clear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，将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is_init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置为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.FALSE., 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r,x,y,z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置零。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 函数的形参要求</a:t>
            </a:r>
            <a:endParaRPr lang="en-US" altLang="zh-CN" sz="16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  （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Shape_type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% initialize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 函数的形参要求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r,x,y,z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为正；</a:t>
            </a:r>
            <a:endParaRPr lang="en-US" altLang="zh-CN" sz="16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Shape_circle_type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% initialize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 函数的形参要求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为正；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Shape_rectangular_type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% initialize 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函数的形参要求均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x,y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为正；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Shape_cylinder_type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% initialize 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函数的形参要求均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r,z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为正；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4. </a:t>
            </a:r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get_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volume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函数的形参要求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每个类的函数的形参包括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: 1) </a:t>
            </a:r>
            <a:r>
              <a:rPr lang="en-US" altLang="zh-CN" sz="1600" dirty="0" err="1">
                <a:solidFill>
                  <a:prstClr val="black"/>
                </a:solidFill>
                <a:ea typeface="宋体" panose="02010600030101010101" pitchFamily="2" charset="-122"/>
              </a:rPr>
              <a:t>Shape_type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类或其扩展类的对象；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2) 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实数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volume</a:t>
            </a:r>
            <a:r>
              <a:rPr lang="zh-CN" altLang="en-US" sz="1600" dirty="0">
                <a:solidFill>
                  <a:prstClr val="black"/>
                </a:solidFill>
                <a:ea typeface="宋体" panose="02010600030101010101" pitchFamily="2" charset="-122"/>
              </a:rPr>
              <a:t>；</a:t>
            </a:r>
            <a:endParaRPr lang="en-US" altLang="zh-CN" sz="16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（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）第一个形参为输入类型，第二个形参为输入输出类型；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）检查第一个参数是否初始化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主程序通过</a:t>
            </a:r>
            <a:r>
              <a:rPr lang="zh-CN" altLang="en-US" sz="16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指针实现多态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的使用，首先定义</a:t>
            </a:r>
            <a:r>
              <a:rPr lang="zh-CN" altLang="en-US" sz="16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基类的指针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，使用时分别</a:t>
            </a:r>
            <a:r>
              <a:rPr lang="zh-CN" altLang="en-US" sz="16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实例化为不同类型的对象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，进行初始化、计算、注销。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针对每个扩展类增加单元测试。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015" y="86727"/>
            <a:ext cx="8721969" cy="621371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prstClr val="black"/>
                </a:solidFill>
                <a:ea typeface="宋体" panose="02010600030101010101" pitchFamily="2" charset="-122"/>
              </a:rPr>
              <a:t>具体要求及评分</a:t>
            </a:r>
            <a:r>
              <a:rPr lang="zh-CN" altLang="en-US" sz="1400" dirty="0"/>
              <a:t>规则：</a:t>
            </a:r>
            <a:endParaRPr lang="en-US" altLang="zh-CN" sz="1400" dirty="0"/>
          </a:p>
          <a:p>
            <a:pPr lvl="1"/>
            <a:r>
              <a:rPr lang="en-US" altLang="zh-CN" sz="1400" dirty="0"/>
              <a:t>Fortran</a:t>
            </a:r>
            <a:r>
              <a:rPr lang="zh-CN" altLang="en-US" sz="1400" dirty="0"/>
              <a:t>：必须用到的语法：类、扩展类、指针、多态（</a:t>
            </a:r>
            <a:r>
              <a:rPr lang="en-US" altLang="zh-CN" sz="1400" dirty="0"/>
              <a:t>30%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400" dirty="0"/>
              <a:t>每个类一个</a:t>
            </a:r>
            <a:r>
              <a:rPr lang="en-US" altLang="zh-CN" sz="1400" dirty="0"/>
              <a:t>module</a:t>
            </a:r>
            <a:r>
              <a:rPr lang="zh-CN" altLang="en-US" sz="1400" dirty="0"/>
              <a:t>，一个</a:t>
            </a:r>
            <a:r>
              <a:rPr lang="en-US" altLang="zh-CN" sz="1400" dirty="0"/>
              <a:t>module</a:t>
            </a:r>
            <a:r>
              <a:rPr lang="zh-CN" altLang="en-US" sz="1400" dirty="0"/>
              <a:t>内一个类，每个类</a:t>
            </a:r>
            <a:r>
              <a:rPr lang="en-US" altLang="zh-CN" sz="1400" dirty="0"/>
              <a:t>2</a:t>
            </a:r>
            <a:r>
              <a:rPr lang="zh-CN" altLang="en-US" sz="1400" dirty="0"/>
              <a:t>个或</a:t>
            </a:r>
            <a:r>
              <a:rPr lang="en-US" altLang="zh-CN" sz="1400" dirty="0"/>
              <a:t>3</a:t>
            </a:r>
            <a:r>
              <a:rPr lang="zh-CN" altLang="en-US" sz="1400" dirty="0"/>
              <a:t>个函数，类和函数功能正确（</a:t>
            </a:r>
            <a:r>
              <a:rPr lang="en-US" altLang="zh-CN" sz="1400" dirty="0"/>
              <a:t>6</a:t>
            </a:r>
            <a:r>
              <a:rPr lang="zh-CN" altLang="en-US" sz="1400" dirty="0"/>
              <a:t>*</a:t>
            </a:r>
            <a:r>
              <a:rPr lang="en-US" altLang="zh-CN" sz="1400" dirty="0"/>
              <a:t>3</a:t>
            </a:r>
            <a:r>
              <a:rPr lang="zh-CN" altLang="en-US" sz="1400" dirty="0"/>
              <a:t>分）</a:t>
            </a:r>
            <a:endParaRPr lang="en-US" altLang="zh-CN" sz="1400" dirty="0"/>
          </a:p>
          <a:p>
            <a:pPr lvl="2"/>
            <a:r>
              <a:rPr lang="zh-CN" altLang="en-US" sz="1400" dirty="0"/>
              <a:t>每个类的</a:t>
            </a:r>
            <a:r>
              <a:rPr lang="en-US" altLang="zh-CN" sz="1400" dirty="0">
                <a:solidFill>
                  <a:prstClr val="black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sz="1400" dirty="0">
                <a:solidFill>
                  <a:prstClr val="black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400" dirty="0" err="1">
                <a:solidFill>
                  <a:prstClr val="black"/>
                </a:solidFill>
                <a:ea typeface="宋体" panose="02010600030101010101" pitchFamily="2" charset="-122"/>
              </a:rPr>
              <a:t>get_volume</a:t>
            </a:r>
            <a:r>
              <a:rPr lang="zh-CN" altLang="en-US" sz="1400" dirty="0"/>
              <a:t>函数均检查输入参数，若错误给出信息，不进行初始化或计算（</a:t>
            </a:r>
            <a:r>
              <a:rPr lang="en-US" altLang="zh-CN" sz="1400" dirty="0"/>
              <a:t>2</a:t>
            </a:r>
            <a:r>
              <a:rPr lang="zh-CN" altLang="en-US" sz="1400" dirty="0"/>
              <a:t>*</a:t>
            </a:r>
            <a:r>
              <a:rPr lang="en-US" altLang="zh-CN" sz="1400" dirty="0"/>
              <a:t>3</a:t>
            </a:r>
            <a:r>
              <a:rPr lang="zh-CN" altLang="en-US" sz="1400" dirty="0"/>
              <a:t>分）</a:t>
            </a:r>
            <a:endParaRPr lang="en-US" altLang="zh-CN" sz="1400" dirty="0"/>
          </a:p>
          <a:p>
            <a:pPr lvl="2"/>
            <a:r>
              <a:rPr lang="zh-CN" altLang="en-US" sz="1400" dirty="0"/>
              <a:t>一个主程序，主程序内使用了扩展类、指针、多态（</a:t>
            </a:r>
            <a:r>
              <a:rPr lang="en-US" altLang="zh-CN" sz="1400" dirty="0"/>
              <a:t>6</a:t>
            </a:r>
            <a:r>
              <a:rPr lang="zh-CN" altLang="en-US" sz="1400" dirty="0"/>
              <a:t>分）</a:t>
            </a:r>
            <a:endParaRPr lang="en-US" altLang="zh-CN" sz="1400" dirty="0"/>
          </a:p>
          <a:p>
            <a:pPr lvl="1"/>
            <a:r>
              <a:rPr lang="zh-CN" altLang="en-US" sz="1400" dirty="0"/>
              <a:t>基于</a:t>
            </a:r>
            <a:r>
              <a:rPr lang="en-US" altLang="zh-CN" sz="1400" dirty="0" err="1"/>
              <a:t>CMake</a:t>
            </a:r>
            <a:r>
              <a:rPr lang="zh-CN" altLang="en-US" sz="1400" dirty="0"/>
              <a:t>建立工程（</a:t>
            </a:r>
            <a:r>
              <a:rPr lang="en-US" altLang="zh-CN" sz="1400" dirty="0"/>
              <a:t>20%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400" dirty="0"/>
              <a:t>建立工程，生成主程序（</a:t>
            </a:r>
            <a:r>
              <a:rPr lang="en-US" altLang="zh-CN" sz="1400" dirty="0"/>
              <a:t>6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unitTest</a:t>
            </a:r>
            <a:r>
              <a:rPr lang="zh-CN" altLang="en-US" sz="1400" dirty="0"/>
              <a:t>，生成三个测试程序，并可以利用</a:t>
            </a:r>
            <a:r>
              <a:rPr lang="en-US" altLang="zh-CN" sz="1400" dirty="0" err="1"/>
              <a:t>ctest</a:t>
            </a:r>
            <a:r>
              <a:rPr lang="zh-CN" altLang="en-US" sz="1400" dirty="0"/>
              <a:t>调用（</a:t>
            </a:r>
            <a:r>
              <a:rPr lang="en-US" altLang="zh-CN" sz="1400" dirty="0"/>
              <a:t>8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400" dirty="0"/>
              <a:t>设置</a:t>
            </a:r>
            <a:r>
              <a:rPr lang="en-US" altLang="zh-CN" sz="1400" dirty="0"/>
              <a:t>release</a:t>
            </a:r>
            <a:r>
              <a:rPr lang="zh-CN" altLang="en-US" sz="1400" dirty="0"/>
              <a:t>和</a:t>
            </a:r>
            <a:r>
              <a:rPr lang="en-US" altLang="zh-CN" sz="1400" dirty="0"/>
              <a:t>debug</a:t>
            </a:r>
            <a:r>
              <a:rPr lang="zh-CN" altLang="en-US" sz="1400" dirty="0"/>
              <a:t>编译参数（</a:t>
            </a:r>
            <a:r>
              <a:rPr lang="en-US" altLang="zh-CN" sz="1400" dirty="0"/>
              <a:t>6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unitTest</a:t>
            </a:r>
            <a:r>
              <a:rPr lang="zh-CN" altLang="en-US" sz="1400" dirty="0"/>
              <a:t>（</a:t>
            </a:r>
            <a:r>
              <a:rPr lang="en-US" altLang="zh-CN" sz="1400" dirty="0"/>
              <a:t>30%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400" dirty="0"/>
              <a:t>对每个扩展类的</a:t>
            </a:r>
            <a:r>
              <a:rPr lang="en-US" altLang="zh-CN" sz="1400" dirty="0">
                <a:solidFill>
                  <a:prstClr val="black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sz="1400" dirty="0"/>
              <a:t>函数的输入参数进行压力测试（</a:t>
            </a:r>
            <a:r>
              <a:rPr lang="en-US" altLang="zh-CN" sz="1400" dirty="0"/>
              <a:t>5</a:t>
            </a:r>
            <a:r>
              <a:rPr lang="zh-CN" altLang="en-US" sz="1400" dirty="0"/>
              <a:t>*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3"/>
            <a:r>
              <a:rPr lang="zh-CN" altLang="en-US" sz="1400" dirty="0"/>
              <a:t>错误的输入</a:t>
            </a:r>
            <a:endParaRPr lang="en-US" altLang="zh-CN" sz="1400" dirty="0"/>
          </a:p>
          <a:p>
            <a:pPr lvl="3"/>
            <a:r>
              <a:rPr lang="zh-CN" altLang="en-US" sz="1400" dirty="0"/>
              <a:t>正确的输入</a:t>
            </a:r>
            <a:endParaRPr lang="en-US" altLang="zh-CN" sz="1400" dirty="0"/>
          </a:p>
          <a:p>
            <a:pPr lvl="2"/>
            <a:r>
              <a:rPr lang="zh-CN" altLang="en-US" sz="1400" dirty="0"/>
              <a:t>每个类的</a:t>
            </a:r>
            <a:r>
              <a:rPr lang="en-US" altLang="zh-CN" sz="1400" dirty="0" err="1">
                <a:solidFill>
                  <a:prstClr val="black"/>
                </a:solidFill>
                <a:ea typeface="宋体" panose="02010600030101010101" pitchFamily="2" charset="-122"/>
              </a:rPr>
              <a:t>get_volume</a:t>
            </a:r>
            <a:r>
              <a:rPr lang="zh-CN" altLang="en-US" sz="1400" dirty="0"/>
              <a:t>函数进行测试（</a:t>
            </a:r>
            <a:r>
              <a:rPr lang="en-US" altLang="zh-CN" sz="1400" dirty="0"/>
              <a:t>3</a:t>
            </a:r>
            <a:r>
              <a:rPr lang="zh-CN" altLang="en-US" sz="1400" dirty="0"/>
              <a:t>*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3"/>
            <a:r>
              <a:rPr lang="zh-CN" altLang="en-US" sz="1400" dirty="0"/>
              <a:t>输入检查</a:t>
            </a:r>
            <a:endParaRPr lang="en-US" altLang="zh-CN" sz="1400" dirty="0"/>
          </a:p>
          <a:p>
            <a:pPr lvl="3"/>
            <a:r>
              <a:rPr lang="zh-CN" altLang="en-US" sz="1400" dirty="0"/>
              <a:t>测试是否能正确的计算与原点的距离</a:t>
            </a:r>
            <a:endParaRPr lang="en-US" altLang="zh-CN" sz="1400" dirty="0"/>
          </a:p>
          <a:p>
            <a:pPr lvl="2"/>
            <a:r>
              <a:rPr lang="zh-CN" altLang="en-US" sz="1400" dirty="0"/>
              <a:t>每个类的</a:t>
            </a:r>
            <a:r>
              <a:rPr lang="en-US" altLang="zh-CN" sz="1400" dirty="0">
                <a:solidFill>
                  <a:prstClr val="black"/>
                </a:solidFill>
                <a:ea typeface="宋体" panose="02010600030101010101" pitchFamily="2" charset="-122"/>
              </a:rPr>
              <a:t>clear</a:t>
            </a:r>
            <a:r>
              <a:rPr lang="zh-CN" altLang="en-US" sz="1400" dirty="0"/>
              <a:t>函数进行测试（</a:t>
            </a:r>
            <a:r>
              <a:rPr lang="en-US" altLang="zh-CN" sz="1400" dirty="0"/>
              <a:t>2</a:t>
            </a:r>
            <a:r>
              <a:rPr lang="zh-CN" altLang="en-US" sz="1400" dirty="0"/>
              <a:t>*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3"/>
            <a:r>
              <a:rPr lang="zh-CN" altLang="en-US" sz="1400" dirty="0"/>
              <a:t>测试功能是否将已经赋值的成员变量置零</a:t>
            </a:r>
            <a:endParaRPr lang="en-US" altLang="zh-CN" sz="1400" dirty="0"/>
          </a:p>
          <a:p>
            <a:pPr lvl="1"/>
            <a:r>
              <a:rPr lang="zh-CN" altLang="en-US" sz="1400" dirty="0"/>
              <a:t>利用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进行程序版本管理（</a:t>
            </a:r>
            <a:r>
              <a:rPr lang="en-US" altLang="zh-CN" sz="1400" dirty="0"/>
              <a:t>20%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400" dirty="0">
                <a:solidFill>
                  <a:srgbClr val="FF0000"/>
                </a:solidFill>
              </a:rPr>
              <a:t>建立自己名字命名的</a:t>
            </a:r>
            <a:r>
              <a:rPr lang="en-US" altLang="zh-CN" sz="1400" dirty="0">
                <a:solidFill>
                  <a:srgbClr val="FF0000"/>
                </a:solidFill>
              </a:rPr>
              <a:t>branch</a:t>
            </a:r>
            <a:r>
              <a:rPr lang="zh-CN" altLang="en-US" sz="1400" dirty="0">
                <a:solidFill>
                  <a:srgbClr val="FF0000"/>
                </a:solidFill>
              </a:rPr>
              <a:t>，在自己的</a:t>
            </a:r>
            <a:r>
              <a:rPr lang="en-US" altLang="zh-CN" sz="1400" dirty="0">
                <a:solidFill>
                  <a:srgbClr val="FF0000"/>
                </a:solidFill>
              </a:rPr>
              <a:t>branch</a:t>
            </a:r>
            <a:r>
              <a:rPr lang="zh-CN" altLang="en-US" sz="1400" dirty="0">
                <a:solidFill>
                  <a:srgbClr val="FF0000"/>
                </a:solidFill>
              </a:rPr>
              <a:t>内进行开发（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/>
              <a:t>每增加一个文件</a:t>
            </a:r>
            <a:r>
              <a:rPr lang="en-US" altLang="zh-CN" sz="1400" dirty="0"/>
              <a:t>commit</a:t>
            </a:r>
            <a:r>
              <a:rPr lang="zh-CN" altLang="en-US" sz="1400" dirty="0"/>
              <a:t>一次，至少</a:t>
            </a:r>
            <a:r>
              <a:rPr lang="en-US" altLang="zh-CN" sz="1400" dirty="0"/>
              <a:t>9</a:t>
            </a:r>
            <a:r>
              <a:rPr lang="zh-CN" altLang="en-US" sz="1400" dirty="0"/>
              <a:t>次（</a:t>
            </a:r>
            <a:r>
              <a:rPr lang="en-US" altLang="zh-CN" sz="1400" dirty="0"/>
              <a:t>9</a:t>
            </a:r>
            <a:r>
              <a:rPr lang="zh-CN" altLang="en-US" sz="1400" dirty="0"/>
              <a:t>分，</a:t>
            </a:r>
            <a:r>
              <a:rPr lang="en-US" altLang="zh-CN" sz="1400" dirty="0"/>
              <a:t>commit</a:t>
            </a:r>
            <a:r>
              <a:rPr lang="zh-CN" altLang="en-US" sz="1400" dirty="0"/>
              <a:t>信息说明增加的文件，信息不明确每个扣</a:t>
            </a:r>
            <a:r>
              <a:rPr lang="en-US" altLang="zh-CN" sz="1400" dirty="0"/>
              <a:t>0.5</a:t>
            </a:r>
            <a:r>
              <a:rPr lang="zh-CN" altLang="en-US" sz="1400" dirty="0"/>
              <a:t>分）</a:t>
            </a:r>
            <a:endParaRPr lang="en-US" altLang="zh-CN" sz="1400" dirty="0"/>
          </a:p>
          <a:p>
            <a:pPr lvl="2"/>
            <a:r>
              <a:rPr lang="zh-CN" altLang="en-US" sz="1400" dirty="0"/>
              <a:t>中间约半个小时</a:t>
            </a:r>
            <a:r>
              <a:rPr lang="en-US" altLang="zh-CN" sz="1400" dirty="0"/>
              <a:t>commit</a:t>
            </a:r>
            <a:r>
              <a:rPr lang="zh-CN" altLang="en-US" sz="1400" dirty="0"/>
              <a:t>一次，至少</a:t>
            </a:r>
            <a:r>
              <a:rPr lang="en-US" altLang="zh-CN" sz="1400" dirty="0"/>
              <a:t>6</a:t>
            </a:r>
            <a:r>
              <a:rPr lang="zh-CN" altLang="en-US" sz="1400" dirty="0"/>
              <a:t>次（</a:t>
            </a:r>
            <a:r>
              <a:rPr lang="en-US" altLang="zh-CN" sz="1400" dirty="0"/>
              <a:t>6</a:t>
            </a:r>
            <a:r>
              <a:rPr lang="zh-CN" altLang="en-US" sz="1400" dirty="0"/>
              <a:t>分，</a:t>
            </a:r>
            <a:r>
              <a:rPr lang="en-US" altLang="zh-CN" sz="1400" dirty="0"/>
              <a:t>commit</a:t>
            </a:r>
            <a:r>
              <a:rPr lang="zh-CN" altLang="en-US" sz="1400" dirty="0"/>
              <a:t>信息说明修改或增加的内容，信息不明确每个扣</a:t>
            </a:r>
            <a:r>
              <a:rPr lang="en-US" altLang="zh-CN" sz="1400" dirty="0"/>
              <a:t>0.5</a:t>
            </a:r>
            <a:r>
              <a:rPr lang="zh-CN" altLang="en-US" sz="1400" dirty="0"/>
              <a:t>分）</a:t>
            </a:r>
            <a:endParaRPr lang="en-US" altLang="zh-C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750</Words>
  <Application>Microsoft Macintosh PowerPoint</Application>
  <PresentationFormat>全屏显示(4:3)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3_Office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162</cp:revision>
  <dcterms:created xsi:type="dcterms:W3CDTF">2020-12-12T00:07:23Z</dcterms:created>
  <dcterms:modified xsi:type="dcterms:W3CDTF">2021-12-12T05:00:50Z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