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698" r:id="rId2"/>
    <p:sldId id="895" r:id="rId3"/>
    <p:sldId id="89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0"/>
    <p:restoredTop sz="94013"/>
  </p:normalViewPr>
  <p:slideViewPr>
    <p:cSldViewPr snapToGrid="0" snapToObjects="1">
      <p:cViewPr varScale="1">
        <p:scale>
          <a:sx n="159" d="100"/>
          <a:sy n="15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2013/7/24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1E4A7A4-AC8B-5E4A-854E-58A4DC9B8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18574" y="16688"/>
            <a:ext cx="3491882" cy="106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0AF35C7-0FCD-D84B-9BDF-4F85BD98B433}"/>
              </a:ext>
            </a:extLst>
          </p:cNvPr>
          <p:cNvGrpSpPr/>
          <p:nvPr userDrawn="1"/>
        </p:nvGrpSpPr>
        <p:grpSpPr>
          <a:xfrm>
            <a:off x="6156177" y="5370928"/>
            <a:ext cx="2808610" cy="866384"/>
            <a:chOff x="5939854" y="5445224"/>
            <a:chExt cx="2808610" cy="8663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4E7CC60-24D1-DE47-AFA5-B3D9452FE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>
              <a:extLst>
                <a:ext uri="{FF2B5EF4-FFF2-40B4-BE49-F238E27FC236}">
                  <a16:creationId xmlns:a16="http://schemas.microsoft.com/office/drawing/2014/main" id="{AB52FECF-9251-6E4B-8ADC-4897CB7AF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6C3E28D-0D77-9945-873D-8E2EB0F1D821}"/>
              </a:ext>
            </a:extLst>
          </p:cNvPr>
          <p:cNvCxnSpPr/>
          <p:nvPr userDrawn="1"/>
        </p:nvCxnSpPr>
        <p:spPr>
          <a:xfrm>
            <a:off x="107505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394470-B28A-7042-B185-00C907601CEC}"/>
              </a:ext>
            </a:extLst>
          </p:cNvPr>
          <p:cNvCxnSpPr/>
          <p:nvPr userDrawn="1"/>
        </p:nvCxnSpPr>
        <p:spPr>
          <a:xfrm flipH="1" flipV="1">
            <a:off x="467546" y="4797152"/>
            <a:ext cx="1" cy="1872208"/>
          </a:xfrm>
          <a:prstGeom prst="line">
            <a:avLst/>
          </a:prstGeom>
          <a:ln w="41275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9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32F7-8258-4789-83A6-18D192729F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A207A6-320D-A74C-8C4E-1B74010AFDDE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79107B4-69B9-3347-88C6-609B5DF31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>
              <a:extLst>
                <a:ext uri="{FF2B5EF4-FFF2-40B4-BE49-F238E27FC236}">
                  <a16:creationId xmlns:a16="http://schemas.microsoft.com/office/drawing/2014/main" id="{B1406696-1BB5-C54F-99F9-3CD5AC499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3FCF12-B6F3-DB47-898D-9BE94602DE79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129589C-417E-F140-8AE9-BB46E0DF9952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1A970D6D-234B-2E40-8FE8-07868C50CCB9}"/>
              </a:ext>
            </a:extLst>
          </p:cNvPr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417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DB82-08AC-47E4-8428-62D205284D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21C74615-F4E4-CB4F-AF59-2C3B9F46D1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2889" y="184150"/>
            <a:ext cx="13047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57C371-2BC8-CA41-809F-D53F2FD73AD3}"/>
              </a:ext>
            </a:extLst>
          </p:cNvPr>
          <p:cNvGrpSpPr/>
          <p:nvPr userDrawn="1"/>
        </p:nvGrpSpPr>
        <p:grpSpPr>
          <a:xfrm>
            <a:off x="118521" y="6021288"/>
            <a:ext cx="2376562" cy="720080"/>
            <a:chOff x="5939854" y="5445224"/>
            <a:chExt cx="2808610" cy="8663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C83DF13-DFA7-B847-8F95-B30898E95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>
              <a:extLst>
                <a:ext uri="{FF2B5EF4-FFF2-40B4-BE49-F238E27FC236}">
                  <a16:creationId xmlns:a16="http://schemas.microsoft.com/office/drawing/2014/main" id="{6ED7C113-579E-C84E-B6FB-D30D7DE2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BBF856-AFBD-A341-BF0F-545FF9E155EA}"/>
              </a:ext>
            </a:extLst>
          </p:cNvPr>
          <p:cNvCxnSpPr/>
          <p:nvPr userDrawn="1"/>
        </p:nvCxnSpPr>
        <p:spPr>
          <a:xfrm>
            <a:off x="3222" y="54868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28D643-E333-EE48-B0E8-B4BB36442B52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">
            <a:extLst>
              <a:ext uri="{FF2B5EF4-FFF2-40B4-BE49-F238E27FC236}">
                <a16:creationId xmlns:a16="http://schemas.microsoft.com/office/drawing/2014/main" id="{84FF2C03-26BD-4D42-B3C1-D0FDB3FB9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7690290" y="6392345"/>
            <a:ext cx="1406791" cy="42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23D89032-CB49-324C-8549-671FC553DFBD}"/>
              </a:ext>
            </a:extLst>
          </p:cNvPr>
          <p:cNvSpPr txBox="1"/>
          <p:nvPr userDrawn="1"/>
        </p:nvSpPr>
        <p:spPr>
          <a:xfrm>
            <a:off x="3960318" y="6550226"/>
            <a:ext cx="122336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9C9E464-378C-4A9B-A84A-34E09E90FAE7}" type="slidenum">
              <a:rPr lang="zh-CN" altLang="en-US" sz="1400" smtClean="0">
                <a:latin typeface="Arial" panose="020B0604020202090204" pitchFamily="34" charset="0"/>
                <a:cs typeface="Arial" panose="020B0604020202090204" pitchFamily="34" charset="0"/>
              </a:rPr>
              <a:t>‹#›</a:t>
            </a:fld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8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67D-B797-4CD6-BFD9-CF5DFC501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A831F7F-975A-584D-B0A5-E7A6DE7B4C9C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9C95F75-6218-7140-8EE5-E28825F5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>
              <a:extLst>
                <a:ext uri="{FF2B5EF4-FFF2-40B4-BE49-F238E27FC236}">
                  <a16:creationId xmlns:a16="http://schemas.microsoft.com/office/drawing/2014/main" id="{51B00CCD-CCAE-5E41-90B0-2FB49CCA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7972568-92EC-9649-A0AB-EB0877BDF1BA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C298EB-770B-5642-B37D-4315BCBC2A06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7C6A1C63-733D-DD4F-B360-06AF8C8960CA}"/>
              </a:ext>
            </a:extLst>
          </p:cNvPr>
          <p:cNvSpPr txBox="1"/>
          <p:nvPr userDrawn="1"/>
        </p:nvSpPr>
        <p:spPr>
          <a:xfrm>
            <a:off x="7500958" y="187859"/>
            <a:ext cx="13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2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D00-3AF6-4857-AC6F-D32B87D83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9485F9-1A25-E24E-9F1B-BED8035418EE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F78C6B-0D74-D141-AA22-5BC605716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>
              <a:extLst>
                <a:ext uri="{FF2B5EF4-FFF2-40B4-BE49-F238E27FC236}">
                  <a16:creationId xmlns:a16="http://schemas.microsoft.com/office/drawing/2014/main" id="{83E4DF93-D864-AA4F-81B2-E3FE093D4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5A8806-F551-5E4F-8CA7-E44D6E28D26D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0D55477-EBD8-6147-8E5E-1FAF324483AD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99E32BC8-C353-F847-839E-F35ABC8A9CBF}"/>
              </a:ext>
            </a:extLst>
          </p:cNvPr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50AD-0EF8-4EC0-8665-D511A4512E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7D704B-A20B-F14A-A743-898909D6F174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B7D091-8318-DA4B-A788-9D0975590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logo12.jpg">
              <a:extLst>
                <a:ext uri="{FF2B5EF4-FFF2-40B4-BE49-F238E27FC236}">
                  <a16:creationId xmlns:a16="http://schemas.microsoft.com/office/drawing/2014/main" id="{3D0132AE-D2C8-0D4B-9463-CDBE6C92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B9B7A3-1AB0-6E4A-85F7-ED0CDBF2DB52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B0A596-B9A9-7547-A183-27B42769FA80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>
            <a:extLst>
              <a:ext uri="{FF2B5EF4-FFF2-40B4-BE49-F238E27FC236}">
                <a16:creationId xmlns:a16="http://schemas.microsoft.com/office/drawing/2014/main" id="{2DE8CCC6-3FEE-4B4C-BC4C-65E5240DCBE4}"/>
              </a:ext>
            </a:extLst>
          </p:cNvPr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0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21B1-3F45-4121-917F-F6DFE2CFD7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6335C5-EE2C-9A44-8247-90ED1CFE9792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973EA6C-8A8F-9741-9F9D-B6172A979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图片 7" descr="logo12.jpg">
              <a:extLst>
                <a:ext uri="{FF2B5EF4-FFF2-40B4-BE49-F238E27FC236}">
                  <a16:creationId xmlns:a16="http://schemas.microsoft.com/office/drawing/2014/main" id="{BCD946CB-DE45-8A47-842C-19165EA9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C6B640-55BF-D741-AD32-B2695B9561AF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92D2AD-7F55-AB47-B4D8-37E6681EA0A6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327EAFA0-3A8D-7341-B764-54F1712758C6}"/>
              </a:ext>
            </a:extLst>
          </p:cNvPr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1E9E-4BC2-443C-A2D2-57462FD00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B130EF-B192-FD42-AAF6-0B0ECB2504F9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9B2C77-4C94-B642-874B-9A57BAC88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6" descr="logo12.jpg">
              <a:extLst>
                <a:ext uri="{FF2B5EF4-FFF2-40B4-BE49-F238E27FC236}">
                  <a16:creationId xmlns:a16="http://schemas.microsoft.com/office/drawing/2014/main" id="{AB15CDE9-ACBC-6C4B-AAC2-A55D30592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6C2245B-DADB-2647-A32C-5BB64E7706AB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59D44D-CD29-874F-8773-2099237B1989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B488-1E7F-4E1A-8156-56E666644A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5322AA-C0F4-F04A-B88F-F17A088DA2F5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16FAF0-3A35-0844-96D6-CD2E49E7C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>
              <a:extLst>
                <a:ext uri="{FF2B5EF4-FFF2-40B4-BE49-F238E27FC236}">
                  <a16:creationId xmlns:a16="http://schemas.microsoft.com/office/drawing/2014/main" id="{D90461B8-1259-A948-8C71-795831407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D2ED16-76B3-6F48-8BE3-82CB3C309BA1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426656-13C1-0744-8680-62030CA3B50E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E39F7759-40E0-3A40-A084-6D1C9A06D404}"/>
              </a:ext>
            </a:extLst>
          </p:cNvPr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36F4-742D-429B-9D62-6D22E4B586E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CD45DC2-DBE8-4049-9DD6-366B0CA91957}"/>
              </a:ext>
            </a:extLst>
          </p:cNvPr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39D266C-3457-A444-899B-A25FB05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>
              <a:extLst>
                <a:ext uri="{FF2B5EF4-FFF2-40B4-BE49-F238E27FC236}">
                  <a16:creationId xmlns:a16="http://schemas.microsoft.com/office/drawing/2014/main" id="{4E21F0D6-AB8A-2E4F-AB63-F6144585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DB158D-B63F-7D45-AB45-5E3190DEBA7E}"/>
              </a:ext>
            </a:extLst>
          </p:cNvPr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3FE7FD-8467-7A42-A491-B66C99FD4071}"/>
              </a:ext>
            </a:extLst>
          </p:cNvPr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6D95F2F2-C3CC-DC4A-8048-C4B313495C49}"/>
              </a:ext>
            </a:extLst>
          </p:cNvPr>
          <p:cNvSpPr txBox="1"/>
          <p:nvPr userDrawn="1"/>
        </p:nvSpPr>
        <p:spPr>
          <a:xfrm>
            <a:off x="7286644" y="202148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9"/>
            <a:ext cx="8229600" cy="5976663"/>
          </a:xfrm>
        </p:spPr>
        <p:txBody>
          <a:bodyPr>
            <a:normAutofit/>
          </a:bodyPr>
          <a:lstStyle/>
          <a:p>
            <a:r>
              <a:rPr lang="zh-CN" altLang="en-US"/>
              <a:t>项目实践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320845" y="1709438"/>
            <a:ext cx="6264696" cy="1866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注意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更新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信息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Clone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代码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新建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以自己名字命名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在以自己名字命名的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中开发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438" y="4557396"/>
            <a:ext cx="626427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连接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Wifi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TP-LINK_8CAFD4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 clone stu@192.168.1.100:~/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project.git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123456</a:t>
            </a:r>
          </a:p>
          <a:p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 push origin &lt;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branch_name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4820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8650" y="1878896"/>
            <a:ext cx="7488832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题目：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CTest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，利用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Fortran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语言实现：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类（算法类）及其扩展类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Operator_plus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Operator_devide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包含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个变量：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result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包含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个函数：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solve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print_result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clear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，实现赋值、计算、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输出、注销等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功能。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Operator_plus%set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函数的形参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x,y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要求大于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Operator_devide%set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函数的形参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x,y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要求不等于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</a:t>
            </a:r>
          </a:p>
          <a:p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主程序通过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指针实现多态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的使用，首先定义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基类的指针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，使用时分别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实例化为不同类型的对象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，进行初始化、计算、输出、注销。具体要求及评分准则如下：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65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39" y="820136"/>
            <a:ext cx="7780706" cy="55245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/>
              <a:t>打分规则：</a:t>
            </a:r>
            <a:endParaRPr lang="en-US" altLang="zh-CN" sz="1600" dirty="0"/>
          </a:p>
          <a:p>
            <a:pPr lvl="1"/>
            <a:r>
              <a:rPr lang="en-US" altLang="zh-CN" sz="1400" dirty="0"/>
              <a:t>Fortran</a:t>
            </a:r>
            <a:r>
              <a:rPr lang="zh-CN" altLang="en-US" sz="1400" dirty="0"/>
              <a:t>（</a:t>
            </a:r>
            <a:r>
              <a:rPr lang="en-US" altLang="zh-CN" sz="1400" dirty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200" dirty="0"/>
              <a:t>必须用到的语法：类、扩展类、指针、多态</a:t>
            </a:r>
            <a:endParaRPr lang="en-US" altLang="zh-CN" sz="1200" dirty="0"/>
          </a:p>
          <a:p>
            <a:pPr lvl="2"/>
            <a:r>
              <a:rPr lang="zh-CN" altLang="en-US" sz="1200" dirty="0"/>
              <a:t>每个类一个</a:t>
            </a:r>
            <a:r>
              <a:rPr lang="en-US" altLang="zh-CN" sz="1200" dirty="0"/>
              <a:t>module</a:t>
            </a:r>
            <a:r>
              <a:rPr lang="zh-CN" altLang="en-US" sz="1200" dirty="0"/>
              <a:t>文件</a:t>
            </a:r>
            <a:endParaRPr lang="en-US" altLang="zh-CN" sz="1200" dirty="0"/>
          </a:p>
          <a:p>
            <a:pPr lvl="2"/>
            <a:r>
              <a:rPr lang="zh-CN" altLang="en-US" sz="1200" dirty="0"/>
              <a:t>每个</a:t>
            </a:r>
            <a:r>
              <a:rPr lang="en-US" altLang="zh-CN" sz="1200" dirty="0"/>
              <a:t>module</a:t>
            </a:r>
            <a:r>
              <a:rPr lang="zh-CN" altLang="en-US" sz="1200" dirty="0"/>
              <a:t>一个</a:t>
            </a:r>
            <a:r>
              <a:rPr lang="en-US" altLang="zh-CN" sz="1200" dirty="0" err="1"/>
              <a:t>unitTest</a:t>
            </a:r>
            <a:endParaRPr lang="en-US" altLang="zh-CN" sz="1200" dirty="0"/>
          </a:p>
          <a:p>
            <a:pPr lvl="2"/>
            <a:r>
              <a:rPr lang="zh-CN" altLang="en-US" sz="1200" dirty="0"/>
              <a:t>一个主程序文件</a:t>
            </a:r>
            <a:endParaRPr lang="en-US" altLang="zh-CN" sz="1200" dirty="0"/>
          </a:p>
          <a:p>
            <a:pPr lvl="2"/>
            <a:r>
              <a:rPr lang="zh-CN" altLang="en-US" sz="1200" dirty="0"/>
              <a:t>每个类的</a:t>
            </a:r>
            <a:r>
              <a:rPr lang="en-US" altLang="zh-CN" sz="1200" dirty="0"/>
              <a:t>set</a:t>
            </a:r>
            <a:r>
              <a:rPr lang="zh-CN" altLang="en-US" sz="1200" dirty="0"/>
              <a:t>函数均检查输入参数</a:t>
            </a:r>
            <a:endParaRPr lang="en-US" altLang="zh-CN" sz="1200" dirty="0"/>
          </a:p>
          <a:p>
            <a:pPr lvl="1"/>
            <a:r>
              <a:rPr lang="zh-CN" altLang="en-US" sz="1400" dirty="0"/>
              <a:t>基于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建立工程文件（</a:t>
            </a:r>
            <a:r>
              <a:rPr lang="en-US" altLang="zh-CN" sz="1400" dirty="0"/>
              <a:t>20%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200" dirty="0"/>
              <a:t>建立工程、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unitTest</a:t>
            </a:r>
            <a:endParaRPr lang="en-US" altLang="zh-CN" sz="1200" dirty="0"/>
          </a:p>
          <a:p>
            <a:pPr lvl="1"/>
            <a:r>
              <a:rPr lang="zh-CN" altLang="en-US" sz="1400" dirty="0"/>
              <a:t>基于</a:t>
            </a:r>
            <a:r>
              <a:rPr lang="en-US" altLang="zh-CN" sz="1400" dirty="0" err="1"/>
              <a:t>CTest</a:t>
            </a:r>
            <a:r>
              <a:rPr lang="zh-CN" altLang="en-US" sz="1400" dirty="0"/>
              <a:t>实现</a:t>
            </a:r>
            <a:r>
              <a:rPr lang="en-US" altLang="zh-CN" sz="1400" dirty="0" err="1"/>
              <a:t>unitTest</a:t>
            </a:r>
            <a:r>
              <a:rPr lang="zh-CN" altLang="en-US" sz="1400" dirty="0"/>
              <a:t>（</a:t>
            </a:r>
            <a:r>
              <a:rPr lang="en-US" altLang="zh-CN" sz="1400" dirty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200" dirty="0"/>
              <a:t>每个类的初始化函数的输入参数进行压力测试</a:t>
            </a:r>
            <a:endParaRPr lang="en-US" altLang="zh-CN" sz="1200" dirty="0"/>
          </a:p>
          <a:p>
            <a:pPr lvl="3"/>
            <a:r>
              <a:rPr lang="zh-CN" altLang="en-US" sz="1200" dirty="0"/>
              <a:t>各种异常的输入均进行检查和报错</a:t>
            </a:r>
            <a:endParaRPr lang="en-US" altLang="zh-CN" sz="1200" dirty="0"/>
          </a:p>
          <a:p>
            <a:pPr lvl="2"/>
            <a:r>
              <a:rPr lang="zh-CN" altLang="en-US" sz="1200" dirty="0"/>
              <a:t>每个子类函数功能的</a:t>
            </a:r>
            <a:r>
              <a:rPr lang="en-US" altLang="zh-CN" sz="1200" dirty="0"/>
              <a:t>test</a:t>
            </a:r>
          </a:p>
          <a:p>
            <a:pPr lvl="3"/>
            <a:r>
              <a:rPr lang="zh-CN" altLang="en-US" sz="1200" dirty="0"/>
              <a:t>正确输入后，功能是否正确</a:t>
            </a:r>
            <a:endParaRPr lang="en-US" altLang="zh-CN" sz="1200" dirty="0"/>
          </a:p>
          <a:p>
            <a:pPr lvl="1"/>
            <a:r>
              <a:rPr lang="zh-CN" altLang="en-US" sz="1400" dirty="0"/>
              <a:t>利用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进行程序版本管理（</a:t>
            </a:r>
            <a:r>
              <a:rPr lang="en-US" altLang="zh-CN" sz="1400" dirty="0"/>
              <a:t>20%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200" dirty="0">
                <a:solidFill>
                  <a:srgbClr val="FF0000"/>
                </a:solidFill>
              </a:rPr>
              <a:t>建立自己名字命名的</a:t>
            </a:r>
            <a:r>
              <a:rPr lang="en-US" altLang="zh-CN" sz="1200" dirty="0">
                <a:solidFill>
                  <a:srgbClr val="FF0000"/>
                </a:solidFill>
              </a:rPr>
              <a:t>branch</a:t>
            </a:r>
            <a:r>
              <a:rPr lang="zh-CN" altLang="en-US" sz="1200" dirty="0">
                <a:solidFill>
                  <a:srgbClr val="FF0000"/>
                </a:solidFill>
              </a:rPr>
              <a:t>，在自己的</a:t>
            </a:r>
            <a:r>
              <a:rPr lang="en-US" altLang="zh-CN" sz="1200" dirty="0">
                <a:solidFill>
                  <a:srgbClr val="FF0000"/>
                </a:solidFill>
              </a:rPr>
              <a:t>branch</a:t>
            </a:r>
            <a:r>
              <a:rPr lang="zh-CN" altLang="en-US" sz="1200" dirty="0">
                <a:solidFill>
                  <a:srgbClr val="FF0000"/>
                </a:solidFill>
              </a:rPr>
              <a:t>内进行开发，最终</a:t>
            </a:r>
            <a:r>
              <a:rPr lang="en-US" altLang="zh-CN" sz="1200" dirty="0">
                <a:solidFill>
                  <a:srgbClr val="FF0000"/>
                </a:solidFill>
              </a:rPr>
              <a:t>push</a:t>
            </a:r>
            <a:r>
              <a:rPr lang="zh-CN" altLang="en-US" sz="1200" dirty="0">
                <a:solidFill>
                  <a:srgbClr val="FF0000"/>
                </a:solidFill>
              </a:rPr>
              <a:t>至远程库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/>
              <a:t>每个类定义一个</a:t>
            </a:r>
            <a:r>
              <a:rPr lang="en-US" altLang="zh-CN" sz="1200" dirty="0"/>
              <a:t>commit</a:t>
            </a:r>
          </a:p>
          <a:p>
            <a:pPr lvl="2"/>
            <a:r>
              <a:rPr lang="zh-CN" altLang="en-US" sz="1200" dirty="0"/>
              <a:t>每个类的函数 一个</a:t>
            </a:r>
            <a:r>
              <a:rPr lang="en-US" altLang="zh-CN" sz="1200" dirty="0"/>
              <a:t>commit</a:t>
            </a:r>
          </a:p>
          <a:p>
            <a:pPr lvl="2"/>
            <a:r>
              <a:rPr lang="zh-CN" altLang="en-US" sz="1200" dirty="0"/>
              <a:t>每个类及函数的测试 一个</a:t>
            </a:r>
            <a:r>
              <a:rPr lang="en-US" altLang="zh-CN" sz="1200" dirty="0"/>
              <a:t>commit</a:t>
            </a:r>
          </a:p>
          <a:p>
            <a:pPr lvl="2"/>
            <a:r>
              <a:rPr lang="en-US" altLang="zh-CN" sz="1200" dirty="0"/>
              <a:t>CMakeLists.txt </a:t>
            </a:r>
            <a:r>
              <a:rPr lang="zh-CN" altLang="en-US" sz="1200" dirty="0"/>
              <a:t>工程文件建立一个</a:t>
            </a:r>
            <a:r>
              <a:rPr lang="en-US" altLang="zh-CN" sz="1200" dirty="0"/>
              <a:t>commit</a:t>
            </a:r>
          </a:p>
          <a:p>
            <a:pPr lvl="2"/>
            <a:r>
              <a:rPr lang="en-US" altLang="zh-CN" sz="1200" dirty="0"/>
              <a:t>CMakeLists.txt</a:t>
            </a:r>
            <a:r>
              <a:rPr lang="zh-CN" altLang="en-US" sz="1200" dirty="0"/>
              <a:t>中</a:t>
            </a:r>
            <a:r>
              <a:rPr lang="en-US" altLang="zh-CN" sz="1200" dirty="0"/>
              <a:t>Debug</a:t>
            </a:r>
            <a:r>
              <a:rPr lang="zh-CN" altLang="en-US" sz="1200" dirty="0"/>
              <a:t> 参数设置 一个</a:t>
            </a:r>
            <a:r>
              <a:rPr lang="en-US" altLang="zh-CN" sz="1200" dirty="0"/>
              <a:t>commit</a:t>
            </a:r>
          </a:p>
          <a:p>
            <a:pPr lvl="2"/>
            <a:r>
              <a:rPr lang="en-US" altLang="zh-CN" sz="1200" dirty="0"/>
              <a:t>CMakeLists.txt</a:t>
            </a:r>
            <a:r>
              <a:rPr lang="zh-CN" altLang="en-US" sz="1200" dirty="0"/>
              <a:t>中</a:t>
            </a:r>
            <a:r>
              <a:rPr lang="en-US" altLang="zh-CN" sz="1200" dirty="0"/>
              <a:t>Release</a:t>
            </a:r>
            <a:r>
              <a:rPr lang="zh-CN" altLang="en-US" sz="1200" dirty="0"/>
              <a:t> 参数设置 一个</a:t>
            </a:r>
            <a:r>
              <a:rPr lang="en-US" altLang="zh-CN" sz="1200" dirty="0"/>
              <a:t>commit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95922591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386</Words>
  <Application>Microsoft Macintosh PowerPoint</Application>
  <PresentationFormat>全屏显示(4:3)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3_Office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2019-11-15T01:55:16Z</dcterms:created>
  <dcterms:modified xsi:type="dcterms:W3CDTF">2019-11-22T10:55:56Z</dcterms:modified>
</cp:coreProperties>
</file>