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57" r:id="rId4"/>
    <p:sldId id="258" r:id="rId5"/>
    <p:sldId id="259" r:id="rId6"/>
    <p:sldId id="260" r:id="rId7"/>
    <p:sldId id="261" r:id="rId8"/>
    <p:sldId id="264" r:id="rId9"/>
    <p:sldId id="266"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741"/>
  </p:normalViewPr>
  <p:slideViewPr>
    <p:cSldViewPr snapToGrid="0" snapToObjects="1">
      <p:cViewPr varScale="1">
        <p:scale>
          <a:sx n="83" d="100"/>
          <a:sy n="83" d="100"/>
        </p:scale>
        <p:origin x="11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11DA0-F6E0-1A40-A84C-661D1E8A0265}"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68952-03BB-344E-819D-845695389EDE}" type="slidenum">
              <a:rPr lang="en-US" smtClean="0"/>
              <a:t>‹#›</a:t>
            </a:fld>
            <a:endParaRPr lang="en-US"/>
          </a:p>
        </p:txBody>
      </p:sp>
    </p:spTree>
    <p:extLst>
      <p:ext uri="{BB962C8B-B14F-4D97-AF65-F5344CB8AC3E}">
        <p14:creationId xmlns:p14="http://schemas.microsoft.com/office/powerpoint/2010/main" val="1726432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We come from Javabean group. Our final project topic is Shopping Without Vision</a:t>
            </a:r>
            <a:r>
              <a:rPr lang="is-IS" baseline="0" dirty="0" smtClean="0"/>
              <a:t>. We are planning to design and build a website that help the blind shop online in an amazing way. Now let’s see how amazing </a:t>
            </a:r>
            <a:r>
              <a:rPr lang="en-US" altLang="zh-CN" baseline="0" dirty="0" smtClean="0"/>
              <a:t>our website</a:t>
            </a:r>
            <a:r>
              <a:rPr lang="is-IS" baseline="0" dirty="0" smtClean="0"/>
              <a:t> is.</a:t>
            </a:r>
            <a:endParaRPr lang="en-US" dirty="0"/>
          </a:p>
        </p:txBody>
      </p:sp>
      <p:sp>
        <p:nvSpPr>
          <p:cNvPr id="4" name="Slide Number Placeholder 3"/>
          <p:cNvSpPr>
            <a:spLocks noGrp="1"/>
          </p:cNvSpPr>
          <p:nvPr>
            <p:ph type="sldNum" sz="quarter" idx="10"/>
          </p:nvPr>
        </p:nvSpPr>
        <p:spPr/>
        <p:txBody>
          <a:bodyPr/>
          <a:lstStyle/>
          <a:p>
            <a:fld id="{CAD68952-03BB-344E-819D-845695389EDE}" type="slidenum">
              <a:rPr lang="en-US" smtClean="0"/>
              <a:t>1</a:t>
            </a:fld>
            <a:endParaRPr lang="en-US"/>
          </a:p>
        </p:txBody>
      </p:sp>
    </p:spTree>
    <p:extLst>
      <p:ext uri="{BB962C8B-B14F-4D97-AF65-F5344CB8AC3E}">
        <p14:creationId xmlns:p14="http://schemas.microsoft.com/office/powerpoint/2010/main" val="838708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know that the activity in the brain varies from person to person. So the current signal have to be adjusted for every individual. Moreover, the device is immersive now. We need a company to produce the machine to match our website. And because it is a new website in a different way than in the past. We need time to popularize it.</a:t>
            </a:r>
          </a:p>
        </p:txBody>
      </p:sp>
      <p:sp>
        <p:nvSpPr>
          <p:cNvPr id="4" name="Slide Number Placeholder 3"/>
          <p:cNvSpPr>
            <a:spLocks noGrp="1"/>
          </p:cNvSpPr>
          <p:nvPr>
            <p:ph type="sldNum" sz="quarter" idx="10"/>
          </p:nvPr>
        </p:nvSpPr>
        <p:spPr/>
        <p:txBody>
          <a:bodyPr/>
          <a:lstStyle/>
          <a:p>
            <a:fld id="{CAD68952-03BB-344E-819D-845695389EDE}" type="slidenum">
              <a:rPr lang="en-US" smtClean="0"/>
              <a:t>11</a:t>
            </a:fld>
            <a:endParaRPr lang="en-US"/>
          </a:p>
        </p:txBody>
      </p:sp>
    </p:spTree>
    <p:extLst>
      <p:ext uri="{BB962C8B-B14F-4D97-AF65-F5344CB8AC3E}">
        <p14:creationId xmlns:p14="http://schemas.microsoft.com/office/powerpoint/2010/main" val="123800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found that all the online</a:t>
            </a:r>
            <a:r>
              <a:rPr lang="en-US" baseline="0" dirty="0" smtClean="0"/>
              <a:t> shopping</a:t>
            </a:r>
            <a:r>
              <a:rPr lang="en-US" dirty="0" smtClean="0"/>
              <a:t> websites are presented visually, which means </a:t>
            </a:r>
            <a:r>
              <a:rPr lang="en-US" altLang="zh-CN" dirty="0" smtClean="0"/>
              <a:t>people with visual impairment </a:t>
            </a:r>
            <a:r>
              <a:rPr lang="en-US" dirty="0" smtClean="0"/>
              <a:t>will have difficulty to browse and experience online</a:t>
            </a:r>
            <a:r>
              <a:rPr lang="en-US" baseline="0" dirty="0" smtClean="0"/>
              <a:t> shopping</a:t>
            </a:r>
            <a:r>
              <a:rPr lang="en-US" dirty="0" smtClean="0"/>
              <a:t>, they may face</a:t>
            </a:r>
            <a:r>
              <a:rPr lang="en-US" baseline="0" dirty="0" smtClean="0"/>
              <a:t> such problems, like:</a:t>
            </a:r>
            <a:endParaRPr lang="en-US" dirty="0" smtClean="0"/>
          </a:p>
        </p:txBody>
      </p:sp>
      <p:sp>
        <p:nvSpPr>
          <p:cNvPr id="4" name="Slide Number Placeholder 3"/>
          <p:cNvSpPr>
            <a:spLocks noGrp="1"/>
          </p:cNvSpPr>
          <p:nvPr>
            <p:ph type="sldNum" sz="quarter" idx="10"/>
          </p:nvPr>
        </p:nvSpPr>
        <p:spPr/>
        <p:txBody>
          <a:bodyPr/>
          <a:lstStyle/>
          <a:p>
            <a:fld id="{CAD68952-03BB-344E-819D-845695389EDE}" type="slidenum">
              <a:rPr lang="en-US" smtClean="0"/>
              <a:t>3</a:t>
            </a:fld>
            <a:endParaRPr lang="en-US"/>
          </a:p>
        </p:txBody>
      </p:sp>
    </p:spTree>
    <p:extLst>
      <p:ext uri="{BB962C8B-B14F-4D97-AF65-F5344CB8AC3E}">
        <p14:creationId xmlns:p14="http://schemas.microsoft.com/office/powerpoint/2010/main" val="138329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objectives</a:t>
            </a:r>
            <a:r>
              <a:rPr lang="en-US" baseline="0" dirty="0" smtClean="0"/>
              <a:t> of our project. We found there is an advanced technology that to stimulate humans’ senses by low frequency current signals, so that the users could have some particular and real feelings. So we want to combine this kind of technology with the internet. On our website, the blind can shop by voice command, they just need to say the name of product they </a:t>
            </a:r>
            <a:r>
              <a:rPr lang="en-US" baseline="0" dirty="0" err="1" smtClean="0"/>
              <a:t>wanna</a:t>
            </a:r>
            <a:r>
              <a:rPr lang="en-US" baseline="0" dirty="0" smtClean="0"/>
              <a:t> buy, then the search assistant will translate voice into text for search engine and show the searching results. And then through our algorithm, each product’s features will be translated into different current signals. Then the blind will receive signals from helmet and touching pad, so that they could feel how the product is like in fact.</a:t>
            </a:r>
            <a:endParaRPr lang="en-US" dirty="0"/>
          </a:p>
        </p:txBody>
      </p:sp>
      <p:sp>
        <p:nvSpPr>
          <p:cNvPr id="4" name="Slide Number Placeholder 3"/>
          <p:cNvSpPr>
            <a:spLocks noGrp="1"/>
          </p:cNvSpPr>
          <p:nvPr>
            <p:ph type="sldNum" sz="quarter" idx="10"/>
          </p:nvPr>
        </p:nvSpPr>
        <p:spPr/>
        <p:txBody>
          <a:bodyPr/>
          <a:lstStyle/>
          <a:p>
            <a:fld id="{CAD68952-03BB-344E-819D-845695389EDE}" type="slidenum">
              <a:rPr lang="en-US" smtClean="0"/>
              <a:t>4</a:t>
            </a:fld>
            <a:endParaRPr lang="en-US"/>
          </a:p>
        </p:txBody>
      </p:sp>
    </p:spTree>
    <p:extLst>
      <p:ext uri="{BB962C8B-B14F-4D97-AF65-F5344CB8AC3E}">
        <p14:creationId xmlns:p14="http://schemas.microsoft.com/office/powerpoint/2010/main" val="49956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According to the records given by world health organization, the number of the blind is about 40-45 million. Our website is focus on solving shopping problem for the blind. Likes, they could buy clothes, books or whatever they want to buy. It will maximize the blind’s development, let them work, study, enjoy the daily life as equal as the normal.</a:t>
            </a:r>
          </a:p>
        </p:txBody>
      </p:sp>
      <p:sp>
        <p:nvSpPr>
          <p:cNvPr id="4" name="Slide Number Placeholder 3"/>
          <p:cNvSpPr>
            <a:spLocks noGrp="1"/>
          </p:cNvSpPr>
          <p:nvPr>
            <p:ph type="sldNum" sz="quarter" idx="10"/>
          </p:nvPr>
        </p:nvSpPr>
        <p:spPr/>
        <p:txBody>
          <a:bodyPr/>
          <a:lstStyle/>
          <a:p>
            <a:fld id="{CAD68952-03BB-344E-819D-845695389EDE}" type="slidenum">
              <a:rPr lang="en-US" smtClean="0"/>
              <a:t>5</a:t>
            </a:fld>
            <a:endParaRPr lang="en-US"/>
          </a:p>
        </p:txBody>
      </p:sp>
    </p:spTree>
    <p:extLst>
      <p:ext uri="{BB962C8B-B14F-4D97-AF65-F5344CB8AC3E}">
        <p14:creationId xmlns:p14="http://schemas.microsoft.com/office/powerpoint/2010/main" val="6389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just some parts of our whole tables. We will add more tables in future. Now, we can see that, on the function, the tables could be divided into two parts. One is for building the frame of online shopping site. We need a way for users sign up or sign in, we need manage and search products by categories, likes the pen is belong to the department learning tools, we also should give the product information to users, let them add items in cart, and check orders. Moreover, the website need give users a right to leave their comment, no matter they are criticism or the praise. </a:t>
            </a: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 part is focus on the service for the blind. Now, there are four tables in this part, feeling, smelling, listening, and touching. These attributes of the four tables will store different kinds of current signals. These signals will let the blinds get the product information. And the relationship of current signals and product is one-to-one.</a:t>
            </a:r>
          </a:p>
        </p:txBody>
      </p:sp>
      <p:sp>
        <p:nvSpPr>
          <p:cNvPr id="4" name="Slide Number Placeholder 3"/>
          <p:cNvSpPr>
            <a:spLocks noGrp="1"/>
          </p:cNvSpPr>
          <p:nvPr>
            <p:ph type="sldNum" sz="quarter" idx="10"/>
          </p:nvPr>
        </p:nvSpPr>
        <p:spPr/>
        <p:txBody>
          <a:bodyPr/>
          <a:lstStyle/>
          <a:p>
            <a:fld id="{CAD68952-03BB-344E-819D-845695389EDE}" type="slidenum">
              <a:rPr lang="en-US" smtClean="0"/>
              <a:t>6</a:t>
            </a:fld>
            <a:endParaRPr lang="en-US"/>
          </a:p>
        </p:txBody>
      </p:sp>
    </p:spTree>
    <p:extLst>
      <p:ext uri="{BB962C8B-B14F-4D97-AF65-F5344CB8AC3E}">
        <p14:creationId xmlns:p14="http://schemas.microsoft.com/office/powerpoint/2010/main" val="175100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I’ll give</a:t>
            </a:r>
            <a:r>
              <a:rPr lang="en-US" baseline="0" dirty="0" smtClean="0"/>
              <a:t> a brief introduction about some existing technologies related with our project. The first one is Speech Recognition. This technology is able to analyze person’s specific voice and use it to </a:t>
            </a:r>
            <a:r>
              <a:rPr lang="en-US" baseline="0" dirty="0" err="1" smtClean="0"/>
              <a:t>finetune</a:t>
            </a:r>
            <a:r>
              <a:rPr lang="en-US" baseline="0" dirty="0" smtClean="0"/>
              <a:t> the recognition of the person’s speech, this can result in the increased recognition accuracy. So we want to utilize this technology to our voice searching assistant function.</a:t>
            </a:r>
            <a:endParaRPr lang="en-US" dirty="0"/>
          </a:p>
        </p:txBody>
      </p:sp>
      <p:sp>
        <p:nvSpPr>
          <p:cNvPr id="4" name="Slide Number Placeholder 3"/>
          <p:cNvSpPr>
            <a:spLocks noGrp="1"/>
          </p:cNvSpPr>
          <p:nvPr>
            <p:ph type="sldNum" sz="quarter" idx="10"/>
          </p:nvPr>
        </p:nvSpPr>
        <p:spPr/>
        <p:txBody>
          <a:bodyPr/>
          <a:lstStyle/>
          <a:p>
            <a:fld id="{CAD68952-03BB-344E-819D-845695389EDE}" type="slidenum">
              <a:rPr lang="en-US" smtClean="0"/>
              <a:t>7</a:t>
            </a:fld>
            <a:endParaRPr lang="en-US"/>
          </a:p>
        </p:txBody>
      </p:sp>
    </p:spTree>
    <p:extLst>
      <p:ext uri="{BB962C8B-B14F-4D97-AF65-F5344CB8AC3E}">
        <p14:creationId xmlns:p14="http://schemas.microsoft.com/office/powerpoint/2010/main" val="109917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one is </a:t>
            </a:r>
            <a:r>
              <a:rPr lang="en-US" dirty="0" err="1" smtClean="0"/>
              <a:t>ColorTest</a:t>
            </a:r>
            <a:r>
              <a:rPr lang="en-US" dirty="0" smtClean="0"/>
              <a:t>. If you know the reason </a:t>
            </a:r>
            <a:r>
              <a:rPr lang="en-US" baseline="0" dirty="0" smtClean="0"/>
              <a:t>why we can see so many kinds of colors, you should know that the retina contains about 6 million retinal cone cells. Each cell is color specific. The model of </a:t>
            </a:r>
            <a:r>
              <a:rPr lang="en-US" baseline="0" dirty="0" err="1" smtClean="0"/>
              <a:t>ColorTest</a:t>
            </a:r>
            <a:r>
              <a:rPr lang="en-US" baseline="0" dirty="0" smtClean="0"/>
              <a:t> utilized the latest research on the genetics of color blindness and some other </a:t>
            </a:r>
            <a:r>
              <a:rPr lang="en-US" sz="1200" dirty="0" smtClean="0"/>
              <a:t>anomalies related to photo pigments. And this technology promises the blind to see in 20/20 without any surgery.</a:t>
            </a:r>
            <a:endParaRPr lang="en-US" dirty="0"/>
          </a:p>
        </p:txBody>
      </p:sp>
      <p:sp>
        <p:nvSpPr>
          <p:cNvPr id="4" name="Slide Number Placeholder 3"/>
          <p:cNvSpPr>
            <a:spLocks noGrp="1"/>
          </p:cNvSpPr>
          <p:nvPr>
            <p:ph type="sldNum" sz="quarter" idx="10"/>
          </p:nvPr>
        </p:nvSpPr>
        <p:spPr/>
        <p:txBody>
          <a:bodyPr/>
          <a:lstStyle/>
          <a:p>
            <a:fld id="{CAD68952-03BB-344E-819D-845695389EDE}" type="slidenum">
              <a:rPr lang="en-US" smtClean="0"/>
              <a:t>8</a:t>
            </a:fld>
            <a:endParaRPr lang="en-US"/>
          </a:p>
        </p:txBody>
      </p:sp>
    </p:spTree>
    <p:extLst>
      <p:ext uri="{BB962C8B-B14F-4D97-AF65-F5344CB8AC3E}">
        <p14:creationId xmlns:p14="http://schemas.microsoft.com/office/powerpoint/2010/main" val="11278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one is a</a:t>
            </a:r>
            <a:r>
              <a:rPr lang="en-US" baseline="0" dirty="0" smtClean="0"/>
              <a:t> very advanced device that has plenty of tiny particles which can create a shape on the surface, so that users can feel the real shapes via their hands. So we want to utilize this technology to our touching pad. Because the blind cannot see the pictures on the screen, this pad will let them feel the shapes and hand feelings of each merchandise.</a:t>
            </a:r>
            <a:endParaRPr lang="en-US" dirty="0"/>
          </a:p>
        </p:txBody>
      </p:sp>
      <p:sp>
        <p:nvSpPr>
          <p:cNvPr id="4" name="Slide Number Placeholder 3"/>
          <p:cNvSpPr>
            <a:spLocks noGrp="1"/>
          </p:cNvSpPr>
          <p:nvPr>
            <p:ph type="sldNum" sz="quarter" idx="10"/>
          </p:nvPr>
        </p:nvSpPr>
        <p:spPr/>
        <p:txBody>
          <a:bodyPr/>
          <a:lstStyle/>
          <a:p>
            <a:fld id="{CAD68952-03BB-344E-819D-845695389EDE}" type="slidenum">
              <a:rPr lang="en-US" smtClean="0"/>
              <a:t>9</a:t>
            </a:fld>
            <a:endParaRPr lang="en-US"/>
          </a:p>
        </p:txBody>
      </p:sp>
    </p:spTree>
    <p:extLst>
      <p:ext uri="{BB962C8B-B14F-4D97-AF65-F5344CB8AC3E}">
        <p14:creationId xmlns:p14="http://schemas.microsoft.com/office/powerpoint/2010/main" val="66971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According to the objectives of our website, we need the assistance of the third-part software, a voice searching is needed because the blind could transfer their voice to text command, then the website could get the command correctly and show the right product to the blind. </a:t>
            </a:r>
          </a:p>
          <a:p>
            <a:r>
              <a:rPr lang="en-US" sz="1200" kern="1200" dirty="0" smtClean="0">
                <a:solidFill>
                  <a:schemeClr val="tx1"/>
                </a:solidFill>
                <a:effectLst/>
                <a:latin typeface="+mn-lt"/>
                <a:ea typeface="+mn-ea"/>
                <a:cs typeface="+mn-cs"/>
              </a:rPr>
              <a:t>We also need write an algorithm to calculate the relationship between current signals and product information. Because we need transfer particular features to these signals for the blind.</a:t>
            </a:r>
          </a:p>
          <a:p>
            <a:r>
              <a:rPr lang="en-US" sz="1200" kern="1200" dirty="0" smtClean="0">
                <a:solidFill>
                  <a:schemeClr val="tx1"/>
                </a:solidFill>
                <a:effectLst/>
                <a:latin typeface="+mn-lt"/>
                <a:ea typeface="+mn-ea"/>
                <a:cs typeface="+mn-cs"/>
              </a:rPr>
              <a:t>Of course, a wearable device is indispensable. Such as helmet or a touching pad. Users could feel the shape, size and odor of products with them.</a:t>
            </a:r>
          </a:p>
        </p:txBody>
      </p:sp>
      <p:sp>
        <p:nvSpPr>
          <p:cNvPr id="4" name="Slide Number Placeholder 3"/>
          <p:cNvSpPr>
            <a:spLocks noGrp="1"/>
          </p:cNvSpPr>
          <p:nvPr>
            <p:ph type="sldNum" sz="quarter" idx="10"/>
          </p:nvPr>
        </p:nvSpPr>
        <p:spPr/>
        <p:txBody>
          <a:bodyPr/>
          <a:lstStyle/>
          <a:p>
            <a:fld id="{CAD68952-03BB-344E-819D-845695389EDE}" type="slidenum">
              <a:rPr lang="en-US" smtClean="0"/>
              <a:t>10</a:t>
            </a:fld>
            <a:endParaRPr lang="en-US"/>
          </a:p>
        </p:txBody>
      </p:sp>
    </p:spTree>
    <p:extLst>
      <p:ext uri="{BB962C8B-B14F-4D97-AF65-F5344CB8AC3E}">
        <p14:creationId xmlns:p14="http://schemas.microsoft.com/office/powerpoint/2010/main" val="199719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9B6325-3124-CB45-9CC2-DD0A5C016261}"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198700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B6325-3124-CB45-9CC2-DD0A5C016261}"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45543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B6325-3124-CB45-9CC2-DD0A5C016261}"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78864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9B6325-3124-CB45-9CC2-DD0A5C016261}"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2294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9B6325-3124-CB45-9CC2-DD0A5C016261}"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116119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9B6325-3124-CB45-9CC2-DD0A5C016261}"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197333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9B6325-3124-CB45-9CC2-DD0A5C016261}"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15235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9B6325-3124-CB45-9CC2-DD0A5C016261}"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83523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B6325-3124-CB45-9CC2-DD0A5C016261}"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189811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6325-3124-CB45-9CC2-DD0A5C016261}"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78917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B6325-3124-CB45-9CC2-DD0A5C016261}"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4F399-8311-354B-B52F-0017FCBCD74A}" type="slidenum">
              <a:rPr lang="en-US" smtClean="0"/>
              <a:t>‹#›</a:t>
            </a:fld>
            <a:endParaRPr lang="en-US"/>
          </a:p>
        </p:txBody>
      </p:sp>
    </p:spTree>
    <p:extLst>
      <p:ext uri="{BB962C8B-B14F-4D97-AF65-F5344CB8AC3E}">
        <p14:creationId xmlns:p14="http://schemas.microsoft.com/office/powerpoint/2010/main" val="87335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B6325-3124-CB45-9CC2-DD0A5C016261}"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F399-8311-354B-B52F-0017FCBCD74A}" type="slidenum">
              <a:rPr lang="en-US" smtClean="0"/>
              <a:t>‹#›</a:t>
            </a:fld>
            <a:endParaRPr lang="en-US"/>
          </a:p>
        </p:txBody>
      </p:sp>
    </p:spTree>
    <p:extLst>
      <p:ext uri="{BB962C8B-B14F-4D97-AF65-F5344CB8AC3E}">
        <p14:creationId xmlns:p14="http://schemas.microsoft.com/office/powerpoint/2010/main" val="193204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9091" r="10080" b="-2"/>
          <a:stretch/>
        </p:blipFill>
        <p:spPr>
          <a:xfrm>
            <a:off x="4818888" y="10"/>
            <a:ext cx="7373112" cy="6857989"/>
          </a:xfrm>
          <a:prstGeom prst="rect">
            <a:avLst/>
          </a:prstGeom>
        </p:spPr>
      </p:pic>
      <p:sp>
        <p:nvSpPr>
          <p:cNvPr id="8"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600324"/>
            <a:ext cx="5058370" cy="3320973"/>
          </a:xfrm>
        </p:spPr>
        <p:txBody>
          <a:bodyPr anchor="t">
            <a:normAutofit/>
          </a:bodyPr>
          <a:lstStyle/>
          <a:p>
            <a:pPr algn="l"/>
            <a:r>
              <a:rPr lang="en-US" sz="5400" dirty="0"/>
              <a:t>Shopping Without Vision</a:t>
            </a:r>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US" sz="2000" dirty="0"/>
              <a:t>Group: Javabean</a:t>
            </a:r>
          </a:p>
          <a:p>
            <a:pPr algn="l"/>
            <a:r>
              <a:rPr lang="en-US" sz="2000" dirty="0"/>
              <a:t>2017.2.24</a:t>
            </a:r>
          </a:p>
        </p:txBody>
      </p:sp>
    </p:spTree>
    <p:extLst>
      <p:ext uri="{BB962C8B-B14F-4D97-AF65-F5344CB8AC3E}">
        <p14:creationId xmlns:p14="http://schemas.microsoft.com/office/powerpoint/2010/main" val="34940297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 and assumptions</a:t>
            </a:r>
          </a:p>
        </p:txBody>
      </p:sp>
      <p:sp>
        <p:nvSpPr>
          <p:cNvPr id="3" name="Content Placeholder 2"/>
          <p:cNvSpPr>
            <a:spLocks noGrp="1"/>
          </p:cNvSpPr>
          <p:nvPr>
            <p:ph idx="1"/>
          </p:nvPr>
        </p:nvSpPr>
        <p:spPr/>
        <p:txBody>
          <a:bodyPr>
            <a:normAutofit/>
          </a:bodyPr>
          <a:lstStyle/>
          <a:p>
            <a:endParaRPr lang="en-US" dirty="0"/>
          </a:p>
          <a:p>
            <a:r>
              <a:rPr lang="en-US" dirty="0"/>
              <a:t>Offer a voice searching assistant which can </a:t>
            </a:r>
            <a:r>
              <a:rPr lang="en-US" altLang="zh-CN" dirty="0"/>
              <a:t>transfer</a:t>
            </a:r>
            <a:r>
              <a:rPr lang="en-US" dirty="0"/>
              <a:t> voice to </a:t>
            </a:r>
            <a:r>
              <a:rPr lang="en-US" altLang="zh-CN" dirty="0"/>
              <a:t>command.</a:t>
            </a:r>
            <a:endParaRPr lang="en-US" dirty="0"/>
          </a:p>
          <a:p>
            <a:endParaRPr lang="en-US" dirty="0"/>
          </a:p>
          <a:p>
            <a:r>
              <a:rPr lang="en-US" dirty="0"/>
              <a:t>Offer an algorithm that can transfer particular features to different low frequency current signals.</a:t>
            </a:r>
          </a:p>
          <a:p>
            <a:endParaRPr lang="en-US" dirty="0"/>
          </a:p>
          <a:p>
            <a:r>
              <a:rPr lang="en-US" dirty="0"/>
              <a:t>Offer a kind of wearable devices (such as helmet, touching pad) that can help users feel the </a:t>
            </a:r>
            <a:r>
              <a:rPr lang="en-US" altLang="zh-CN" dirty="0"/>
              <a:t>merchandise in shape, size, and odor etc. </a:t>
            </a:r>
            <a:endParaRPr lang="en-US" dirty="0"/>
          </a:p>
          <a:p>
            <a:endParaRPr lang="en-US" dirty="0"/>
          </a:p>
          <a:p>
            <a:endParaRPr lang="en-US" dirty="0"/>
          </a:p>
        </p:txBody>
      </p:sp>
    </p:spTree>
    <p:extLst>
      <p:ext uri="{BB962C8B-B14F-4D97-AF65-F5344CB8AC3E}">
        <p14:creationId xmlns:p14="http://schemas.microsoft.com/office/powerpoint/2010/main" val="291802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and limitations</a:t>
            </a:r>
          </a:p>
        </p:txBody>
      </p:sp>
      <p:sp>
        <p:nvSpPr>
          <p:cNvPr id="3" name="Content Placeholder 2"/>
          <p:cNvSpPr>
            <a:spLocks noGrp="1"/>
          </p:cNvSpPr>
          <p:nvPr>
            <p:ph idx="1"/>
          </p:nvPr>
        </p:nvSpPr>
        <p:spPr/>
        <p:txBody>
          <a:bodyPr/>
          <a:lstStyle/>
          <a:p>
            <a:r>
              <a:rPr lang="en-US" dirty="0"/>
              <a:t>Current signals may have to be adjusted for every individual</a:t>
            </a:r>
            <a:r>
              <a:rPr lang="en-US" dirty="0" smtClean="0"/>
              <a:t>.</a:t>
            </a:r>
            <a:r>
              <a:rPr lang="en-US" dirty="0"/>
              <a:t/>
            </a:r>
            <a:br>
              <a:rPr lang="en-US" dirty="0"/>
            </a:br>
            <a:endParaRPr lang="en-US" dirty="0"/>
          </a:p>
          <a:p>
            <a:r>
              <a:rPr lang="en-US" dirty="0"/>
              <a:t> It is an immersive device</a:t>
            </a:r>
            <a:r>
              <a:rPr lang="en-US" dirty="0" smtClean="0"/>
              <a:t>.</a:t>
            </a:r>
            <a:r>
              <a:rPr lang="en-US" dirty="0"/>
              <a:t/>
            </a:r>
            <a:br>
              <a:rPr lang="en-US" dirty="0"/>
            </a:br>
            <a:endParaRPr lang="en-US" dirty="0"/>
          </a:p>
          <a:p>
            <a:r>
              <a:rPr lang="en-US" dirty="0"/>
              <a:t>Need time to popularize it</a:t>
            </a:r>
            <a:r>
              <a:rPr lang="en-US" dirty="0" smtClean="0"/>
              <a:t>.</a:t>
            </a:r>
            <a:endParaRPr lang="en-US" dirty="0"/>
          </a:p>
        </p:txBody>
      </p:sp>
    </p:spTree>
    <p:extLst>
      <p:ext uri="{BB962C8B-B14F-4D97-AF65-F5344CB8AC3E}">
        <p14:creationId xmlns:p14="http://schemas.microsoft.com/office/powerpoint/2010/main" val="1624527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976" y="740743"/>
            <a:ext cx="11701221" cy="5505074"/>
          </a:xfrm>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1408085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information</a:t>
            </a:r>
            <a:endParaRPr lang="en-US" dirty="0"/>
          </a:p>
        </p:txBody>
      </p:sp>
      <p:sp>
        <p:nvSpPr>
          <p:cNvPr id="3" name="Content Placeholder 2"/>
          <p:cNvSpPr>
            <a:spLocks noGrp="1"/>
          </p:cNvSpPr>
          <p:nvPr>
            <p:ph idx="1"/>
          </p:nvPr>
        </p:nvSpPr>
        <p:spPr/>
        <p:txBody>
          <a:bodyPr/>
          <a:lstStyle/>
          <a:p>
            <a:pPr marL="0" indent="0">
              <a:buNone/>
            </a:pPr>
            <a:r>
              <a:rPr lang="en-US" dirty="0" smtClean="0"/>
              <a:t>Team background: Computer Systems Engineering</a:t>
            </a:r>
          </a:p>
          <a:p>
            <a:pPr marL="0" indent="0">
              <a:buNone/>
            </a:pPr>
            <a:r>
              <a:rPr lang="en-US" smtClean="0"/>
              <a:t>Member information:</a:t>
            </a:r>
            <a:endParaRPr lang="en-US" dirty="0" smtClean="0"/>
          </a:p>
          <a:p>
            <a:r>
              <a:rPr lang="en-US" dirty="0" err="1" smtClean="0"/>
              <a:t>Pengyu</a:t>
            </a:r>
            <a:r>
              <a:rPr lang="en-US" dirty="0" smtClean="0"/>
              <a:t> Chen: User interface (HTML, CSS, JavaScript, </a:t>
            </a:r>
            <a:r>
              <a:rPr lang="en-US" dirty="0" err="1" smtClean="0"/>
              <a:t>Jquery</a:t>
            </a:r>
            <a:r>
              <a:rPr lang="en-US" dirty="0" smtClean="0"/>
              <a:t>, Java)</a:t>
            </a:r>
          </a:p>
          <a:p>
            <a:r>
              <a:rPr lang="en-US" dirty="0" err="1" smtClean="0"/>
              <a:t>Ruofan</a:t>
            </a:r>
            <a:r>
              <a:rPr lang="en-US" dirty="0" smtClean="0"/>
              <a:t> </a:t>
            </a:r>
            <a:r>
              <a:rPr lang="en-US" dirty="0" err="1" smtClean="0"/>
              <a:t>Lyu</a:t>
            </a:r>
            <a:r>
              <a:rPr lang="en-US" dirty="0" smtClean="0"/>
              <a:t>: Database (MySQL, Java, Adobe Access)</a:t>
            </a:r>
          </a:p>
          <a:p>
            <a:r>
              <a:rPr lang="en-US" dirty="0" err="1" smtClean="0"/>
              <a:t>Huizhe</a:t>
            </a:r>
            <a:r>
              <a:rPr lang="en-US" dirty="0" smtClean="0"/>
              <a:t> Wang: Database </a:t>
            </a:r>
            <a:r>
              <a:rPr lang="en-US" dirty="0"/>
              <a:t>(MySQL, Java, Adobe Access</a:t>
            </a:r>
            <a:r>
              <a:rPr lang="en-US" dirty="0" smtClean="0"/>
              <a:t>)</a:t>
            </a:r>
          </a:p>
          <a:p>
            <a:r>
              <a:rPr lang="en-US" dirty="0" smtClean="0"/>
              <a:t>Tianyu Wang: Back-end algorithm (Java, </a:t>
            </a:r>
            <a:r>
              <a:rPr lang="en-US" dirty="0" err="1" smtClean="0"/>
              <a:t>SpringMVC</a:t>
            </a:r>
            <a:r>
              <a:rPr lang="en-US" dirty="0" smtClean="0"/>
              <a:t>, algorithm)</a:t>
            </a:r>
          </a:p>
          <a:p>
            <a:r>
              <a:rPr lang="en-US" dirty="0" err="1" smtClean="0"/>
              <a:t>Xiajie</a:t>
            </a:r>
            <a:r>
              <a:rPr lang="en-US" dirty="0" smtClean="0"/>
              <a:t> Zhang: Back-end algorithm </a:t>
            </a:r>
            <a:r>
              <a:rPr lang="en-US" dirty="0"/>
              <a:t>(Java, </a:t>
            </a:r>
            <a:r>
              <a:rPr lang="en-US" dirty="0" err="1"/>
              <a:t>SpringMVC</a:t>
            </a:r>
            <a:r>
              <a:rPr lang="en-US" dirty="0"/>
              <a:t>, algorithm</a:t>
            </a:r>
            <a:r>
              <a:rPr lang="en-US" dirty="0" smtClean="0"/>
              <a:t>)</a:t>
            </a:r>
          </a:p>
          <a:p>
            <a:endParaRPr lang="en-US" dirty="0"/>
          </a:p>
        </p:txBody>
      </p:sp>
    </p:spTree>
    <p:extLst>
      <p:ext uri="{BB962C8B-B14F-4D97-AF65-F5344CB8AC3E}">
        <p14:creationId xmlns:p14="http://schemas.microsoft.com/office/powerpoint/2010/main" val="66727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problem statement</a:t>
            </a:r>
          </a:p>
        </p:txBody>
      </p:sp>
      <p:sp>
        <p:nvSpPr>
          <p:cNvPr id="3" name="Content Placeholder 2"/>
          <p:cNvSpPr>
            <a:spLocks noGrp="1"/>
          </p:cNvSpPr>
          <p:nvPr>
            <p:ph idx="1"/>
          </p:nvPr>
        </p:nvSpPr>
        <p:spPr/>
        <p:txBody>
          <a:bodyPr/>
          <a:lstStyle/>
          <a:p>
            <a:pPr marL="0" indent="0">
              <a:buNone/>
            </a:pPr>
            <a:r>
              <a:rPr lang="en-US" dirty="0"/>
              <a:t>P</a:t>
            </a:r>
            <a:r>
              <a:rPr lang="en-US" dirty="0" smtClean="0"/>
              <a:t>roblems the blind will face when shopping online:</a:t>
            </a:r>
          </a:p>
          <a:p>
            <a:pPr marL="0" indent="0">
              <a:buNone/>
            </a:pPr>
            <a:endParaRPr lang="en-US" dirty="0"/>
          </a:p>
          <a:p>
            <a:r>
              <a:rPr lang="en-US" dirty="0"/>
              <a:t>1. hard to use search engine</a:t>
            </a:r>
          </a:p>
          <a:p>
            <a:r>
              <a:rPr lang="en-US" dirty="0"/>
              <a:t>2. inconvenien</a:t>
            </a:r>
            <a:r>
              <a:rPr lang="en-US" altLang="zh-CN" dirty="0"/>
              <a:t>t</a:t>
            </a:r>
            <a:r>
              <a:rPr lang="en-US" dirty="0"/>
              <a:t> to shop online</a:t>
            </a:r>
          </a:p>
          <a:p>
            <a:r>
              <a:rPr lang="en-US" dirty="0"/>
              <a:t>3. confused by different details of </a:t>
            </a:r>
            <a:r>
              <a:rPr lang="en-US" altLang="zh-CN" dirty="0"/>
              <a:t>merchandise</a:t>
            </a:r>
            <a:endParaRPr lang="en-US" dirty="0"/>
          </a:p>
          <a:p>
            <a:endParaRPr lang="en-US" dirty="0"/>
          </a:p>
        </p:txBody>
      </p:sp>
    </p:spTree>
    <p:extLst>
      <p:ext uri="{BB962C8B-B14F-4D97-AF65-F5344CB8AC3E}">
        <p14:creationId xmlns:p14="http://schemas.microsoft.com/office/powerpoint/2010/main" val="1576937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10" name="Content Placeholder 9"/>
          <p:cNvSpPr>
            <a:spLocks noGrp="1"/>
          </p:cNvSpPr>
          <p:nvPr>
            <p:ph idx="1"/>
          </p:nvPr>
        </p:nvSpPr>
        <p:spPr/>
        <p:txBody>
          <a:bodyPr/>
          <a:lstStyle/>
          <a:p>
            <a:pPr marL="0" indent="0">
              <a:buNone/>
            </a:pPr>
            <a:r>
              <a:rPr lang="en-US" dirty="0"/>
              <a:t>In order to help people with visual </a:t>
            </a:r>
            <a:r>
              <a:rPr lang="en-US" altLang="zh-CN" dirty="0"/>
              <a:t>impairment</a:t>
            </a:r>
            <a:r>
              <a:rPr lang="en-US" dirty="0"/>
              <a:t> shop online, we utilize the newly technology of stimulate human senses by low frequency current signals to tell users about the </a:t>
            </a:r>
            <a:r>
              <a:rPr lang="en-US" altLang="zh-CN" dirty="0"/>
              <a:t>merchandise in</a:t>
            </a:r>
            <a:r>
              <a:rPr lang="en-US" dirty="0"/>
              <a:t> a different way. It will empower them to </a:t>
            </a:r>
          </a:p>
          <a:p>
            <a:pPr marL="0" indent="0">
              <a:buNone/>
            </a:pPr>
            <a:endParaRPr lang="en-US" dirty="0"/>
          </a:p>
          <a:p>
            <a:r>
              <a:rPr lang="en-US" dirty="0"/>
              <a:t>1. Shop by voice </a:t>
            </a:r>
            <a:r>
              <a:rPr lang="en-US" dirty="0" smtClean="0"/>
              <a:t>command </a:t>
            </a:r>
          </a:p>
          <a:p>
            <a:r>
              <a:rPr lang="en-US" dirty="0" smtClean="0"/>
              <a:t>2. Feel </a:t>
            </a:r>
            <a:r>
              <a:rPr lang="en-US" dirty="0"/>
              <a:t>how the </a:t>
            </a:r>
            <a:r>
              <a:rPr lang="en-US" altLang="zh-CN" dirty="0"/>
              <a:t>merchandise</a:t>
            </a:r>
            <a:r>
              <a:rPr lang="en-US" dirty="0"/>
              <a:t> is </a:t>
            </a:r>
            <a:r>
              <a:rPr lang="en-US" dirty="0" smtClean="0"/>
              <a:t>like</a:t>
            </a:r>
            <a:endParaRPr lang="en-US" dirty="0"/>
          </a:p>
        </p:txBody>
      </p:sp>
      <p:pic>
        <p:nvPicPr>
          <p:cNvPr id="11" name="Picture 10"/>
          <p:cNvPicPr>
            <a:picLocks noChangeAspect="1"/>
          </p:cNvPicPr>
          <p:nvPr/>
        </p:nvPicPr>
        <p:blipFill>
          <a:blip r:embed="rId3"/>
          <a:stretch>
            <a:fillRect/>
          </a:stretch>
        </p:blipFill>
        <p:spPr>
          <a:xfrm>
            <a:off x="7559340" y="3138986"/>
            <a:ext cx="4048082" cy="3719859"/>
          </a:xfrm>
          <a:prstGeom prst="rect">
            <a:avLst/>
          </a:prstGeom>
        </p:spPr>
      </p:pic>
    </p:spTree>
    <p:extLst>
      <p:ext uri="{BB962C8B-B14F-4D97-AF65-F5344CB8AC3E}">
        <p14:creationId xmlns:p14="http://schemas.microsoft.com/office/powerpoint/2010/main" val="1202075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impacts</a:t>
            </a:r>
          </a:p>
        </p:txBody>
      </p:sp>
      <p:sp>
        <p:nvSpPr>
          <p:cNvPr id="3" name="Content Placeholder 2"/>
          <p:cNvSpPr>
            <a:spLocks noGrp="1"/>
          </p:cNvSpPr>
          <p:nvPr>
            <p:ph idx="1"/>
          </p:nvPr>
        </p:nvSpPr>
        <p:spPr/>
        <p:txBody>
          <a:bodyPr/>
          <a:lstStyle/>
          <a:p>
            <a:r>
              <a:rPr lang="en-US" dirty="0"/>
              <a:t>Number of the visual </a:t>
            </a:r>
            <a:r>
              <a:rPr lang="en-US" altLang="zh-CN" dirty="0"/>
              <a:t>impairment </a:t>
            </a:r>
            <a:r>
              <a:rPr lang="en-US" dirty="0"/>
              <a:t>: 40-45 million</a:t>
            </a:r>
          </a:p>
          <a:p>
            <a:r>
              <a:rPr lang="en-US" dirty="0"/>
              <a:t>Solve the problem: “shopping”</a:t>
            </a:r>
          </a:p>
          <a:p>
            <a:r>
              <a:rPr lang="en-US" dirty="0"/>
              <a:t>Penetrate to every aspect of life: working, studying, </a:t>
            </a:r>
            <a:r>
              <a:rPr lang="en-US" dirty="0" smtClean="0"/>
              <a:t>entertaining</a:t>
            </a:r>
          </a:p>
          <a:p>
            <a:r>
              <a:rPr lang="en-US" dirty="0" smtClean="0"/>
              <a:t>Lead a normal life</a:t>
            </a:r>
            <a:endParaRPr lang="en-US" dirty="0"/>
          </a:p>
        </p:txBody>
      </p:sp>
    </p:spTree>
    <p:extLst>
      <p:ext uri="{BB962C8B-B14F-4D97-AF65-F5344CB8AC3E}">
        <p14:creationId xmlns:p14="http://schemas.microsoft.com/office/powerpoint/2010/main" val="189990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data</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16191"/>
            <a:ext cx="8198838" cy="5052848"/>
          </a:xfrm>
        </p:spPr>
      </p:pic>
    </p:spTree>
    <p:extLst>
      <p:ext uri="{BB962C8B-B14F-4D97-AF65-F5344CB8AC3E}">
        <p14:creationId xmlns:p14="http://schemas.microsoft.com/office/powerpoint/2010/main" val="82206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15343" r="17003"/>
          <a:stretch/>
        </p:blipFill>
        <p:spPr>
          <a:xfrm>
            <a:off x="20" y="10"/>
            <a:ext cx="4639713" cy="6857990"/>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069940" y="365124"/>
            <a:ext cx="6172200" cy="1828800"/>
          </a:xfrm>
        </p:spPr>
        <p:txBody>
          <a:bodyPr>
            <a:normAutofit/>
          </a:bodyPr>
          <a:lstStyle/>
          <a:p>
            <a:r>
              <a:rPr lang="en-US" dirty="0">
                <a:solidFill>
                  <a:schemeClr val="bg1"/>
                </a:solidFill>
              </a:rPr>
              <a:t>Existing technologies</a:t>
            </a:r>
          </a:p>
        </p:txBody>
      </p:sp>
      <p:sp>
        <p:nvSpPr>
          <p:cNvPr id="3" name="Content Placeholder 2"/>
          <p:cNvSpPr>
            <a:spLocks noGrp="1"/>
          </p:cNvSpPr>
          <p:nvPr>
            <p:ph idx="1"/>
          </p:nvPr>
        </p:nvSpPr>
        <p:spPr>
          <a:xfrm>
            <a:off x="5069940" y="2322576"/>
            <a:ext cx="6172200" cy="3858768"/>
          </a:xfrm>
        </p:spPr>
        <p:txBody>
          <a:bodyPr>
            <a:normAutofit/>
          </a:bodyPr>
          <a:lstStyle/>
          <a:p>
            <a:pPr marL="0" indent="0">
              <a:buNone/>
            </a:pPr>
            <a:r>
              <a:rPr lang="en-US" sz="2400" dirty="0">
                <a:solidFill>
                  <a:schemeClr val="bg1"/>
                </a:solidFill>
              </a:rPr>
              <a:t>Speech Recognition</a:t>
            </a:r>
          </a:p>
          <a:p>
            <a:r>
              <a:rPr lang="en-US" sz="2400" dirty="0">
                <a:solidFill>
                  <a:schemeClr val="bg1"/>
                </a:solidFill>
              </a:rPr>
              <a:t>The technology that develops methodologies and technologies that </a:t>
            </a:r>
            <a:r>
              <a:rPr lang="en-US" sz="2400" dirty="0" smtClean="0">
                <a:solidFill>
                  <a:schemeClr val="bg1"/>
                </a:solidFill>
              </a:rPr>
              <a:t>enable </a:t>
            </a:r>
            <a:r>
              <a:rPr lang="en-US" sz="2400" dirty="0">
                <a:solidFill>
                  <a:schemeClr val="bg1"/>
                </a:solidFill>
              </a:rPr>
              <a:t>the recognition and translation of spoken language into text by computers. The system analyzes the person's specific voice and uses it to </a:t>
            </a:r>
            <a:r>
              <a:rPr lang="en-US" sz="2400" dirty="0" err="1" smtClean="0">
                <a:solidFill>
                  <a:schemeClr val="bg1"/>
                </a:solidFill>
              </a:rPr>
              <a:t>finetune</a:t>
            </a:r>
            <a:r>
              <a:rPr lang="en-US" sz="2400" dirty="0" smtClean="0">
                <a:solidFill>
                  <a:schemeClr val="bg1"/>
                </a:solidFill>
              </a:rPr>
              <a:t> </a:t>
            </a:r>
            <a:r>
              <a:rPr lang="en-US" sz="2400" dirty="0">
                <a:solidFill>
                  <a:schemeClr val="bg1"/>
                </a:solidFill>
              </a:rPr>
              <a:t>the recognition of that person's speech, resulting in the increased recognition accuracy.</a:t>
            </a:r>
          </a:p>
          <a:p>
            <a:endParaRPr lang="en-US" sz="2400" dirty="0">
              <a:solidFill>
                <a:schemeClr val="bg1"/>
              </a:solidFill>
            </a:endParaRPr>
          </a:p>
        </p:txBody>
      </p:sp>
    </p:spTree>
    <p:extLst>
      <p:ext uri="{BB962C8B-B14F-4D97-AF65-F5344CB8AC3E}">
        <p14:creationId xmlns:p14="http://schemas.microsoft.com/office/powerpoint/2010/main" val="1191173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3905" r="19346"/>
          <a:stretch/>
        </p:blipFill>
        <p:spPr>
          <a:xfrm>
            <a:off x="20" y="10"/>
            <a:ext cx="4635571" cy="6857990"/>
          </a:xfrm>
          <a:prstGeom prst="rect">
            <a:avLst/>
          </a:prstGeom>
          <a:effectLst/>
        </p:spPr>
      </p:pic>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466F5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Existing technologies</a:t>
            </a:r>
          </a:p>
        </p:txBody>
      </p:sp>
      <p:sp>
        <p:nvSpPr>
          <p:cNvPr id="3" name="Content Placeholder 2"/>
          <p:cNvSpPr>
            <a:spLocks noGrp="1"/>
          </p:cNvSpPr>
          <p:nvPr>
            <p:ph idx="1"/>
          </p:nvPr>
        </p:nvSpPr>
        <p:spPr>
          <a:xfrm>
            <a:off x="4965431" y="2438400"/>
            <a:ext cx="6586489" cy="3785419"/>
          </a:xfrm>
        </p:spPr>
        <p:txBody>
          <a:bodyPr>
            <a:normAutofit/>
          </a:bodyPr>
          <a:lstStyle/>
          <a:p>
            <a:pPr marL="0" indent="0">
              <a:buNone/>
            </a:pPr>
            <a:r>
              <a:rPr lang="en-US" sz="2000" dirty="0" err="1"/>
              <a:t>ColorTest</a:t>
            </a:r>
            <a:r>
              <a:rPr lang="en-US" sz="2000" dirty="0"/>
              <a:t> </a:t>
            </a:r>
          </a:p>
          <a:p>
            <a:r>
              <a:rPr lang="en-US" sz="2000" dirty="0"/>
              <a:t>The retina contains approximately 6 million retinal cone cells. Each cell is ‘color specific,’ responding mainly to light of specific frequencies. The three different types of cone cells correspond to the three primary colors: red, green and blue. The model of </a:t>
            </a:r>
            <a:r>
              <a:rPr lang="en-US" sz="2000" dirty="0" err="1"/>
              <a:t>ColorTest</a:t>
            </a:r>
            <a:r>
              <a:rPr lang="en-US" sz="2000" dirty="0"/>
              <a:t> utilized the latest research on the genetics of color blindness and various anomalies related to </a:t>
            </a:r>
            <a:r>
              <a:rPr lang="en-US" sz="2000" dirty="0" err="1"/>
              <a:t>photopigments</a:t>
            </a:r>
            <a:r>
              <a:rPr lang="en-US" sz="2000" dirty="0"/>
              <a:t>, and linked these into a model where it </a:t>
            </a:r>
            <a:r>
              <a:rPr lang="en-US" sz="2000" dirty="0" smtClean="0"/>
              <a:t>gives.</a:t>
            </a:r>
            <a:endParaRPr lang="en-US" sz="2000" dirty="0"/>
          </a:p>
          <a:p>
            <a:r>
              <a:rPr lang="en-US" sz="2000" dirty="0"/>
              <a:t>This technology promises the legally blind and those with low vision the ability to see in 20/20, all without the need for surgery.</a:t>
            </a:r>
          </a:p>
          <a:p>
            <a:endParaRPr lang="en-US" sz="2000" dirty="0"/>
          </a:p>
        </p:txBody>
      </p:sp>
    </p:spTree>
    <p:extLst>
      <p:ext uri="{BB962C8B-B14F-4D97-AF65-F5344CB8AC3E}">
        <p14:creationId xmlns:p14="http://schemas.microsoft.com/office/powerpoint/2010/main" val="3421447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6640" r="9845" b="-1"/>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a:t>Existing technologies</a:t>
            </a:r>
          </a:p>
        </p:txBody>
      </p:sp>
      <p:sp>
        <p:nvSpPr>
          <p:cNvPr id="3" name="Content Placeholder 2"/>
          <p:cNvSpPr>
            <a:spLocks noGrp="1"/>
          </p:cNvSpPr>
          <p:nvPr>
            <p:ph idx="1"/>
          </p:nvPr>
        </p:nvSpPr>
        <p:spPr>
          <a:xfrm>
            <a:off x="648931" y="2438400"/>
            <a:ext cx="3651466" cy="3785419"/>
          </a:xfrm>
        </p:spPr>
        <p:txBody>
          <a:bodyPr>
            <a:normAutofit/>
          </a:bodyPr>
          <a:lstStyle/>
          <a:p>
            <a:pPr marL="0" indent="0">
              <a:buNone/>
            </a:pPr>
            <a:r>
              <a:rPr lang="en-US" sz="1800"/>
              <a:t>Blintor</a:t>
            </a:r>
          </a:p>
          <a:p>
            <a:r>
              <a:rPr lang="en-US" sz="1800"/>
              <a:t>Blintor is a touchable monitor which has tiny particles that create a shape on the monitor surface and allows users to feel 3D images via their hands. It analyses depth and prepares a one-axis depth map, which it then feeds into the Blintor’s screen which manipulates its surface to make a 3D object stand out. The Blintor’s rim also has a touch surface that allows you to revolve the 3D data so as to be able to feel it in its entirety.</a:t>
            </a:r>
          </a:p>
        </p:txBody>
      </p:sp>
    </p:spTree>
    <p:extLst>
      <p:ext uri="{BB962C8B-B14F-4D97-AF65-F5344CB8AC3E}">
        <p14:creationId xmlns:p14="http://schemas.microsoft.com/office/powerpoint/2010/main" val="2048923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1012</TotalTime>
  <Words>1261</Words>
  <Application>Microsoft Macintosh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DengXian</vt:lpstr>
      <vt:lpstr>Arial</vt:lpstr>
      <vt:lpstr>Office Theme</vt:lpstr>
      <vt:lpstr>Shopping Without Vision</vt:lpstr>
      <vt:lpstr>Team information</vt:lpstr>
      <vt:lpstr>Project problem statement</vt:lpstr>
      <vt:lpstr>Objectives</vt:lpstr>
      <vt:lpstr>Project impacts</vt:lpstr>
      <vt:lpstr>Required data</vt:lpstr>
      <vt:lpstr>Existing technologies</vt:lpstr>
      <vt:lpstr>Existing technologies</vt:lpstr>
      <vt:lpstr>Existing technologies</vt:lpstr>
      <vt:lpstr>Our contribution and assumptions</vt:lpstr>
      <vt:lpstr>Constraints and limitations</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Without Vision</dc:title>
  <dc:creator>Tianyu Wang</dc:creator>
  <cp:lastModifiedBy>Tianyu Wang</cp:lastModifiedBy>
  <cp:revision>57</cp:revision>
  <dcterms:created xsi:type="dcterms:W3CDTF">2017-02-23T18:36:51Z</dcterms:created>
  <dcterms:modified xsi:type="dcterms:W3CDTF">2017-03-01T18:44:25Z</dcterms:modified>
</cp:coreProperties>
</file>